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134805490" r:id="rId6"/>
    <p:sldId id="2076136189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88" d="100"/>
          <a:sy n="88" d="100"/>
        </p:scale>
        <p:origin x="1311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2/5/2023 11:25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2/5/2023 11:25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2/5/2023 11:25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olution-guidance/security-appon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pnp/pnpframework" TargetMode="External"/><Relationship Id="rId5" Type="http://schemas.openxmlformats.org/officeDocument/2006/relationships/hyperlink" Target="https://pnp.github.io/pnpcore/" TargetMode="External"/><Relationship Id="rId4" Type="http://schemas.openxmlformats.org/officeDocument/2006/relationships/hyperlink" Target="https://pnp.github.io/powershel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UI Extensions to SharePoint Framework List View Command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4781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“Daemon” interacting with SharePoint Online</a:t>
            </a:r>
          </a:p>
          <a:p>
            <a:pPr lvl="1"/>
            <a:r>
              <a:rPr lang="en-US" sz="1800" dirty="0"/>
              <a:t>With app-only model</a:t>
            </a:r>
          </a:p>
          <a:p>
            <a:pPr lvl="1"/>
            <a:r>
              <a:rPr lang="en-US" sz="1800" dirty="0"/>
              <a:t>NOT on behalf of a specific user</a:t>
            </a:r>
          </a:p>
          <a:p>
            <a:pPr lvl="1"/>
            <a:r>
              <a:rPr lang="en-US" sz="1800" dirty="0"/>
              <a:t>Using elevated permissions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Available options</a:t>
            </a:r>
          </a:p>
          <a:p>
            <a:pPr lvl="1"/>
            <a:r>
              <a:rPr lang="en-US" sz="1800" dirty="0"/>
              <a:t>SharePoint Add-in model + Access Control Service (ACS) registered application</a:t>
            </a:r>
          </a:p>
          <a:p>
            <a:pPr lvl="1"/>
            <a:r>
              <a:rPr lang="en-US" sz="1800" dirty="0"/>
              <a:t>Azure Active Directory registered application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consuming SharePoint Online app-only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Challenges with ACS</a:t>
            </a:r>
          </a:p>
          <a:p>
            <a:pPr lvl="1"/>
            <a:r>
              <a:rPr lang="en-US" sz="1400" dirty="0"/>
              <a:t>ACS is an old model</a:t>
            </a:r>
          </a:p>
          <a:p>
            <a:pPr lvl="2"/>
            <a:r>
              <a:rPr lang="en-US" sz="1200" dirty="0"/>
              <a:t>Retired from Azure on November 7, 2018</a:t>
            </a:r>
          </a:p>
          <a:p>
            <a:pPr lvl="2"/>
            <a:r>
              <a:rPr lang="en-US" sz="1200" dirty="0"/>
              <a:t>Still available for SharePoint Online, but still an old service</a:t>
            </a:r>
          </a:p>
          <a:p>
            <a:pPr lvl="1"/>
            <a:r>
              <a:rPr lang="en-US" sz="1400" dirty="0"/>
              <a:t>What if you want to target multiple tenants? 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Leveraged by the SharePoint add-in model</a:t>
            </a:r>
          </a:p>
          <a:p>
            <a:pPr lvl="1"/>
            <a:r>
              <a:rPr lang="en-US" sz="1400" dirty="0"/>
              <a:t>It is an old model</a:t>
            </a:r>
          </a:p>
          <a:p>
            <a:pPr lvl="1"/>
            <a:r>
              <a:rPr lang="en-US" sz="1400" dirty="0"/>
              <a:t>Azure Active Directory, Microsoft Graph, and SharePoint Framework are the future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upgrading from ACS to Azure AD?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53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Register a new AAD application</a:t>
            </a:r>
          </a:p>
          <a:p>
            <a:endParaRPr lang="en-US" dirty="0"/>
          </a:p>
          <a:p>
            <a:r>
              <a:rPr lang="en-US" dirty="0"/>
              <a:t>Create and register an X.509 certificate for authentication</a:t>
            </a:r>
          </a:p>
          <a:p>
            <a:endParaRPr lang="en-US" dirty="0"/>
          </a:p>
          <a:p>
            <a:r>
              <a:rPr lang="en-US" dirty="0"/>
              <a:t>Configure API permissions</a:t>
            </a:r>
          </a:p>
          <a:p>
            <a:endParaRPr lang="en-US" dirty="0"/>
          </a:p>
          <a:p>
            <a:r>
              <a:rPr lang="en-US" dirty="0"/>
              <a:t>Refactor your code to move from “Client ID + Client Secret” to “Client ID + Certificate”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code from ACS to AAD?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App Parts and classic web parts to modern SharePoint Framework web parts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https://learn.microsoft.com/en-us/sharepoint/dev/spfx/set-up-your-development-environment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https://learn.microsoft.com/en-us/sharepoint/dev/spfx/web-parts/get-started/build-a-hello-world-web-part</a:t>
            </a:r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Custom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UI Extensions to SharePoint Framework List View Command Sets</vt:lpstr>
      <vt:lpstr>Use case: consuming SharePoint Online app-only</vt:lpstr>
      <vt:lpstr>Why upgrading from ACS to Azure AD?</vt:lpstr>
      <vt:lpstr>How to transform code from ACS to AAD?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58</cp:revision>
  <cp:lastPrinted>2021-12-16T10:51:49Z</cp:lastPrinted>
  <dcterms:modified xsi:type="dcterms:W3CDTF">2023-02-05T10:25:58Z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