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076136189" r:id="rId6"/>
    <p:sldId id="2134805489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12:01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12:01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12:01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web-parts/get-started/build-a-hello-world-web-pa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pnp.github.io/pnpj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Provider hosted apps to Azure Active Directory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provider hosted apps in SharePoint Add-in model</a:t>
            </a:r>
          </a:p>
          <a:p>
            <a:pPr lvl="1"/>
            <a:r>
              <a:rPr lang="en-US" sz="1400" dirty="0"/>
              <a:t>Any custom development platform</a:t>
            </a:r>
          </a:p>
          <a:p>
            <a:pPr lvl="2"/>
            <a:r>
              <a:rPr lang="en-US" sz="1200" dirty="0"/>
              <a:t>Typically it was .NET Framework</a:t>
            </a:r>
          </a:p>
          <a:p>
            <a:pPr lvl="1"/>
            <a:r>
              <a:rPr lang="en-US" sz="1400" dirty="0"/>
              <a:t>CSOM + REST API</a:t>
            </a:r>
          </a:p>
          <a:p>
            <a:pPr lvl="1"/>
            <a:r>
              <a:rPr lang="en-US" sz="1400" dirty="0"/>
              <a:t>Can consume the SharePoint host site</a:t>
            </a:r>
          </a:p>
          <a:p>
            <a:pPr lvl="1"/>
            <a:r>
              <a:rPr lang="en-US" sz="1400" dirty="0"/>
              <a:t>Can eventually rely on and consume the SharePoint app site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AAD applications</a:t>
            </a:r>
          </a:p>
          <a:p>
            <a:pPr lvl="1"/>
            <a:r>
              <a:rPr lang="en-US" sz="1400" dirty="0"/>
              <a:t>Can be hosted anywhere</a:t>
            </a:r>
          </a:p>
          <a:p>
            <a:pPr lvl="1"/>
            <a:r>
              <a:rPr lang="en-US" sz="1400" dirty="0"/>
              <a:t>Can use any development platform</a:t>
            </a:r>
          </a:p>
          <a:p>
            <a:pPr lvl="1"/>
            <a:r>
              <a:rPr lang="en-US" sz="1400" dirty="0"/>
              <a:t>Can consume SharePoint Online data (and Microsoft Graph) simply relying on Azure Active Directory + OAuth 2.0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892281" cy="5253264"/>
          </a:xfrm>
        </p:spPr>
        <p:txBody>
          <a:bodyPr>
            <a:normAutofit/>
          </a:bodyPr>
          <a:lstStyle/>
          <a:p>
            <a:r>
              <a:rPr lang="en-US" sz="3600" dirty="0"/>
              <a:t>There is no conversion tool</a:t>
            </a:r>
          </a:p>
          <a:p>
            <a:pPr lvl="1"/>
            <a:r>
              <a:rPr lang="en-US" sz="1800" dirty="0"/>
              <a:t>Technologies are different</a:t>
            </a:r>
          </a:p>
          <a:p>
            <a:pPr lvl="1"/>
            <a:r>
              <a:rPr lang="en-US" sz="1800" dirty="0"/>
              <a:t>Languages are different</a:t>
            </a:r>
          </a:p>
          <a:p>
            <a:pPr lvl="1"/>
            <a:r>
              <a:rPr lang="en-US" sz="1800" dirty="0"/>
              <a:t>The modern world is more powerful</a:t>
            </a:r>
          </a:p>
          <a:p>
            <a:pPr lvl="1"/>
            <a:endParaRPr lang="en-US" sz="1800" dirty="0"/>
          </a:p>
          <a:p>
            <a:r>
              <a:rPr lang="en-US" sz="3600" dirty="0"/>
              <a:t>Create a new </a:t>
            </a:r>
            <a:r>
              <a:rPr lang="en-US" sz="3800" dirty="0"/>
              <a:t>application</a:t>
            </a:r>
          </a:p>
          <a:p>
            <a:pPr lvl="1"/>
            <a:r>
              <a:rPr lang="en-US" sz="1800" dirty="0"/>
              <a:t>Register AAD application</a:t>
            </a:r>
          </a:p>
          <a:p>
            <a:pPr lvl="1"/>
            <a:r>
              <a:rPr lang="en-US" sz="1800" dirty="0"/>
              <a:t>Grant permissions</a:t>
            </a:r>
          </a:p>
          <a:p>
            <a:pPr lvl="2"/>
            <a:r>
              <a:rPr lang="en-US" sz="1600" dirty="0"/>
              <a:t>Can be delegated or application</a:t>
            </a:r>
          </a:p>
          <a:p>
            <a:pPr lvl="1"/>
            <a:r>
              <a:rPr lang="en-US" sz="1800" dirty="0"/>
              <a:t>Consume SharePoint data via SPO REST/Microsoft Graph</a:t>
            </a:r>
          </a:p>
          <a:p>
            <a:pPr lvl="2"/>
            <a:r>
              <a:rPr lang="en-US" sz="1600" dirty="0"/>
              <a:t>Acquire an OAuth 2.0 Access Token (delegated or application)</a:t>
            </a:r>
          </a:p>
          <a:p>
            <a:pPr lvl="2"/>
            <a:r>
              <a:rPr lang="en-US" sz="1600" dirty="0"/>
              <a:t>Make an HTTP REST request providing the token</a:t>
            </a:r>
          </a:p>
          <a:p>
            <a:pPr lvl="1"/>
            <a:r>
              <a:rPr lang="en-US" sz="1800" dirty="0"/>
              <a:t>Can be </a:t>
            </a:r>
            <a:r>
              <a:rPr lang="en-US" sz="1800"/>
              <a:t>a web-based </a:t>
            </a:r>
            <a:r>
              <a:rPr lang="en-US" sz="1800" dirty="0"/>
              <a:t>application</a:t>
            </a:r>
          </a:p>
          <a:p>
            <a:pPr lvl="2"/>
            <a:r>
              <a:rPr lang="en-US" sz="1600" dirty="0"/>
              <a:t>Or can be any other kind of application</a:t>
            </a:r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Provider hosted apps to Azure Active Directory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https://learn.microsoft.com/en-us/sharepoint/dev/spfx/set-up-your-development-environment </a:t>
            </a:r>
          </a:p>
          <a:p>
            <a:r>
              <a:rPr lang="en-US" dirty="0">
                <a:hlinkClick r:id="rId3"/>
              </a:rPr>
              <a:t>https://learn.microsoft.com/en-us/sharepoint/dev/spfx/web-parts/get-started/build-a-hello-world-web-part</a:t>
            </a:r>
            <a:endParaRPr lang="en-US" dirty="0"/>
          </a:p>
          <a:p>
            <a:r>
              <a:rPr lang="en-US">
                <a:hlinkClick r:id="rId4"/>
              </a:rPr>
              <a:t>https://pnp.github.io/pnpjs/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Custom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Provider hosted apps to Azure Active Directory applications</vt:lpstr>
      <vt:lpstr>Setting the context</vt:lpstr>
      <vt:lpstr>Transformation process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79</cp:revision>
  <cp:lastPrinted>2021-12-16T10:51:49Z</cp:lastPrinted>
  <dcterms:modified xsi:type="dcterms:W3CDTF">2023-03-09T11:05:57Z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