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1"/>
  </p:notesMasterIdLst>
  <p:handoutMasterIdLst>
    <p:handoutMasterId r:id="rId12"/>
  </p:handoutMasterIdLst>
  <p:sldIdLst>
    <p:sldId id="2076136178" r:id="rId5"/>
    <p:sldId id="2076136189" r:id="rId6"/>
    <p:sldId id="2134805489" r:id="rId7"/>
    <p:sldId id="2134805487" r:id="rId8"/>
    <p:sldId id="2134805488" r:id="rId9"/>
    <p:sldId id="2134805486" r:id="rId10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3/9/2023 11:53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3/9/2023 11:53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6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3/9/2023 11:53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web-parts/get-started/build-a-hello-world-web-pa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pnp.github.io/pnpj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From SharePoint hosted apps to client-side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SharePoint hosted apps in SharePoint Add-in model</a:t>
            </a:r>
          </a:p>
          <a:p>
            <a:pPr lvl="1"/>
            <a:r>
              <a:rPr lang="en-US" sz="1400" dirty="0"/>
              <a:t>JavaScript + JavaScript Object Model + jQuery</a:t>
            </a:r>
          </a:p>
          <a:p>
            <a:pPr lvl="1"/>
            <a:r>
              <a:rPr lang="en-US" sz="1400" dirty="0"/>
              <a:t>HTML + CSS</a:t>
            </a:r>
          </a:p>
          <a:p>
            <a:pPr lvl="1"/>
            <a:r>
              <a:rPr lang="en-US" sz="1400" dirty="0"/>
              <a:t>Can consume the SharePoint app site</a:t>
            </a:r>
          </a:p>
          <a:p>
            <a:pPr lvl="1"/>
            <a:r>
              <a:rPr lang="en-US" sz="1400" dirty="0"/>
              <a:t>Can consume the SharePoint host site via cross-domain calls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Client-side applications</a:t>
            </a:r>
          </a:p>
          <a:p>
            <a:pPr lvl="1"/>
            <a:r>
              <a:rPr lang="en-US" sz="1400" dirty="0"/>
              <a:t>Can be hosted anywhere</a:t>
            </a:r>
          </a:p>
          <a:p>
            <a:pPr lvl="1"/>
            <a:r>
              <a:rPr lang="en-US" sz="1400" dirty="0"/>
              <a:t>Can use any development platform</a:t>
            </a:r>
          </a:p>
          <a:p>
            <a:pPr lvl="1"/>
            <a:r>
              <a:rPr lang="en-US" sz="1400" dirty="0"/>
              <a:t>Can be a SharePoint Framework Web Part</a:t>
            </a:r>
          </a:p>
          <a:p>
            <a:pPr lvl="1"/>
            <a:r>
              <a:rPr lang="en-US" sz="1400" dirty="0"/>
              <a:t>Can consume SharePoint Online data (and Microsoft Graph) simply relying on Azure Active Directory + OAuth 2.0</a:t>
            </a:r>
          </a:p>
          <a:p>
            <a:pPr lvl="1"/>
            <a:r>
              <a:rPr lang="en-US" sz="1400" dirty="0"/>
              <a:t>In SharePoint Framework there is no need for plumbing</a:t>
            </a:r>
          </a:p>
          <a:p>
            <a:pPr lvl="2"/>
            <a:r>
              <a:rPr lang="en-US" sz="1200" dirty="0"/>
              <a:t>Everything is already available out of the box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277563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892281" cy="5253264"/>
          </a:xfrm>
        </p:spPr>
        <p:txBody>
          <a:bodyPr>
            <a:normAutofit/>
          </a:bodyPr>
          <a:lstStyle/>
          <a:p>
            <a:r>
              <a:rPr lang="en-US" sz="3600" dirty="0"/>
              <a:t>There is no conversion tool</a:t>
            </a:r>
          </a:p>
          <a:p>
            <a:pPr lvl="1"/>
            <a:r>
              <a:rPr lang="en-US" sz="1800" dirty="0"/>
              <a:t>Technologies are different</a:t>
            </a:r>
          </a:p>
          <a:p>
            <a:pPr lvl="1"/>
            <a:r>
              <a:rPr lang="en-US" sz="1800" dirty="0"/>
              <a:t>Languages are different</a:t>
            </a:r>
          </a:p>
          <a:p>
            <a:pPr lvl="1"/>
            <a:r>
              <a:rPr lang="en-US" sz="1800" dirty="0"/>
              <a:t>The modern world is more powerful</a:t>
            </a:r>
          </a:p>
          <a:p>
            <a:r>
              <a:rPr lang="en-US" sz="3600" dirty="0"/>
              <a:t>Create a new SPFx solution</a:t>
            </a:r>
          </a:p>
          <a:p>
            <a:pPr lvl="1"/>
            <a:r>
              <a:rPr lang="en-US" sz="1800" dirty="0"/>
              <a:t>Consume SharePoint data via SPO REST/Microsoft Graph using </a:t>
            </a:r>
            <a:r>
              <a:rPr lang="en-US" sz="1800" dirty="0" err="1"/>
              <a:t>SPHttpClient</a:t>
            </a:r>
            <a:r>
              <a:rPr lang="en-US" sz="1800" dirty="0"/>
              <a:t> and/or </a:t>
            </a:r>
            <a:r>
              <a:rPr lang="en-US" sz="1800" dirty="0" err="1"/>
              <a:t>MSGraphClient</a:t>
            </a:r>
            <a:endParaRPr lang="en-US" sz="1800" dirty="0"/>
          </a:p>
          <a:p>
            <a:r>
              <a:rPr lang="en-US" sz="3800" dirty="0"/>
              <a:t>Create a new web app</a:t>
            </a:r>
          </a:p>
          <a:p>
            <a:pPr lvl="1"/>
            <a:r>
              <a:rPr lang="en-US" sz="1800" dirty="0"/>
              <a:t>Register AAD application</a:t>
            </a:r>
          </a:p>
          <a:p>
            <a:pPr lvl="1"/>
            <a:r>
              <a:rPr lang="en-US" sz="1800" dirty="0"/>
              <a:t>Grant permissions</a:t>
            </a:r>
          </a:p>
          <a:p>
            <a:pPr lvl="1"/>
            <a:r>
              <a:rPr lang="en-US" sz="1800" dirty="0"/>
              <a:t>Consume SharePoint data via SPO REST/Microsoft Graph</a:t>
            </a:r>
          </a:p>
          <a:p>
            <a:pPr lvl="1"/>
            <a:endParaRPr lang="en-US" sz="1800" dirty="0"/>
          </a:p>
          <a:p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process</a:t>
            </a:r>
          </a:p>
        </p:txBody>
      </p:sp>
    </p:spTree>
    <p:extLst>
      <p:ext uri="{BB962C8B-B14F-4D97-AF65-F5344CB8AC3E}">
        <p14:creationId xmlns:p14="http://schemas.microsoft.com/office/powerpoint/2010/main" val="725143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From SharePoint hosted apps to client-side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https://learn.microsoft.com/en-us/sharepoint/dev/spfx/set-up-your-development-environment </a:t>
            </a:r>
          </a:p>
          <a:p>
            <a:r>
              <a:rPr lang="en-US" dirty="0">
                <a:hlinkClick r:id="rId3"/>
              </a:rPr>
              <a:t>https://learn.microsoft.com/en-us/sharepoint/dev/spfx/web-parts/get-started/build-a-hello-world-web-part</a:t>
            </a:r>
            <a:endParaRPr lang="en-US" dirty="0"/>
          </a:p>
          <a:p>
            <a:r>
              <a:rPr lang="en-US">
                <a:hlinkClick r:id="rId4"/>
              </a:rPr>
              <a:t>https://pnp.github.io/pnpjs/</a:t>
            </a:r>
            <a:r>
              <a:rPr lang="en-US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Custom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-apple-system</vt:lpstr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From SharePoint hosted apps to client-side applications</vt:lpstr>
      <vt:lpstr>Setting the context</vt:lpstr>
      <vt:lpstr>Transformation process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71</cp:revision>
  <cp:lastPrinted>2021-12-16T10:51:49Z</cp:lastPrinted>
  <dcterms:modified xsi:type="dcterms:W3CDTF">2023-03-09T11:00:26Z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