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6" r:id="rId3"/>
    <p:sldId id="277" r:id="rId4"/>
    <p:sldId id="299" r:id="rId5"/>
    <p:sldId id="278" r:id="rId6"/>
    <p:sldId id="298" r:id="rId7"/>
    <p:sldId id="300" r:id="rId8"/>
    <p:sldId id="301" r:id="rId9"/>
    <p:sldId id="302" r:id="rId10"/>
    <p:sldId id="284" r:id="rId11"/>
    <p:sldId id="304" r:id="rId12"/>
    <p:sldId id="303" r:id="rId13"/>
    <p:sldId id="305" r:id="rId14"/>
    <p:sldId id="292" r:id="rId15"/>
    <p:sldId id="295" r:id="rId16"/>
    <p:sldId id="296" r:id="rId17"/>
    <p:sldId id="297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Flush+Reload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memory line and wait for victim to access it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Flush+Flush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cache line using </a:t>
            </a:r>
            <a:r>
              <a:rPr lang="en-US" sz="2000" dirty="0" err="1">
                <a:latin typeface="Sherman Sans Book"/>
              </a:rPr>
              <a:t>clflush</a:t>
            </a:r>
            <a:r>
              <a:rPr lang="en-US" sz="2000" dirty="0">
                <a:latin typeface="Sherman Sans Book"/>
              </a:rPr>
              <a:t> instruction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DRAMA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Caching disabled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Allocate two memory lines with different virtual addresses but same physical address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Regularly access one of the memory lines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Cache-DRAM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herman Sans Book"/>
              </a:rPr>
              <a:t>Prime+Probe</a:t>
            </a:r>
            <a:r>
              <a:rPr lang="en-US" sz="2000" dirty="0">
                <a:latin typeface="Sherman Sans Book"/>
              </a:rPr>
              <a:t> +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Basic approach: Pin code/data to cache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Using Intel TSX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Introduced with Haswell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Critical sections management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Monitoring serialization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Restricted Transactional Memory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  <a:endParaRPr lang="en-US" sz="24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Cloak</a:t>
            </a:r>
            <a:endParaRPr lang="en-US" sz="20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Preload code/data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Execute algorithm inside transaction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875B-69C7-494F-B194-D1B5257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8" y="1094048"/>
            <a:ext cx="4084310" cy="253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E5CB-C8B2-4F0F-A865-C64D307C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2" y="4159431"/>
            <a:ext cx="5188194" cy="1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9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T-SGX: run code inside transaction =&gt; page fault =&gt; attack detection =&gt; program termination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Frequent timer interrupt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Program take too long =&gt; exception =&gt; never terminate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TSX buffers all memory changes inside cache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single transaction, lots of accesses =&gt; cache conflict =&gt; transaction abort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Break program into tiny blocks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Problem: transaction setup has cost =&gt; performance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Merge continuous blocks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boundaries leak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springboard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9EEB1-FFB0-4673-B7E0-EF5A9A5C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2294537"/>
            <a:ext cx="3944815" cy="1021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5A720-38EC-4D2C-B429-1A3DE7BB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22" y="3965132"/>
            <a:ext cx="3287055" cy="2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6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444420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Reference clock thread inside a transaction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Introducing fake </a:t>
            </a:r>
            <a:r>
              <a:rPr lang="en-US" sz="2000" dirty="0" err="1">
                <a:latin typeface="Sherman Sans Book"/>
              </a:rPr>
              <a:t>acceses</a:t>
            </a:r>
            <a:endParaRPr lang="en-US" sz="20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ASLR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ZeroTrace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Use of ORAM + SGX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Dr. SGX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Data location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defense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9716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897488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Cloak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T-SGX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utilization, and need isolation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Other methods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017218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The perfect solution?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CAT+SGX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Non-shared non-cached secure memory element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Most of defenses either work on page table based attacks or cache-based attacks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ORAM performance optimization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E3D3C"/>
                </a:solidFill>
                <a:latin typeface="Sherman Sans Book"/>
              </a:rPr>
              <a:t>Page table flags monitoring attacks</a:t>
            </a:r>
            <a:endParaRPr lang="fa-IR" sz="24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A55AE-17F2-4A0D-8D6B-88C471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84" y="1214614"/>
            <a:ext cx="416469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61489"/>
            <a:ext cx="10667998" cy="36464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Michael Schwarz, Samuel Weiser, Daniel </a:t>
            </a:r>
            <a:r>
              <a:rPr lang="en-US" sz="1600" dirty="0" err="1"/>
              <a:t>Gruss</a:t>
            </a:r>
            <a:r>
              <a:rPr lang="en-US" sz="1600" dirty="0"/>
              <a:t>, </a:t>
            </a:r>
            <a:r>
              <a:rPr lang="en-US" sz="1600" dirty="0" err="1"/>
              <a:t>Clémentine</a:t>
            </a:r>
            <a:r>
              <a:rPr lang="en-US" sz="1600" dirty="0"/>
              <a:t> Maurice, and Stefan </a:t>
            </a:r>
            <a:r>
              <a:rPr lang="en-US" sz="1600" dirty="0" err="1"/>
              <a:t>Mangard</a:t>
            </a:r>
            <a:r>
              <a:rPr lang="en-US" sz="1600" dirty="0"/>
              <a:t>. 2017. Malware guard </a:t>
            </a:r>
            <a:r>
              <a:rPr lang="en-US" sz="1600" dirty="0" err="1"/>
              <a:t>extension:UsingSGXtoconcealcacheattacks.InInternational</a:t>
            </a:r>
            <a:r>
              <a:rPr lang="en-US" sz="1600" dirty="0"/>
              <a:t> Conference on Detection of Intrusions and Malware, and Vulnerability Assessment.Springer,3–24.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Ferdinand </a:t>
            </a:r>
            <a:r>
              <a:rPr lang="en-US" sz="1600" dirty="0" err="1"/>
              <a:t>Brasser</a:t>
            </a:r>
            <a:r>
              <a:rPr lang="en-US" sz="1600" dirty="0"/>
              <a:t>, </a:t>
            </a:r>
            <a:r>
              <a:rPr lang="en-US" sz="1600" dirty="0" err="1"/>
              <a:t>Urs</a:t>
            </a:r>
            <a:r>
              <a:rPr lang="en-US" sz="1600" dirty="0"/>
              <a:t> </a:t>
            </a:r>
            <a:r>
              <a:rPr lang="en-US" sz="1600" dirty="0" err="1"/>
              <a:t>Mu¨ller</a:t>
            </a:r>
            <a:r>
              <a:rPr lang="en-US" sz="1600" dirty="0"/>
              <a:t>, Alexandra </a:t>
            </a:r>
            <a:r>
              <a:rPr lang="en-US" sz="1600" dirty="0" err="1"/>
              <a:t>Dmitrienko</a:t>
            </a:r>
            <a:r>
              <a:rPr lang="en-US" sz="1600" dirty="0"/>
              <a:t>, Kari </a:t>
            </a:r>
            <a:r>
              <a:rPr lang="en-US" sz="1600" dirty="0" err="1"/>
              <a:t>Kostiainen</a:t>
            </a:r>
            <a:r>
              <a:rPr lang="en-US" sz="1600" dirty="0"/>
              <a:t>, </a:t>
            </a:r>
            <a:r>
              <a:rPr lang="en-US" sz="1600" dirty="0" err="1"/>
              <a:t>Srdjan</a:t>
            </a:r>
            <a:r>
              <a:rPr lang="en-US" sz="1600" dirty="0"/>
              <a:t> </a:t>
            </a:r>
            <a:r>
              <a:rPr lang="en-US" sz="1600" dirty="0" err="1"/>
              <a:t>Capkun</a:t>
            </a:r>
            <a:r>
              <a:rPr lang="en-US" sz="1600" dirty="0"/>
              <a:t>, and </a:t>
            </a:r>
            <a:r>
              <a:rPr lang="en-US" sz="1600" dirty="0" err="1"/>
              <a:t>AhmadReza</a:t>
            </a:r>
            <a:r>
              <a:rPr lang="en-US" sz="1600" dirty="0"/>
              <a:t> Sadeghi. 2017. Software grand exposure: SGX cache attacks are practical. </a:t>
            </a:r>
            <a:r>
              <a:rPr lang="en-US" sz="1600" dirty="0" err="1"/>
              <a:t>arXiv</a:t>
            </a:r>
            <a:r>
              <a:rPr lang="en-US" sz="1600" dirty="0"/>
              <a:t> preprint arXiv:1702.07521 (2017), 33.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Daniel </a:t>
            </a:r>
            <a:r>
              <a:rPr lang="en-US" sz="1600" dirty="0" err="1"/>
              <a:t>Gruss</a:t>
            </a:r>
            <a:r>
              <a:rPr lang="en-US" sz="1600" dirty="0"/>
              <a:t>, Julian </a:t>
            </a:r>
            <a:r>
              <a:rPr lang="en-US" sz="1600" dirty="0" err="1"/>
              <a:t>Lettner</a:t>
            </a:r>
            <a:r>
              <a:rPr lang="en-US" sz="1600" dirty="0"/>
              <a:t>, Felix Schuster, </a:t>
            </a:r>
            <a:r>
              <a:rPr lang="en-US" sz="1600" dirty="0" err="1"/>
              <a:t>Olya</a:t>
            </a:r>
            <a:r>
              <a:rPr lang="en-US" sz="1600" dirty="0"/>
              <a:t> </a:t>
            </a:r>
            <a:r>
              <a:rPr lang="en-US" sz="1600" dirty="0" err="1"/>
              <a:t>Ohrimenko</a:t>
            </a:r>
            <a:r>
              <a:rPr lang="en-US" sz="1600" dirty="0"/>
              <a:t>, Istvan Haller, and Manuel Costa. 2017. Strong and efficient cache side-channel protection using hardware transactional memory. In USENIX Security Symposium.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Ming-Wei Shih, </a:t>
            </a:r>
            <a:r>
              <a:rPr lang="en-US" sz="1600" dirty="0" err="1"/>
              <a:t>Sangho</a:t>
            </a:r>
            <a:r>
              <a:rPr lang="en-US" sz="1600" dirty="0"/>
              <a:t> Lee, </a:t>
            </a:r>
            <a:r>
              <a:rPr lang="en-US" sz="1600" dirty="0" err="1"/>
              <a:t>Taesoo</a:t>
            </a:r>
            <a:r>
              <a:rPr lang="en-US" sz="1600" dirty="0"/>
              <a:t> Kim, and Marcus </a:t>
            </a:r>
            <a:r>
              <a:rPr lang="en-US" sz="1600" dirty="0" err="1"/>
              <a:t>Peinado</a:t>
            </a:r>
            <a:r>
              <a:rPr lang="en-US" sz="1600" dirty="0"/>
              <a:t>. 2017. T-SGX: Eradicating controlled channel attacks against enclave programs. In Proceedings of the 2017 Annual Network and Distributed System Security Symposium (NDSS), San Diego, 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Jo Van </a:t>
            </a:r>
            <a:r>
              <a:rPr lang="en-US" sz="1600" dirty="0" err="1"/>
              <a:t>Bulck</a:t>
            </a:r>
            <a:r>
              <a:rPr lang="en-US" sz="1600" dirty="0"/>
              <a:t>, Nico </a:t>
            </a:r>
            <a:r>
              <a:rPr lang="en-US" sz="1600" dirty="0" err="1"/>
              <a:t>Weichbrodt</a:t>
            </a:r>
            <a:r>
              <a:rPr lang="en-US" sz="1600" dirty="0"/>
              <a:t>, </a:t>
            </a:r>
            <a:r>
              <a:rPr lang="en-US" sz="1600" dirty="0" err="1"/>
              <a:t>Ru¨diger</a:t>
            </a:r>
            <a:r>
              <a:rPr lang="en-US" sz="1600" dirty="0"/>
              <a:t> </a:t>
            </a:r>
            <a:r>
              <a:rPr lang="en-US" sz="1600" dirty="0" err="1"/>
              <a:t>Kapitza</a:t>
            </a:r>
            <a:r>
              <a:rPr lang="en-US" sz="1600" dirty="0"/>
              <a:t>, Frank </a:t>
            </a:r>
            <a:r>
              <a:rPr lang="en-US" sz="1600" dirty="0" err="1"/>
              <a:t>Piessens</a:t>
            </a:r>
            <a:r>
              <a:rPr lang="en-US" sz="1600" dirty="0"/>
              <a:t>, and Raoul </a:t>
            </a:r>
            <a:r>
              <a:rPr lang="en-US" sz="1600" dirty="0" err="1"/>
              <a:t>Strackx</a:t>
            </a:r>
            <a:r>
              <a:rPr lang="en-US" sz="1600" dirty="0"/>
              <a:t>. 2017. Telling your secrets without page faults: Stealthy page table-based attacks on enclaved execution. In Proceedings of the 26th USENIX Security Symposium. USENIX Association.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Wenhao</a:t>
            </a:r>
            <a:r>
              <a:rPr lang="en-US" sz="1600" dirty="0"/>
              <a:t> Wang, </a:t>
            </a:r>
            <a:r>
              <a:rPr lang="en-US" sz="1600" dirty="0" err="1"/>
              <a:t>Guoxing</a:t>
            </a:r>
            <a:r>
              <a:rPr lang="en-US" sz="1600" dirty="0"/>
              <a:t> Chen, </a:t>
            </a:r>
            <a:r>
              <a:rPr lang="en-US" sz="1600" dirty="0" err="1"/>
              <a:t>Xiaorui</a:t>
            </a:r>
            <a:r>
              <a:rPr lang="en-US" sz="1600" dirty="0"/>
              <a:t> Pan, </a:t>
            </a:r>
            <a:r>
              <a:rPr lang="en-US" sz="1600" dirty="0" err="1"/>
              <a:t>Yinqian</a:t>
            </a:r>
            <a:r>
              <a:rPr lang="en-US" sz="1600" dirty="0"/>
              <a:t> Zhang, </a:t>
            </a:r>
            <a:r>
              <a:rPr lang="en-US" sz="1600" dirty="0" err="1"/>
              <a:t>Xiaofeng</a:t>
            </a:r>
            <a:r>
              <a:rPr lang="en-US" sz="1600" dirty="0"/>
              <a:t> Wang, Vincent </a:t>
            </a:r>
            <a:r>
              <a:rPr lang="en-US" sz="1600" dirty="0" err="1"/>
              <a:t>Bindschaedler</a:t>
            </a:r>
            <a:r>
              <a:rPr lang="en-US" sz="1600" dirty="0"/>
              <a:t>, </a:t>
            </a:r>
            <a:r>
              <a:rPr lang="en-US" sz="1600" dirty="0" err="1"/>
              <a:t>Haixu</a:t>
            </a:r>
            <a:r>
              <a:rPr lang="en-US" sz="1600" dirty="0"/>
              <a:t> Tang, and Carl A. Gunter. 2017. Leaky Cauldron on the Dark Land: Understanding Memory Side-Channel Hazards in SGX. 2421–2434.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329134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782829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17 new instructions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Enclave created by OS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Contiguous physical memory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Base address randomly assigned from EPC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level memory encryption engine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to physical address translation done by OS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Interrupt </a:t>
            </a:r>
            <a:r>
              <a:rPr lang="en-US" sz="2400" dirty="0">
                <a:latin typeface="Sherman Sans Book"/>
              </a:rPr>
              <a:t>⇨</a:t>
            </a:r>
            <a:r>
              <a:rPr lang="en-US" sz="2400" dirty="0"/>
              <a:t> context switch – AEX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ECALLs &amp; OCALLs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05129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079295"/>
            <a:ext cx="10668000" cy="38322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Side-Channels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Attacks by analyzing system behavior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Cache attacks: Monitoring cache accesses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Timing attacks: Measuring time between computations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Page-fault attack: Monitoring page-faults and analyzing the pattern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Attack Model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Enclave protected by SGX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Sherman Sans Book"/>
              </a:rPr>
              <a:t>No stranger has the key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System can manage task queues, interrupts, and exceptions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Viewing data transfer between memories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Program pinned to one core, no excessive interrupts, isolated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8101584" y="1022846"/>
            <a:ext cx="4090416" cy="18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76" y="4129476"/>
            <a:ext cx="5427447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</p:spPr>
            <p:txBody>
              <a:bodyPr/>
              <a:lstStyle/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RSA key extraction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Modular exponentiation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Large e, d, and 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latin typeface="Sherman Sans Book"/>
                  <a:ea typeface="Cambria Math" panose="02040503050406030204" pitchFamily="18" charset="0"/>
                </a:endParaRP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Knowing m, e, and n it is extremely difficult to find d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Square and multiply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Typical algorithm ⇨ find the exponent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Secret dependent memory accesses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  <a:blipFill>
                <a:blip r:embed="rId2"/>
                <a:stretch>
                  <a:fillRect l="-743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98345-CA11-4104-9A49-E4A988DE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8" y="4299799"/>
            <a:ext cx="5779133" cy="1762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8A6FB-BBC1-4CFF-89BE-7D2ECCA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760" y="1334877"/>
            <a:ext cx="3540025" cy="1609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C05A-8F3B-4FDA-A18B-435DDC896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14" y="4448473"/>
            <a:ext cx="4316804" cy="15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page-fault attack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AEX on fault ⇨ base address of faulting page revealed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Cause intentional page faults ⇨ obtain page level trace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Monitor a specific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C86D-394B-48E8-A788-D9382122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5" y="3630352"/>
            <a:ext cx="4985493" cy="201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77DB1-152A-4533-A90C-7C76171A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1" y="3684229"/>
            <a:ext cx="4111371" cy="2009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8144C-6A5F-448A-AF81-04CD7B4A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48" y="1043230"/>
            <a:ext cx="3269552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page-faults cause a high overhead =&gt; attack detection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Use page-table access and dirty bits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TLB caches PTEs and flags are not updated in 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Flush TLB using an IPI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Lots of IPIs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Time difference between two repeatedly accessed pages ⇨ different input dependent paths between pages ⇨ no interrupts between two pages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Still interrupts!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TLB is shared between two </a:t>
            </a:r>
            <a:r>
              <a:rPr lang="en-US" sz="2000" dirty="0" err="1">
                <a:latin typeface="Sherman Sans Book"/>
              </a:rPr>
              <a:t>hyperthreads</a:t>
            </a:r>
            <a:r>
              <a:rPr lang="en-US" sz="2000" dirty="0">
                <a:latin typeface="Sherman Sans Book"/>
              </a:rPr>
              <a:t> on same core ⇨ invalidate TLB entries ⇨ no IPIs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47058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3987</TotalTime>
  <Words>1191</Words>
  <Application>Microsoft Office PowerPoint</Application>
  <PresentationFormat>Widescreen</PresentationFormat>
  <Paragraphs>199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Defenses</vt:lpstr>
      <vt:lpstr>Defenses</vt:lpstr>
      <vt:lpstr>Defenses</vt:lpstr>
      <vt:lpstr>Analysis</vt:lpstr>
      <vt:lpstr>Analysis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192</cp:revision>
  <dcterms:created xsi:type="dcterms:W3CDTF">2018-04-30T22:42:31Z</dcterms:created>
  <dcterms:modified xsi:type="dcterms:W3CDTF">2018-05-14T17:18:54Z</dcterms:modified>
</cp:coreProperties>
</file>