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279" r:id="rId19"/>
    <p:sldId id="291" r:id="rId20"/>
    <p:sldId id="280" r:id="rId21"/>
    <p:sldId id="282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3269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monitoring attacks still effective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Only works on AEX 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166985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monitoring attacks</a:t>
            </a:r>
            <a:endParaRPr lang="fa-IR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BB3E0-B4E5-4201-9293-3247552B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DEC2-CEC8-41EF-AA3E-1062649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43DA8-55BF-470D-841A-1EF3B4E31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6FCA-1AE8-42A2-B786-7B199FA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1451116"/>
            <a:ext cx="5567485" cy="44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4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DB3C3-33F8-4CB6-923D-4D0B3FE8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B37-8653-4A50-8935-DA00657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5E46-0A0C-41BA-A254-3CB945BFC0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 space layout randomization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ORAM+SGX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shuffling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012FC-4A21-4E9F-903C-7601C614F2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19565-77D7-40C1-9FD9-E69D9EADF7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FCD6D-9BD6-4C11-8BD4-AEBB6C8CD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4055F-D293-4AE8-9667-979BC20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574-E86D-4D7E-8D62-FCFC126CEE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5865845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with Haswell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Critical sections management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Monitoring serialization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Restricted Transactional Memory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BC180-DC1E-473C-A462-EDD7F1941A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TSX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76DB4-6948-40E6-A2F5-7A1BD2806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311159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4E1A-EF22-4EC7-83A8-057B0B431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FFD4C-DEEC-4293-AD26-82E6976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6969-9422-4E13-87F0-8ABCF8DAF4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TLB: shared between enclave and non-enclave programs ⇨ with hyperthreading enabled it creates side-channels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faults: visible to OS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 flushes: on context switch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table entry flags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memory address beginning and offset are known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exits (AEX)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2253-12EB-4E8F-915B-7AEE74DFF4E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Points of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F482C-3A6E-4D79-9EBF-6CDCAD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24703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349BC-DBC7-4A09-A78E-42B1D8A74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96C11-BC43-4C18-9F54-79F3BD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68C6-3992-45DC-94A3-3DB6E85F6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4676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live randomization ⇨ observe and monitor random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Cache and TLB based attacks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4F09-9DE7-4B50-831A-17E37A1AD2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043890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45022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TPM: Trusted Platform Module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TXT: Trusted Execution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 and caches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pinned to one core, no excessive interrupts, isolated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Challenges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High precision timer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Eviction set generation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 b="-1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54043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8" y="950662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330" y="2559765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one interrupt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2687</TotalTime>
  <Words>1068</Words>
  <Application>Microsoft Office PowerPoint</Application>
  <PresentationFormat>Widescreen</PresentationFormat>
  <Paragraphs>232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Introduction</vt:lpstr>
      <vt:lpstr>Defenses</vt:lpstr>
      <vt:lpstr>Introduction</vt:lpstr>
      <vt:lpstr>Attacks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174</cp:revision>
  <dcterms:created xsi:type="dcterms:W3CDTF">2018-04-30T22:42:31Z</dcterms:created>
  <dcterms:modified xsi:type="dcterms:W3CDTF">2018-05-13T19:38:49Z</dcterms:modified>
</cp:coreProperties>
</file>