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68" r:id="rId2"/>
    <p:sldId id="276" r:id="rId3"/>
    <p:sldId id="277" r:id="rId4"/>
    <p:sldId id="278" r:id="rId5"/>
    <p:sldId id="273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2" r:id="rId18"/>
    <p:sldId id="293" r:id="rId19"/>
    <p:sldId id="294" r:id="rId20"/>
    <p:sldId id="295" r:id="rId21"/>
    <p:sldId id="296" r:id="rId22"/>
    <p:sldId id="297" r:id="rId23"/>
    <p:sldId id="279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6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3,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714892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Flush target memory line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Wait for the victim to access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Request to access target memory line ⇨ access time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Based on the access time, access by the victim will be revealed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Flush+Reload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C36EE79-4B83-4414-A4CD-495A546B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160" y="1951672"/>
            <a:ext cx="306832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00080"/>
                </a:solidFill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466E4-604C-409B-8CA7-89BF5D479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22FBDF-8583-41B1-BD01-17B70DE4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AF0C-A2A6-4AB0-9802-50B6A4FA6B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782829"/>
            <a:ext cx="10667998" cy="36464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Introduced by Van </a:t>
            </a:r>
            <a:r>
              <a:rPr lang="en-US" sz="3200" dirty="0" err="1">
                <a:latin typeface="Sherman Sans Book"/>
              </a:rPr>
              <a:t>Bulck</a:t>
            </a:r>
            <a:r>
              <a:rPr lang="en-US" sz="3200" dirty="0">
                <a:latin typeface="Sherman Sans Book"/>
              </a:rPr>
              <a:t> et 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Basic page-fault attack: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OS controls page tables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Sets trap by making pages inaccessible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Observe page-fault patterns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Or simply monitor certain pages and cause page-faults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Page table entry flags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Accessed and dirty flags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1D260-B812-45D4-8F79-B64F285BE51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Stealthy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FB2DF-A2E5-46D8-A7B2-CA2F9A9D40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554608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5FF53-5984-4CC9-A693-2FC0694E7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9920C-F8A9-4961-83E2-EEC24CD2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A7D5A-AF45-4CC2-A5BE-791E51DECA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503723"/>
            <a:ext cx="10667998" cy="4460503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by Wang et al.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Accessed flags monitoring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Flags in TLB are not updated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Flush the TLB (by IPI)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Timing enhancement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Only one interrupt ⇨ better performance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Measure the time between two repeatedly accessed entries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TLB flushing through hyperthreading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TLB is shared between </a:t>
            </a:r>
            <a:r>
              <a:rPr lang="en-US" dirty="0" err="1">
                <a:solidFill>
                  <a:srgbClr val="3E3D3C"/>
                </a:solidFill>
                <a:latin typeface="Sherman Sans Book"/>
              </a:rPr>
              <a:t>hyperthreads</a:t>
            </a:r>
            <a:endParaRPr lang="en-US" dirty="0">
              <a:solidFill>
                <a:srgbClr val="3E3D3C"/>
              </a:solidFill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Invalidate TLB entries without IPI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25-B3F6-4DA3-8F40-4A0F5219C18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Sneaky page monitoring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A0AA64-D434-4FB2-9910-8F19A8F452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2138489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2C8DA-BE57-4822-B21C-42FCCF647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A01144-1892-44C7-9BCA-21CCA7D4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80" y="253938"/>
            <a:ext cx="10668000" cy="632988"/>
          </a:xfrm>
        </p:spPr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C8FEA-B73C-4278-AE9C-31650DA836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Disable caching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Prevent cache based side channel attacks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Attacker allocates two memory lines inside one bank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Regularly access one of the memory lines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Victim accesses the other memory line ⇨ conflict ⇨ attacker’s next fetch will take more time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Cache-DRAM attack: </a:t>
            </a:r>
            <a:r>
              <a:rPr lang="en-US" sz="2800" dirty="0" err="1"/>
              <a:t>Prime+Probe</a:t>
            </a:r>
            <a:r>
              <a:rPr lang="en-US" sz="2800" dirty="0"/>
              <a:t> and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626B2-A394-4150-8696-13BE03EAB37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66800" y="1013503"/>
            <a:ext cx="9965633" cy="368300"/>
          </a:xfrm>
        </p:spPr>
        <p:txBody>
          <a:bodyPr/>
          <a:lstStyle/>
          <a:p>
            <a:r>
              <a:rPr lang="en-US" dirty="0"/>
              <a:t>DRAMA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BFE6A-9737-4D02-A3A7-D112CF9D35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985637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DB817-9432-4A46-8D70-8EFBBE722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4CEEF-7BDE-4B77-94E8-E8E0C685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1789-22B8-4723-A40A-D3840AE82B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 err="1"/>
              <a:t>clflush</a:t>
            </a:r>
            <a:r>
              <a:rPr lang="en-US" sz="3200" dirty="0"/>
              <a:t> instruction: flush a cache line, if empty ⇨ abort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Abort takes less time than flush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 the delay ⇨ which memory address is accessed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DDF039-FB2D-4609-91A8-EC7A4BEAF185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Flush+Flush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4945E0-7DB3-4A27-9B40-FE777AD100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7191726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4937E-45C2-48B0-8F66-716BFFE00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72423-4DE3-4440-9F68-047203D5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25C3-EBFE-4E1D-9824-33ADC7E83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Déjà vu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Embed a clock inside enclave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Protect the clock inside TSX transaction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Record regular execution time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Time runs out ⇨ </a:t>
            </a:r>
            <a:r>
              <a:rPr lang="en-US">
                <a:solidFill>
                  <a:srgbClr val="3E3D3C"/>
                </a:solidFill>
                <a:latin typeface="Sherman Sans Book"/>
              </a:rPr>
              <a:t>AEX instability ⇨ </a:t>
            </a:r>
            <a:r>
              <a:rPr lang="en-US" dirty="0">
                <a:solidFill>
                  <a:srgbClr val="3E3D3C"/>
                </a:solidFill>
                <a:latin typeface="Sherman Sans Book"/>
              </a:rPr>
              <a:t>attack detected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Shinde et al.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Fake accesses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C581C0-5690-4D56-A9DC-2D660FBECC57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7229624" y="1493996"/>
            <a:ext cx="4424311" cy="228053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7760D-257C-4DB0-B36D-10A3CC0807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2653376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8362F-5220-4EF2-B58C-9814516AE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D2F4B-D365-4F71-8455-BF2171AF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E704-B28A-4725-A4A0-EAE3135EBA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016476"/>
            <a:ext cx="10667998" cy="36464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T-SGX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CPU does not deliver page-fault to the 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Abort transaction and run the fallback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Lots of aborts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Break into execution blocks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Cloak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Pin data in cache: Not supported by hardware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Preload code/data in transaction and run the algorithm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Address space layout randomization (ASLR)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Secure in enclave loading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Limited memory ⇨  small randomization entropy ⇨ brute force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291FE-9D57-4687-9ED1-BE6E6EBD26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323400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338200"/>
            <a:ext cx="10667998" cy="3646487"/>
          </a:xfrm>
        </p:spPr>
        <p:txBody>
          <a:bodyPr/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Cloak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T-SGX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642A4-3B0A-4A63-842A-16A925FF3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A8BE8-4514-451E-9FD7-EEC710EF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A056E-357F-4B48-B6C6-3C50903512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28740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Sneaky page monitoring attacks still effective</a:t>
            </a: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Only works on AEX based attacks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A973BA-65EE-405C-92E4-52EE77D3F7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114173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349BC-DBC7-4A09-A78E-42B1D8A74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96C11-BC43-4C18-9F54-79F3BD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68C6-3992-45DC-94A3-3DB6E85F6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4676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live randomization ⇨ observe and monitor random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Cache and TLB based attacks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4F09-9DE7-4B50-831A-17E37A1AD2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0438907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Other methods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Sherman Sans Book"/>
              </a:rPr>
              <a:t>The perfect solution?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  <a:endParaRPr lang="fa-IR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91CAD-8638-4CAF-9556-3353851F61F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BB3E0-B4E5-4201-9293-3247552B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DEC2-CEC8-41EF-AA3E-1062649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43DA8-55BF-470D-841A-1EF3B4E31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56FCA-1AE8-42A2-B786-7B199FA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2" y="1451116"/>
            <a:ext cx="5567485" cy="44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248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DB3C3-33F8-4CB6-923D-4D0B3FE8B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B37-8653-4A50-8935-DA00657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5E46-0A0C-41BA-A254-3CB945BFC0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 space layout randomization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ORAM+SGX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shuffling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012FC-4A21-4E9F-903C-7601C614F2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19565-77D7-40C1-9FD9-E69D9EADF7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28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766749"/>
            <a:ext cx="10668000" cy="38322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Side-Channels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Attacks by analyzing system behavior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Cache attacks: Monitoring cache accesses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Timing attacks: Measuring time between computations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Page-fault attack: Monitoring page-faults and analyzing the pattern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19" y="1158240"/>
            <a:ext cx="4333727" cy="256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Subtitle, if applicable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FB0146-43E2-4C76-8327-A381942DD8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B53366-DB7E-4419-AF45-FB1E7E4A54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1" t="2318" r="2438" b="2960"/>
          <a:stretch/>
        </p:blipFill>
        <p:spPr>
          <a:xfrm>
            <a:off x="2172341" y="1950719"/>
            <a:ext cx="8394059" cy="369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2197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FCD6D-9BD6-4C11-8BD4-AEBB6C8CD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4055F-D293-4AE8-9667-979BC20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9574-E86D-4D7E-8D62-FCFC126CEE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5865845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with Haswell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Critical sections management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Monitoring serialization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Restricted Transactional Memory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BC180-DC1E-473C-A462-EDD7F1941AF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TSX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76DB4-6948-40E6-A2F5-7A1BD2806D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64502-88CA-4FCD-9974-DBDFB444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1" y="1872015"/>
            <a:ext cx="5078891" cy="31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596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Enclave protected by SGX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stranger has the key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Operating System can manage task queues, interrupts, and exceptions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Viewing data transfer between memories and caches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Program pinned to one core, no excessive interrupts, isolated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Attack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610231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24E1A-EF22-4EC7-83A8-057B0B431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FFD4C-DEEC-4293-AD26-82E6976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6969-9422-4E13-87F0-8ABCF8DAF4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TLB: shared between enclave and non-enclave programs ⇨ with hyperthreading enabled it creates side-channels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faults: visible to OS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 flushes: on context switch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table entry flags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memory address beginning and offset are known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exits (AEX)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62253-12EB-4E8F-915B-7AEE74DFF4E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Points of attack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F482C-3A6E-4D79-9EBF-6CDCAD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524703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5AEAE-3F35-4A27-8834-F4236B8F1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3D63A-0851-4C4A-9F51-DA79694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95A3-D9E8-45BE-A567-33FA61EF0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Prime: attacker executes conflicting cache lines ⇨ cache miss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ECFD6-E8A3-451F-B069-BC50FA95673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Prime+Probe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D709D-819E-4D72-894F-DC85A5D334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726FE-8241-4592-B214-AFC0CB4AB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498" y="3494340"/>
            <a:ext cx="7004179" cy="232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6317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2371</TotalTime>
  <Words>949</Words>
  <Application>Microsoft Office PowerPoint</Application>
  <PresentationFormat>Widescreen</PresentationFormat>
  <Paragraphs>213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Unicode MS</vt:lpstr>
      <vt:lpstr>Calibri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Attacks</vt:lpstr>
      <vt:lpstr>Attacks</vt:lpstr>
      <vt:lpstr>Attacks</vt:lpstr>
      <vt:lpstr>Defenses</vt:lpstr>
      <vt:lpstr>Defenses</vt:lpstr>
      <vt:lpstr>Analysis</vt:lpstr>
      <vt:lpstr>Analysis</vt:lpstr>
      <vt:lpstr>Analysis</vt:lpstr>
      <vt:lpstr>Analysis</vt:lpstr>
      <vt:lpstr>Conclusion</vt:lpstr>
      <vt:lpstr>References</vt:lpstr>
      <vt:lpstr>Introduction</vt:lpstr>
      <vt:lpstr>Defenses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107</cp:revision>
  <dcterms:created xsi:type="dcterms:W3CDTF">2018-04-30T22:42:31Z</dcterms:created>
  <dcterms:modified xsi:type="dcterms:W3CDTF">2018-05-03T12:43:15Z</dcterms:modified>
</cp:coreProperties>
</file>