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75" r:id="rId7"/>
    <p:sldId id="277" r:id="rId8"/>
    <p:sldId id="276" r:id="rId9"/>
    <p:sldId id="260" r:id="rId10"/>
    <p:sldId id="261" r:id="rId11"/>
    <p:sldId id="262" r:id="rId12"/>
    <p:sldId id="264" r:id="rId13"/>
    <p:sldId id="278" r:id="rId14"/>
    <p:sldId id="265" r:id="rId15"/>
    <p:sldId id="266" r:id="rId16"/>
    <p:sldId id="270" r:id="rId17"/>
    <p:sldId id="271" r:id="rId18"/>
    <p:sldId id="272" r:id="rId19"/>
    <p:sldId id="268" r:id="rId20"/>
    <p:sldId id="269" r:id="rId21"/>
    <p:sldId id="279" r:id="rId22"/>
    <p:sldId id="273" r:id="rId23"/>
    <p:sldId id="274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>
        <p:scale>
          <a:sx n="100" d="100"/>
          <a:sy n="100" d="100"/>
        </p:scale>
        <p:origin x="168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E98087-3109-4583-B867-3134F327AF7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9B000F-9C0A-4555-ABFC-67EBA3978E63}">
      <dgm:prSet phldrT="[Text]"/>
      <dgm:spPr/>
      <dgm:t>
        <a:bodyPr/>
        <a:lstStyle/>
        <a:p>
          <a:r>
            <a:rPr lang="en-US" dirty="0"/>
            <a:t>User inputs &amp; Output</a:t>
          </a:r>
        </a:p>
      </dgm:t>
    </dgm:pt>
    <dgm:pt modelId="{F9CD7EA8-477D-4B98-AF45-AA26AC559619}" type="parTrans" cxnId="{33CC48BA-417F-4B78-A224-BC08036CBCF5}">
      <dgm:prSet/>
      <dgm:spPr/>
      <dgm:t>
        <a:bodyPr/>
        <a:lstStyle/>
        <a:p>
          <a:endParaRPr lang="en-US"/>
        </a:p>
      </dgm:t>
    </dgm:pt>
    <dgm:pt modelId="{0AD5B10A-EEA6-4632-8231-E21241E2A71D}" type="sibTrans" cxnId="{33CC48BA-417F-4B78-A224-BC08036CBCF5}">
      <dgm:prSet/>
      <dgm:spPr/>
      <dgm:t>
        <a:bodyPr/>
        <a:lstStyle/>
        <a:p>
          <a:endParaRPr lang="en-US"/>
        </a:p>
      </dgm:t>
    </dgm:pt>
    <dgm:pt modelId="{85683F43-64F6-4D7B-8EB7-EDA64CA18AAE}">
      <dgm:prSet phldrT="[Text]"/>
      <dgm:spPr/>
      <dgm:t>
        <a:bodyPr/>
        <a:lstStyle/>
        <a:p>
          <a:r>
            <a:rPr lang="en-US" dirty="0"/>
            <a:t>Food Engine Web API</a:t>
          </a:r>
        </a:p>
      </dgm:t>
    </dgm:pt>
    <dgm:pt modelId="{3A552588-2B32-4A1B-8FB2-58B3917CA805}" type="parTrans" cxnId="{1CB12AEF-2C8F-4AD7-A770-0A321F32FCC0}">
      <dgm:prSet/>
      <dgm:spPr/>
      <dgm:t>
        <a:bodyPr/>
        <a:lstStyle/>
        <a:p>
          <a:endParaRPr lang="en-US"/>
        </a:p>
      </dgm:t>
    </dgm:pt>
    <dgm:pt modelId="{CEE93FEB-5450-4960-B14F-4596A0A14844}" type="sibTrans" cxnId="{1CB12AEF-2C8F-4AD7-A770-0A321F32FCC0}">
      <dgm:prSet/>
      <dgm:spPr/>
      <dgm:t>
        <a:bodyPr/>
        <a:lstStyle/>
        <a:p>
          <a:endParaRPr lang="en-US"/>
        </a:p>
      </dgm:t>
    </dgm:pt>
    <dgm:pt modelId="{DA103151-E76E-4B23-9713-8474A4808223}">
      <dgm:prSet phldrT="[Text]"/>
      <dgm:spPr/>
      <dgm:t>
        <a:bodyPr/>
        <a:lstStyle/>
        <a:p>
          <a:r>
            <a:rPr lang="en-US" dirty="0"/>
            <a:t>Google Search API</a:t>
          </a:r>
        </a:p>
      </dgm:t>
    </dgm:pt>
    <dgm:pt modelId="{BDD75BBD-1C2B-4E22-BED4-C2DDDF4CB5BB}" type="parTrans" cxnId="{766C1B48-DA11-4C75-A2B2-26F9C3EDC1DD}">
      <dgm:prSet/>
      <dgm:spPr/>
      <dgm:t>
        <a:bodyPr/>
        <a:lstStyle/>
        <a:p>
          <a:endParaRPr lang="en-US"/>
        </a:p>
      </dgm:t>
    </dgm:pt>
    <dgm:pt modelId="{0553F84F-A95A-4199-8CBE-ACA3D9337143}" type="sibTrans" cxnId="{766C1B48-DA11-4C75-A2B2-26F9C3EDC1DD}">
      <dgm:prSet/>
      <dgm:spPr/>
      <dgm:t>
        <a:bodyPr/>
        <a:lstStyle/>
        <a:p>
          <a:endParaRPr lang="en-US"/>
        </a:p>
      </dgm:t>
    </dgm:pt>
    <dgm:pt modelId="{F5BCF60D-4AD1-4B88-88C4-AF46B15CEE93}">
      <dgm:prSet phldrT="[Text]"/>
      <dgm:spPr/>
      <dgm:t>
        <a:bodyPr/>
        <a:lstStyle/>
        <a:p>
          <a:r>
            <a:rPr lang="en-US" dirty="0"/>
            <a:t>Foursquare web API</a:t>
          </a:r>
        </a:p>
      </dgm:t>
    </dgm:pt>
    <dgm:pt modelId="{735C47ED-1DAB-4725-8370-39E4FF91AFCC}" type="parTrans" cxnId="{165B3D42-49CA-4A4E-A4A8-67BAFDD1DD1E}">
      <dgm:prSet/>
      <dgm:spPr/>
      <dgm:t>
        <a:bodyPr/>
        <a:lstStyle/>
        <a:p>
          <a:endParaRPr lang="en-US"/>
        </a:p>
      </dgm:t>
    </dgm:pt>
    <dgm:pt modelId="{7BD68A57-270D-40C8-81D7-62CAE331F668}" type="sibTrans" cxnId="{165B3D42-49CA-4A4E-A4A8-67BAFDD1DD1E}">
      <dgm:prSet/>
      <dgm:spPr/>
      <dgm:t>
        <a:bodyPr/>
        <a:lstStyle/>
        <a:p>
          <a:endParaRPr lang="en-US"/>
        </a:p>
      </dgm:t>
    </dgm:pt>
    <dgm:pt modelId="{502F0420-2DDC-4D50-9CE1-991400E99148}">
      <dgm:prSet phldrT="[Text]"/>
      <dgm:spPr/>
      <dgm:t>
        <a:bodyPr/>
        <a:lstStyle/>
        <a:p>
          <a:r>
            <a:rPr lang="en-US" dirty="0"/>
            <a:t>Bing Custom Search API</a:t>
          </a:r>
        </a:p>
      </dgm:t>
    </dgm:pt>
    <dgm:pt modelId="{23BA4EB5-0F42-4EDC-92FA-C01C6FEF2625}" type="parTrans" cxnId="{C815C730-AB16-4A90-A1C7-5929B73AA3AB}">
      <dgm:prSet/>
      <dgm:spPr/>
      <dgm:t>
        <a:bodyPr/>
        <a:lstStyle/>
        <a:p>
          <a:endParaRPr lang="en-US"/>
        </a:p>
      </dgm:t>
    </dgm:pt>
    <dgm:pt modelId="{3F98DA68-E60A-4497-B8A8-ED17142CD880}" type="sibTrans" cxnId="{C815C730-AB16-4A90-A1C7-5929B73AA3AB}">
      <dgm:prSet/>
      <dgm:spPr/>
      <dgm:t>
        <a:bodyPr/>
        <a:lstStyle/>
        <a:p>
          <a:endParaRPr lang="en-US"/>
        </a:p>
      </dgm:t>
    </dgm:pt>
    <dgm:pt modelId="{4231B305-0EC0-4BEB-B1D1-43721991D400}" type="pres">
      <dgm:prSet presAssocID="{1DE98087-3109-4583-B867-3134F327AF7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FA58D90-A567-4ED9-87F7-229B02C27E9E}" type="pres">
      <dgm:prSet presAssocID="{999B000F-9C0A-4555-ABFC-67EBA3978E63}" presName="root1" presStyleCnt="0"/>
      <dgm:spPr/>
    </dgm:pt>
    <dgm:pt modelId="{2034E3E2-111C-4D98-B403-4A80482022E3}" type="pres">
      <dgm:prSet presAssocID="{999B000F-9C0A-4555-ABFC-67EBA3978E63}" presName="LevelOneTextNode" presStyleLbl="node0" presStyleIdx="0" presStyleCnt="1">
        <dgm:presLayoutVars>
          <dgm:chPref val="3"/>
        </dgm:presLayoutVars>
      </dgm:prSet>
      <dgm:spPr/>
    </dgm:pt>
    <dgm:pt modelId="{7255A358-6D39-4800-8321-7496A5EF1FF3}" type="pres">
      <dgm:prSet presAssocID="{999B000F-9C0A-4555-ABFC-67EBA3978E63}" presName="level2hierChild" presStyleCnt="0"/>
      <dgm:spPr/>
    </dgm:pt>
    <dgm:pt modelId="{13D099A9-3F16-4884-A080-439EE91804E4}" type="pres">
      <dgm:prSet presAssocID="{3A552588-2B32-4A1B-8FB2-58B3917CA805}" presName="conn2-1" presStyleLbl="parChTrans1D2" presStyleIdx="0" presStyleCnt="1"/>
      <dgm:spPr/>
    </dgm:pt>
    <dgm:pt modelId="{66AA7390-E29E-44FE-B3A0-F84BE4634F86}" type="pres">
      <dgm:prSet presAssocID="{3A552588-2B32-4A1B-8FB2-58B3917CA805}" presName="connTx" presStyleLbl="parChTrans1D2" presStyleIdx="0" presStyleCnt="1"/>
      <dgm:spPr/>
    </dgm:pt>
    <dgm:pt modelId="{4AAE440F-28A5-4D1C-AB84-5C711BBE8DC4}" type="pres">
      <dgm:prSet presAssocID="{85683F43-64F6-4D7B-8EB7-EDA64CA18AAE}" presName="root2" presStyleCnt="0"/>
      <dgm:spPr/>
    </dgm:pt>
    <dgm:pt modelId="{950734E5-300A-4FE6-A432-E2BF7D2033D3}" type="pres">
      <dgm:prSet presAssocID="{85683F43-64F6-4D7B-8EB7-EDA64CA18AAE}" presName="LevelTwoTextNode" presStyleLbl="node2" presStyleIdx="0" presStyleCnt="1">
        <dgm:presLayoutVars>
          <dgm:chPref val="3"/>
        </dgm:presLayoutVars>
      </dgm:prSet>
      <dgm:spPr/>
    </dgm:pt>
    <dgm:pt modelId="{47C44E70-9CDC-4466-92ED-05F57FBC7021}" type="pres">
      <dgm:prSet presAssocID="{85683F43-64F6-4D7B-8EB7-EDA64CA18AAE}" presName="level3hierChild" presStyleCnt="0"/>
      <dgm:spPr/>
    </dgm:pt>
    <dgm:pt modelId="{B1EF5A2C-5C2D-474D-BF01-9C011EB54139}" type="pres">
      <dgm:prSet presAssocID="{BDD75BBD-1C2B-4E22-BED4-C2DDDF4CB5BB}" presName="conn2-1" presStyleLbl="parChTrans1D3" presStyleIdx="0" presStyleCnt="3"/>
      <dgm:spPr/>
    </dgm:pt>
    <dgm:pt modelId="{6D35D2D6-FBB8-4A31-923B-CAA27BC27FE6}" type="pres">
      <dgm:prSet presAssocID="{BDD75BBD-1C2B-4E22-BED4-C2DDDF4CB5BB}" presName="connTx" presStyleLbl="parChTrans1D3" presStyleIdx="0" presStyleCnt="3"/>
      <dgm:spPr/>
    </dgm:pt>
    <dgm:pt modelId="{D4AAE8DA-5C6C-4CE1-9D97-D74879DD725D}" type="pres">
      <dgm:prSet presAssocID="{DA103151-E76E-4B23-9713-8474A4808223}" presName="root2" presStyleCnt="0"/>
      <dgm:spPr/>
    </dgm:pt>
    <dgm:pt modelId="{C76955C0-58B7-4ED8-B8B4-FF0AD4936FB9}" type="pres">
      <dgm:prSet presAssocID="{DA103151-E76E-4B23-9713-8474A4808223}" presName="LevelTwoTextNode" presStyleLbl="node3" presStyleIdx="0" presStyleCnt="3">
        <dgm:presLayoutVars>
          <dgm:chPref val="3"/>
        </dgm:presLayoutVars>
      </dgm:prSet>
      <dgm:spPr/>
    </dgm:pt>
    <dgm:pt modelId="{88EEBDFC-9559-4FC6-9DEA-67B29ECAC986}" type="pres">
      <dgm:prSet presAssocID="{DA103151-E76E-4B23-9713-8474A4808223}" presName="level3hierChild" presStyleCnt="0"/>
      <dgm:spPr/>
    </dgm:pt>
    <dgm:pt modelId="{FFFB95EA-5D6D-47AD-A71A-AF12F0463F44}" type="pres">
      <dgm:prSet presAssocID="{23BA4EB5-0F42-4EDC-92FA-C01C6FEF2625}" presName="conn2-1" presStyleLbl="parChTrans1D3" presStyleIdx="1" presStyleCnt="3"/>
      <dgm:spPr/>
    </dgm:pt>
    <dgm:pt modelId="{B50D4F6B-D318-4287-A063-08599C03715B}" type="pres">
      <dgm:prSet presAssocID="{23BA4EB5-0F42-4EDC-92FA-C01C6FEF2625}" presName="connTx" presStyleLbl="parChTrans1D3" presStyleIdx="1" presStyleCnt="3"/>
      <dgm:spPr/>
    </dgm:pt>
    <dgm:pt modelId="{0B4FBF91-E93E-408B-A67E-95F8E7CBCEA1}" type="pres">
      <dgm:prSet presAssocID="{502F0420-2DDC-4D50-9CE1-991400E99148}" presName="root2" presStyleCnt="0"/>
      <dgm:spPr/>
    </dgm:pt>
    <dgm:pt modelId="{147F68B2-2184-4E3D-953B-DF3608CE2321}" type="pres">
      <dgm:prSet presAssocID="{502F0420-2DDC-4D50-9CE1-991400E99148}" presName="LevelTwoTextNode" presStyleLbl="node3" presStyleIdx="1" presStyleCnt="3">
        <dgm:presLayoutVars>
          <dgm:chPref val="3"/>
        </dgm:presLayoutVars>
      </dgm:prSet>
      <dgm:spPr/>
    </dgm:pt>
    <dgm:pt modelId="{EB99C94B-F11E-48C4-AC43-658D5DD02387}" type="pres">
      <dgm:prSet presAssocID="{502F0420-2DDC-4D50-9CE1-991400E99148}" presName="level3hierChild" presStyleCnt="0"/>
      <dgm:spPr/>
    </dgm:pt>
    <dgm:pt modelId="{EEECA702-AAF2-426D-A8E2-6FCCFD091B2A}" type="pres">
      <dgm:prSet presAssocID="{735C47ED-1DAB-4725-8370-39E4FF91AFCC}" presName="conn2-1" presStyleLbl="parChTrans1D3" presStyleIdx="2" presStyleCnt="3"/>
      <dgm:spPr/>
    </dgm:pt>
    <dgm:pt modelId="{02EE9836-6F1B-4B86-B15B-234E703451C8}" type="pres">
      <dgm:prSet presAssocID="{735C47ED-1DAB-4725-8370-39E4FF91AFCC}" presName="connTx" presStyleLbl="parChTrans1D3" presStyleIdx="2" presStyleCnt="3"/>
      <dgm:spPr/>
    </dgm:pt>
    <dgm:pt modelId="{23009A54-E29A-48B2-8CA9-F7D90963CDD7}" type="pres">
      <dgm:prSet presAssocID="{F5BCF60D-4AD1-4B88-88C4-AF46B15CEE93}" presName="root2" presStyleCnt="0"/>
      <dgm:spPr/>
    </dgm:pt>
    <dgm:pt modelId="{FFA39271-ACB7-42CF-B984-2C84854FAAE9}" type="pres">
      <dgm:prSet presAssocID="{F5BCF60D-4AD1-4B88-88C4-AF46B15CEE93}" presName="LevelTwoTextNode" presStyleLbl="node3" presStyleIdx="2" presStyleCnt="3">
        <dgm:presLayoutVars>
          <dgm:chPref val="3"/>
        </dgm:presLayoutVars>
      </dgm:prSet>
      <dgm:spPr/>
    </dgm:pt>
    <dgm:pt modelId="{D9F200F8-54F2-44C8-A82E-4487575AE7D1}" type="pres">
      <dgm:prSet presAssocID="{F5BCF60D-4AD1-4B88-88C4-AF46B15CEE93}" presName="level3hierChild" presStyleCnt="0"/>
      <dgm:spPr/>
    </dgm:pt>
  </dgm:ptLst>
  <dgm:cxnLst>
    <dgm:cxn modelId="{71525A00-0B5A-4C70-96D6-3C65DD04C3E3}" type="presOf" srcId="{735C47ED-1DAB-4725-8370-39E4FF91AFCC}" destId="{02EE9836-6F1B-4B86-B15B-234E703451C8}" srcOrd="1" destOrd="0" presId="urn:microsoft.com/office/officeart/2005/8/layout/hierarchy2"/>
    <dgm:cxn modelId="{8DF51012-EA82-4618-B60E-D13F7C3A69CC}" type="presOf" srcId="{1DE98087-3109-4583-B867-3134F327AF7B}" destId="{4231B305-0EC0-4BEB-B1D1-43721991D400}" srcOrd="0" destOrd="0" presId="urn:microsoft.com/office/officeart/2005/8/layout/hierarchy2"/>
    <dgm:cxn modelId="{E8FCFD15-6A0F-4D22-9EFF-B2CC4ED04901}" type="presOf" srcId="{735C47ED-1DAB-4725-8370-39E4FF91AFCC}" destId="{EEECA702-AAF2-426D-A8E2-6FCCFD091B2A}" srcOrd="0" destOrd="0" presId="urn:microsoft.com/office/officeart/2005/8/layout/hierarchy2"/>
    <dgm:cxn modelId="{79B2552E-9FE5-43F5-8190-02AB83F7653D}" type="presOf" srcId="{502F0420-2DDC-4D50-9CE1-991400E99148}" destId="{147F68B2-2184-4E3D-953B-DF3608CE2321}" srcOrd="0" destOrd="0" presId="urn:microsoft.com/office/officeart/2005/8/layout/hierarchy2"/>
    <dgm:cxn modelId="{C815C730-AB16-4A90-A1C7-5929B73AA3AB}" srcId="{85683F43-64F6-4D7B-8EB7-EDA64CA18AAE}" destId="{502F0420-2DDC-4D50-9CE1-991400E99148}" srcOrd="1" destOrd="0" parTransId="{23BA4EB5-0F42-4EDC-92FA-C01C6FEF2625}" sibTransId="{3F98DA68-E60A-4497-B8A8-ED17142CD880}"/>
    <dgm:cxn modelId="{165B3D42-49CA-4A4E-A4A8-67BAFDD1DD1E}" srcId="{85683F43-64F6-4D7B-8EB7-EDA64CA18AAE}" destId="{F5BCF60D-4AD1-4B88-88C4-AF46B15CEE93}" srcOrd="2" destOrd="0" parTransId="{735C47ED-1DAB-4725-8370-39E4FF91AFCC}" sibTransId="{7BD68A57-270D-40C8-81D7-62CAE331F668}"/>
    <dgm:cxn modelId="{766C1B48-DA11-4C75-A2B2-26F9C3EDC1DD}" srcId="{85683F43-64F6-4D7B-8EB7-EDA64CA18AAE}" destId="{DA103151-E76E-4B23-9713-8474A4808223}" srcOrd="0" destOrd="0" parTransId="{BDD75BBD-1C2B-4E22-BED4-C2DDDF4CB5BB}" sibTransId="{0553F84F-A95A-4199-8CBE-ACA3D9337143}"/>
    <dgm:cxn modelId="{DB77834D-7501-4191-8ED0-FDF3B8A9069C}" type="presOf" srcId="{BDD75BBD-1C2B-4E22-BED4-C2DDDF4CB5BB}" destId="{B1EF5A2C-5C2D-474D-BF01-9C011EB54139}" srcOrd="0" destOrd="0" presId="urn:microsoft.com/office/officeart/2005/8/layout/hierarchy2"/>
    <dgm:cxn modelId="{7585BB54-ED18-4BBC-B790-F4E3B919BEF4}" type="presOf" srcId="{999B000F-9C0A-4555-ABFC-67EBA3978E63}" destId="{2034E3E2-111C-4D98-B403-4A80482022E3}" srcOrd="0" destOrd="0" presId="urn:microsoft.com/office/officeart/2005/8/layout/hierarchy2"/>
    <dgm:cxn modelId="{A026CD7C-D6C0-47E7-8F25-95B1A7C0ED11}" type="presOf" srcId="{F5BCF60D-4AD1-4B88-88C4-AF46B15CEE93}" destId="{FFA39271-ACB7-42CF-B984-2C84854FAAE9}" srcOrd="0" destOrd="0" presId="urn:microsoft.com/office/officeart/2005/8/layout/hierarchy2"/>
    <dgm:cxn modelId="{0BEC4385-F5DD-4731-8B51-08CA7C4DEE9F}" type="presOf" srcId="{BDD75BBD-1C2B-4E22-BED4-C2DDDF4CB5BB}" destId="{6D35D2D6-FBB8-4A31-923B-CAA27BC27FE6}" srcOrd="1" destOrd="0" presId="urn:microsoft.com/office/officeart/2005/8/layout/hierarchy2"/>
    <dgm:cxn modelId="{53DF7991-0396-46C0-A878-734115716641}" type="presOf" srcId="{85683F43-64F6-4D7B-8EB7-EDA64CA18AAE}" destId="{950734E5-300A-4FE6-A432-E2BF7D2033D3}" srcOrd="0" destOrd="0" presId="urn:microsoft.com/office/officeart/2005/8/layout/hierarchy2"/>
    <dgm:cxn modelId="{33CC48BA-417F-4B78-A224-BC08036CBCF5}" srcId="{1DE98087-3109-4583-B867-3134F327AF7B}" destId="{999B000F-9C0A-4555-ABFC-67EBA3978E63}" srcOrd="0" destOrd="0" parTransId="{F9CD7EA8-477D-4B98-AF45-AA26AC559619}" sibTransId="{0AD5B10A-EEA6-4632-8231-E21241E2A71D}"/>
    <dgm:cxn modelId="{717D55C5-A75E-492A-A672-049AA0CB9F8A}" type="presOf" srcId="{23BA4EB5-0F42-4EDC-92FA-C01C6FEF2625}" destId="{FFFB95EA-5D6D-47AD-A71A-AF12F0463F44}" srcOrd="0" destOrd="0" presId="urn:microsoft.com/office/officeart/2005/8/layout/hierarchy2"/>
    <dgm:cxn modelId="{C12456D6-44CF-4165-8BDD-ADEB5694154A}" type="presOf" srcId="{23BA4EB5-0F42-4EDC-92FA-C01C6FEF2625}" destId="{B50D4F6B-D318-4287-A063-08599C03715B}" srcOrd="1" destOrd="0" presId="urn:microsoft.com/office/officeart/2005/8/layout/hierarchy2"/>
    <dgm:cxn modelId="{D8A7B9E5-E579-4341-A2F8-245C355E5049}" type="presOf" srcId="{3A552588-2B32-4A1B-8FB2-58B3917CA805}" destId="{13D099A9-3F16-4884-A080-439EE91804E4}" srcOrd="0" destOrd="0" presId="urn:microsoft.com/office/officeart/2005/8/layout/hierarchy2"/>
    <dgm:cxn modelId="{1CB12AEF-2C8F-4AD7-A770-0A321F32FCC0}" srcId="{999B000F-9C0A-4555-ABFC-67EBA3978E63}" destId="{85683F43-64F6-4D7B-8EB7-EDA64CA18AAE}" srcOrd="0" destOrd="0" parTransId="{3A552588-2B32-4A1B-8FB2-58B3917CA805}" sibTransId="{CEE93FEB-5450-4960-B14F-4596A0A14844}"/>
    <dgm:cxn modelId="{4E11F8F4-DEA9-4A43-8498-034895E115F7}" type="presOf" srcId="{3A552588-2B32-4A1B-8FB2-58B3917CA805}" destId="{66AA7390-E29E-44FE-B3A0-F84BE4634F86}" srcOrd="1" destOrd="0" presId="urn:microsoft.com/office/officeart/2005/8/layout/hierarchy2"/>
    <dgm:cxn modelId="{3A0E27FA-BE43-4237-BD73-203978EAD977}" type="presOf" srcId="{DA103151-E76E-4B23-9713-8474A4808223}" destId="{C76955C0-58B7-4ED8-B8B4-FF0AD4936FB9}" srcOrd="0" destOrd="0" presId="urn:microsoft.com/office/officeart/2005/8/layout/hierarchy2"/>
    <dgm:cxn modelId="{85E77F3E-2050-4236-AF19-E4EB46BB00CF}" type="presParOf" srcId="{4231B305-0EC0-4BEB-B1D1-43721991D400}" destId="{FFA58D90-A567-4ED9-87F7-229B02C27E9E}" srcOrd="0" destOrd="0" presId="urn:microsoft.com/office/officeart/2005/8/layout/hierarchy2"/>
    <dgm:cxn modelId="{3163691D-BE65-440C-83F8-FC6349C7555E}" type="presParOf" srcId="{FFA58D90-A567-4ED9-87F7-229B02C27E9E}" destId="{2034E3E2-111C-4D98-B403-4A80482022E3}" srcOrd="0" destOrd="0" presId="urn:microsoft.com/office/officeart/2005/8/layout/hierarchy2"/>
    <dgm:cxn modelId="{182D338D-A382-4599-82CE-4776A130EA4A}" type="presParOf" srcId="{FFA58D90-A567-4ED9-87F7-229B02C27E9E}" destId="{7255A358-6D39-4800-8321-7496A5EF1FF3}" srcOrd="1" destOrd="0" presId="urn:microsoft.com/office/officeart/2005/8/layout/hierarchy2"/>
    <dgm:cxn modelId="{0891BA39-47A5-42B7-81A6-8CDF429001C4}" type="presParOf" srcId="{7255A358-6D39-4800-8321-7496A5EF1FF3}" destId="{13D099A9-3F16-4884-A080-439EE91804E4}" srcOrd="0" destOrd="0" presId="urn:microsoft.com/office/officeart/2005/8/layout/hierarchy2"/>
    <dgm:cxn modelId="{8C299BD6-4C18-49AE-A43F-2E2AFA79E30B}" type="presParOf" srcId="{13D099A9-3F16-4884-A080-439EE91804E4}" destId="{66AA7390-E29E-44FE-B3A0-F84BE4634F86}" srcOrd="0" destOrd="0" presId="urn:microsoft.com/office/officeart/2005/8/layout/hierarchy2"/>
    <dgm:cxn modelId="{255CDD26-4ED4-4D18-B790-72DAA06E94E8}" type="presParOf" srcId="{7255A358-6D39-4800-8321-7496A5EF1FF3}" destId="{4AAE440F-28A5-4D1C-AB84-5C711BBE8DC4}" srcOrd="1" destOrd="0" presId="urn:microsoft.com/office/officeart/2005/8/layout/hierarchy2"/>
    <dgm:cxn modelId="{11A359B9-C769-46BE-8365-CBA668F7DD56}" type="presParOf" srcId="{4AAE440F-28A5-4D1C-AB84-5C711BBE8DC4}" destId="{950734E5-300A-4FE6-A432-E2BF7D2033D3}" srcOrd="0" destOrd="0" presId="urn:microsoft.com/office/officeart/2005/8/layout/hierarchy2"/>
    <dgm:cxn modelId="{74579045-F12F-45B6-9F7E-F61FF99E9025}" type="presParOf" srcId="{4AAE440F-28A5-4D1C-AB84-5C711BBE8DC4}" destId="{47C44E70-9CDC-4466-92ED-05F57FBC7021}" srcOrd="1" destOrd="0" presId="urn:microsoft.com/office/officeart/2005/8/layout/hierarchy2"/>
    <dgm:cxn modelId="{44E1C73A-6055-4988-BA69-4DB5FBCD3E84}" type="presParOf" srcId="{47C44E70-9CDC-4466-92ED-05F57FBC7021}" destId="{B1EF5A2C-5C2D-474D-BF01-9C011EB54139}" srcOrd="0" destOrd="0" presId="urn:microsoft.com/office/officeart/2005/8/layout/hierarchy2"/>
    <dgm:cxn modelId="{DFEFD2D1-1F89-476C-AF26-7E4DCC1D38B6}" type="presParOf" srcId="{B1EF5A2C-5C2D-474D-BF01-9C011EB54139}" destId="{6D35D2D6-FBB8-4A31-923B-CAA27BC27FE6}" srcOrd="0" destOrd="0" presId="urn:microsoft.com/office/officeart/2005/8/layout/hierarchy2"/>
    <dgm:cxn modelId="{D78A0069-F730-428E-ADBC-3D9D20266412}" type="presParOf" srcId="{47C44E70-9CDC-4466-92ED-05F57FBC7021}" destId="{D4AAE8DA-5C6C-4CE1-9D97-D74879DD725D}" srcOrd="1" destOrd="0" presId="urn:microsoft.com/office/officeart/2005/8/layout/hierarchy2"/>
    <dgm:cxn modelId="{DD256A39-2F9E-4A75-AA95-DEDAE4EE5256}" type="presParOf" srcId="{D4AAE8DA-5C6C-4CE1-9D97-D74879DD725D}" destId="{C76955C0-58B7-4ED8-B8B4-FF0AD4936FB9}" srcOrd="0" destOrd="0" presId="urn:microsoft.com/office/officeart/2005/8/layout/hierarchy2"/>
    <dgm:cxn modelId="{7A92E400-72C9-4DB1-898B-329680FA6F63}" type="presParOf" srcId="{D4AAE8DA-5C6C-4CE1-9D97-D74879DD725D}" destId="{88EEBDFC-9559-4FC6-9DEA-67B29ECAC986}" srcOrd="1" destOrd="0" presId="urn:microsoft.com/office/officeart/2005/8/layout/hierarchy2"/>
    <dgm:cxn modelId="{5C69C74E-9650-4F45-B58D-E5668553134A}" type="presParOf" srcId="{47C44E70-9CDC-4466-92ED-05F57FBC7021}" destId="{FFFB95EA-5D6D-47AD-A71A-AF12F0463F44}" srcOrd="2" destOrd="0" presId="urn:microsoft.com/office/officeart/2005/8/layout/hierarchy2"/>
    <dgm:cxn modelId="{0B812ADC-1AB2-4252-80AE-C5C3CAF0D136}" type="presParOf" srcId="{FFFB95EA-5D6D-47AD-A71A-AF12F0463F44}" destId="{B50D4F6B-D318-4287-A063-08599C03715B}" srcOrd="0" destOrd="0" presId="urn:microsoft.com/office/officeart/2005/8/layout/hierarchy2"/>
    <dgm:cxn modelId="{91ACDF0C-7EB2-4D57-887E-5B2969F11A3A}" type="presParOf" srcId="{47C44E70-9CDC-4466-92ED-05F57FBC7021}" destId="{0B4FBF91-E93E-408B-A67E-95F8E7CBCEA1}" srcOrd="3" destOrd="0" presId="urn:microsoft.com/office/officeart/2005/8/layout/hierarchy2"/>
    <dgm:cxn modelId="{7737AAB1-0C32-42E7-B572-32A0D8CAE794}" type="presParOf" srcId="{0B4FBF91-E93E-408B-A67E-95F8E7CBCEA1}" destId="{147F68B2-2184-4E3D-953B-DF3608CE2321}" srcOrd="0" destOrd="0" presId="urn:microsoft.com/office/officeart/2005/8/layout/hierarchy2"/>
    <dgm:cxn modelId="{1AFEEB61-53D1-44F3-941B-49DE2F945110}" type="presParOf" srcId="{0B4FBF91-E93E-408B-A67E-95F8E7CBCEA1}" destId="{EB99C94B-F11E-48C4-AC43-658D5DD02387}" srcOrd="1" destOrd="0" presId="urn:microsoft.com/office/officeart/2005/8/layout/hierarchy2"/>
    <dgm:cxn modelId="{13795B57-7D8B-4F4C-9E0E-23E6383FEB48}" type="presParOf" srcId="{47C44E70-9CDC-4466-92ED-05F57FBC7021}" destId="{EEECA702-AAF2-426D-A8E2-6FCCFD091B2A}" srcOrd="4" destOrd="0" presId="urn:microsoft.com/office/officeart/2005/8/layout/hierarchy2"/>
    <dgm:cxn modelId="{7C7E56C5-AB0F-45D9-9F50-23B4FA9E6F7F}" type="presParOf" srcId="{EEECA702-AAF2-426D-A8E2-6FCCFD091B2A}" destId="{02EE9836-6F1B-4B86-B15B-234E703451C8}" srcOrd="0" destOrd="0" presId="urn:microsoft.com/office/officeart/2005/8/layout/hierarchy2"/>
    <dgm:cxn modelId="{4E660FA5-1CAB-48FB-B249-1D2CC32A255B}" type="presParOf" srcId="{47C44E70-9CDC-4466-92ED-05F57FBC7021}" destId="{23009A54-E29A-48B2-8CA9-F7D90963CDD7}" srcOrd="5" destOrd="0" presId="urn:microsoft.com/office/officeart/2005/8/layout/hierarchy2"/>
    <dgm:cxn modelId="{42A4A05E-CEF4-4D47-8EC9-A18599462873}" type="presParOf" srcId="{23009A54-E29A-48B2-8CA9-F7D90963CDD7}" destId="{FFA39271-ACB7-42CF-B984-2C84854FAAE9}" srcOrd="0" destOrd="0" presId="urn:microsoft.com/office/officeart/2005/8/layout/hierarchy2"/>
    <dgm:cxn modelId="{260951C6-4640-4C50-9116-B42AE1E139DE}" type="presParOf" srcId="{23009A54-E29A-48B2-8CA9-F7D90963CDD7}" destId="{D9F200F8-54F2-44C8-A82E-4487575AE7D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4E3E2-111C-4D98-B403-4A80482022E3}">
      <dsp:nvSpPr>
        <dsp:cNvPr id="0" name=""/>
        <dsp:cNvSpPr/>
      </dsp:nvSpPr>
      <dsp:spPr>
        <a:xfrm>
          <a:off x="5832" y="1375939"/>
          <a:ext cx="2259117" cy="1129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User inputs &amp; Output</a:t>
          </a:r>
        </a:p>
      </dsp:txBody>
      <dsp:txXfrm>
        <a:off x="38916" y="1409023"/>
        <a:ext cx="2192949" cy="1063390"/>
      </dsp:txXfrm>
    </dsp:sp>
    <dsp:sp modelId="{13D099A9-3F16-4884-A080-439EE91804E4}">
      <dsp:nvSpPr>
        <dsp:cNvPr id="0" name=""/>
        <dsp:cNvSpPr/>
      </dsp:nvSpPr>
      <dsp:spPr>
        <a:xfrm>
          <a:off x="2264950" y="1914527"/>
          <a:ext cx="903647" cy="52382"/>
        </a:xfrm>
        <a:custGeom>
          <a:avLst/>
          <a:gdLst/>
          <a:ahLst/>
          <a:cxnLst/>
          <a:rect l="0" t="0" r="0" b="0"/>
          <a:pathLst>
            <a:path>
              <a:moveTo>
                <a:pt x="0" y="26191"/>
              </a:moveTo>
              <a:lnTo>
                <a:pt x="903647" y="2619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94182" y="1918127"/>
        <a:ext cx="45182" cy="45182"/>
      </dsp:txXfrm>
    </dsp:sp>
    <dsp:sp modelId="{950734E5-300A-4FE6-A432-E2BF7D2033D3}">
      <dsp:nvSpPr>
        <dsp:cNvPr id="0" name=""/>
        <dsp:cNvSpPr/>
      </dsp:nvSpPr>
      <dsp:spPr>
        <a:xfrm>
          <a:off x="3168597" y="1375939"/>
          <a:ext cx="2259117" cy="1129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Food Engine Web API</a:t>
          </a:r>
        </a:p>
      </dsp:txBody>
      <dsp:txXfrm>
        <a:off x="3201681" y="1409023"/>
        <a:ext cx="2192949" cy="1063390"/>
      </dsp:txXfrm>
    </dsp:sp>
    <dsp:sp modelId="{B1EF5A2C-5C2D-474D-BF01-9C011EB54139}">
      <dsp:nvSpPr>
        <dsp:cNvPr id="0" name=""/>
        <dsp:cNvSpPr/>
      </dsp:nvSpPr>
      <dsp:spPr>
        <a:xfrm rot="18289469">
          <a:off x="5088343" y="1265030"/>
          <a:ext cx="1582390" cy="52382"/>
        </a:xfrm>
        <a:custGeom>
          <a:avLst/>
          <a:gdLst/>
          <a:ahLst/>
          <a:cxnLst/>
          <a:rect l="0" t="0" r="0" b="0"/>
          <a:pathLst>
            <a:path>
              <a:moveTo>
                <a:pt x="0" y="26191"/>
              </a:moveTo>
              <a:lnTo>
                <a:pt x="1582390" y="2619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39978" y="1251662"/>
        <a:ext cx="79119" cy="79119"/>
      </dsp:txXfrm>
    </dsp:sp>
    <dsp:sp modelId="{C76955C0-58B7-4ED8-B8B4-FF0AD4936FB9}">
      <dsp:nvSpPr>
        <dsp:cNvPr id="0" name=""/>
        <dsp:cNvSpPr/>
      </dsp:nvSpPr>
      <dsp:spPr>
        <a:xfrm>
          <a:off x="6331361" y="76946"/>
          <a:ext cx="2259117" cy="1129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Google Search API</a:t>
          </a:r>
        </a:p>
      </dsp:txBody>
      <dsp:txXfrm>
        <a:off x="6364445" y="110030"/>
        <a:ext cx="2192949" cy="1063390"/>
      </dsp:txXfrm>
    </dsp:sp>
    <dsp:sp modelId="{FFFB95EA-5D6D-47AD-A71A-AF12F0463F44}">
      <dsp:nvSpPr>
        <dsp:cNvPr id="0" name=""/>
        <dsp:cNvSpPr/>
      </dsp:nvSpPr>
      <dsp:spPr>
        <a:xfrm>
          <a:off x="5427714" y="1914527"/>
          <a:ext cx="903647" cy="52382"/>
        </a:xfrm>
        <a:custGeom>
          <a:avLst/>
          <a:gdLst/>
          <a:ahLst/>
          <a:cxnLst/>
          <a:rect l="0" t="0" r="0" b="0"/>
          <a:pathLst>
            <a:path>
              <a:moveTo>
                <a:pt x="0" y="26191"/>
              </a:moveTo>
              <a:lnTo>
                <a:pt x="903647" y="2619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56947" y="1918127"/>
        <a:ext cx="45182" cy="45182"/>
      </dsp:txXfrm>
    </dsp:sp>
    <dsp:sp modelId="{147F68B2-2184-4E3D-953B-DF3608CE2321}">
      <dsp:nvSpPr>
        <dsp:cNvPr id="0" name=""/>
        <dsp:cNvSpPr/>
      </dsp:nvSpPr>
      <dsp:spPr>
        <a:xfrm>
          <a:off x="6331361" y="1375939"/>
          <a:ext cx="2259117" cy="1129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Bing Custom Search API</a:t>
          </a:r>
        </a:p>
      </dsp:txBody>
      <dsp:txXfrm>
        <a:off x="6364445" y="1409023"/>
        <a:ext cx="2192949" cy="1063390"/>
      </dsp:txXfrm>
    </dsp:sp>
    <dsp:sp modelId="{EEECA702-AAF2-426D-A8E2-6FCCFD091B2A}">
      <dsp:nvSpPr>
        <dsp:cNvPr id="0" name=""/>
        <dsp:cNvSpPr/>
      </dsp:nvSpPr>
      <dsp:spPr>
        <a:xfrm rot="3310531">
          <a:off x="5088343" y="2564023"/>
          <a:ext cx="1582390" cy="52382"/>
        </a:xfrm>
        <a:custGeom>
          <a:avLst/>
          <a:gdLst/>
          <a:ahLst/>
          <a:cxnLst/>
          <a:rect l="0" t="0" r="0" b="0"/>
          <a:pathLst>
            <a:path>
              <a:moveTo>
                <a:pt x="0" y="26191"/>
              </a:moveTo>
              <a:lnTo>
                <a:pt x="1582390" y="2619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39978" y="2550655"/>
        <a:ext cx="79119" cy="79119"/>
      </dsp:txXfrm>
    </dsp:sp>
    <dsp:sp modelId="{FFA39271-ACB7-42CF-B984-2C84854FAAE9}">
      <dsp:nvSpPr>
        <dsp:cNvPr id="0" name=""/>
        <dsp:cNvSpPr/>
      </dsp:nvSpPr>
      <dsp:spPr>
        <a:xfrm>
          <a:off x="6331361" y="2674931"/>
          <a:ext cx="2259117" cy="1129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Foursquare web API</a:t>
          </a:r>
        </a:p>
      </dsp:txBody>
      <dsp:txXfrm>
        <a:off x="6364445" y="2708015"/>
        <a:ext cx="2192949" cy="1063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6:04:1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1 506 24575,'3'-1'0,"0"1"0,-1-1 0,1 0 0,0 0 0,0 0 0,-1 0 0,1 0 0,0 0 0,-1-1 0,1 1 0,-1-1 0,0 0 0,0 0 0,4-4 0,30-35 0,-28 30 0,25-27 0,66-56 0,-60 58 0,46-50 0,-52 47 0,-12 16 0,-1-1 0,26-43 0,-28 49-1365,-8 12-5461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6:04:36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0 24575,'-4'3'0,"1"-1"0,0 0 0,0 1 0,0-1 0,0 1 0,0 0 0,0 0 0,1 0 0,0 0 0,-1 0 0,-1 6 0,-2-1 0,-5 8 0,1 1 0,0 0 0,-9 25 0,11-23 0,-1 0 0,-20 30 0,13-26 0,7-9 0,-1-1 0,-1 1 0,-19 18 0,-25 24 0,40-38 0,-1-2 0,-1 0 0,-21 15 0,38-31 0,0 0 0,0 0 0,1 0 0,-1 0 0,0 0 0,0 0 0,0 0 0,0 0 0,0 0 0,0 0 0,0 0 0,1 1 0,-1-1 0,0 0 0,0 0 0,0 0 0,0 0 0,0 0 0,0 0 0,0 0 0,1 0 0,-1 0 0,0 0 0,0 0 0,0 0 0,0 0 0,0 1 0,0-1 0,0 0 0,0 0 0,0 0 0,0 0 0,0 0 0,0 0 0,0 0 0,0 1 0,0-1 0,0 0 0,1 0 0,-1 0 0,0 0 0,0 0 0,-1 0 0,1 1 0,0-1 0,0 0 0,0 0 0,0 0 0,0 0 0,0 0 0,0 0 0,0 0 0,0 1 0,0-1 0,0 0 0,0 0 0,0 0 0,0 0 0,0 0 0,0 0 0,-1 0 0,1 0 0,0 0 0,0 1 0,0-1 0,0 0 0,0 0 0,0 0 0,-1 0 0,19 2 0,21-2 0,-39 0 0,6 0 0,1 0 0,0 0 0,0 1 0,-1-1 0,1 1 0,-1 1 0,1-1 0,11 6 0,-14-5 0,-1 0 0,1 1 0,0-1 0,-1 1 0,1 0 0,-1 0 0,0 0 0,0 1 0,0-1 0,-1 1 0,1-1 0,-1 1 0,0 0 0,2 5 0,9 16 0,-8-17 0,-1 0 0,0 0 0,0 1 0,-1-1 0,2 10 0,1 11-341,0-1 0,3 0-1,15 38 1,-19-56-6485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6:04:3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24575,'-2'38'0,"-2"1"0,-16 70 0,5-36 0,12-49 3,2-1 0,2 43-1,0-20-1375,-1-32-5453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6:04:40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24575,'441'0'0,"-317"14"-1365,-112-14-5461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6:04:57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6:05:26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6:05:2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6:04:1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24575,'1'3'0,"-1"0"0,1 0 0,0 0 0,0-1 0,0 1 0,1-1 0,-1 1 0,1-1 0,-1 1 0,1-1 0,0 0 0,0 0 0,0 0 0,3 3 0,35 28 0,-36-30 0,23 18 0,1-2 0,1-1 0,1-2 0,50 21 0,48 17 0,-87-36 0,0-2 0,2-2 0,80 16 0,-113-29 0,1 1 0,-1 1 0,0 0 0,0 0 0,0 1 0,0 1 0,-1-1 0,0 2 0,0-1 0,0 1 0,0 0 0,-1 1 0,0 0 0,-1 1 0,9 10 0,-7 4-1365,-6-9-5461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6:04:15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24575,'14'12'0,"1"0"0,0-1 0,26 14 0,26 20 0,-56-37 0,0-1 0,1 0 0,-1 0 0,21 7 0,2 1 0,-5-1 0,-1 2 0,-1 0 0,-1 2 0,48 42 0,-65-50 0,-1 0 0,0 1 0,-1 0 0,0 1 0,10 21 0,-16-27-195,1 0 0,-1-1 0,0 1 0,0 0 0,-1 0 0,0 8 0,0-2-6631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6:04:1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 24575,'-5'1'0,"1"0"0,0 1 0,0 0 0,-1-1 0,1 2 0,0-1 0,0 0 0,1 1 0,-1 0 0,0 0 0,-2 3 0,-11 7 0,-11 6 0,1 1 0,1 1 0,-29 32 0,16-2 0,-6 6 0,40-52-170,1 0-1,0 0 0,0 0 1,1 1-1,0-1 0,-1 1 1,-2 10-1,3-7-6655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6:04:1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24575,'-14'1'0,"0"1"0,0 1 0,0 0 0,1 1 0,-1 1 0,1 0 0,-13 7 0,-8 2 0,-3 3 0,1 1 0,1 2 0,-56 42 0,39-16 0,41-35 0,0-1 0,-1 1 0,0-2 0,-17 10 0,17-12 0,0 0 0,0 1 0,1 0 0,0 1 0,-13 14 0,23-23-35,1 0 0,0 1 0,0-1 0,-1 0 0,1 0 0,0 1 0,0-1 0,0 0 0,-1 1 0,1-1 0,0 1 0,0-1 0,0 0 0,0 1 0,0-1 0,0 0 0,0 1 0,0-1 0,0 1 0,0-1 0,0 0 0,0 1 0,0-1 0,0 0 0,0 1 0,0-1 0,0 1 0,0-1 0,0 0 0,0 1 0,1-1 0,-1 0 0,0 1 0,0-1 0,1 0 0,-1 1 0,0-1 0,1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6:04:22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24575,'-2'21'0,"0"0"0,-9 40 0,7-41 0,0 1 0,1 0 0,0 22 0,4 328 0,-1-363 0,1 0 0,1 0 0,0 0 0,0-1 0,0 1 0,6 11 0,5 17 0,-6-10-1365,-4-14-5461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6:04:25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24575,'8'1'0,"1"1"0,-1 0 0,1 0 0,-1 1 0,0 0 0,0 0 0,14 10 0,3-1 0,53 31 0,-51-28 0,33 16 0,-8-11 0,-36-15 0,-1 1 0,0 0 0,0 1 0,-1 0 0,1 2 0,21 16 0,-29-19 0,0 0 0,-1 1 0,1 0 0,9 14 0,-16-20 0,1-1 0,0 1 0,-1 0 0,1 0 0,-1 0 0,0 0 0,1 1 0,-1-1 0,0 0 0,0 0 0,1 0 0,-1 0 0,0 0 0,0 0 0,0 0 0,0 0 0,0 1 0,-1-1 0,1 0 0,0 1 0,-1-1 0,0 0 0,0 0 0,0 0 0,0 0 0,0 0 0,0 0 0,-1 0 0,1-1 0,0 1 0,0 0 0,-1-1 0,1 1 0,0-1 0,-1 1 0,1-1 0,0 0 0,-1 0 0,1 1 0,0-1 0,-4 0 0,-40 3 0,30-4 0,1 2 0,-1 0 0,1 1 0,0 0 0,-1 1 0,1 1 0,1 0 0,-1 0 0,-18 11 0,31-15 0,-9 6 0,0-1 0,0 1 0,1 1 0,0 0 0,0 0 0,1 1 0,0 0 0,0 1 0,-11 15 0,-7 15 0,14-22 0,0 0 0,-16 36 0,-2 12-1365,25-56-5461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6:04:2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1 24575,'1'11'0,"1"1"0,0 0 0,1-1 0,0 0 0,9 20 0,4 18 0,-12-36 0,30 102 0,-25-86 0,-1 1 0,-1-1 0,-2 1 0,3 55 0,-6-67 0,1-1 0,6 22 0,5 29 0,-10-48 0,0 10 0,-4-29 0,0-1 0,-1 1 0,1 0 0,0 0 0,-1-1 0,1 1 0,-1 0 0,1-1 0,-1 1 0,1 0 0,-1-1 0,1 1 0,-1-1 0,0 1 0,1-1 0,-1 1 0,0-1 0,1 0 0,-1 1 0,0-1 0,0 0 0,1 1 0,-1-1 0,0 0 0,0 0 0,0 0 0,1 0 0,-1 0 0,0 0 0,0 0 0,0 0 0,1 0 0,-1 0 0,-1 0 0,-7-2 0,0 1 0,0-1 0,0-1 0,1 1 0,-1-1 0,1-1 0,-11-5 0,10 4 0,0 0 0,0 2 0,-1-1 0,1 1 0,-1 0 0,-14-1 0,-168 2 85,91 4-1535,89-2-5376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6:04:30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24575,'0'19'0,"0"39"0,11 94 0,-8-124 0,0 38 0,-3-40 0,6 47 0,-4-57 0,-2-10 0,1-1 0,0 1 0,0-1 0,0 0 0,1 1 0,2 4 0,-4-9 0,1 0 0,-1 0 0,1 0 0,-1-1 0,1 1 0,0 0 0,-1 0 0,1-1 0,0 1 0,0 0 0,-1-1 0,1 1 0,0-1 0,0 1 0,0-1 0,0 0 0,0 1 0,0-1 0,0 0 0,0 1 0,0-1 0,0 0 0,0 0 0,0 0 0,0 0 0,0 0 0,0 0 0,0 0 0,0-1 0,0 1 0,0 0 0,0 0 0,0-1 0,-1 1 0,1 0 0,0-1 0,0 1 0,0-1 0,1 0 0,11-7 0,0-1 0,0 0 0,-1-1 0,0 0 0,14-16 0,-10 10 0,29-22 0,-32 28 0,0-2 0,18-19 0,-22 21 0,0 1 0,0-1 0,1 2 0,1-1 0,-1 2 0,15-9 0,26-12-85,-39 20-32,1 0 1,-1 1 0,1 1-1,1 0 1,-1 0 0,1 2-1,0 0 1,0 0 0,0 1-1,21-1 1,-21 4-6710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A38D-8457-47A9-B369-578F3F045AF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E0C-8178-423E-8A2F-9CF15B3B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2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A38D-8457-47A9-B369-578F3F045AF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E0C-8178-423E-8A2F-9CF15B3B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4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A38D-8457-47A9-B369-578F3F045AF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E0C-8178-423E-8A2F-9CF15B3B912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9381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A38D-8457-47A9-B369-578F3F045AF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E0C-8178-423E-8A2F-9CF15B3B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95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A38D-8457-47A9-B369-578F3F045AF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E0C-8178-423E-8A2F-9CF15B3B912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8697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A38D-8457-47A9-B369-578F3F045AF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E0C-8178-423E-8A2F-9CF15B3B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97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A38D-8457-47A9-B369-578F3F045AF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E0C-8178-423E-8A2F-9CF15B3B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70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A38D-8457-47A9-B369-578F3F045AF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E0C-8178-423E-8A2F-9CF15B3B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A38D-8457-47A9-B369-578F3F045AF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E0C-8178-423E-8A2F-9CF15B3B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7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A38D-8457-47A9-B369-578F3F045AF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E0C-8178-423E-8A2F-9CF15B3B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0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A38D-8457-47A9-B369-578F3F045AF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E0C-8178-423E-8A2F-9CF15B3B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7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A38D-8457-47A9-B369-578F3F045AF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E0C-8178-423E-8A2F-9CF15B3B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5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A38D-8457-47A9-B369-578F3F045AF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E0C-8178-423E-8A2F-9CF15B3B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4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A38D-8457-47A9-B369-578F3F045AF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E0C-8178-423E-8A2F-9CF15B3B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6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A38D-8457-47A9-B369-578F3F045AF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E0C-8178-423E-8A2F-9CF15B3B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7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A38D-8457-47A9-B369-578F3F045AF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E0C-8178-423E-8A2F-9CF15B3B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4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7A38D-8457-47A9-B369-578F3F045AF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840E0C-8178-423E-8A2F-9CF15B3B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0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make-a-web-application-using-flask-in-python-3" TargetMode="External"/><Relationship Id="rId2" Type="http://schemas.openxmlformats.org/officeDocument/2006/relationships/hyperlink" Target="https://www.geeksforgeeks.org/what-is-web-api-and-why-we-use-it/#:~:text=Web%20API%20is%20an%20API,%2C%20ASP.NET%2C%20etc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image" Target="../media/image6.png"/><Relationship Id="rId26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21" Type="http://schemas.openxmlformats.org/officeDocument/2006/relationships/customXml" Target="../ink/ink8.xml"/><Relationship Id="rId34" Type="http://schemas.openxmlformats.org/officeDocument/2006/relationships/customXml" Target="../ink/ink15.xml"/><Relationship Id="rId7" Type="http://schemas.openxmlformats.org/officeDocument/2006/relationships/customXml" Target="../ink/ink1.xml"/><Relationship Id="rId12" Type="http://schemas.openxmlformats.org/officeDocument/2006/relationships/image" Target="../media/image3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2" Type="http://schemas.openxmlformats.org/officeDocument/2006/relationships/diagramData" Target="../diagrams/data1.xml"/><Relationship Id="rId16" Type="http://schemas.openxmlformats.org/officeDocument/2006/relationships/image" Target="../media/image5.png"/><Relationship Id="rId20" Type="http://schemas.openxmlformats.org/officeDocument/2006/relationships/image" Target="../media/image7.png"/><Relationship Id="rId29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customXml" Target="../ink/ink3.xml"/><Relationship Id="rId24" Type="http://schemas.openxmlformats.org/officeDocument/2006/relationships/image" Target="../media/image9.png"/><Relationship Id="rId32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11.png"/><Relationship Id="rId10" Type="http://schemas.openxmlformats.org/officeDocument/2006/relationships/image" Target="../media/image2.png"/><Relationship Id="rId19" Type="http://schemas.openxmlformats.org/officeDocument/2006/relationships/customXml" Target="../ink/ink7.xml"/><Relationship Id="rId31" Type="http://schemas.openxmlformats.org/officeDocument/2006/relationships/customXml" Target="../ink/ink13.xml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2.xml"/><Relationship Id="rId14" Type="http://schemas.openxmlformats.org/officeDocument/2006/relationships/image" Target="../media/image4.png"/><Relationship Id="rId22" Type="http://schemas.openxmlformats.org/officeDocument/2006/relationships/image" Target="../media/image8.png"/><Relationship Id="rId27" Type="http://schemas.openxmlformats.org/officeDocument/2006/relationships/customXml" Target="../ink/ink11.xml"/><Relationship Id="rId30" Type="http://schemas.openxmlformats.org/officeDocument/2006/relationships/image" Target="../media/image12.png"/><Relationship Id="rId8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flask.pocoo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3B44-CDFB-4B2C-ABDA-9ABD73E5F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ENGINGE KARACHI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A82A8-ADB0-45B1-BED0-34BD79507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MUHAMMAD AMIN GHIAS</a:t>
            </a:r>
          </a:p>
          <a:p>
            <a:r>
              <a:rPr lang="en-US" dirty="0"/>
              <a:t>ERPID: 25366</a:t>
            </a:r>
          </a:p>
          <a:p>
            <a:r>
              <a:rPr lang="en-US" sz="1200" dirty="0"/>
              <a:t>COURSE: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400192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436B-24DC-4223-8E00-A27102FE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CUSTOM SEARCH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CFDA-61E3-47CC-B1DE-904CEDF6A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95" y="2063312"/>
            <a:ext cx="10169007" cy="3880773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Creation of google custom search engine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our project the google engine results will all contain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url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‘www.foodpanda.pk’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has 3 inputs</a:t>
            </a:r>
          </a:p>
          <a:p>
            <a:pPr lvl="1"/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Apikey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(constant)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Engineid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(constant)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Query (made using the 3 search inputs)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There is a function in a different python file which gets its 3 inputs as parameters and returns the search results</a:t>
            </a:r>
          </a:p>
        </p:txBody>
      </p:sp>
    </p:spTree>
    <p:extLst>
      <p:ext uri="{BB962C8B-B14F-4D97-AF65-F5344CB8AC3E}">
        <p14:creationId xmlns:p14="http://schemas.microsoft.com/office/powerpoint/2010/main" val="139128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B56F-5EB0-4751-AAC5-B350DAA8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BING MICROSFT AZURE SEARCH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8DA0-B19D-4BC0-8DB7-D28682A9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Creation of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bing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custom search engine after creation of Microsoft azure account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our project the google engine results will all contain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url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‘www.foodpanda.pk’</a:t>
            </a: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has 3 inputs</a:t>
            </a:r>
          </a:p>
          <a:p>
            <a:pPr lvl="1"/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subscriptionKey_bing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(constant)</a:t>
            </a:r>
          </a:p>
          <a:p>
            <a:pPr lvl="1"/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customConfigId_bing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(constant)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Query (made using the 3 search inputs)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There is a function in a different python file which gets its 3 inputs as parameters and returns the search results</a:t>
            </a: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885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FA3B-BD0B-4AFE-AE49-F28C18DD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FOURSQUARE CUSTOM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0514-EFCD-4C7F-B8BB-57A55B57C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1329"/>
            <a:ext cx="8596668" cy="4660034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Creation of foursquare search engine after creation of foursquare developer account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has many inputs</a:t>
            </a:r>
          </a:p>
          <a:p>
            <a:pPr lvl="1"/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CLIENT_ID_4s (constant)</a:t>
            </a:r>
          </a:p>
          <a:p>
            <a:pPr lvl="1"/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CLIENT_SECRET_4s (constant)</a:t>
            </a:r>
          </a:p>
          <a:p>
            <a:pPr lvl="1"/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ACCESS_TOKEN_4s (constant)</a:t>
            </a:r>
          </a:p>
          <a:p>
            <a:pPr lvl="1"/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VERSION_4s (constant)</a:t>
            </a:r>
          </a:p>
          <a:p>
            <a:pPr lvl="1"/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LIMIT_4s (constant)</a:t>
            </a:r>
          </a:p>
          <a:p>
            <a:pPr lvl="1"/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radius_4s </a:t>
            </a:r>
          </a:p>
          <a:p>
            <a:pPr lvl="1"/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Latitude</a:t>
            </a:r>
          </a:p>
          <a:p>
            <a:pPr lvl="1"/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longitude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Query (made using the 3 search inputs)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There is a function in a different python file which gets its 3 inputs as parameters and returns the search results</a:t>
            </a: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97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F03B5-F82C-4C62-BDFB-A9CE49BC6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11285"/>
            <a:ext cx="8596668" cy="5730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Lattitude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&amp; Longitude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Using the search input of location we find the longitude and latitude 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enter the location in geocode function to get the required coordinates: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Latitude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Longitude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this project we are using 2 stages of search :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To find the venues in the coordinates based on food item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To find the venue details one by one of all venues returned from 1</a:t>
            </a:r>
            <a:r>
              <a:rPr lang="en-US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stage of result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search results of 1</a:t>
            </a:r>
            <a:r>
              <a:rPr lang="en-US" sz="160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stage that is of venues of the foursquare API are based on precise coordinates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After finding the venues from our first search we find the venue id in our search result.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venue id is an input in our 2</a:t>
            </a:r>
            <a:r>
              <a:rPr lang="en-US" sz="160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nd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stage search which finds details about venue its ratings, reviews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etc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After the 2 stages of search we formulate our data frame and clean the data 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cleaned and sorted data set is returned as result and displayed in rated view</a:t>
            </a:r>
          </a:p>
        </p:txBody>
      </p:sp>
    </p:spTree>
    <p:extLst>
      <p:ext uri="{BB962C8B-B14F-4D97-AF65-F5344CB8AC3E}">
        <p14:creationId xmlns:p14="http://schemas.microsoft.com/office/powerpoint/2010/main" val="421420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0DE1-A10D-4672-BE92-E189ABA5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21319-7487-4D3D-A03A-A9F679515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50754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main code is in file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project_final.py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which 4 more python files are imported these files are: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code_g.py 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which extracts our search result from google custom search API and returns a pandas data frame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code_b.py 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which extracts our search result from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bing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search API and returns a pandas data frame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code_f.py 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which extracts our search result from foursquare search API and returns a pandas data frame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code_clean.py 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which takes input of pandas data frame then combines(goggle and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bing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dataframe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) and cleans the data frame  and returns a final pandas data frame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code consist of one class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search,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different search objects of this class are created, and all of the search results data frames are part of the object. Finally, all objects are stored in a new list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537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AC25-8920-4D47-B8DA-1E1212C0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C3DB-16DE-4A17-BC5D-E254011BA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188287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from flask import Flask,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render_template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request</a:t>
            </a:r>
          </a:p>
          <a:p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requests</a:t>
            </a:r>
          </a:p>
          <a:p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pandas</a:t>
            </a:r>
          </a:p>
          <a:p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numpy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json</a:t>
            </a:r>
          </a:p>
          <a:p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geopy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from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geopy.geocoders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import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Nominatim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(convert an address into latitude and longitude values)</a:t>
            </a:r>
          </a:p>
          <a:p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from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pandas.io.json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import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json_normalize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(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tranform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JSON file into a pandas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dataframe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)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54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FA56-5291-46EC-A1C0-E1C6DF3B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6734-4867-440B-9C6A-78D44941A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extracted by the object of </a:t>
            </a:r>
            <a:r>
              <a:rPr lang="en-US" b="1" dirty="0"/>
              <a:t>search class</a:t>
            </a:r>
            <a:r>
              <a:rPr lang="en-US" dirty="0"/>
              <a:t> using the function of each API stored in different python file in which the search inputs are passed as parameters of the function</a:t>
            </a:r>
          </a:p>
          <a:p>
            <a:r>
              <a:rPr lang="en-US" dirty="0"/>
              <a:t>Data is extracted/received from our 3 API in the form of JSON</a:t>
            </a:r>
          </a:p>
          <a:p>
            <a:r>
              <a:rPr lang="en-US" dirty="0"/>
              <a:t>These JSON files are then formed into a separate  data frame of the useful data for each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39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7FF7-C266-412F-8EC1-CF9C808C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A7B25-3A49-49EF-899B-EEDF0863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frames formulated are then passed as parameter to the cleaning function stored in another python file</a:t>
            </a:r>
          </a:p>
          <a:p>
            <a:r>
              <a:rPr lang="en-US" dirty="0"/>
              <a:t>This function cleans the data frame</a:t>
            </a:r>
          </a:p>
          <a:p>
            <a:r>
              <a:rPr lang="en-US" dirty="0"/>
              <a:t>Following are the basis of cleaning:</a:t>
            </a:r>
          </a:p>
          <a:p>
            <a:pPr lvl="1"/>
            <a:r>
              <a:rPr lang="en-US" dirty="0"/>
              <a:t>Removing rows with NAN values</a:t>
            </a:r>
          </a:p>
          <a:p>
            <a:pPr lvl="1"/>
            <a:r>
              <a:rPr lang="en-US" dirty="0"/>
              <a:t>Removing results that are not of the same city</a:t>
            </a:r>
          </a:p>
          <a:p>
            <a:pPr lvl="1"/>
            <a:r>
              <a:rPr lang="en-US" dirty="0"/>
              <a:t>Removing duplicate results </a:t>
            </a:r>
          </a:p>
          <a:p>
            <a:r>
              <a:rPr lang="en-US" dirty="0"/>
              <a:t>This function returns a final data frame</a:t>
            </a:r>
          </a:p>
        </p:txBody>
      </p:sp>
    </p:spTree>
    <p:extLst>
      <p:ext uri="{BB962C8B-B14F-4D97-AF65-F5344CB8AC3E}">
        <p14:creationId xmlns:p14="http://schemas.microsoft.com/office/powerpoint/2010/main" val="1798341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42CA-6D40-4298-891B-979BD81C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4C64-1192-4605-A14F-4AFCCF635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 clean data frame obtained is displayed in the search.html web page</a:t>
            </a:r>
          </a:p>
          <a:p>
            <a:r>
              <a:rPr lang="en-US" dirty="0"/>
              <a:t>This web page has 2 displays:</a:t>
            </a:r>
          </a:p>
          <a:p>
            <a:pPr lvl="1"/>
            <a:r>
              <a:rPr lang="en-US" dirty="0"/>
              <a:t>Descriptive view it contains final results combined from google and </a:t>
            </a:r>
            <a:r>
              <a:rPr lang="en-US" dirty="0" err="1"/>
              <a:t>bing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Rated view it contains final results of foursquare API </a:t>
            </a:r>
          </a:p>
        </p:txBody>
      </p:sp>
    </p:spTree>
    <p:extLst>
      <p:ext uri="{BB962C8B-B14F-4D97-AF65-F5344CB8AC3E}">
        <p14:creationId xmlns:p14="http://schemas.microsoft.com/office/powerpoint/2010/main" val="1384905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BE4F-8110-4786-BF53-BB66CD7D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CFAC9-0F02-40D5-84A3-9921CD18A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Web API in which search restaurants based on your food liking and locations</a:t>
            </a:r>
          </a:p>
          <a:p>
            <a:r>
              <a:rPr lang="en-US" dirty="0"/>
              <a:t>Two different views of search results</a:t>
            </a:r>
          </a:p>
          <a:p>
            <a:r>
              <a:rPr lang="en-US" dirty="0"/>
              <a:t>Minimization of unwanted search results</a:t>
            </a:r>
          </a:p>
          <a:p>
            <a:r>
              <a:rPr lang="en-US" dirty="0"/>
              <a:t>Search results sorted on ratings on rated view</a:t>
            </a:r>
          </a:p>
        </p:txBody>
      </p:sp>
    </p:spTree>
    <p:extLst>
      <p:ext uri="{BB962C8B-B14F-4D97-AF65-F5344CB8AC3E}">
        <p14:creationId xmlns:p14="http://schemas.microsoft.com/office/powerpoint/2010/main" val="375552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4998-AF2D-4102-94A5-526C4729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FOOD ENGINE KARACHI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3DD2E-F3F6-47D8-AEDF-2665BB0F3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web API search engine</a:t>
            </a: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Web API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is an API as the name suggests, it can be accessed over the web using the HTTP protocol. It is a framework that helps you to create and develop HTTP based RESTFUL services. </a:t>
            </a:r>
          </a:p>
          <a:p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FOOD ENGINE KARACHI  web API will search for the restaurants around your location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, based on your choice of food item in your city Karachi</a:t>
            </a:r>
            <a:endParaRPr lang="en-US" sz="2000" b="0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95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72E2-208E-4C45-BC17-19187F65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6E364-AB4B-4B9D-8143-1EADD2484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of menu of the restaurants could not be extracted.</a:t>
            </a:r>
          </a:p>
          <a:p>
            <a:r>
              <a:rPr lang="en-US" dirty="0"/>
              <a:t>The data from Google Maps API could not be received.</a:t>
            </a:r>
          </a:p>
          <a:p>
            <a:r>
              <a:rPr lang="en-US" dirty="0"/>
              <a:t>Access of ratings and review is limited only, only 1 out of 3 API gives ratings </a:t>
            </a:r>
          </a:p>
        </p:txBody>
      </p:sp>
    </p:spTree>
    <p:extLst>
      <p:ext uri="{BB962C8B-B14F-4D97-AF65-F5344CB8AC3E}">
        <p14:creationId xmlns:p14="http://schemas.microsoft.com/office/powerpoint/2010/main" val="3966153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83C9-C1B7-4A8E-8387-64DCE20A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0FDB2-CEA0-4C4E-8309-25B88D69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data of comments and reviews from google and </a:t>
            </a:r>
            <a:r>
              <a:rPr lang="en-US" dirty="0" err="1"/>
              <a:t>bing</a:t>
            </a:r>
            <a:r>
              <a:rPr lang="en-US" dirty="0"/>
              <a:t> search API</a:t>
            </a:r>
          </a:p>
          <a:p>
            <a:r>
              <a:rPr lang="en-US" dirty="0"/>
              <a:t>Finding the optimum search results (Decision of the extent of data cleaning (removing data) as more strict cleaning would lead to minimum results)</a:t>
            </a:r>
          </a:p>
          <a:p>
            <a:r>
              <a:rPr lang="en-US" dirty="0"/>
              <a:t>Creation of 2 views ON  same webpage</a:t>
            </a:r>
          </a:p>
          <a:p>
            <a:r>
              <a:rPr lang="en-US" dirty="0"/>
              <a:t>Storage of search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25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A2E9-C0F0-4AE2-ADE4-09999F01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C217-44C6-4C3E-BC27-CFD9F4695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access to the data of menus of restaurants</a:t>
            </a:r>
          </a:p>
          <a:p>
            <a:r>
              <a:rPr lang="en-US" dirty="0"/>
              <a:t>Get results based on results sorted on best ratings and price (most economical) both</a:t>
            </a:r>
          </a:p>
        </p:txBody>
      </p:sp>
    </p:spTree>
    <p:extLst>
      <p:ext uri="{BB962C8B-B14F-4D97-AF65-F5344CB8AC3E}">
        <p14:creationId xmlns:p14="http://schemas.microsoft.com/office/powerpoint/2010/main" val="718847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1CE7-6341-4CCD-9F86-98587882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B5DD4-C223-42D7-851C-B3393E4C2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https://www.geeksforgeeks.org/what-is-web-api-and-why-we-use-it/#:~:text=Web%20API%20is%20an%20API,%2C%20ASP.NET%2C%20etc</a:t>
            </a:r>
            <a:r>
              <a:rPr lang="en-US" dirty="0"/>
              <a:t>.</a:t>
            </a:r>
          </a:p>
          <a:p>
            <a:r>
              <a:rPr lang="en-US" dirty="0">
                <a:hlinkClick r:id="rId3"/>
              </a:rPr>
              <a:t>https://www.digitalocean.com/community/tutorials/how-to-make-a-web-application-using-flask-in-python-3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9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0F64-F53E-4492-93D3-5C4AE759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271" y="3260201"/>
            <a:ext cx="4427101" cy="1670613"/>
          </a:xfrm>
        </p:spPr>
        <p:txBody>
          <a:bodyPr>
            <a:normAutofit/>
          </a:bodyPr>
          <a:lstStyle/>
          <a:p>
            <a:r>
              <a:rPr lang="en-US" sz="4800"/>
              <a:t>THANKYOU</a:t>
            </a: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A303-587E-4382-BE39-E1A0C4B7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REASON/ WHY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3621-6C31-489A-9373-B239A887C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1009"/>
            <a:ext cx="8596668" cy="4490354"/>
          </a:xfrm>
        </p:spPr>
        <p:txBody>
          <a:bodyPr/>
          <a:lstStyle/>
          <a:p>
            <a:pPr marL="0" indent="0">
              <a:buNone/>
            </a:pPr>
            <a:endParaRPr lang="en-US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Too much time to decide and chose a restaurant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Which restaurant’s food is better?</a:t>
            </a:r>
            <a:endParaRPr lang="en-US" sz="20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In this fast-paced world, choosing a restaurant to find some good food has become time consuming, specifically when there are a lot of restaurants with a large variety of food items and new restaurants opening all the time. This makes choosing a restaurant of your liking a time-consuming job. </a:t>
            </a:r>
          </a:p>
          <a:p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 order to help in this problem, we will build a search engine specifically for our food needs, here we would be able find to the best restaurants in our location as per our needs. </a:t>
            </a:r>
          </a:p>
        </p:txBody>
      </p:sp>
    </p:spTree>
    <p:extLst>
      <p:ext uri="{BB962C8B-B14F-4D97-AF65-F5344CB8AC3E}">
        <p14:creationId xmlns:p14="http://schemas.microsoft.com/office/powerpoint/2010/main" val="246440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94FC-0801-4F57-9445-4EBD012A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OVERVIEW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CDC6690-F36F-4394-9B31-2256DA3FBE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49542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921BD13A-A4FB-4152-BA25-0602BA128A8A}"/>
              </a:ext>
            </a:extLst>
          </p:cNvPr>
          <p:cNvGrpSpPr/>
          <p:nvPr/>
        </p:nvGrpSpPr>
        <p:grpSpPr>
          <a:xfrm>
            <a:off x="2925720" y="3902040"/>
            <a:ext cx="290160" cy="356760"/>
            <a:chOff x="2925720" y="3902040"/>
            <a:chExt cx="290160" cy="35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1B9D5C6-5691-44FF-8D5C-02800D4FF59C}"/>
                    </a:ext>
                  </a:extLst>
                </p14:cNvPr>
                <p14:cNvContentPartPr/>
                <p14:nvPr/>
              </p14:nvContentPartPr>
              <p14:xfrm>
                <a:off x="2935800" y="3902040"/>
                <a:ext cx="176760" cy="182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1B9D5C6-5691-44FF-8D5C-02800D4FF59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27160" y="3893040"/>
                  <a:ext cx="194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3002BF0-D7D4-48D0-906A-DBA184199320}"/>
                    </a:ext>
                  </a:extLst>
                </p14:cNvPr>
                <p14:cNvContentPartPr/>
                <p14:nvPr/>
              </p14:nvContentPartPr>
              <p14:xfrm>
                <a:off x="2925720" y="4099320"/>
                <a:ext cx="290160" cy="159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3002BF0-D7D4-48D0-906A-DBA18419932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17080" y="4090320"/>
                  <a:ext cx="30780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6EB809-C825-4321-96E5-950735051D9C}"/>
              </a:ext>
            </a:extLst>
          </p:cNvPr>
          <p:cNvGrpSpPr/>
          <p:nvPr/>
        </p:nvGrpSpPr>
        <p:grpSpPr>
          <a:xfrm>
            <a:off x="3667320" y="3942000"/>
            <a:ext cx="183600" cy="259560"/>
            <a:chOff x="3667320" y="3942000"/>
            <a:chExt cx="18360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7B888D5-4BEE-4584-ADAE-3B6C67FAEC2E}"/>
                    </a:ext>
                  </a:extLst>
                </p14:cNvPr>
                <p14:cNvContentPartPr/>
                <p14:nvPr/>
              </p14:nvContentPartPr>
              <p14:xfrm>
                <a:off x="3667320" y="3942000"/>
                <a:ext cx="183600" cy="156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7B888D5-4BEE-4584-ADAE-3B6C67FAEC2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658680" y="3933000"/>
                  <a:ext cx="2012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DAC46AF-FBE7-4DC3-A335-12E5B550A394}"/>
                    </a:ext>
                  </a:extLst>
                </p14:cNvPr>
                <p14:cNvContentPartPr/>
                <p14:nvPr/>
              </p14:nvContentPartPr>
              <p14:xfrm>
                <a:off x="3718440" y="4083840"/>
                <a:ext cx="117000" cy="117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DAC46AF-FBE7-4DC3-A335-12E5B550A39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09800" y="4075200"/>
                  <a:ext cx="13464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C6692B-5881-4058-B02E-FF0CB87DA3D1}"/>
              </a:ext>
            </a:extLst>
          </p:cNvPr>
          <p:cNvGrpSpPr/>
          <p:nvPr/>
        </p:nvGrpSpPr>
        <p:grpSpPr>
          <a:xfrm>
            <a:off x="6785640" y="2788560"/>
            <a:ext cx="213840" cy="259200"/>
            <a:chOff x="6785640" y="2788560"/>
            <a:chExt cx="213840" cy="25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37FB5FB-6DF4-4ECF-869D-D23D1F439E5A}"/>
                    </a:ext>
                  </a:extLst>
                </p14:cNvPr>
                <p14:cNvContentPartPr/>
                <p14:nvPr/>
              </p14:nvContentPartPr>
              <p14:xfrm>
                <a:off x="6785640" y="2788560"/>
                <a:ext cx="204480" cy="125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37FB5FB-6DF4-4ECF-869D-D23D1F439E5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77000" y="2779920"/>
                  <a:ext cx="222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520E644-C01A-47BA-BAAA-F34CF5C356F9}"/>
                    </a:ext>
                  </a:extLst>
                </p14:cNvPr>
                <p14:cNvContentPartPr/>
                <p14:nvPr/>
              </p14:nvContentPartPr>
              <p14:xfrm>
                <a:off x="6984360" y="2788560"/>
                <a:ext cx="15120" cy="259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520E644-C01A-47BA-BAAA-F34CF5C356F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75720" y="2779920"/>
                  <a:ext cx="32760" cy="27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865784B-FDBF-45DB-92F8-DFC35448ABAA}"/>
                  </a:ext>
                </a:extLst>
              </p14:cNvPr>
              <p14:cNvContentPartPr/>
              <p14:nvPr/>
            </p14:nvContentPartPr>
            <p14:xfrm>
              <a:off x="6872760" y="3992400"/>
              <a:ext cx="178920" cy="224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865784B-FDBF-45DB-92F8-DFC35448ABA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64120" y="3983760"/>
                <a:ext cx="19656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E2B5A90-CC84-479D-9CF6-FBB4AF22A458}"/>
                  </a:ext>
                </a:extLst>
              </p14:cNvPr>
              <p14:cNvContentPartPr/>
              <p14:nvPr/>
            </p14:nvContentPartPr>
            <p14:xfrm>
              <a:off x="6832800" y="5171040"/>
              <a:ext cx="176040" cy="243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E2B5A90-CC84-479D-9CF6-FBB4AF22A45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23800" y="5162400"/>
                <a:ext cx="19368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1F90BE9-046E-46A4-BEF8-F59F2EDAEE9A}"/>
                  </a:ext>
                </a:extLst>
              </p14:cNvPr>
              <p14:cNvContentPartPr/>
              <p14:nvPr/>
            </p14:nvContentPartPr>
            <p14:xfrm>
              <a:off x="6293520" y="3652200"/>
              <a:ext cx="213840" cy="177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1F90BE9-046E-46A4-BEF8-F59F2EDAEE9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284880" y="3643200"/>
                <a:ext cx="2314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DBE4361-D0B0-42E7-AECA-67D335B03DDF}"/>
                  </a:ext>
                </a:extLst>
              </p14:cNvPr>
              <p14:cNvContentPartPr/>
              <p14:nvPr/>
            </p14:nvContentPartPr>
            <p14:xfrm>
              <a:off x="6278040" y="3926520"/>
              <a:ext cx="128160" cy="279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DBE4361-D0B0-42E7-AECA-67D335B03DD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269040" y="3917520"/>
                <a:ext cx="145800" cy="29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DCE01F4A-492C-4942-96EF-DA92A8216954}"/>
              </a:ext>
            </a:extLst>
          </p:cNvPr>
          <p:cNvGrpSpPr/>
          <p:nvPr/>
        </p:nvGrpSpPr>
        <p:grpSpPr>
          <a:xfrm>
            <a:off x="6323400" y="4424400"/>
            <a:ext cx="239760" cy="171360"/>
            <a:chOff x="6323400" y="4424400"/>
            <a:chExt cx="239760" cy="17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07532C9-5796-4409-953B-9EBFE03DEF50}"/>
                    </a:ext>
                  </a:extLst>
                </p14:cNvPr>
                <p14:cNvContentPartPr/>
                <p14:nvPr/>
              </p14:nvContentPartPr>
              <p14:xfrm>
                <a:off x="6323400" y="4439520"/>
                <a:ext cx="16560" cy="156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07532C9-5796-4409-953B-9EBFE03DEF5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14760" y="4430880"/>
                  <a:ext cx="342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9C2E8E-0DB8-4DEE-AB20-A23F6895ABCE}"/>
                    </a:ext>
                  </a:extLst>
                </p14:cNvPr>
                <p14:cNvContentPartPr/>
                <p14:nvPr/>
              </p14:nvContentPartPr>
              <p14:xfrm>
                <a:off x="6354720" y="4424400"/>
                <a:ext cx="208440" cy="5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9C2E8E-0DB8-4DEE-AB20-A23F6895ABC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346080" y="4415760"/>
                  <a:ext cx="226080" cy="2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C4B1D00-4595-4A96-9D2A-76C0037CE586}"/>
                  </a:ext>
                </a:extLst>
              </p14:cNvPr>
              <p14:cNvContentPartPr/>
              <p14:nvPr/>
            </p14:nvContentPartPr>
            <p14:xfrm>
              <a:off x="-2188057" y="5011637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C4B1D00-4595-4A96-9D2A-76C0037CE58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-2196697" y="500299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269E19C8-F4AB-4CEF-AB73-4EC1F0FC8A30}"/>
              </a:ext>
            </a:extLst>
          </p:cNvPr>
          <p:cNvGrpSpPr/>
          <p:nvPr/>
        </p:nvGrpSpPr>
        <p:grpSpPr>
          <a:xfrm>
            <a:off x="5312543" y="1354037"/>
            <a:ext cx="360" cy="360"/>
            <a:chOff x="5312543" y="1354037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2BCF0C7-1042-4E19-AC31-3F003CFDFEA6}"/>
                    </a:ext>
                  </a:extLst>
                </p14:cNvPr>
                <p14:cNvContentPartPr/>
                <p14:nvPr/>
              </p14:nvContentPartPr>
              <p14:xfrm>
                <a:off x="5312543" y="1354037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2BCF0C7-1042-4E19-AC31-3F003CFDFEA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303543" y="13450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1342C2F-63D1-43D5-AC33-25AE1C67F912}"/>
                    </a:ext>
                  </a:extLst>
                </p14:cNvPr>
                <p14:cNvContentPartPr/>
                <p14:nvPr/>
              </p14:nvContentPartPr>
              <p14:xfrm>
                <a:off x="5312543" y="1354037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1342C2F-63D1-43D5-AC33-25AE1C67F91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303543" y="13450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6546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1BF1-2ACA-46CF-AA9F-67495256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OVERVIEW/APPROACH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FD63C-F5E1-48B3-8447-74B773540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052979"/>
          </a:xfrm>
        </p:spPr>
        <p:txBody>
          <a:bodyPr>
            <a:normAutofit fontScale="77500" lnSpcReduction="20000"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alibri" panose="020F0502020204030204" pitchFamily="34" charset="0"/>
              </a:rPr>
              <a:t>Building a web API using Flask</a:t>
            </a:r>
          </a:p>
          <a:p>
            <a:r>
              <a:rPr lang="en-US" sz="2300" dirty="0">
                <a:solidFill>
                  <a:srgbClr val="000000"/>
                </a:solidFill>
                <a:latin typeface="Calibri" panose="020F0502020204030204" pitchFamily="34" charset="0"/>
              </a:rPr>
              <a:t>Creation/Designing of HTML pgs.</a:t>
            </a:r>
          </a:p>
          <a:p>
            <a:r>
              <a:rPr lang="en-US" sz="2300" dirty="0">
                <a:solidFill>
                  <a:srgbClr val="000000"/>
                </a:solidFill>
                <a:latin typeface="Calibri" panose="020F0502020204030204" pitchFamily="34" charset="0"/>
              </a:rPr>
              <a:t> Getting user search inputs:</a:t>
            </a:r>
          </a:p>
          <a:p>
            <a:pPr lvl="1"/>
            <a:r>
              <a:rPr lang="en-US" sz="2300" dirty="0">
                <a:solidFill>
                  <a:srgbClr val="000000"/>
                </a:solidFill>
                <a:latin typeface="Calibri" panose="020F0502020204030204" pitchFamily="34" charset="0"/>
              </a:rPr>
              <a:t> Food type, </a:t>
            </a:r>
          </a:p>
          <a:p>
            <a:pPr lvl="1"/>
            <a:r>
              <a:rPr lang="en-US" sz="2300" dirty="0">
                <a:solidFill>
                  <a:srgbClr val="000000"/>
                </a:solidFill>
                <a:latin typeface="Calibri" panose="020F0502020204030204" pitchFamily="34" charset="0"/>
              </a:rPr>
              <a:t>Location</a:t>
            </a:r>
          </a:p>
          <a:p>
            <a:pPr lvl="1"/>
            <a:r>
              <a:rPr lang="en-US" sz="2300" dirty="0">
                <a:solidFill>
                  <a:srgbClr val="000000"/>
                </a:solidFill>
                <a:latin typeface="Calibri" panose="020F0502020204030204" pitchFamily="34" charset="0"/>
              </a:rPr>
              <a:t>City</a:t>
            </a:r>
          </a:p>
          <a:p>
            <a:r>
              <a:rPr lang="en-US" sz="2300" dirty="0">
                <a:solidFill>
                  <a:srgbClr val="000000"/>
                </a:solidFill>
                <a:latin typeface="Calibri" panose="020F0502020204030204" pitchFamily="34" charset="0"/>
              </a:rPr>
              <a:t>Fetching the required data as JSON from the APIs:</a:t>
            </a:r>
          </a:p>
          <a:p>
            <a:pPr lvl="1"/>
            <a:r>
              <a:rPr lang="en-US" sz="2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Foursquare web API</a:t>
            </a:r>
          </a:p>
          <a:p>
            <a:pPr lvl="1"/>
            <a:r>
              <a:rPr lang="en-US" sz="2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Bing Custom Search API </a:t>
            </a:r>
          </a:p>
          <a:p>
            <a:pPr lvl="1"/>
            <a:r>
              <a:rPr lang="en-US" sz="2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Google Search API </a:t>
            </a:r>
          </a:p>
          <a:p>
            <a:r>
              <a:rPr lang="en-US" sz="2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 Extraction from JSON and formation of pandas data frame</a:t>
            </a:r>
          </a:p>
          <a:p>
            <a:r>
              <a:rPr lang="en-US" sz="2300" dirty="0">
                <a:solidFill>
                  <a:srgbClr val="000000"/>
                </a:solidFill>
                <a:latin typeface="Calibri" panose="020F0502020204030204" pitchFamily="34" charset="0"/>
              </a:rPr>
              <a:t>Data Cleaning</a:t>
            </a:r>
          </a:p>
          <a:p>
            <a:r>
              <a:rPr lang="en-US" sz="2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Display Search results to user</a:t>
            </a:r>
          </a:p>
          <a:p>
            <a:pPr lvl="1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6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F981-E45D-4BCB-BCD6-7911F86C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68B4-E408-4D12-A12F-95C96F8EA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-Regula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Flask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-Regular"/>
              </a:rPr>
              <a:t> is a small and lightweight Python web framework that provides useful tools and features that make creating web applications in Python easier. It gives developers flexibility and is a more accessible framework for new developers since you can build a web application quickly using only a single Python file.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Inter-Regular"/>
              </a:rPr>
              <a:t>For our project we have used Flask to create a web application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5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15A7-5196-4D5E-9F26-F2576F05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HTML PAGES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572F2-0B29-4A0A-9F66-0923B3D85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project web API 2 no. of html pages have been designed as follows:</a:t>
            </a:r>
          </a:p>
          <a:p>
            <a:r>
              <a:rPr lang="en-US" dirty="0"/>
              <a:t>Main.html this page is the main </a:t>
            </a:r>
            <a:r>
              <a:rPr lang="en-US" dirty="0" err="1"/>
              <a:t>pg</a:t>
            </a:r>
            <a:r>
              <a:rPr lang="en-US" dirty="0"/>
              <a:t> and contains a form which takes user inputs:</a:t>
            </a:r>
          </a:p>
          <a:p>
            <a:pPr lvl="1"/>
            <a:r>
              <a:rPr lang="en-US" dirty="0"/>
              <a:t>Food type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City</a:t>
            </a:r>
          </a:p>
          <a:p>
            <a:r>
              <a:rPr lang="en-US" dirty="0"/>
              <a:t>Search.html this </a:t>
            </a:r>
            <a:r>
              <a:rPr lang="en-US" dirty="0" err="1"/>
              <a:t>pg</a:t>
            </a:r>
            <a:r>
              <a:rPr lang="en-US" dirty="0"/>
              <a:t> displays the final search results</a:t>
            </a:r>
          </a:p>
          <a:p>
            <a:r>
              <a:rPr lang="en-US" dirty="0"/>
              <a:t>Some CSS have also been utilized  </a:t>
            </a:r>
          </a:p>
        </p:txBody>
      </p:sp>
    </p:spTree>
    <p:extLst>
      <p:ext uri="{BB962C8B-B14F-4D97-AF65-F5344CB8AC3E}">
        <p14:creationId xmlns:p14="http://schemas.microsoft.com/office/powerpoint/2010/main" val="222309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CBEA-ECF4-4B46-A3FC-C2F8CD3B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SEARCH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4AB0B-749B-4E58-9303-AF34CF2AF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inputs namely:</a:t>
            </a:r>
          </a:p>
          <a:p>
            <a:pPr lvl="1"/>
            <a:r>
              <a:rPr lang="en-US" dirty="0"/>
              <a:t>Food type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City</a:t>
            </a:r>
          </a:p>
          <a:p>
            <a:pPr marL="0" indent="0">
              <a:buNone/>
            </a:pPr>
            <a:r>
              <a:rPr lang="en-US" dirty="0"/>
              <a:t>	taken in the form of html main.html </a:t>
            </a:r>
            <a:r>
              <a:rPr lang="en-US" dirty="0" err="1"/>
              <a:t>pg</a:t>
            </a:r>
            <a:r>
              <a:rPr lang="en-US" dirty="0"/>
              <a:t> are read by the python program 	using request library function</a:t>
            </a:r>
          </a:p>
          <a:p>
            <a:r>
              <a:rPr lang="en-US" dirty="0"/>
              <a:t>These read inputs form the search parameter are to be sent to different API</a:t>
            </a:r>
          </a:p>
        </p:txBody>
      </p:sp>
    </p:spTree>
    <p:extLst>
      <p:ext uri="{BB962C8B-B14F-4D97-AF65-F5344CB8AC3E}">
        <p14:creationId xmlns:p14="http://schemas.microsoft.com/office/powerpoint/2010/main" val="224081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18D0-2CB4-4612-AB7B-DBCB9C5D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CUSTOMABLE SEARCH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16DE-5226-4191-B399-EE0177B16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 Search engine that can be customized</a:t>
            </a:r>
          </a:p>
          <a:p>
            <a:r>
              <a:rPr lang="en-US" dirty="0"/>
              <a:t>For this project the following search engine API are used for data: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Foursquare web API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Bing Custom Search API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Google Search API 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46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1122</TotalTime>
  <Words>1470</Words>
  <Application>Microsoft Office PowerPoint</Application>
  <PresentationFormat>Widescreen</PresentationFormat>
  <Paragraphs>158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Inter-Regular</vt:lpstr>
      <vt:lpstr>Trebuchet MS</vt:lpstr>
      <vt:lpstr>urw-din</vt:lpstr>
      <vt:lpstr>Wingdings 3</vt:lpstr>
      <vt:lpstr>Facet</vt:lpstr>
      <vt:lpstr>FOOD ENGINGE KARACHI</vt:lpstr>
      <vt:lpstr>WHAT IS FOOD ENGINE KARACHI</vt:lpstr>
      <vt:lpstr>MAIN REASON/ WHY </vt:lpstr>
      <vt:lpstr>MAJOR OVERVIEW</vt:lpstr>
      <vt:lpstr>PROJECT OVERVIEW/APPROACH</vt:lpstr>
      <vt:lpstr>FLASK</vt:lpstr>
      <vt:lpstr>DESIGN OF HTML PAGES </vt:lpstr>
      <vt:lpstr>USER SEARCH INPUTS</vt:lpstr>
      <vt:lpstr>CUSTOMABLE SEARCH ENGINES</vt:lpstr>
      <vt:lpstr>GOOGLE CUSTOM SEARCH ENGINE</vt:lpstr>
      <vt:lpstr>BING MICROSFT AZURE SEARCH ENGINE</vt:lpstr>
      <vt:lpstr>FOURSQUARE CUSTOM SEARCH</vt:lpstr>
      <vt:lpstr>PowerPoint Presentation</vt:lpstr>
      <vt:lpstr>CODE</vt:lpstr>
      <vt:lpstr>LIBRARIES USED</vt:lpstr>
      <vt:lpstr>DATA EXTRACTION</vt:lpstr>
      <vt:lpstr>DATA CLEANING</vt:lpstr>
      <vt:lpstr>RESULTS</vt:lpstr>
      <vt:lpstr>FEATURES</vt:lpstr>
      <vt:lpstr>LIMITATIONS</vt:lpstr>
      <vt:lpstr>Problems faced</vt:lpstr>
      <vt:lpstr>FUTURE WORK</vt:lpstr>
      <vt:lpstr>REFERENCES</vt:lpstr>
      <vt:lpstr>THANKYOU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ENGINGE KARACHI</dc:title>
  <dc:creator>Amin Ghias</dc:creator>
  <cp:lastModifiedBy>Amin Ghias</cp:lastModifiedBy>
  <cp:revision>18</cp:revision>
  <dcterms:created xsi:type="dcterms:W3CDTF">2021-12-09T11:33:01Z</dcterms:created>
  <dcterms:modified xsi:type="dcterms:W3CDTF">2021-12-10T07:48:25Z</dcterms:modified>
</cp:coreProperties>
</file>