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FC5A175-3ADE-41AA-A621-B092D64D5435}">
          <p14:sldIdLst>
            <p14:sldId id="256"/>
            <p14:sldId id="257"/>
            <p14:sldId id="258"/>
            <p14:sldId id="259"/>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95" autoAdjust="0"/>
    <p:restoredTop sz="94660"/>
  </p:normalViewPr>
  <p:slideViewPr>
    <p:cSldViewPr snapToGrid="0">
      <p:cViewPr varScale="1">
        <p:scale>
          <a:sx n="111" d="100"/>
          <a:sy n="111" d="100"/>
        </p:scale>
        <p:origin x="223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DDEB0-B030-4B93-828E-484F5FD06683}" type="datetimeFigureOut">
              <a:rPr lang="en-US" smtClean="0"/>
              <a:t>11/10/2019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868EF-41A2-49DC-876C-B82122F283B0}" type="slidenum">
              <a:rPr lang="en-US" smtClean="0"/>
              <a:t>‹#›</a:t>
            </a:fld>
            <a:endParaRPr lang="en-US"/>
          </a:p>
        </p:txBody>
      </p:sp>
    </p:spTree>
    <p:extLst>
      <p:ext uri="{BB962C8B-B14F-4D97-AF65-F5344CB8AC3E}">
        <p14:creationId xmlns:p14="http://schemas.microsoft.com/office/powerpoint/2010/main" val="1916807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9679" y="1273324"/>
            <a:ext cx="3712346" cy="700348"/>
          </a:xfrm>
        </p:spPr>
        <p:txBody>
          <a:bodyPr anchor="t">
            <a:noAutofit/>
          </a:bodyPr>
          <a:lstStyle>
            <a:lvl1pPr>
              <a:defRPr sz="2000" b="0"/>
            </a:lvl1pPr>
          </a:lstStyle>
          <a:p>
            <a:r>
              <a:rPr lang="en-US" dirty="0"/>
              <a:t>Click to edit Master title style</a:t>
            </a:r>
          </a:p>
        </p:txBody>
      </p:sp>
      <p:sp>
        <p:nvSpPr>
          <p:cNvPr id="3" name="Picture Placeholder 2"/>
          <p:cNvSpPr>
            <a:spLocks noGrp="1"/>
          </p:cNvSpPr>
          <p:nvPr>
            <p:ph type="pic" idx="1"/>
          </p:nvPr>
        </p:nvSpPr>
        <p:spPr>
          <a:xfrm>
            <a:off x="5375305" y="1273325"/>
            <a:ext cx="5757016" cy="45976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59679" y="2057400"/>
            <a:ext cx="3712346" cy="3779378"/>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898031074"/>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
    <p:bg>
      <p:bgPr>
        <a:solidFill>
          <a:srgbClr val="FFD6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219342-DDBB-4D65-841A-201688492A5A}"/>
              </a:ext>
            </a:extLst>
          </p:cNvPr>
          <p:cNvSpPr txBox="1"/>
          <p:nvPr userDrawn="1"/>
        </p:nvSpPr>
        <p:spPr>
          <a:xfrm>
            <a:off x="1055689" y="2290547"/>
            <a:ext cx="10080624" cy="1446550"/>
          </a:xfrm>
          <a:prstGeom prst="rect">
            <a:avLst/>
          </a:prstGeom>
          <a:noFill/>
        </p:spPr>
        <p:txBody>
          <a:bodyPr wrap="square" rtlCol="1">
            <a:spAutoFit/>
          </a:bodyPr>
          <a:lstStyle/>
          <a:p>
            <a:pPr algn="ctr"/>
            <a:r>
              <a:rPr lang="en-US" sz="8800" b="0" dirty="0">
                <a:ln w="38100">
                  <a:noFill/>
                </a:ln>
                <a:solidFill>
                  <a:schemeClr val="bg1"/>
                </a:solidFill>
                <a:latin typeface="Acre Medium" panose="00000600000000000000" pitchFamily="50" charset="0"/>
              </a:rPr>
              <a:t>Brand Style Guide</a:t>
            </a:r>
            <a:endParaRPr lang="fa-IR" sz="8800" b="0" dirty="0">
              <a:ln w="38100">
                <a:noFill/>
              </a:ln>
              <a:solidFill>
                <a:schemeClr val="bg1"/>
              </a:solidFill>
              <a:latin typeface="Acre Medium" panose="00000600000000000000" pitchFamily="50" charset="0"/>
            </a:endParaRPr>
          </a:p>
        </p:txBody>
      </p:sp>
    </p:spTree>
    <p:extLst>
      <p:ext uri="{BB962C8B-B14F-4D97-AF65-F5344CB8AC3E}">
        <p14:creationId xmlns:p14="http://schemas.microsoft.com/office/powerpoint/2010/main" val="2513775767"/>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9679" y="1273324"/>
            <a:ext cx="3712346" cy="700348"/>
          </a:xfrm>
        </p:spPr>
        <p:txBody>
          <a:bodyPr anchor="t">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59679" y="2057400"/>
            <a:ext cx="3712346" cy="3779378"/>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
        <p:nvSpPr>
          <p:cNvPr id="6" name="Content Placeholder 5">
            <a:extLst>
              <a:ext uri="{FF2B5EF4-FFF2-40B4-BE49-F238E27FC236}">
                <a16:creationId xmlns:a16="http://schemas.microsoft.com/office/drawing/2014/main" id="{70779BCD-9680-4E19-9C78-549D0760B83D}"/>
              </a:ext>
            </a:extLst>
          </p:cNvPr>
          <p:cNvSpPr>
            <a:spLocks noGrp="1"/>
          </p:cNvSpPr>
          <p:nvPr>
            <p:ph sz="quarter" idx="13"/>
          </p:nvPr>
        </p:nvSpPr>
        <p:spPr>
          <a:xfrm>
            <a:off x="7535863" y="1999310"/>
            <a:ext cx="2881459" cy="2871794"/>
          </a:xfrm>
        </p:spPr>
        <p:txBody>
          <a:bodyPr>
            <a:noAutofit/>
          </a:bodyPr>
          <a:lstStyle>
            <a:lvl1pPr marL="0" indent="0">
              <a:buNone/>
              <a:defRPr sz="1400"/>
            </a:lvl1pPr>
            <a:lvl2pPr>
              <a:defRPr sz="1200"/>
            </a:lvl2pPr>
            <a:lvl3pPr>
              <a:defRPr sz="1100"/>
            </a:lvl3pPr>
            <a:lvl4pPr>
              <a:defRPr sz="1050"/>
            </a:lvl4pPr>
            <a:lvl5pPr>
              <a:defRPr sz="1050"/>
            </a:lvl5pPr>
          </a:lstStyle>
          <a:p>
            <a:pPr lvl="0"/>
            <a:r>
              <a:rPr lang="en-US" dirty="0"/>
              <a:t>Click to edit Master text styles</a:t>
            </a:r>
          </a:p>
        </p:txBody>
      </p:sp>
    </p:spTree>
    <p:extLst>
      <p:ext uri="{BB962C8B-B14F-4D97-AF65-F5344CB8AC3E}">
        <p14:creationId xmlns:p14="http://schemas.microsoft.com/office/powerpoint/2010/main" val="394805076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44351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34660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816712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dirty="0"/>
          </a:p>
        </p:txBody>
      </p:sp>
    </p:spTree>
    <p:extLst>
      <p:ext uri="{BB962C8B-B14F-4D97-AF65-F5344CB8AC3E}">
        <p14:creationId xmlns:p14="http://schemas.microsoft.com/office/powerpoint/2010/main" val="1915313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75193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9678" y="2144993"/>
            <a:ext cx="496012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44993"/>
            <a:ext cx="496297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1055687" y="5943599"/>
            <a:ext cx="3033045"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62581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1055687" y="5943599"/>
            <a:ext cx="3033045"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92996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055687" y="5943599"/>
            <a:ext cx="3033045"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188054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over">
    <p:bg>
      <p:bgPr>
        <a:solidFill>
          <a:srgbClr val="7030A0"/>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328" y="2367182"/>
            <a:ext cx="2152829" cy="2152829"/>
          </a:xfrm>
          <a:prstGeom prst="rect">
            <a:avLst/>
          </a:prstGeom>
        </p:spPr>
      </p:pic>
    </p:spTree>
    <p:extLst>
      <p:ext uri="{BB962C8B-B14F-4D97-AF65-F5344CB8AC3E}">
        <p14:creationId xmlns:p14="http://schemas.microsoft.com/office/powerpoint/2010/main" val="3465677898"/>
      </p:ext>
    </p:extLst>
  </p:cSld>
  <p:clrMapOvr>
    <a:masterClrMapping/>
  </p:clrMapOvr>
  <p:transition spd="slow">
    <p:cover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59678" y="837487"/>
            <a:ext cx="10075491" cy="115230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59679" y="2144993"/>
            <a:ext cx="10075490" cy="370033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868064" y="5943600"/>
            <a:ext cx="2268249" cy="365125"/>
          </a:xfrm>
          <a:prstGeom prst="rect">
            <a:avLst/>
          </a:prstGeom>
        </p:spPr>
        <p:txBody>
          <a:bodyPr vert="horz" lIns="91440" tIns="45720" rIns="91440" bIns="45720" rtlCol="0" anchor="ctr"/>
          <a:lstStyle>
            <a:lvl1pPr algn="r">
              <a:defRPr sz="1200">
                <a:solidFill>
                  <a:schemeClr val="tx1">
                    <a:tint val="75000"/>
                  </a:schemeClr>
                </a:solidFill>
                <a:latin typeface="Acre Medium" panose="00000600000000000000" pitchFamily="50" charset="0"/>
              </a:defRPr>
            </a:lvl1pPr>
          </a:lstStyle>
          <a:p>
            <a:fld id="{6B8230D4-A52F-48C3-88BB-7CF0A26BA1C5}" type="slidenum">
              <a:rPr lang="en-US" smtClean="0"/>
              <a:pPr/>
              <a:t>‹#›</a:t>
            </a:fld>
            <a:endParaRPr lang="en-US"/>
          </a:p>
        </p:txBody>
      </p:sp>
      <p:sp>
        <p:nvSpPr>
          <p:cNvPr id="4" name="TextBox 3">
            <a:extLst>
              <a:ext uri="{FF2B5EF4-FFF2-40B4-BE49-F238E27FC236}">
                <a16:creationId xmlns:a16="http://schemas.microsoft.com/office/drawing/2014/main" id="{4A282A0F-409A-4BE0-9A6F-4D71768B7975}"/>
              </a:ext>
            </a:extLst>
          </p:cNvPr>
          <p:cNvSpPr txBox="1"/>
          <p:nvPr userDrawn="1"/>
        </p:nvSpPr>
        <p:spPr>
          <a:xfrm>
            <a:off x="1064234" y="5939327"/>
            <a:ext cx="2875378" cy="365126"/>
          </a:xfrm>
          <a:prstGeom prst="rect">
            <a:avLst/>
          </a:prstGeom>
        </p:spPr>
        <p:txBody>
          <a:bodyPr vert="horz" lIns="91440" tIns="45720" rIns="91440" bIns="45720" rtlCol="0" anchor="ctr"/>
          <a:lstStyle>
            <a:defPPr>
              <a:defRPr lang="en-US"/>
            </a:defPPr>
            <a:lvl1pPr>
              <a:defRPr sz="1200">
                <a:solidFill>
                  <a:schemeClr val="tx1">
                    <a:tint val="75000"/>
                  </a:schemeClr>
                </a:solidFill>
                <a:latin typeface="Acre Medium" panose="00000600000000000000" pitchFamily="50" charset="0"/>
              </a:defRPr>
            </a:lvl1pPr>
          </a:lstStyle>
          <a:p>
            <a:pPr lvl="0"/>
            <a:r>
              <a:rPr lang="en-US" dirty="0"/>
              <a:t>Jibres Brand Style Guide</a:t>
            </a:r>
            <a:endParaRPr lang="fa-IR" dirty="0"/>
          </a:p>
        </p:txBody>
      </p:sp>
    </p:spTree>
    <p:extLst>
      <p:ext uri="{BB962C8B-B14F-4D97-AF65-F5344CB8AC3E}">
        <p14:creationId xmlns:p14="http://schemas.microsoft.com/office/powerpoint/2010/main" val="2219052456"/>
      </p:ext>
    </p:extLst>
  </p:cSld>
  <p:clrMap bg1="lt1" tx1="dk1" bg2="lt2" tx2="dk2" accent1="accent1" accent2="accent2" accent3="accent3" accent4="accent4" accent5="accent5" accent6="accent6" hlink="hlink" folHlink="folHlink"/>
  <p:sldLayoutIdLst>
    <p:sldLayoutId id="2147483657" r:id="rId1"/>
    <p:sldLayoutId id="2147483665" r:id="rId2"/>
    <p:sldLayoutId id="2147483651" r:id="rId3"/>
    <p:sldLayoutId id="2147483649" r:id="rId4"/>
    <p:sldLayoutId id="2147483650" r:id="rId5"/>
    <p:sldLayoutId id="2147483652" r:id="rId6"/>
    <p:sldLayoutId id="2147483654" r:id="rId7"/>
    <p:sldLayoutId id="2147483660" r:id="rId8"/>
  </p:sldLayoutIdLst>
  <p:hf hdr="0" ftr="0" dt="0"/>
  <p:txStyles>
    <p:titleStyle>
      <a:lvl1pPr algn="l" defTabSz="914400" rtl="0" eaLnBrk="1" latinLnBrk="0" hangingPunct="1">
        <a:lnSpc>
          <a:spcPct val="90000"/>
        </a:lnSpc>
        <a:spcBef>
          <a:spcPct val="0"/>
        </a:spcBef>
        <a:buNone/>
        <a:defRPr sz="3600" kern="1200">
          <a:solidFill>
            <a:schemeClr val="tx1"/>
          </a:solidFill>
          <a:latin typeface="Acre Medium" panose="000006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cre Medium" panose="000006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cre Medium" panose="000006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cre Medium" panose="000006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cre Medium" panose="000006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cre Medium" panose="000006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7015" userDrawn="1">
          <p15:clr>
            <a:srgbClr val="F26B43"/>
          </p15:clr>
        </p15:guide>
        <p15:guide id="3" pos="665" userDrawn="1">
          <p15:clr>
            <a:srgbClr val="F26B43"/>
          </p15:clr>
        </p15:guide>
        <p15:guide id="4" orient="horz" pos="2160" userDrawn="1">
          <p15:clr>
            <a:srgbClr val="F26B43"/>
          </p15:clr>
        </p15:guide>
        <p15:guide id="5" orient="horz" pos="3974" userDrawn="1">
          <p15:clr>
            <a:srgbClr val="F26B43"/>
          </p15:clr>
        </p15:guide>
        <p15:guide id="6" orient="horz" pos="346" userDrawn="1">
          <p15:clr>
            <a:srgbClr val="F26B43"/>
          </p15:clr>
        </p15:guide>
        <p15:guide id="7" pos="4747" userDrawn="1">
          <p15:clr>
            <a:srgbClr val="F26B43"/>
          </p15:clr>
        </p15:guide>
        <p15:guide id="8" pos="65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F6D22-9DBA-4052-A524-A62E2AD3D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A2DF4004-DE01-48F6-B113-CABD5DAED4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Tree>
    <p:extLst>
      <p:ext uri="{BB962C8B-B14F-4D97-AF65-F5344CB8AC3E}">
        <p14:creationId xmlns:p14="http://schemas.microsoft.com/office/powerpoint/2010/main" val="3895948305"/>
      </p:ext>
    </p:extLst>
  </p:cSld>
  <p:clrMap bg1="lt1" tx1="dk1" bg2="lt2" tx2="dk2" accent1="accent1" accent2="accent2" accent3="accent3" accent4="accent4" accent5="accent5" accent6="accent6" hlink="hlink" folHlink="folHlink"/>
  <p:sldLayoutIdLst>
    <p:sldLayoutId id="2147483655" r:id="rId1"/>
    <p:sldLayoutId id="214748366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822499"/>
      </p:ext>
    </p:extLst>
  </p:cSld>
  <p:clrMapOvr>
    <a:masterClrMapping/>
  </p:clrMapOvr>
  <p:transition spd="slow">
    <p:cover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GRAYSCALE </a:t>
            </a:r>
          </a:p>
        </p:txBody>
      </p:sp>
      <p:sp>
        <p:nvSpPr>
          <p:cNvPr id="6" name="Picture Placeholder 5">
            <a:extLst>
              <a:ext uri="{FF2B5EF4-FFF2-40B4-BE49-F238E27FC236}">
                <a16:creationId xmlns:a16="http://schemas.microsoft.com/office/drawing/2014/main" id="{7133E2A7-9877-4A52-ACFC-DBCA0D39FCD9}"/>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If the color logotype isn’t an option for technical reasons, use the white or black versions instead. </a:t>
            </a:r>
          </a:p>
          <a:p>
            <a:r>
              <a:rPr lang="en-US" dirty="0"/>
              <a:t>You can create a version using any value on the grayscale.</a:t>
            </a:r>
          </a:p>
        </p:txBody>
      </p:sp>
      <p:sp>
        <p:nvSpPr>
          <p:cNvPr id="5" name="Slide Number Placeholder 4"/>
          <p:cNvSpPr>
            <a:spLocks noGrp="1"/>
          </p:cNvSpPr>
          <p:nvPr>
            <p:ph type="sldNum" sz="quarter" idx="12"/>
          </p:nvPr>
        </p:nvSpPr>
        <p:spPr/>
        <p:txBody>
          <a:bodyPr/>
          <a:lstStyle/>
          <a:p>
            <a:fld id="{6B8230D4-A52F-48C3-88BB-7CF0A26BA1C5}" type="slidenum">
              <a:rPr lang="en-US" smtClean="0"/>
              <a:t>10</a:t>
            </a:fld>
            <a:endParaRPr lang="en-US"/>
          </a:p>
        </p:txBody>
      </p:sp>
    </p:spTree>
    <p:extLst>
      <p:ext uri="{BB962C8B-B14F-4D97-AF65-F5344CB8AC3E}">
        <p14:creationId xmlns:p14="http://schemas.microsoft.com/office/powerpoint/2010/main" val="3667402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COLOR </a:t>
            </a:r>
          </a:p>
        </p:txBody>
      </p:sp>
      <p:sp>
        <p:nvSpPr>
          <p:cNvPr id="6" name="Picture Placeholder 5">
            <a:extLst>
              <a:ext uri="{FF2B5EF4-FFF2-40B4-BE49-F238E27FC236}">
                <a16:creationId xmlns:a16="http://schemas.microsoft.com/office/drawing/2014/main" id="{CF2EC9F8-49F2-4B1B-B285-80ECC15825FA}"/>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Our logo must always have good contrast with the background to ensure maximum impact and accessibility. </a:t>
            </a:r>
          </a:p>
          <a:p>
            <a:r>
              <a:rPr lang="en-US" dirty="0"/>
              <a:t>Use the black or white versions if the logo is to be presented on a background color. </a:t>
            </a:r>
          </a:p>
          <a:p>
            <a:r>
              <a:rPr lang="en-US" dirty="0"/>
              <a:t>If you’re going with grayscale, make sure you choose a version where the contrast between the logo and the background is strong.</a:t>
            </a:r>
          </a:p>
        </p:txBody>
      </p:sp>
      <p:sp>
        <p:nvSpPr>
          <p:cNvPr id="5" name="Slide Number Placeholder 4"/>
          <p:cNvSpPr>
            <a:spLocks noGrp="1"/>
          </p:cNvSpPr>
          <p:nvPr>
            <p:ph type="sldNum" sz="quarter" idx="12"/>
          </p:nvPr>
        </p:nvSpPr>
        <p:spPr/>
        <p:txBody>
          <a:bodyPr/>
          <a:lstStyle/>
          <a:p>
            <a:fld id="{6B8230D4-A52F-48C3-88BB-7CF0A26BA1C5}" type="slidenum">
              <a:rPr lang="en-US" smtClean="0"/>
              <a:t>11</a:t>
            </a:fld>
            <a:endParaRPr lang="en-US"/>
          </a:p>
        </p:txBody>
      </p:sp>
    </p:spTree>
    <p:extLst>
      <p:ext uri="{BB962C8B-B14F-4D97-AF65-F5344CB8AC3E}">
        <p14:creationId xmlns:p14="http://schemas.microsoft.com/office/powerpoint/2010/main" val="124166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WORDMARK</a:t>
            </a:r>
          </a:p>
        </p:txBody>
      </p:sp>
      <p:sp>
        <p:nvSpPr>
          <p:cNvPr id="3" name="Content Placeholder 2"/>
          <p:cNvSpPr>
            <a:spLocks noGrp="1"/>
          </p:cNvSpPr>
          <p:nvPr>
            <p:ph type="body" sz="half" idx="2"/>
          </p:nvPr>
        </p:nvSpPr>
        <p:spPr/>
        <p:txBody>
          <a:bodyPr/>
          <a:lstStyle/>
          <a:p>
            <a:r>
              <a:rPr lang="en-US" dirty="0"/>
              <a:t>Here’s what you need to know about the wordmark:</a:t>
            </a:r>
          </a:p>
          <a:p>
            <a:pPr marL="171450" indent="-171450">
              <a:buFont typeface="Wingdings" panose="05000000000000000000" pitchFamily="2" charset="2"/>
              <a:buChar char="§"/>
            </a:pPr>
            <a:r>
              <a:rPr lang="en-US" dirty="0"/>
              <a:t>The font used for the wordmark is Acre Medium. </a:t>
            </a:r>
          </a:p>
          <a:p>
            <a:pPr marL="171450" indent="-171450">
              <a:buFont typeface="Wingdings" panose="05000000000000000000" pitchFamily="2" charset="2"/>
              <a:buChar char="§"/>
            </a:pPr>
            <a:r>
              <a:rPr lang="en-US" dirty="0"/>
              <a:t>This font is only used in the logo. </a:t>
            </a:r>
          </a:p>
          <a:p>
            <a:pPr marL="171450" indent="-171450">
              <a:buFont typeface="Wingdings" panose="05000000000000000000" pitchFamily="2" charset="2"/>
              <a:buChar char="§"/>
            </a:pPr>
            <a:r>
              <a:rPr lang="en-US" dirty="0"/>
              <a:t>“Jibres” is written as one word, with the letters “J” capitalized in all instances. </a:t>
            </a:r>
          </a:p>
        </p:txBody>
      </p:sp>
      <p:sp>
        <p:nvSpPr>
          <p:cNvPr id="5" name="Slide Number Placeholder 4"/>
          <p:cNvSpPr>
            <a:spLocks noGrp="1"/>
          </p:cNvSpPr>
          <p:nvPr>
            <p:ph type="sldNum" sz="quarter" idx="12"/>
          </p:nvPr>
        </p:nvSpPr>
        <p:spPr/>
        <p:txBody>
          <a:bodyPr/>
          <a:lstStyle/>
          <a:p>
            <a:fld id="{6B8230D4-A52F-48C3-88BB-7CF0A26BA1C5}" type="slidenum">
              <a:rPr lang="en-US" smtClean="0"/>
              <a:t>12</a:t>
            </a:fld>
            <a:endParaRPr lang="en-US"/>
          </a:p>
        </p:txBody>
      </p:sp>
      <p:sp>
        <p:nvSpPr>
          <p:cNvPr id="10" name="Content Placeholder 9">
            <a:extLst>
              <a:ext uri="{FF2B5EF4-FFF2-40B4-BE49-F238E27FC236}">
                <a16:creationId xmlns:a16="http://schemas.microsoft.com/office/drawing/2014/main" id="{0285FA8F-8B1D-41F0-93B6-D7DFF4C887ED}"/>
              </a:ext>
            </a:extLst>
          </p:cNvPr>
          <p:cNvSpPr>
            <a:spLocks noGrp="1"/>
          </p:cNvSpPr>
          <p:nvPr>
            <p:ph sz="quarter" idx="13"/>
          </p:nvPr>
        </p:nvSpPr>
        <p:spPr/>
        <p:txBody>
          <a:bodyPr>
            <a:normAutofit/>
          </a:bodyPr>
          <a:lstStyle/>
          <a:p>
            <a:pPr marL="0" indent="0">
              <a:buNone/>
            </a:pPr>
            <a:endParaRPr lang="en-US" sz="1400" dirty="0"/>
          </a:p>
          <a:p>
            <a:pPr marL="0" indent="0">
              <a:buNone/>
            </a:pPr>
            <a:endParaRPr lang="en-US" sz="1400" dirty="0"/>
          </a:p>
          <a:p>
            <a:pPr marL="0" indent="0">
              <a:buNone/>
            </a:pPr>
            <a:r>
              <a:rPr lang="en-US" sz="1400" dirty="0"/>
              <a:t>Acre Medium</a:t>
            </a:r>
          </a:p>
          <a:p>
            <a:pPr marL="0" indent="0">
              <a:buNone/>
            </a:pPr>
            <a:endParaRPr lang="en-US" sz="1400" dirty="0"/>
          </a:p>
          <a:p>
            <a:pPr marL="0" indent="0">
              <a:buNone/>
            </a:pPr>
            <a:r>
              <a:rPr lang="en-US" dirty="0"/>
              <a:t>ABCDEFGHIJKLMNOPQR STUVWXYZ</a:t>
            </a:r>
          </a:p>
          <a:p>
            <a:pPr marL="0" indent="0">
              <a:buNone/>
            </a:pPr>
            <a:r>
              <a:rPr lang="en-US" dirty="0" err="1"/>
              <a:t>abcdefghijklmnopqrstuvwxyz</a:t>
            </a:r>
            <a:endParaRPr lang="fa-IR" dirty="0"/>
          </a:p>
        </p:txBody>
      </p:sp>
    </p:spTree>
    <p:extLst>
      <p:ext uri="{BB962C8B-B14F-4D97-AF65-F5344CB8AC3E}">
        <p14:creationId xmlns:p14="http://schemas.microsoft.com/office/powerpoint/2010/main" val="1407971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LOGO </a:t>
            </a:r>
            <a:r>
              <a:rPr lang="en-US" dirty="0">
                <a:solidFill>
                  <a:srgbClr val="FF0000"/>
                </a:solidFill>
              </a:rPr>
              <a:t>DON’TS </a:t>
            </a:r>
          </a:p>
        </p:txBody>
      </p:sp>
      <p:sp>
        <p:nvSpPr>
          <p:cNvPr id="6" name="Picture Placeholder 5">
            <a:extLst>
              <a:ext uri="{FF2B5EF4-FFF2-40B4-BE49-F238E27FC236}">
                <a16:creationId xmlns:a16="http://schemas.microsoft.com/office/drawing/2014/main" id="{895F2BB5-E133-4A3E-933A-28F1E0977493}"/>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Use the Jibres logos as provided and please do not make any changes to them :)</a:t>
            </a:r>
          </a:p>
        </p:txBody>
      </p:sp>
      <p:sp>
        <p:nvSpPr>
          <p:cNvPr id="5" name="Slide Number Placeholder 4"/>
          <p:cNvSpPr>
            <a:spLocks noGrp="1"/>
          </p:cNvSpPr>
          <p:nvPr>
            <p:ph type="sldNum" sz="quarter" idx="12"/>
          </p:nvPr>
        </p:nvSpPr>
        <p:spPr/>
        <p:txBody>
          <a:bodyPr/>
          <a:lstStyle/>
          <a:p>
            <a:fld id="{6B8230D4-A52F-48C3-88BB-7CF0A26BA1C5}" type="slidenum">
              <a:rPr lang="en-US" smtClean="0"/>
              <a:t>13</a:t>
            </a:fld>
            <a:endParaRPr lang="en-US"/>
          </a:p>
        </p:txBody>
      </p:sp>
    </p:spTree>
    <p:extLst>
      <p:ext uri="{BB962C8B-B14F-4D97-AF65-F5344CB8AC3E}">
        <p14:creationId xmlns:p14="http://schemas.microsoft.com/office/powerpoint/2010/main" val="127723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9923463" y="5943600"/>
            <a:ext cx="2268537" cy="365125"/>
          </a:xfrm>
          <a:prstGeom prst="rect">
            <a:avLst/>
          </a:prstGeom>
        </p:spPr>
        <p:txBody>
          <a:bodyPr/>
          <a:lstStyle/>
          <a:p>
            <a:fld id="{6B8230D4-A52F-48C3-88BB-7CF0A26BA1C5}" type="slidenum">
              <a:rPr lang="en-US" smtClean="0"/>
              <a:t>14</a:t>
            </a:fld>
            <a:endParaRPr lang="en-US"/>
          </a:p>
        </p:txBody>
      </p:sp>
    </p:spTree>
    <p:extLst>
      <p:ext uri="{BB962C8B-B14F-4D97-AF65-F5344CB8AC3E}">
        <p14:creationId xmlns:p14="http://schemas.microsoft.com/office/powerpoint/2010/main" val="1164702611"/>
      </p:ext>
    </p:extLst>
  </p:cSld>
  <p:clrMapOvr>
    <a:masterClrMapping/>
  </p:clrMapOvr>
  <p:transition spd="slow">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640358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THE LOGO </a:t>
            </a:r>
          </a:p>
        </p:txBody>
      </p:sp>
      <p:sp>
        <p:nvSpPr>
          <p:cNvPr id="7" name="Picture Placeholder 6">
            <a:extLst>
              <a:ext uri="{FF2B5EF4-FFF2-40B4-BE49-F238E27FC236}">
                <a16:creationId xmlns:a16="http://schemas.microsoft.com/office/drawing/2014/main" id="{706A336A-ED89-4BB8-9183-D66CDEB6DFBD}"/>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Our logo represents simplicity, vivacity, agility scalability and reliability; Values that we believe them as a company</a:t>
            </a:r>
          </a:p>
          <a:p>
            <a:r>
              <a:rPr lang="en-US" dirty="0"/>
              <a:t>These guidelines are here to help ensure that your use of the Jibres logo is consistent with the way we present ourselves.</a:t>
            </a:r>
          </a:p>
        </p:txBody>
      </p:sp>
      <p:sp>
        <p:nvSpPr>
          <p:cNvPr id="5" name="Slide Number Placeholder 4"/>
          <p:cNvSpPr>
            <a:spLocks noGrp="1"/>
          </p:cNvSpPr>
          <p:nvPr>
            <p:ph type="sldNum" sz="quarter" idx="12"/>
          </p:nvPr>
        </p:nvSpPr>
        <p:spPr/>
        <p:txBody>
          <a:bodyPr/>
          <a:lstStyle/>
          <a:p>
            <a:fld id="{6B8230D4-A52F-48C3-88BB-7CF0A26BA1C5}" type="slidenum">
              <a:rPr lang="en-US" smtClean="0"/>
              <a:t>3</a:t>
            </a:fld>
            <a:endParaRPr lang="en-US"/>
          </a:p>
        </p:txBody>
      </p:sp>
    </p:spTree>
    <p:extLst>
      <p:ext uri="{BB962C8B-B14F-4D97-AF65-F5344CB8AC3E}">
        <p14:creationId xmlns:p14="http://schemas.microsoft.com/office/powerpoint/2010/main" val="3407012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LOCKUP </a:t>
            </a:r>
          </a:p>
        </p:txBody>
      </p:sp>
      <p:sp>
        <p:nvSpPr>
          <p:cNvPr id="6" name="Picture Placeholder 5">
            <a:extLst>
              <a:ext uri="{FF2B5EF4-FFF2-40B4-BE49-F238E27FC236}">
                <a16:creationId xmlns:a16="http://schemas.microsoft.com/office/drawing/2014/main" id="{55678F02-9346-4F3E-9696-D29E1F1BCE5D}"/>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Our standard horizontal lockup is our official logotype, consisting of the icon and our wordmark. If you aren’t sure which logo to use in your materials, use this one.</a:t>
            </a:r>
          </a:p>
        </p:txBody>
      </p:sp>
      <p:sp>
        <p:nvSpPr>
          <p:cNvPr id="5" name="Slide Number Placeholder 4"/>
          <p:cNvSpPr>
            <a:spLocks noGrp="1"/>
          </p:cNvSpPr>
          <p:nvPr>
            <p:ph type="sldNum" sz="quarter" idx="12"/>
          </p:nvPr>
        </p:nvSpPr>
        <p:spPr/>
        <p:txBody>
          <a:bodyPr/>
          <a:lstStyle/>
          <a:p>
            <a:fld id="{6B8230D4-A52F-48C3-88BB-7CF0A26BA1C5}" type="slidenum">
              <a:rPr lang="en-US" smtClean="0"/>
              <a:t>4</a:t>
            </a:fld>
            <a:endParaRPr lang="en-US"/>
          </a:p>
        </p:txBody>
      </p:sp>
    </p:spTree>
    <p:extLst>
      <p:ext uri="{BB962C8B-B14F-4D97-AF65-F5344CB8AC3E}">
        <p14:creationId xmlns:p14="http://schemas.microsoft.com/office/powerpoint/2010/main" val="182818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LOCKUP </a:t>
            </a:r>
          </a:p>
        </p:txBody>
      </p:sp>
      <p:sp>
        <p:nvSpPr>
          <p:cNvPr id="6" name="Picture Placeholder 5">
            <a:extLst>
              <a:ext uri="{FF2B5EF4-FFF2-40B4-BE49-F238E27FC236}">
                <a16:creationId xmlns:a16="http://schemas.microsoft.com/office/drawing/2014/main" id="{2278F296-330E-4225-969C-7091D6C7BF7B}"/>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The vertical lockup can be used when the provided space is square and use of the horizontal lockup will make the logo look too small.</a:t>
            </a:r>
          </a:p>
        </p:txBody>
      </p:sp>
      <p:sp>
        <p:nvSpPr>
          <p:cNvPr id="5" name="Slide Number Placeholder 4"/>
          <p:cNvSpPr>
            <a:spLocks noGrp="1"/>
          </p:cNvSpPr>
          <p:nvPr>
            <p:ph type="sldNum" sz="quarter" idx="12"/>
          </p:nvPr>
        </p:nvSpPr>
        <p:spPr/>
        <p:txBody>
          <a:bodyPr/>
          <a:lstStyle/>
          <a:p>
            <a:fld id="{6B8230D4-A52F-48C3-88BB-7CF0A26BA1C5}" type="slidenum">
              <a:rPr lang="en-US" smtClean="0"/>
              <a:t>5</a:t>
            </a:fld>
            <a:endParaRPr lang="en-US"/>
          </a:p>
        </p:txBody>
      </p:sp>
    </p:spTree>
    <p:extLst>
      <p:ext uri="{BB962C8B-B14F-4D97-AF65-F5344CB8AC3E}">
        <p14:creationId xmlns:p14="http://schemas.microsoft.com/office/powerpoint/2010/main" val="256838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ICON BY ITSELF </a:t>
            </a:r>
          </a:p>
        </p:txBody>
      </p:sp>
      <p:sp>
        <p:nvSpPr>
          <p:cNvPr id="6" name="Picture Placeholder 5">
            <a:extLst>
              <a:ext uri="{FF2B5EF4-FFF2-40B4-BE49-F238E27FC236}">
                <a16:creationId xmlns:a16="http://schemas.microsoft.com/office/drawing/2014/main" id="{42307935-FA56-4641-849A-694A5BF05588}"/>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Use the icon </a:t>
            </a:r>
            <a:r>
              <a:rPr lang="en-US" b="1" dirty="0"/>
              <a:t>only</a:t>
            </a:r>
            <a:r>
              <a:rPr lang="en-US" dirty="0"/>
              <a:t> when “Jibres” has been well established elsewhere on the page or in the design. When in doubt, use the full logotype.</a:t>
            </a:r>
          </a:p>
        </p:txBody>
      </p:sp>
      <p:sp>
        <p:nvSpPr>
          <p:cNvPr id="5" name="Slide Number Placeholder 4"/>
          <p:cNvSpPr>
            <a:spLocks noGrp="1"/>
          </p:cNvSpPr>
          <p:nvPr>
            <p:ph type="sldNum" sz="quarter" idx="12"/>
          </p:nvPr>
        </p:nvSpPr>
        <p:spPr/>
        <p:txBody>
          <a:bodyPr/>
          <a:lstStyle/>
          <a:p>
            <a:fld id="{6B8230D4-A52F-48C3-88BB-7CF0A26BA1C5}" type="slidenum">
              <a:rPr lang="en-US" smtClean="0"/>
              <a:t>6</a:t>
            </a:fld>
            <a:endParaRPr lang="en-US"/>
          </a:p>
        </p:txBody>
      </p:sp>
    </p:spTree>
    <p:extLst>
      <p:ext uri="{BB962C8B-B14F-4D97-AF65-F5344CB8AC3E}">
        <p14:creationId xmlns:p14="http://schemas.microsoft.com/office/powerpoint/2010/main" val="1270470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SPACE </a:t>
            </a:r>
          </a:p>
        </p:txBody>
      </p:sp>
      <p:sp>
        <p:nvSpPr>
          <p:cNvPr id="6" name="Picture Placeholder 5">
            <a:extLst>
              <a:ext uri="{FF2B5EF4-FFF2-40B4-BE49-F238E27FC236}">
                <a16:creationId xmlns:a16="http://schemas.microsoft.com/office/drawing/2014/main" id="{64D11ABA-AB72-4DC3-A3A4-40FA1F6562F3}"/>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Safe space acts as a buffer between the logo and other visual elements on a page, including text. </a:t>
            </a:r>
          </a:p>
          <a:p>
            <a:r>
              <a:rPr lang="en-US" dirty="0"/>
              <a:t>This space is the minimum distance needed and is equal to half the height of the icon.</a:t>
            </a:r>
          </a:p>
        </p:txBody>
      </p:sp>
      <p:sp>
        <p:nvSpPr>
          <p:cNvPr id="5" name="Slide Number Placeholder 4"/>
          <p:cNvSpPr>
            <a:spLocks noGrp="1"/>
          </p:cNvSpPr>
          <p:nvPr>
            <p:ph type="sldNum" sz="quarter" idx="12"/>
          </p:nvPr>
        </p:nvSpPr>
        <p:spPr/>
        <p:txBody>
          <a:bodyPr/>
          <a:lstStyle/>
          <a:p>
            <a:fld id="{6B8230D4-A52F-48C3-88BB-7CF0A26BA1C5}" type="slidenum">
              <a:rPr lang="en-US" smtClean="0"/>
              <a:t>7</a:t>
            </a:fld>
            <a:endParaRPr lang="en-US"/>
          </a:p>
        </p:txBody>
      </p:sp>
    </p:spTree>
    <p:extLst>
      <p:ext uri="{BB962C8B-B14F-4D97-AF65-F5344CB8AC3E}">
        <p14:creationId xmlns:p14="http://schemas.microsoft.com/office/powerpoint/2010/main" val="1407165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SIZE </a:t>
            </a:r>
          </a:p>
        </p:txBody>
      </p:sp>
      <p:sp>
        <p:nvSpPr>
          <p:cNvPr id="6" name="Picture Placeholder 5">
            <a:extLst>
              <a:ext uri="{FF2B5EF4-FFF2-40B4-BE49-F238E27FC236}">
                <a16:creationId xmlns:a16="http://schemas.microsoft.com/office/drawing/2014/main" id="{609BFE0F-5E47-44F6-8972-BDF1C5924E7F}"/>
              </a:ext>
            </a:extLst>
          </p:cNvPr>
          <p:cNvSpPr>
            <a:spLocks noGrp="1"/>
          </p:cNvSpPr>
          <p:nvPr>
            <p:ph type="pic" idx="1"/>
          </p:nvPr>
        </p:nvSpPr>
        <p:spPr/>
      </p:sp>
      <p:sp>
        <p:nvSpPr>
          <p:cNvPr id="3" name="Content Placeholder 2"/>
          <p:cNvSpPr>
            <a:spLocks noGrp="1"/>
          </p:cNvSpPr>
          <p:nvPr>
            <p:ph type="body" sz="half" idx="2"/>
          </p:nvPr>
        </p:nvSpPr>
        <p:spPr/>
        <p:txBody>
          <a:bodyPr/>
          <a:lstStyle/>
          <a:p>
            <a:r>
              <a:rPr lang="en-US" dirty="0"/>
              <a:t>Here’s the recommended minimum size at which the logo may be reproduced. For legibility reasons, we ask that you stick to these dimensions.</a:t>
            </a:r>
          </a:p>
        </p:txBody>
      </p:sp>
      <p:sp>
        <p:nvSpPr>
          <p:cNvPr id="5" name="Slide Number Placeholder 4"/>
          <p:cNvSpPr>
            <a:spLocks noGrp="1"/>
          </p:cNvSpPr>
          <p:nvPr>
            <p:ph type="sldNum" sz="quarter" idx="12"/>
          </p:nvPr>
        </p:nvSpPr>
        <p:spPr/>
        <p:txBody>
          <a:bodyPr/>
          <a:lstStyle/>
          <a:p>
            <a:fld id="{6B8230D4-A52F-48C3-88BB-7CF0A26BA1C5}" type="slidenum">
              <a:rPr lang="en-US" smtClean="0"/>
              <a:t>8</a:t>
            </a:fld>
            <a:endParaRPr lang="en-US"/>
          </a:p>
        </p:txBody>
      </p:sp>
    </p:spTree>
    <p:extLst>
      <p:ext uri="{BB962C8B-B14F-4D97-AF65-F5344CB8AC3E}">
        <p14:creationId xmlns:p14="http://schemas.microsoft.com/office/powerpoint/2010/main" val="2389800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Jibres Gold</a:t>
            </a:r>
          </a:p>
        </p:txBody>
      </p:sp>
      <p:sp>
        <p:nvSpPr>
          <p:cNvPr id="3" name="Content Placeholder 2"/>
          <p:cNvSpPr>
            <a:spLocks noGrp="1"/>
          </p:cNvSpPr>
          <p:nvPr>
            <p:ph type="body" sz="half" idx="2"/>
          </p:nvPr>
        </p:nvSpPr>
        <p:spPr/>
        <p:txBody>
          <a:bodyPr/>
          <a:lstStyle/>
          <a:p>
            <a:r>
              <a:rPr lang="en-US" dirty="0"/>
              <a:t>The Jibres gold is bright and vibrant and we want it to stand out clearly. To that end, here are the color values you can use for both digital and print.</a:t>
            </a:r>
          </a:p>
        </p:txBody>
      </p:sp>
      <p:sp>
        <p:nvSpPr>
          <p:cNvPr id="5" name="Slide Number Placeholder 4"/>
          <p:cNvSpPr>
            <a:spLocks noGrp="1"/>
          </p:cNvSpPr>
          <p:nvPr>
            <p:ph type="sldNum" sz="quarter" idx="12"/>
          </p:nvPr>
        </p:nvSpPr>
        <p:spPr/>
        <p:txBody>
          <a:bodyPr/>
          <a:lstStyle/>
          <a:p>
            <a:fld id="{6B8230D4-A52F-48C3-88BB-7CF0A26BA1C5}" type="slidenum">
              <a:rPr lang="en-US" smtClean="0"/>
              <a:pPr/>
              <a:t>9</a:t>
            </a:fld>
            <a:endParaRPr lang="en-US"/>
          </a:p>
        </p:txBody>
      </p:sp>
      <p:sp>
        <p:nvSpPr>
          <p:cNvPr id="17" name="Content Placeholder 16">
            <a:extLst>
              <a:ext uri="{FF2B5EF4-FFF2-40B4-BE49-F238E27FC236}">
                <a16:creationId xmlns:a16="http://schemas.microsoft.com/office/drawing/2014/main" id="{FEA1A86E-177D-4089-9036-BBDA79463865}"/>
              </a:ext>
            </a:extLst>
          </p:cNvPr>
          <p:cNvSpPr>
            <a:spLocks noGrp="1"/>
          </p:cNvSpPr>
          <p:nvPr>
            <p:ph sz="quarter" idx="13"/>
          </p:nvPr>
        </p:nvSpPr>
        <p:spPr>
          <a:solidFill>
            <a:srgbClr val="FFD600"/>
          </a:solidFill>
        </p:spPr>
        <p:txBody>
          <a:bodyPr anchor="ctr"/>
          <a:lstStyle/>
          <a:p>
            <a:pPr indent="534988" defTabSz="1346200"/>
            <a:r>
              <a:rPr lang="en-US" sz="1100" dirty="0"/>
              <a:t>HEX	#</a:t>
            </a:r>
          </a:p>
          <a:p>
            <a:pPr indent="534988" defTabSz="1346200"/>
            <a:r>
              <a:rPr lang="en-US" sz="1100" dirty="0"/>
              <a:t>RGB	255, 214, 0</a:t>
            </a:r>
          </a:p>
          <a:p>
            <a:pPr indent="534988" defTabSz="1346200"/>
            <a:r>
              <a:rPr lang="en-US" sz="1100" dirty="0"/>
              <a:t>CMYK	14 25 366 0</a:t>
            </a:r>
          </a:p>
        </p:txBody>
      </p:sp>
    </p:spTree>
    <p:extLst>
      <p:ext uri="{BB962C8B-B14F-4D97-AF65-F5344CB8AC3E}">
        <p14:creationId xmlns:p14="http://schemas.microsoft.com/office/powerpoint/2010/main" val="1608708131"/>
      </p:ext>
    </p:extLst>
  </p:cSld>
  <p:clrMapOvr>
    <a:masterClrMapping/>
  </p:clrMapOvr>
</p:sld>
</file>

<file path=ppt/theme/theme1.xml><?xml version="1.0" encoding="utf-8"?>
<a:theme xmlns:a="http://schemas.openxmlformats.org/drawingml/2006/main" name="Text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441</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Acre Medium</vt:lpstr>
      <vt:lpstr>Arial</vt:lpstr>
      <vt:lpstr>Calibri</vt:lpstr>
      <vt:lpstr>Calibri Light</vt:lpstr>
      <vt:lpstr>IRANSans Light</vt:lpstr>
      <vt:lpstr>Wingdings</vt:lpstr>
      <vt:lpstr>Text Theme</vt:lpstr>
      <vt:lpstr>Custom Design</vt:lpstr>
      <vt:lpstr>PowerPoint Presentation</vt:lpstr>
      <vt:lpstr>PowerPoint Presentation</vt:lpstr>
      <vt:lpstr>MEET THE LOGO </vt:lpstr>
      <vt:lpstr>STANDARD LOCKUP </vt:lpstr>
      <vt:lpstr>VERTICAL LOCKUP </vt:lpstr>
      <vt:lpstr>ICON BY ITSELF </vt:lpstr>
      <vt:lpstr>SAFE SPACE </vt:lpstr>
      <vt:lpstr>MINIMAL SIZE </vt:lpstr>
      <vt:lpstr>Jibres Gold</vt:lpstr>
      <vt:lpstr>USING GRAYSCALE </vt:lpstr>
      <vt:lpstr>BACKGROUND COLOR </vt:lpstr>
      <vt:lpstr>WORDMARK</vt:lpstr>
      <vt:lpstr>LOGO DON’TS </vt:lpstr>
      <vt:lpstr>PowerPoint Presentation</vt:lpstr>
    </vt:vector>
  </TitlesOfParts>
  <Company>Ermile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Styleguide</dc:title>
  <dc:subject>Jibres</dc:subject>
  <dc:creator>Javad Adib</dc:creator>
  <cp:keywords>Jibres;StyleGuide;Guideline;logo</cp:keywords>
  <cp:lastModifiedBy>Javad Adib</cp:lastModifiedBy>
  <cp:revision>114</cp:revision>
  <dcterms:created xsi:type="dcterms:W3CDTF">2019-11-04T07:32:11Z</dcterms:created>
  <dcterms:modified xsi:type="dcterms:W3CDTF">2019-11-10T12:58:58Z</dcterms:modified>
</cp:coreProperties>
</file>