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C5A175-3ADE-41AA-A621-B092D64D5435}">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FE0002"/>
    <a:srgbClr val="0A4646"/>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5" autoAdjust="0"/>
    <p:restoredTop sz="94660"/>
  </p:normalViewPr>
  <p:slideViewPr>
    <p:cSldViewPr snapToGrid="0">
      <p:cViewPr varScale="1">
        <p:scale>
          <a:sx n="111" d="100"/>
          <a:sy n="111" d="100"/>
        </p:scale>
        <p:origin x="1500" y="102"/>
      </p:cViewPr>
      <p:guideLst>
        <p:guide orient="horz" pos="2160"/>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000" y="1296000"/>
            <a:ext cx="3712346" cy="700348"/>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5375305" y="1273325"/>
            <a:ext cx="5757016" cy="45976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3712346" cy="268605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9803107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C80A5A"/>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16000" y="2349000"/>
            <a:ext cx="2160000" cy="2160000"/>
          </a:xfrm>
          <a:prstGeom prst="rect">
            <a:avLst/>
          </a:prstGeom>
        </p:spPr>
      </p:pic>
    </p:spTree>
    <p:extLst>
      <p:ext uri="{BB962C8B-B14F-4D97-AF65-F5344CB8AC3E}">
        <p14:creationId xmlns:p14="http://schemas.microsoft.com/office/powerpoint/2010/main" val="3465677898"/>
      </p:ext>
    </p:extLst>
  </p:cSld>
  <p:clrMapOvr>
    <a:masterClrMapping/>
  </p:clrMapOvr>
  <p:transition spd="slow">
    <p:cover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8" y="2487002"/>
            <a:ext cx="10080624" cy="1200329"/>
          </a:xfrm>
          <a:prstGeom prst="rect">
            <a:avLst/>
          </a:prstGeom>
          <a:noFill/>
        </p:spPr>
        <p:txBody>
          <a:bodyPr wrap="square" rtlCol="1">
            <a:spAutoFit/>
          </a:bodyPr>
          <a:lstStyle/>
          <a:p>
            <a:pPr algn="ctr"/>
            <a:r>
              <a:rPr lang="en-US" sz="7200" b="0" dirty="0">
                <a:ln w="38100">
                  <a:noFill/>
                </a:ln>
                <a:solidFill>
                  <a:schemeClr val="tx1"/>
                </a:solidFill>
                <a:latin typeface="Acre Medium" panose="00000600000000000000" pitchFamily="50" charset="0"/>
              </a:rPr>
              <a:t>Brand Style Guide</a:t>
            </a:r>
            <a:endParaRPr lang="fa-IR" sz="7200" b="0" dirty="0">
              <a:ln w="38100">
                <a:noFill/>
              </a:ln>
              <a:solidFill>
                <a:schemeClr val="tx1"/>
              </a:solidFill>
              <a:latin typeface="Acre Medium" panose="00000600000000000000" pitchFamily="50" charset="0"/>
            </a:endParaRP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reserve="1">
  <p:cSld name="Picture with Caption md">
    <p:spTree>
      <p:nvGrpSpPr>
        <p:cNvPr id="1" name=""/>
        <p:cNvGrpSpPr/>
        <p:nvPr/>
      </p:nvGrpSpPr>
      <p:grpSpPr>
        <a:xfrm>
          <a:off x="0" y="0"/>
          <a:ext cx="0" cy="0"/>
          <a:chOff x="0" y="0"/>
          <a:chExt cx="0" cy="0"/>
        </a:xfrm>
      </p:grpSpPr>
      <p:sp>
        <p:nvSpPr>
          <p:cNvPr id="2" name="Title 1"/>
          <p:cNvSpPr>
            <a:spLocks noGrp="1"/>
          </p:cNvSpPr>
          <p:nvPr>
            <p:ph type="title"/>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6120000" y="1800000"/>
            <a:ext cx="5036321" cy="350822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8207299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ibresLogo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105557" y="2139593"/>
            <a:ext cx="5040000" cy="2172414"/>
          </a:xfrm>
          <a:prstGeom prst="rect">
            <a:avLst/>
          </a:prstGeom>
        </p:spPr>
      </p:pic>
    </p:spTree>
    <p:extLst>
      <p:ext uri="{BB962C8B-B14F-4D97-AF65-F5344CB8AC3E}">
        <p14:creationId xmlns:p14="http://schemas.microsoft.com/office/powerpoint/2010/main" val="10165428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JibresLogo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838219" y="1440000"/>
            <a:ext cx="3240000" cy="3069474"/>
          </a:xfrm>
          <a:prstGeom prst="rect">
            <a:avLst/>
          </a:prstGeom>
        </p:spPr>
      </p:pic>
    </p:spTree>
    <p:extLst>
      <p:ext uri="{BB962C8B-B14F-4D97-AF65-F5344CB8AC3E}">
        <p14:creationId xmlns:p14="http://schemas.microsoft.com/office/powerpoint/2010/main" val="230300746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JibresLogo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795185" y="1722300"/>
            <a:ext cx="2880000" cy="2880000"/>
          </a:xfrm>
          <a:prstGeom prst="rect">
            <a:avLst/>
          </a:prstGeom>
        </p:spPr>
      </p:pic>
    </p:spTree>
    <p:extLst>
      <p:ext uri="{BB962C8B-B14F-4D97-AF65-F5344CB8AC3E}">
        <p14:creationId xmlns:p14="http://schemas.microsoft.com/office/powerpoint/2010/main" val="312747059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273324"/>
            <a:ext cx="3712346" cy="700348"/>
          </a:xfrm>
        </p:spPr>
        <p:txBody>
          <a:bodyPr anchor="t">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59679" y="2057400"/>
            <a:ext cx="3712346" cy="3779378"/>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
        <p:nvSpPr>
          <p:cNvPr id="6" name="Content Placeholder 5">
            <a:extLst>
              <a:ext uri="{FF2B5EF4-FFF2-40B4-BE49-F238E27FC236}">
                <a16:creationId xmlns:a16="http://schemas.microsoft.com/office/drawing/2014/main" id="{70779BCD-9680-4E19-9C78-549D0760B83D}"/>
              </a:ext>
            </a:extLst>
          </p:cNvPr>
          <p:cNvSpPr>
            <a:spLocks noGrp="1"/>
          </p:cNvSpPr>
          <p:nvPr>
            <p:ph sz="quarter" idx="13"/>
          </p:nvPr>
        </p:nvSpPr>
        <p:spPr>
          <a:xfrm>
            <a:off x="7560000" y="1980000"/>
            <a:ext cx="2881459" cy="2871794"/>
          </a:xfrm>
        </p:spPr>
        <p:txBody>
          <a:bodyPr>
            <a:noAutofit/>
          </a:bodyPr>
          <a:lstStyle>
            <a:lvl1pPr marL="0" indent="0">
              <a:buNone/>
              <a:defRPr sz="1400"/>
            </a:lvl1pPr>
            <a:lvl2pPr>
              <a:defRPr sz="1200"/>
            </a:lvl2pPr>
            <a:lvl3pPr>
              <a:defRPr sz="1100"/>
            </a:lvl3pPr>
            <a:lvl4pPr>
              <a:defRPr sz="1050"/>
            </a:lvl4pPr>
            <a:lvl5pPr>
              <a:defRPr sz="1050"/>
            </a:lvl5pPr>
          </a:lstStyle>
          <a:p>
            <a:pPr lvl="0"/>
            <a:r>
              <a:rPr lang="en-US" dirty="0"/>
              <a:t>Click to edit Master text styles</a:t>
            </a:r>
          </a:p>
        </p:txBody>
      </p:sp>
    </p:spTree>
    <p:extLst>
      <p:ext uri="{BB962C8B-B14F-4D97-AF65-F5344CB8AC3E}">
        <p14:creationId xmlns:p14="http://schemas.microsoft.com/office/powerpoint/2010/main" val="394805076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24000" y="5940000"/>
            <a:ext cx="1800000" cy="360000"/>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836000" y="5940000"/>
            <a:ext cx="1800000" cy="360000"/>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Brand Style Guide</a:t>
            </a:r>
            <a:endParaRPr lang="fa-IR" dirty="0"/>
          </a:p>
        </p:txBody>
      </p:sp>
      <p:pic>
        <p:nvPicPr>
          <p:cNvPr id="7" name="Graphic 6">
            <a:extLst>
              <a:ext uri="{FF2B5EF4-FFF2-40B4-BE49-F238E27FC236}">
                <a16:creationId xmlns:a16="http://schemas.microsoft.com/office/drawing/2014/main" id="{64A58C41-3402-4229-907C-217004E35EE7}"/>
              </a:ext>
            </a:extLst>
          </p:cNvPr>
          <p:cNvPicPr>
            <a:picLocks noChangeAspect="1"/>
          </p:cNvPicPr>
          <p:nvPr userDrawn="1"/>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80000" y="5976000"/>
            <a:ext cx="756000" cy="257040"/>
          </a:xfrm>
          <a:prstGeom prst="rect">
            <a:avLst/>
          </a:prstGeom>
        </p:spPr>
      </p:pic>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57" r:id="rId1"/>
    <p:sldLayoutId id="2147483667" r:id="rId2"/>
    <p:sldLayoutId id="2147483666" r:id="rId3"/>
    <p:sldLayoutId id="2147483668" r:id="rId4"/>
    <p:sldLayoutId id="2147483669" r:id="rId5"/>
    <p:sldLayoutId id="2147483665" r:id="rId6"/>
    <p:sldLayoutId id="2147483651" r:id="rId7"/>
    <p:sldLayoutId id="2147483649" r:id="rId8"/>
    <p:sldLayoutId id="2147483650" r:id="rId9"/>
    <p:sldLayoutId id="2147483652" r:id="rId10"/>
    <p:sldLayoutId id="2147483654" r:id="rId11"/>
    <p:sldLayoutId id="2147483660" r:id="rId12"/>
  </p:sldLayoutIdLst>
  <p:hf hdr="0" ftr="0" dt="0"/>
  <p:txStyles>
    <p:titleStyle>
      <a:lvl1pPr algn="l" defTabSz="914400" rtl="0" eaLnBrk="1" latinLnBrk="0" hangingPunct="1">
        <a:lnSpc>
          <a:spcPct val="90000"/>
        </a:lnSpc>
        <a:spcBef>
          <a:spcPct val="0"/>
        </a:spcBef>
        <a:buNone/>
        <a:defRPr sz="3600" kern="1200">
          <a:solidFill>
            <a:schemeClr val="tx1"/>
          </a:solidFill>
          <a:latin typeface="Acre Medium" panose="000006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cre Medium" panose="000006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cre Medium" panose="000006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cre Medium" panose="000006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6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p:transition spd="slow">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6" name="Picture Placeholder 5">
            <a:extLst>
              <a:ext uri="{FF2B5EF4-FFF2-40B4-BE49-F238E27FC236}">
                <a16:creationId xmlns:a16="http://schemas.microsoft.com/office/drawing/2014/main" id="{7133E2A7-9877-4A52-ACFC-DBCA0D39FCD9}"/>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If the color logotype isn’t an option for technical reasons, use the white or black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pic>
        <p:nvPicPr>
          <p:cNvPr id="4" name="Picture 3">
            <a:extLst>
              <a:ext uri="{FF2B5EF4-FFF2-40B4-BE49-F238E27FC236}">
                <a16:creationId xmlns:a16="http://schemas.microsoft.com/office/drawing/2014/main" id="{BA8C4825-3DAD-4C80-A86B-AA4E12A187BD}"/>
              </a:ext>
            </a:extLst>
          </p:cNvPr>
          <p:cNvPicPr>
            <a:picLocks noChangeAspect="1"/>
          </p:cNvPicPr>
          <p:nvPr/>
        </p:nvPicPr>
        <p:blipFill>
          <a:blip r:embed="rId2"/>
          <a:stretch>
            <a:fillRect/>
          </a:stretch>
        </p:blipFill>
        <p:spPr>
          <a:xfrm>
            <a:off x="5879338" y="2051349"/>
            <a:ext cx="4039164" cy="3791479"/>
          </a:xfrm>
          <a:prstGeom prst="rect">
            <a:avLst/>
          </a:prstGeom>
        </p:spPr>
      </p:pic>
    </p:spTree>
    <p:extLst>
      <p:ext uri="{BB962C8B-B14F-4D97-AF65-F5344CB8AC3E}">
        <p14:creationId xmlns:p14="http://schemas.microsoft.com/office/powerpoint/2010/main" val="366740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6" name="Picture Placeholder 5">
            <a:extLst>
              <a:ext uri="{FF2B5EF4-FFF2-40B4-BE49-F238E27FC236}">
                <a16:creationId xmlns:a16="http://schemas.microsoft.com/office/drawing/2014/main" id="{CF2EC9F8-49F2-4B1B-B285-80ECC15825FA}"/>
              </a:ext>
            </a:extLst>
          </p:cNvPr>
          <p:cNvSpPr>
            <a:spLocks noGrp="1"/>
          </p:cNvSpPr>
          <p:nvPr>
            <p:ph type="pic" idx="1"/>
          </p:nvPr>
        </p:nvSpPr>
        <p:spPr/>
      </p:sp>
      <p:sp>
        <p:nvSpPr>
          <p:cNvPr id="3" name="Content Placeholder 2"/>
          <p:cNvSpPr>
            <a:spLocks noGrp="1"/>
          </p:cNvSpPr>
          <p:nvPr>
            <p:ph type="body" sz="half" idx="2"/>
          </p:nvPr>
        </p:nvSpPr>
        <p:spPr/>
        <p:txBody>
          <a:bodyPr>
            <a:normAutofit lnSpcReduction="10000"/>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pic>
        <p:nvPicPr>
          <p:cNvPr id="4" name="Picture 3">
            <a:extLst>
              <a:ext uri="{FF2B5EF4-FFF2-40B4-BE49-F238E27FC236}">
                <a16:creationId xmlns:a16="http://schemas.microsoft.com/office/drawing/2014/main" id="{EDDB0C94-AB7B-4C69-8601-D41B7F16F5F2}"/>
              </a:ext>
            </a:extLst>
          </p:cNvPr>
          <p:cNvPicPr>
            <a:picLocks noChangeAspect="1"/>
          </p:cNvPicPr>
          <p:nvPr/>
        </p:nvPicPr>
        <p:blipFill>
          <a:blip r:embed="rId2"/>
          <a:stretch>
            <a:fillRect/>
          </a:stretch>
        </p:blipFill>
        <p:spPr>
          <a:xfrm>
            <a:off x="6386652" y="1973672"/>
            <a:ext cx="3734321" cy="3734321"/>
          </a:xfrm>
          <a:prstGeom prst="rect">
            <a:avLst/>
          </a:prstGeom>
        </p:spPr>
      </p:pic>
    </p:spTree>
    <p:extLst>
      <p:ext uri="{BB962C8B-B14F-4D97-AF65-F5344CB8AC3E}">
        <p14:creationId xmlns:p14="http://schemas.microsoft.com/office/powerpoint/2010/main" val="124166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p:txBody>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12</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13"/>
          </p:nvPr>
        </p:nvSpPr>
        <p:spPr/>
        <p:txBody>
          <a:bodyPr>
            <a:normAutofit/>
          </a:bodyPr>
          <a:lstStyle/>
          <a:p>
            <a:pPr marL="0" indent="0">
              <a:buNone/>
            </a:pPr>
            <a:endParaRPr lang="en-US" sz="1400" dirty="0"/>
          </a:p>
          <a:p>
            <a:pPr marL="0" indent="0">
              <a:buNone/>
            </a:pPr>
            <a:endParaRPr lang="en-US" sz="1400" dirty="0"/>
          </a:p>
          <a:p>
            <a:pPr marL="0" indent="0">
              <a:buNone/>
            </a:pPr>
            <a:r>
              <a:rPr lang="en-US" sz="1400" dirty="0"/>
              <a:t>Acre Medium</a:t>
            </a:r>
          </a:p>
          <a:p>
            <a:pPr marL="0" indent="0">
              <a:buNone/>
            </a:pPr>
            <a:endParaRPr lang="en-US" sz="1400" dirty="0"/>
          </a:p>
          <a:p>
            <a:pPr marL="0" indent="0">
              <a:buNone/>
            </a:pPr>
            <a:r>
              <a:rPr lang="en-US" dirty="0"/>
              <a:t>ABCDEFGHIJKLMNOPQR STUVWXYZ</a:t>
            </a:r>
          </a:p>
          <a:p>
            <a:pPr marL="0" indent="0">
              <a:buNone/>
            </a:pPr>
            <a:r>
              <a:rPr lang="en-US" dirty="0" err="1"/>
              <a:t>abcdefghijklmnopqrstuvwxyz</a:t>
            </a:r>
            <a:endParaRPr lang="fa-IR" dirty="0"/>
          </a:p>
        </p:txBody>
      </p:sp>
      <p:pic>
        <p:nvPicPr>
          <p:cNvPr id="4" name="Picture 3">
            <a:extLst>
              <a:ext uri="{FF2B5EF4-FFF2-40B4-BE49-F238E27FC236}">
                <a16:creationId xmlns:a16="http://schemas.microsoft.com/office/drawing/2014/main" id="{4F64D2C3-3BE8-4B68-A19E-E0A04807D160}"/>
              </a:ext>
            </a:extLst>
          </p:cNvPr>
          <p:cNvPicPr>
            <a:picLocks noChangeAspect="1"/>
          </p:cNvPicPr>
          <p:nvPr/>
        </p:nvPicPr>
        <p:blipFill>
          <a:blip r:embed="rId2"/>
          <a:stretch>
            <a:fillRect/>
          </a:stretch>
        </p:blipFill>
        <p:spPr>
          <a:xfrm>
            <a:off x="3763437" y="4352316"/>
            <a:ext cx="3772426" cy="2276793"/>
          </a:xfrm>
          <a:prstGeom prst="rect">
            <a:avLst/>
          </a:prstGeom>
        </p:spPr>
      </p:pic>
    </p:spTree>
    <p:extLst>
      <p:ext uri="{BB962C8B-B14F-4D97-AF65-F5344CB8AC3E}">
        <p14:creationId xmlns:p14="http://schemas.microsoft.com/office/powerpoint/2010/main" val="140797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6" name="Picture Placeholder 5">
            <a:extLst>
              <a:ext uri="{FF2B5EF4-FFF2-40B4-BE49-F238E27FC236}">
                <a16:creationId xmlns:a16="http://schemas.microsoft.com/office/drawing/2014/main" id="{895F2BB5-E133-4A3E-933A-28F1E097749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13</a:t>
            </a:fld>
            <a:endParaRPr lang="en-US"/>
          </a:p>
        </p:txBody>
      </p:sp>
      <p:pic>
        <p:nvPicPr>
          <p:cNvPr id="4" name="Picture 3">
            <a:extLst>
              <a:ext uri="{FF2B5EF4-FFF2-40B4-BE49-F238E27FC236}">
                <a16:creationId xmlns:a16="http://schemas.microsoft.com/office/drawing/2014/main" id="{EFD15EDE-FA83-4B92-B1B4-8D1045DD21FC}"/>
              </a:ext>
            </a:extLst>
          </p:cNvPr>
          <p:cNvPicPr>
            <a:picLocks noChangeAspect="1"/>
          </p:cNvPicPr>
          <p:nvPr/>
        </p:nvPicPr>
        <p:blipFill>
          <a:blip r:embed="rId2"/>
          <a:stretch>
            <a:fillRect/>
          </a:stretch>
        </p:blipFill>
        <p:spPr>
          <a:xfrm>
            <a:off x="4895499" y="1137891"/>
            <a:ext cx="5048955" cy="4982270"/>
          </a:xfrm>
          <a:prstGeom prst="rect">
            <a:avLst/>
          </a:prstGeom>
        </p:spPr>
      </p:pic>
    </p:spTree>
    <p:extLst>
      <p:ext uri="{BB962C8B-B14F-4D97-AF65-F5344CB8AC3E}">
        <p14:creationId xmlns:p14="http://schemas.microsoft.com/office/powerpoint/2010/main" val="127723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702611"/>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40358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LOGO </a:t>
            </a:r>
          </a:p>
        </p:txBody>
      </p:sp>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pPr/>
              <a:t>3</a:t>
            </a:fld>
            <a:endParaRPr lang="en-US"/>
          </a:p>
        </p:txBody>
      </p:sp>
    </p:spTree>
    <p:extLst>
      <p:ext uri="{BB962C8B-B14F-4D97-AF65-F5344CB8AC3E}">
        <p14:creationId xmlns:p14="http://schemas.microsoft.com/office/powerpoint/2010/main" val="340701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4</a:t>
            </a:fld>
            <a:endParaRPr lang="en-US"/>
          </a:p>
        </p:txBody>
      </p:sp>
      <p:grpSp>
        <p:nvGrpSpPr>
          <p:cNvPr id="26" name="Group 25">
            <a:extLst>
              <a:ext uri="{FF2B5EF4-FFF2-40B4-BE49-F238E27FC236}">
                <a16:creationId xmlns:a16="http://schemas.microsoft.com/office/drawing/2014/main" id="{0F87D18E-959F-4F3B-AB33-03055AECCBC2}"/>
              </a:ext>
            </a:extLst>
          </p:cNvPr>
          <p:cNvGrpSpPr/>
          <p:nvPr/>
        </p:nvGrpSpPr>
        <p:grpSpPr>
          <a:xfrm>
            <a:off x="6542748" y="1342626"/>
            <a:ext cx="4166376" cy="877526"/>
            <a:chOff x="6542748" y="1118344"/>
            <a:chExt cx="4166376" cy="877526"/>
          </a:xfrm>
        </p:grpSpPr>
        <p:grpSp>
          <p:nvGrpSpPr>
            <p:cNvPr id="25" name="Group 24">
              <a:extLst>
                <a:ext uri="{FF2B5EF4-FFF2-40B4-BE49-F238E27FC236}">
                  <a16:creationId xmlns:a16="http://schemas.microsoft.com/office/drawing/2014/main" id="{945F51A1-4DD5-4B91-9DFC-E2EBAD71B11E}"/>
                </a:ext>
              </a:extLst>
            </p:cNvPr>
            <p:cNvGrpSpPr/>
            <p:nvPr/>
          </p:nvGrpSpPr>
          <p:grpSpPr>
            <a:xfrm>
              <a:off x="6559132" y="1621764"/>
              <a:ext cx="4149992" cy="374106"/>
              <a:chOff x="6559132" y="1621764"/>
              <a:chExt cx="4149992" cy="374106"/>
            </a:xfrm>
          </p:grpSpPr>
          <p:grpSp>
            <p:nvGrpSpPr>
              <p:cNvPr id="24" name="Group 23">
                <a:extLst>
                  <a:ext uri="{FF2B5EF4-FFF2-40B4-BE49-F238E27FC236}">
                    <a16:creationId xmlns:a16="http://schemas.microsoft.com/office/drawing/2014/main" id="{5FC3C9B9-125C-4C45-BCE7-5E739DA84C25}"/>
                  </a:ext>
                </a:extLst>
              </p:cNvPr>
              <p:cNvGrpSpPr/>
              <p:nvPr/>
            </p:nvGrpSpPr>
            <p:grpSpPr>
              <a:xfrm>
                <a:off x="6559132" y="1621764"/>
                <a:ext cx="1299532" cy="369332"/>
                <a:chOff x="6559132" y="1621764"/>
                <a:chExt cx="1299532" cy="369332"/>
              </a:xfrm>
            </p:grpSpPr>
            <p:cxnSp>
              <p:nvCxnSpPr>
                <p:cNvPr id="10" name="Straight Arrow Connector 9">
                  <a:extLst>
                    <a:ext uri="{FF2B5EF4-FFF2-40B4-BE49-F238E27FC236}">
                      <a16:creationId xmlns:a16="http://schemas.microsoft.com/office/drawing/2014/main" id="{9875D427-1944-429A-9141-0BEF59942EB7}"/>
                    </a:ext>
                  </a:extLst>
                </p:cNvPr>
                <p:cNvCxnSpPr>
                  <a:cxnSpLocks/>
                </p:cNvCxnSpPr>
                <p:nvPr/>
              </p:nvCxnSpPr>
              <p:spPr>
                <a:xfrm>
                  <a:off x="6559132" y="1990122"/>
                  <a:ext cx="12995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85748FC-3744-4BF0-AF0F-C3D89E1BE1AE}"/>
                    </a:ext>
                  </a:extLst>
                </p:cNvPr>
                <p:cNvSpPr txBox="1"/>
                <p:nvPr/>
              </p:nvSpPr>
              <p:spPr>
                <a:xfrm>
                  <a:off x="6559132" y="1621764"/>
                  <a:ext cx="1299532"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icon</a:t>
                  </a:r>
                </a:p>
              </p:txBody>
            </p:sp>
          </p:grpSp>
          <p:grpSp>
            <p:nvGrpSpPr>
              <p:cNvPr id="23" name="Group 22">
                <a:extLst>
                  <a:ext uri="{FF2B5EF4-FFF2-40B4-BE49-F238E27FC236}">
                    <a16:creationId xmlns:a16="http://schemas.microsoft.com/office/drawing/2014/main" id="{A7C7AA60-7015-4E1D-80CC-644D96579672}"/>
                  </a:ext>
                </a:extLst>
              </p:cNvPr>
              <p:cNvGrpSpPr/>
              <p:nvPr/>
            </p:nvGrpSpPr>
            <p:grpSpPr>
              <a:xfrm>
                <a:off x="8298791" y="1626538"/>
                <a:ext cx="2410333" cy="369332"/>
                <a:chOff x="8298791" y="1626538"/>
                <a:chExt cx="2410333" cy="369332"/>
              </a:xfrm>
            </p:grpSpPr>
            <p:cxnSp>
              <p:nvCxnSpPr>
                <p:cNvPr id="14" name="Straight Arrow Connector 13">
                  <a:extLst>
                    <a:ext uri="{FF2B5EF4-FFF2-40B4-BE49-F238E27FC236}">
                      <a16:creationId xmlns:a16="http://schemas.microsoft.com/office/drawing/2014/main" id="{E9FF13D3-2B30-4D63-B8E8-9E4A79607ABE}"/>
                    </a:ext>
                  </a:extLst>
                </p:cNvPr>
                <p:cNvCxnSpPr>
                  <a:cxnSpLocks/>
                </p:cNvCxnSpPr>
                <p:nvPr/>
              </p:nvCxnSpPr>
              <p:spPr>
                <a:xfrm>
                  <a:off x="8298791" y="1994181"/>
                  <a:ext cx="2397964"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508EECB-594E-4853-975C-715282E0264B}"/>
                    </a:ext>
                  </a:extLst>
                </p:cNvPr>
                <p:cNvSpPr txBox="1"/>
                <p:nvPr/>
              </p:nvSpPr>
              <p:spPr>
                <a:xfrm>
                  <a:off x="8298791" y="1626538"/>
                  <a:ext cx="2410333"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wordmark</a:t>
                  </a:r>
                </a:p>
              </p:txBody>
            </p:sp>
          </p:grpSp>
        </p:grpSp>
        <p:grpSp>
          <p:nvGrpSpPr>
            <p:cNvPr id="22" name="Group 21">
              <a:extLst>
                <a:ext uri="{FF2B5EF4-FFF2-40B4-BE49-F238E27FC236}">
                  <a16:creationId xmlns:a16="http://schemas.microsoft.com/office/drawing/2014/main" id="{BFDE92FB-350B-4D5C-899D-0FA2E5C27BE2}"/>
                </a:ext>
              </a:extLst>
            </p:cNvPr>
            <p:cNvGrpSpPr/>
            <p:nvPr/>
          </p:nvGrpSpPr>
          <p:grpSpPr>
            <a:xfrm>
              <a:off x="6542748" y="1118344"/>
              <a:ext cx="4166376" cy="369332"/>
              <a:chOff x="6542748" y="902686"/>
              <a:chExt cx="4166376" cy="369332"/>
            </a:xfrm>
          </p:grpSpPr>
          <p:cxnSp>
            <p:nvCxnSpPr>
              <p:cNvPr id="16" name="Straight Arrow Connector 15">
                <a:extLst>
                  <a:ext uri="{FF2B5EF4-FFF2-40B4-BE49-F238E27FC236}">
                    <a16:creationId xmlns:a16="http://schemas.microsoft.com/office/drawing/2014/main" id="{EA41384E-55D8-4ED6-B70A-12673189369F}"/>
                  </a:ext>
                </a:extLst>
              </p:cNvPr>
              <p:cNvCxnSpPr>
                <a:cxnSpLocks/>
              </p:cNvCxnSpPr>
              <p:nvPr/>
            </p:nvCxnSpPr>
            <p:spPr>
              <a:xfrm>
                <a:off x="6559132" y="1270122"/>
                <a:ext cx="413762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255B84-3447-41B5-94FE-13EAB5BA4532}"/>
                  </a:ext>
                </a:extLst>
              </p:cNvPr>
              <p:cNvSpPr txBox="1"/>
              <p:nvPr/>
            </p:nvSpPr>
            <p:spPr>
              <a:xfrm>
                <a:off x="6542748" y="902686"/>
                <a:ext cx="4166376"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logo</a:t>
                </a:r>
              </a:p>
            </p:txBody>
          </p:sp>
        </p:grpSp>
      </p:grpSp>
    </p:spTree>
    <p:extLst>
      <p:ext uri="{BB962C8B-B14F-4D97-AF65-F5344CB8AC3E}">
        <p14:creationId xmlns:p14="http://schemas.microsoft.com/office/powerpoint/2010/main" val="182818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pPr/>
              <a:t>5</a:t>
            </a:fld>
            <a:endParaRPr lang="en-US"/>
          </a:p>
        </p:txBody>
      </p:sp>
    </p:spTree>
    <p:extLst>
      <p:ext uri="{BB962C8B-B14F-4D97-AF65-F5344CB8AC3E}">
        <p14:creationId xmlns:p14="http://schemas.microsoft.com/office/powerpoint/2010/main" val="256838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 BY ITSELF </a:t>
            </a:r>
          </a:p>
        </p:txBody>
      </p:sp>
      <p:sp>
        <p:nvSpPr>
          <p:cNvPr id="3" name="Content Placeholder 2"/>
          <p:cNvSpPr>
            <a:spLocks noGrp="1"/>
          </p:cNvSpPr>
          <p:nvPr>
            <p:ph type="body" sz="half" idx="2"/>
          </p:nvPr>
        </p:nvSpPr>
        <p:spPr/>
        <p:txBody>
          <a:bodyPr/>
          <a:lstStyle/>
          <a:p>
            <a:r>
              <a:rPr lang="en-US" dirty="0"/>
              <a:t>Use the icon only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6</a:t>
            </a:fld>
            <a:endParaRPr lang="en-US"/>
          </a:p>
        </p:txBody>
      </p:sp>
    </p:spTree>
    <p:extLst>
      <p:ext uri="{BB962C8B-B14F-4D97-AF65-F5344CB8AC3E}">
        <p14:creationId xmlns:p14="http://schemas.microsoft.com/office/powerpoint/2010/main" val="127047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6" name="Picture Placeholder 5">
            <a:extLst>
              <a:ext uri="{FF2B5EF4-FFF2-40B4-BE49-F238E27FC236}">
                <a16:creationId xmlns:a16="http://schemas.microsoft.com/office/drawing/2014/main" id="{64D11ABA-AB72-4DC3-A3A4-40FA1F6562F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half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t>7</a:t>
            </a:fld>
            <a:endParaRPr lang="en-US"/>
          </a:p>
        </p:txBody>
      </p:sp>
      <p:pic>
        <p:nvPicPr>
          <p:cNvPr id="4" name="Picture 3">
            <a:extLst>
              <a:ext uri="{FF2B5EF4-FFF2-40B4-BE49-F238E27FC236}">
                <a16:creationId xmlns:a16="http://schemas.microsoft.com/office/drawing/2014/main" id="{DC75354A-4C93-41D5-B2AF-E0D8497AE188}"/>
              </a:ext>
            </a:extLst>
          </p:cNvPr>
          <p:cNvPicPr>
            <a:picLocks noChangeAspect="1"/>
          </p:cNvPicPr>
          <p:nvPr/>
        </p:nvPicPr>
        <p:blipFill>
          <a:blip r:embed="rId2"/>
          <a:stretch>
            <a:fillRect/>
          </a:stretch>
        </p:blipFill>
        <p:spPr>
          <a:xfrm>
            <a:off x="5778085" y="1206687"/>
            <a:ext cx="5087060" cy="4582164"/>
          </a:xfrm>
          <a:prstGeom prst="rect">
            <a:avLst/>
          </a:prstGeom>
        </p:spPr>
      </p:pic>
    </p:spTree>
    <p:extLst>
      <p:ext uri="{BB962C8B-B14F-4D97-AF65-F5344CB8AC3E}">
        <p14:creationId xmlns:p14="http://schemas.microsoft.com/office/powerpoint/2010/main" val="140716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grpSp>
        <p:nvGrpSpPr>
          <p:cNvPr id="38" name="Group 37">
            <a:extLst>
              <a:ext uri="{FF2B5EF4-FFF2-40B4-BE49-F238E27FC236}">
                <a16:creationId xmlns:a16="http://schemas.microsoft.com/office/drawing/2014/main" id="{8706C43F-E149-4738-879F-0749C95D6F2A}"/>
              </a:ext>
            </a:extLst>
          </p:cNvPr>
          <p:cNvGrpSpPr/>
          <p:nvPr/>
        </p:nvGrpSpPr>
        <p:grpSpPr>
          <a:xfrm>
            <a:off x="6890694" y="2623518"/>
            <a:ext cx="2268249" cy="1320987"/>
            <a:chOff x="10002188" y="4231588"/>
            <a:chExt cx="2268249" cy="1320987"/>
          </a:xfrm>
        </p:grpSpPr>
        <p:grpSp>
          <p:nvGrpSpPr>
            <p:cNvPr id="34" name="Group 33">
              <a:extLst>
                <a:ext uri="{FF2B5EF4-FFF2-40B4-BE49-F238E27FC236}">
                  <a16:creationId xmlns:a16="http://schemas.microsoft.com/office/drawing/2014/main" id="{250508C2-088D-4055-B1F8-5713AF42B546}"/>
                </a:ext>
              </a:extLst>
            </p:cNvPr>
            <p:cNvGrpSpPr/>
            <p:nvPr/>
          </p:nvGrpSpPr>
          <p:grpSpPr>
            <a:xfrm>
              <a:off x="10071196" y="4231588"/>
              <a:ext cx="1588235" cy="636554"/>
              <a:chOff x="8510854" y="1296000"/>
              <a:chExt cx="1588235" cy="636554"/>
            </a:xfrm>
          </p:grpSpPr>
          <p:pic>
            <p:nvPicPr>
              <p:cNvPr id="10" name="Graphic 9">
                <a:extLst>
                  <a:ext uri="{FF2B5EF4-FFF2-40B4-BE49-F238E27FC236}">
                    <a16:creationId xmlns:a16="http://schemas.microsoft.com/office/drawing/2014/main" id="{6833B9DA-EBEB-4883-BD62-756E5A3CE8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0854" y="1296000"/>
                <a:ext cx="1588235" cy="540000"/>
              </a:xfrm>
              <a:prstGeom prst="rect">
                <a:avLst/>
              </a:prstGeom>
            </p:spPr>
          </p:pic>
          <p:cxnSp>
            <p:nvCxnSpPr>
              <p:cNvPr id="17" name="Straight Arrow Connector 16">
                <a:extLst>
                  <a:ext uri="{FF2B5EF4-FFF2-40B4-BE49-F238E27FC236}">
                    <a16:creationId xmlns:a16="http://schemas.microsoft.com/office/drawing/2014/main" id="{594BA0E3-9081-4582-89C2-34A6595C2385}"/>
                  </a:ext>
                </a:extLst>
              </p:cNvPr>
              <p:cNvCxnSpPr>
                <a:cxnSpLocks/>
              </p:cNvCxnSpPr>
              <p:nvPr/>
            </p:nvCxnSpPr>
            <p:spPr>
              <a:xfrm>
                <a:off x="8562611" y="1932554"/>
                <a:ext cx="146128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9CBF5667-E482-4607-98C5-66BBF6D0A5C9}"/>
                </a:ext>
              </a:extLst>
            </p:cNvPr>
            <p:cNvSpPr txBox="1"/>
            <p:nvPr/>
          </p:nvSpPr>
          <p:spPr>
            <a:xfrm>
              <a:off x="10002188"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2.5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96 pixels wide</a:t>
              </a:r>
            </a:p>
          </p:txBody>
        </p:sp>
      </p:grpSp>
      <p:grpSp>
        <p:nvGrpSpPr>
          <p:cNvPr id="39" name="Group 38">
            <a:extLst>
              <a:ext uri="{FF2B5EF4-FFF2-40B4-BE49-F238E27FC236}">
                <a16:creationId xmlns:a16="http://schemas.microsoft.com/office/drawing/2014/main" id="{6F8F585B-7442-46A6-B592-400C07114FAD}"/>
              </a:ext>
            </a:extLst>
          </p:cNvPr>
          <p:cNvGrpSpPr/>
          <p:nvPr/>
        </p:nvGrpSpPr>
        <p:grpSpPr>
          <a:xfrm>
            <a:off x="6890694" y="4229470"/>
            <a:ext cx="2268249" cy="1676459"/>
            <a:chOff x="7535863" y="3876116"/>
            <a:chExt cx="2268249" cy="1676459"/>
          </a:xfrm>
        </p:grpSpPr>
        <p:grpSp>
          <p:nvGrpSpPr>
            <p:cNvPr id="32" name="Group 31">
              <a:extLst>
                <a:ext uri="{FF2B5EF4-FFF2-40B4-BE49-F238E27FC236}">
                  <a16:creationId xmlns:a16="http://schemas.microsoft.com/office/drawing/2014/main" id="{38F858BF-4B3A-4608-BA93-812E555720FD}"/>
                </a:ext>
              </a:extLst>
            </p:cNvPr>
            <p:cNvGrpSpPr/>
            <p:nvPr/>
          </p:nvGrpSpPr>
          <p:grpSpPr>
            <a:xfrm>
              <a:off x="7604871" y="3876116"/>
              <a:ext cx="964288" cy="992026"/>
              <a:chOff x="7970854" y="2135072"/>
              <a:chExt cx="964288" cy="992026"/>
            </a:xfrm>
          </p:grpSpPr>
          <p:pic>
            <p:nvPicPr>
              <p:cNvPr id="12" name="Graphic 11">
                <a:extLst>
                  <a:ext uri="{FF2B5EF4-FFF2-40B4-BE49-F238E27FC236}">
                    <a16:creationId xmlns:a16="http://schemas.microsoft.com/office/drawing/2014/main" id="{7E0A357B-0EAC-4249-A01D-753B681DCF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0854" y="2135072"/>
                <a:ext cx="964288" cy="900000"/>
              </a:xfrm>
              <a:prstGeom prst="rect">
                <a:avLst/>
              </a:prstGeom>
            </p:spPr>
          </p:pic>
          <p:cxnSp>
            <p:nvCxnSpPr>
              <p:cNvPr id="24" name="Straight Arrow Connector 23">
                <a:extLst>
                  <a:ext uri="{FF2B5EF4-FFF2-40B4-BE49-F238E27FC236}">
                    <a16:creationId xmlns:a16="http://schemas.microsoft.com/office/drawing/2014/main" id="{19AEB816-2028-4B27-84D0-A4D2DD059417}"/>
                  </a:ext>
                </a:extLst>
              </p:cNvPr>
              <p:cNvCxnSpPr>
                <a:cxnSpLocks/>
              </p:cNvCxnSpPr>
              <p:nvPr/>
            </p:nvCxnSpPr>
            <p:spPr>
              <a:xfrm>
                <a:off x="7993306" y="3127098"/>
                <a:ext cx="9073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2928031B-1957-4BED-9B50-8AC4DF3E815A}"/>
                </a:ext>
              </a:extLst>
            </p:cNvPr>
            <p:cNvSpPr txBox="1"/>
            <p:nvPr/>
          </p:nvSpPr>
          <p:spPr>
            <a:xfrm>
              <a:off x="753586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1.7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64 pixels wide</a:t>
              </a:r>
            </a:p>
          </p:txBody>
        </p:sp>
      </p:grpSp>
      <p:grpSp>
        <p:nvGrpSpPr>
          <p:cNvPr id="40" name="Group 39">
            <a:extLst>
              <a:ext uri="{FF2B5EF4-FFF2-40B4-BE49-F238E27FC236}">
                <a16:creationId xmlns:a16="http://schemas.microsoft.com/office/drawing/2014/main" id="{C4C266FE-F53F-4270-96D5-521DB2F8472E}"/>
              </a:ext>
            </a:extLst>
          </p:cNvPr>
          <p:cNvGrpSpPr/>
          <p:nvPr/>
        </p:nvGrpSpPr>
        <p:grpSpPr>
          <a:xfrm>
            <a:off x="6890694" y="1016715"/>
            <a:ext cx="2268249" cy="1321838"/>
            <a:chOff x="5307893" y="4230737"/>
            <a:chExt cx="2268249" cy="1321838"/>
          </a:xfrm>
        </p:grpSpPr>
        <p:grpSp>
          <p:nvGrpSpPr>
            <p:cNvPr id="33" name="Group 32">
              <a:extLst>
                <a:ext uri="{FF2B5EF4-FFF2-40B4-BE49-F238E27FC236}">
                  <a16:creationId xmlns:a16="http://schemas.microsoft.com/office/drawing/2014/main" id="{594C091B-AE6F-45CE-8653-D8D711D0ABB3}"/>
                </a:ext>
              </a:extLst>
            </p:cNvPr>
            <p:cNvGrpSpPr/>
            <p:nvPr/>
          </p:nvGrpSpPr>
          <p:grpSpPr>
            <a:xfrm>
              <a:off x="5376901" y="4230737"/>
              <a:ext cx="540000" cy="637405"/>
              <a:chOff x="7970854" y="1296000"/>
              <a:chExt cx="540000" cy="637405"/>
            </a:xfrm>
          </p:grpSpPr>
          <p:pic>
            <p:nvPicPr>
              <p:cNvPr id="14" name="Graphic 13">
                <a:extLst>
                  <a:ext uri="{FF2B5EF4-FFF2-40B4-BE49-F238E27FC236}">
                    <a16:creationId xmlns:a16="http://schemas.microsoft.com/office/drawing/2014/main" id="{48A81B30-8B89-4617-82CF-C80F6961B86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854" y="1296000"/>
                <a:ext cx="540000" cy="540000"/>
              </a:xfrm>
              <a:prstGeom prst="rect">
                <a:avLst/>
              </a:prstGeom>
            </p:spPr>
          </p:pic>
          <p:cxnSp>
            <p:nvCxnSpPr>
              <p:cNvPr id="27" name="Straight Arrow Connector 26">
                <a:extLst>
                  <a:ext uri="{FF2B5EF4-FFF2-40B4-BE49-F238E27FC236}">
                    <a16:creationId xmlns:a16="http://schemas.microsoft.com/office/drawing/2014/main" id="{B285A062-7224-4072-81F8-6CC93A1D184A}"/>
                  </a:ext>
                </a:extLst>
              </p:cNvPr>
              <p:cNvCxnSpPr>
                <a:cxnSpLocks/>
              </p:cNvCxnSpPr>
              <p:nvPr/>
            </p:nvCxnSpPr>
            <p:spPr>
              <a:xfrm>
                <a:off x="8022565" y="1933405"/>
                <a:ext cx="422691"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FFB8082-34DC-4BD9-AE15-32F6DB23559B}"/>
                </a:ext>
              </a:extLst>
            </p:cNvPr>
            <p:cNvSpPr txBox="1"/>
            <p:nvPr/>
          </p:nvSpPr>
          <p:spPr>
            <a:xfrm>
              <a:off x="530789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36 pixels wide</a:t>
              </a:r>
            </a:p>
          </p:txBody>
        </p:sp>
      </p:grpSp>
    </p:spTree>
    <p:extLst>
      <p:ext uri="{BB962C8B-B14F-4D97-AF65-F5344CB8AC3E}">
        <p14:creationId xmlns:p14="http://schemas.microsoft.com/office/powerpoint/2010/main" val="238980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JIBRES RED</a:t>
            </a:r>
          </a:p>
        </p:txBody>
      </p:sp>
      <p:sp>
        <p:nvSpPr>
          <p:cNvPr id="3" name="Content Placeholder 2"/>
          <p:cNvSpPr>
            <a:spLocks noGrp="1"/>
          </p:cNvSpPr>
          <p:nvPr>
            <p:ph type="body" sz="half" idx="2"/>
          </p:nvPr>
        </p:nvSpPr>
        <p:spPr/>
        <p:txBody>
          <a:bodyPr/>
          <a:lstStyle/>
          <a:p>
            <a:r>
              <a:rPr lang="en-US" dirty="0"/>
              <a:t>The Jibres red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4294967295"/>
          </p:nvPr>
        </p:nvSpPr>
        <p:spPr>
          <a:xfrm>
            <a:off x="7544489" y="1988344"/>
            <a:ext cx="2881312" cy="2881312"/>
          </a:xfrm>
          <a:solidFill>
            <a:srgbClr val="C80A5A"/>
          </a:solidFill>
        </p:spPr>
        <p:txBody>
          <a:bodyPr anchor="ctr"/>
          <a:lstStyle/>
          <a:p>
            <a:pPr indent="0" defTabSz="1346200">
              <a:buNone/>
            </a:pPr>
            <a:r>
              <a:rPr lang="en-US" sz="1100" dirty="0">
                <a:solidFill>
                  <a:schemeClr val="bg1"/>
                </a:solidFill>
              </a:rPr>
              <a:t>HEX	#C80A5A</a:t>
            </a:r>
          </a:p>
          <a:p>
            <a:pPr indent="0" defTabSz="1346200">
              <a:buNone/>
            </a:pPr>
            <a:r>
              <a:rPr lang="en-US" sz="1100" dirty="0">
                <a:solidFill>
                  <a:schemeClr val="bg1"/>
                </a:solidFill>
              </a:rPr>
              <a:t>RGB	200, 10, 90</a:t>
            </a:r>
          </a:p>
          <a:p>
            <a:pPr indent="0" defTabSz="1346200">
              <a:buNone/>
            </a:pPr>
            <a:r>
              <a:rPr lang="en-US" sz="1100" dirty="0">
                <a:solidFill>
                  <a:schemeClr val="bg1"/>
                </a:solidFill>
              </a:rPr>
              <a:t>CMYK	17, 100, 50, 2</a:t>
            </a:r>
          </a:p>
          <a:p>
            <a:pPr indent="0" defTabSz="1346200">
              <a:buNone/>
            </a:pPr>
            <a:r>
              <a:rPr lang="en-US" sz="1100" dirty="0">
                <a:solidFill>
                  <a:schemeClr val="bg1"/>
                </a:solidFill>
              </a:rPr>
              <a:t>HSL	335, 90%, 41%</a:t>
            </a:r>
          </a:p>
        </p:txBody>
      </p:sp>
    </p:spTree>
    <p:extLst>
      <p:ext uri="{BB962C8B-B14F-4D97-AF65-F5344CB8AC3E}">
        <p14:creationId xmlns:p14="http://schemas.microsoft.com/office/powerpoint/2010/main" val="1608708131"/>
      </p:ext>
    </p:extLst>
  </p:cSld>
  <p:clrMapOvr>
    <a:masterClrMapping/>
  </p:clrMapOvr>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486</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Acre Medium</vt:lpstr>
      <vt:lpstr>Arial</vt:lpstr>
      <vt:lpstr>Calibri</vt:lpstr>
      <vt:lpstr>Calibri Light</vt:lpstr>
      <vt:lpstr>IRANSans Light</vt:lpstr>
      <vt:lpstr>Wingdings</vt:lpstr>
      <vt:lpstr>Text Theme</vt:lpstr>
      <vt:lpstr>Custom Design</vt:lpstr>
      <vt:lpstr>PowerPoint Presentation</vt:lpstr>
      <vt:lpstr>PowerPoint Presentation</vt:lpstr>
      <vt:lpstr>MEET THE LOGO </vt:lpstr>
      <vt:lpstr>STANDARD LOCKUP </vt:lpstr>
      <vt:lpstr>VERTICAL LOCKUP </vt:lpstr>
      <vt:lpstr>ICON BY ITSELF </vt:lpstr>
      <vt:lpstr>SAFE SPACE </vt:lpstr>
      <vt:lpstr>MINIMAL SIZE </vt:lpstr>
      <vt:lpstr>JIBRES RED</vt:lpstr>
      <vt:lpstr>USING GRAYSCALE </vt:lpstr>
      <vt:lpstr>BACKGROUND COLOR </vt:lpstr>
      <vt:lpstr>WORDMARK</vt:lpstr>
      <vt:lpstr>LOGO DON’TS </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Styleguide</dc:title>
  <dc:subject>Jibres</dc:subject>
  <dc:creator>Javad Adib</dc:creator>
  <cp:keywords>Jibres;StyleGuide;Guideline;logo</cp:keywords>
  <cp:lastModifiedBy>Javad Adib</cp:lastModifiedBy>
  <cp:revision>204</cp:revision>
  <dcterms:created xsi:type="dcterms:W3CDTF">2019-11-04T07:32:11Z</dcterms:created>
  <dcterms:modified xsi:type="dcterms:W3CDTF">2019-12-06T17:03:03Z</dcterms:modified>
</cp:coreProperties>
</file>