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p:scale>
          <a:sx n="100" d="100"/>
          <a:sy n="100" d="100"/>
        </p:scale>
        <p:origin x="1896" y="32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797199"/>
            <a:ext cx="3712346" cy="700348"/>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59679" y="2619376"/>
            <a:ext cx="3712346" cy="268605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9" y="2290547"/>
            <a:ext cx="10080624" cy="1446550"/>
          </a:xfrm>
          <a:prstGeom prst="rect">
            <a:avLst/>
          </a:prstGeom>
          <a:noFill/>
        </p:spPr>
        <p:txBody>
          <a:bodyPr wrap="square" rtlCol="1">
            <a:spAutoFit/>
          </a:bodyPr>
          <a:lstStyle/>
          <a:p>
            <a:pPr algn="ctr"/>
            <a:r>
              <a:rPr lang="en-US" sz="8800" b="0" dirty="0">
                <a:ln w="38100">
                  <a:noFill/>
                </a:ln>
                <a:solidFill>
                  <a:schemeClr val="tx1"/>
                </a:solidFill>
                <a:latin typeface="Acre Medium" panose="00000600000000000000" pitchFamily="50" charset="0"/>
              </a:rPr>
              <a:t>Brand Style Guide</a:t>
            </a:r>
            <a:endParaRPr lang="fa-IR" sz="88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35863" y="199931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FE000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328" y="2367182"/>
            <a:ext cx="2152829" cy="2152829"/>
          </a:xfrm>
          <a:prstGeom prst="rect">
            <a:avLst/>
          </a:prstGeom>
        </p:spPr>
      </p:pic>
      <p:sp>
        <p:nvSpPr>
          <p:cNvPr id="4" name="TextBox 3">
            <a:extLst>
              <a:ext uri="{FF2B5EF4-FFF2-40B4-BE49-F238E27FC236}">
                <a16:creationId xmlns:a16="http://schemas.microsoft.com/office/drawing/2014/main" id="{E8C4DBA6-C771-4A9D-AAFB-79C5F9DCE417}"/>
              </a:ext>
            </a:extLst>
          </p:cNvPr>
          <p:cNvSpPr txBox="1"/>
          <p:nvPr userDrawn="1"/>
        </p:nvSpPr>
        <p:spPr>
          <a:xfrm>
            <a:off x="4624522" y="1981200"/>
            <a:ext cx="5772150" cy="2646878"/>
          </a:xfrm>
          <a:prstGeom prst="rect">
            <a:avLst/>
          </a:prstGeom>
          <a:noFill/>
        </p:spPr>
        <p:txBody>
          <a:bodyPr wrap="square" rtlCol="0">
            <a:spAutoFit/>
          </a:bodyPr>
          <a:lstStyle/>
          <a:p>
            <a:r>
              <a:rPr lang="en-US" sz="16600" dirty="0" err="1">
                <a:solidFill>
                  <a:schemeClr val="bg1"/>
                </a:solidFill>
                <a:latin typeface="Acre Medium" panose="00000600000000000000" pitchFamily="50" charset="0"/>
              </a:rPr>
              <a:t>JIbres</a:t>
            </a:r>
            <a:endParaRPr lang="en-US" sz="16600" dirty="0">
              <a:solidFill>
                <a:schemeClr val="bg1"/>
              </a:solidFill>
              <a:latin typeface="Acre Medium" panose="00000600000000000000" pitchFamily="50" charset="0"/>
            </a:endParaRPr>
          </a:p>
        </p:txBody>
      </p:sp>
    </p:spTree>
    <p:extLst>
      <p:ext uri="{BB962C8B-B14F-4D97-AF65-F5344CB8AC3E}">
        <p14:creationId xmlns:p14="http://schemas.microsoft.com/office/powerpoint/2010/main" val="3465677898"/>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868064" y="5943600"/>
            <a:ext cx="2268249" cy="365125"/>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064234" y="5939327"/>
            <a:ext cx="2875378" cy="365126"/>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Jibres Brand Style Guide</a:t>
            </a:r>
            <a:endParaRPr lang="fa-IR" dirty="0"/>
          </a:p>
        </p:txBody>
      </p:sp>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5" r:id="rId2"/>
    <p:sldLayoutId id="2147483651" r:id="rId3"/>
    <p:sldLayoutId id="2147483649" r:id="rId4"/>
    <p:sldLayoutId id="2147483650" r:id="rId5"/>
    <p:sldLayoutId id="2147483652" r:id="rId6"/>
    <p:sldLayoutId id="2147483654" r:id="rId7"/>
    <p:sldLayoutId id="2147483660" r:id="rId8"/>
  </p:sldLayoutIdLst>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a:blip r:embed="rId2"/>
          <a:stretch>
            <a:fillRect/>
          </a:stretch>
        </p:blipFill>
        <p:spPr>
          <a:xfrm>
            <a:off x="5879338" y="2051349"/>
            <a:ext cx="4039164" cy="3791479"/>
          </a:xfrm>
          <a:prstGeom prst="rect">
            <a:avLst/>
          </a:prstGeom>
        </p:spPr>
      </p:pic>
    </p:spTree>
    <p:extLst>
      <p:ext uri="{BB962C8B-B14F-4D97-AF65-F5344CB8AC3E}">
        <p14:creationId xmlns:p14="http://schemas.microsoft.com/office/powerpoint/2010/main" val="36674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normAutofit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pic>
        <p:nvPicPr>
          <p:cNvPr id="4" name="Picture 3">
            <a:extLst>
              <a:ext uri="{FF2B5EF4-FFF2-40B4-BE49-F238E27FC236}">
                <a16:creationId xmlns:a16="http://schemas.microsoft.com/office/drawing/2014/main" id="{EDDB0C94-AB7B-4C69-8601-D41B7F16F5F2}"/>
              </a:ext>
            </a:extLst>
          </p:cNvPr>
          <p:cNvPicPr>
            <a:picLocks noChangeAspect="1"/>
          </p:cNvPicPr>
          <p:nvPr/>
        </p:nvPicPr>
        <p:blipFill>
          <a:blip r:embed="rId2"/>
          <a:stretch>
            <a:fillRect/>
          </a:stretch>
        </p:blipFill>
        <p:spPr>
          <a:xfrm>
            <a:off x="6386652" y="1973672"/>
            <a:ext cx="3734321" cy="3734321"/>
          </a:xfrm>
          <a:prstGeom prst="rect">
            <a:avLst/>
          </a:prstGeom>
        </p:spPr>
      </p:pic>
    </p:spTree>
    <p:extLst>
      <p:ext uri="{BB962C8B-B14F-4D97-AF65-F5344CB8AC3E}">
        <p14:creationId xmlns:p14="http://schemas.microsoft.com/office/powerpoint/2010/main" val="12416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pic>
        <p:nvPicPr>
          <p:cNvPr id="4" name="Picture 3">
            <a:extLst>
              <a:ext uri="{FF2B5EF4-FFF2-40B4-BE49-F238E27FC236}">
                <a16:creationId xmlns:a16="http://schemas.microsoft.com/office/drawing/2014/main" id="{4F64D2C3-3BE8-4B68-A19E-E0A04807D160}"/>
              </a:ext>
            </a:extLst>
          </p:cNvPr>
          <p:cNvPicPr>
            <a:picLocks noChangeAspect="1"/>
          </p:cNvPicPr>
          <p:nvPr/>
        </p:nvPicPr>
        <p:blipFill>
          <a:blip r:embed="rId2"/>
          <a:stretch>
            <a:fillRect/>
          </a:stretch>
        </p:blipFill>
        <p:spPr>
          <a:xfrm>
            <a:off x="3763437" y="4352316"/>
            <a:ext cx="3772426" cy="2276793"/>
          </a:xfrm>
          <a:prstGeom prst="rect">
            <a:avLst/>
          </a:prstGeom>
        </p:spPr>
      </p:pic>
    </p:spTree>
    <p:extLst>
      <p:ext uri="{BB962C8B-B14F-4D97-AF65-F5344CB8AC3E}">
        <p14:creationId xmlns:p14="http://schemas.microsoft.com/office/powerpoint/2010/main" val="14079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pic>
        <p:nvPicPr>
          <p:cNvPr id="4" name="Picture 3">
            <a:extLst>
              <a:ext uri="{FF2B5EF4-FFF2-40B4-BE49-F238E27FC236}">
                <a16:creationId xmlns:a16="http://schemas.microsoft.com/office/drawing/2014/main" id="{EFD15EDE-FA83-4B92-B1B4-8D1045DD21FC}"/>
              </a:ext>
            </a:extLst>
          </p:cNvPr>
          <p:cNvPicPr>
            <a:picLocks noChangeAspect="1"/>
          </p:cNvPicPr>
          <p:nvPr/>
        </p:nvPicPr>
        <p:blipFill>
          <a:blip r:embed="rId2"/>
          <a:stretch>
            <a:fillRect/>
          </a:stretch>
        </p:blipFill>
        <p:spPr>
          <a:xfrm>
            <a:off x="4895499" y="1137891"/>
            <a:ext cx="5048955" cy="4982270"/>
          </a:xfrm>
          <a:prstGeom prst="rect">
            <a:avLst/>
          </a:prstGeom>
        </p:spPr>
      </p:pic>
    </p:spTree>
    <p:extLst>
      <p:ext uri="{BB962C8B-B14F-4D97-AF65-F5344CB8AC3E}">
        <p14:creationId xmlns:p14="http://schemas.microsoft.com/office/powerpoint/2010/main" val="12772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9923463" y="5943600"/>
            <a:ext cx="2268537" cy="365125"/>
          </a:xfrm>
          <a:prstGeom prst="rect">
            <a:avLst/>
          </a:prstGeom>
        </p:spPr>
        <p:txBody>
          <a:bodyPr/>
          <a:lstStyle/>
          <a:p>
            <a:fld id="{6B8230D4-A52F-48C3-88BB-7CF0A26BA1C5}" type="slidenum">
              <a:rPr lang="en-US" smtClean="0"/>
              <a:t>14</a:t>
            </a:fld>
            <a:endParaRPr lang="en-US"/>
          </a:p>
        </p:txBody>
      </p:sp>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7" name="Picture Placeholder 6">
            <a:extLst>
              <a:ext uri="{FF2B5EF4-FFF2-40B4-BE49-F238E27FC236}">
                <a16:creationId xmlns:a16="http://schemas.microsoft.com/office/drawing/2014/main" id="{706A336A-ED89-4BB8-9183-D66CDEB6DFBD}"/>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t>3</a:t>
            </a:fld>
            <a:endParaRPr lang="en-US"/>
          </a:p>
        </p:txBody>
      </p:sp>
      <p:pic>
        <p:nvPicPr>
          <p:cNvPr id="10" name="Picture 9">
            <a:extLst>
              <a:ext uri="{FF2B5EF4-FFF2-40B4-BE49-F238E27FC236}">
                <a16:creationId xmlns:a16="http://schemas.microsoft.com/office/drawing/2014/main" id="{A3CCF8DA-7044-4723-B5FB-1653EE760E61}"/>
              </a:ext>
            </a:extLst>
          </p:cNvPr>
          <p:cNvPicPr>
            <a:picLocks noChangeAspect="1"/>
          </p:cNvPicPr>
          <p:nvPr/>
        </p:nvPicPr>
        <p:blipFill>
          <a:blip r:embed="rId2"/>
          <a:stretch>
            <a:fillRect/>
          </a:stretch>
        </p:blipFill>
        <p:spPr>
          <a:xfrm>
            <a:off x="6026033" y="2431933"/>
            <a:ext cx="4677428" cy="2314898"/>
          </a:xfrm>
          <a:prstGeom prst="rect">
            <a:avLst/>
          </a:prstGeom>
        </p:spPr>
      </p:pic>
    </p:spTree>
    <p:extLst>
      <p:ext uri="{BB962C8B-B14F-4D97-AF65-F5344CB8AC3E}">
        <p14:creationId xmlns:p14="http://schemas.microsoft.com/office/powerpoint/2010/main" val="340701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6" name="Picture Placeholder 5">
            <a:extLst>
              <a:ext uri="{FF2B5EF4-FFF2-40B4-BE49-F238E27FC236}">
                <a16:creationId xmlns:a16="http://schemas.microsoft.com/office/drawing/2014/main" id="{55678F02-9346-4F3E-9696-D29E1F1BCE5D}"/>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t>4</a:t>
            </a:fld>
            <a:endParaRPr lang="en-US"/>
          </a:p>
        </p:txBody>
      </p:sp>
      <p:pic>
        <p:nvPicPr>
          <p:cNvPr id="4" name="Picture 3">
            <a:extLst>
              <a:ext uri="{FF2B5EF4-FFF2-40B4-BE49-F238E27FC236}">
                <a16:creationId xmlns:a16="http://schemas.microsoft.com/office/drawing/2014/main" id="{B56F5D9E-69A8-451F-BD21-1591030A77F2}"/>
              </a:ext>
            </a:extLst>
          </p:cNvPr>
          <p:cNvPicPr>
            <a:picLocks noChangeAspect="1"/>
          </p:cNvPicPr>
          <p:nvPr/>
        </p:nvPicPr>
        <p:blipFill>
          <a:blip r:embed="rId2"/>
          <a:stretch>
            <a:fillRect/>
          </a:stretch>
        </p:blipFill>
        <p:spPr>
          <a:xfrm>
            <a:off x="5981783" y="2321400"/>
            <a:ext cx="4544059" cy="2629267"/>
          </a:xfrm>
          <a:prstGeom prst="rect">
            <a:avLst/>
          </a:prstGeom>
        </p:spPr>
      </p:pic>
    </p:spTree>
    <p:extLst>
      <p:ext uri="{BB962C8B-B14F-4D97-AF65-F5344CB8AC3E}">
        <p14:creationId xmlns:p14="http://schemas.microsoft.com/office/powerpoint/2010/main" val="182818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6" name="Picture Placeholder 5">
            <a:extLst>
              <a:ext uri="{FF2B5EF4-FFF2-40B4-BE49-F238E27FC236}">
                <a16:creationId xmlns:a16="http://schemas.microsoft.com/office/drawing/2014/main" id="{2278F296-330E-4225-969C-7091D6C7BF7B}"/>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t>5</a:t>
            </a:fld>
            <a:endParaRPr lang="en-US"/>
          </a:p>
        </p:txBody>
      </p:sp>
      <p:pic>
        <p:nvPicPr>
          <p:cNvPr id="4" name="Picture 3">
            <a:extLst>
              <a:ext uri="{FF2B5EF4-FFF2-40B4-BE49-F238E27FC236}">
                <a16:creationId xmlns:a16="http://schemas.microsoft.com/office/drawing/2014/main" id="{F337951F-E5A2-4FD0-8B5B-238593558186}"/>
              </a:ext>
            </a:extLst>
          </p:cNvPr>
          <p:cNvPicPr>
            <a:picLocks noChangeAspect="1"/>
          </p:cNvPicPr>
          <p:nvPr/>
        </p:nvPicPr>
        <p:blipFill>
          <a:blip r:embed="rId2"/>
          <a:stretch>
            <a:fillRect/>
          </a:stretch>
        </p:blipFill>
        <p:spPr>
          <a:xfrm>
            <a:off x="6363799" y="2271597"/>
            <a:ext cx="3553321" cy="2953162"/>
          </a:xfrm>
          <a:prstGeom prst="rect">
            <a:avLst/>
          </a:prstGeom>
        </p:spPr>
      </p:pic>
    </p:spTree>
    <p:extLst>
      <p:ext uri="{BB962C8B-B14F-4D97-AF65-F5344CB8AC3E}">
        <p14:creationId xmlns:p14="http://schemas.microsoft.com/office/powerpoint/2010/main" val="25683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ICON BY ITSELF </a:t>
            </a:r>
          </a:p>
        </p:txBody>
      </p:sp>
      <p:pic>
        <p:nvPicPr>
          <p:cNvPr id="8" name="Picture Placeholder 7">
            <a:extLst>
              <a:ext uri="{FF2B5EF4-FFF2-40B4-BE49-F238E27FC236}">
                <a16:creationId xmlns:a16="http://schemas.microsoft.com/office/drawing/2014/main" id="{23E56A5E-A803-4D49-9C9D-70D4CA9FFAC0}"/>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0066" b="10066"/>
          <a:stretch>
            <a:fillRect/>
          </a:stretch>
        </p:blipFill>
        <p:spPr>
          <a:prstGeom prst="rect">
            <a:avLst/>
          </a:prstGeom>
        </p:spPr>
      </p:pic>
      <p:sp>
        <p:nvSpPr>
          <p:cNvPr id="3" name="Content Placeholder 2"/>
          <p:cNvSpPr>
            <a:spLocks noGrp="1"/>
          </p:cNvSpPr>
          <p:nvPr>
            <p:ph type="body" sz="half" idx="2"/>
          </p:nvPr>
        </p:nvSpPr>
        <p:spPr/>
        <p:txBody>
          <a:bodyPr/>
          <a:lstStyle/>
          <a:p>
            <a:r>
              <a:rPr lang="en-US" dirty="0"/>
              <a:t>Use the icon </a:t>
            </a:r>
            <a:r>
              <a:rPr lang="en-US" b="1" dirty="0"/>
              <a:t>only</a:t>
            </a:r>
            <a:r>
              <a:rPr lang="en-US" dirty="0"/>
              <a:t>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t>6</a:t>
            </a:fld>
            <a:endParaRPr lang="en-US"/>
          </a:p>
        </p:txBody>
      </p:sp>
    </p:spTree>
    <p:extLst>
      <p:ext uri="{BB962C8B-B14F-4D97-AF65-F5344CB8AC3E}">
        <p14:creationId xmlns:p14="http://schemas.microsoft.com/office/powerpoint/2010/main" val="12704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6" name="Picture Placeholder 5">
            <a:extLst>
              <a:ext uri="{FF2B5EF4-FFF2-40B4-BE49-F238E27FC236}">
                <a16:creationId xmlns:a16="http://schemas.microsoft.com/office/drawing/2014/main" id="{64D11ABA-AB72-4DC3-A3A4-40FA1F6562F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half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t>7</a:t>
            </a:fld>
            <a:endParaRPr lang="en-US"/>
          </a:p>
        </p:txBody>
      </p:sp>
      <p:pic>
        <p:nvPicPr>
          <p:cNvPr id="4" name="Picture 3">
            <a:extLst>
              <a:ext uri="{FF2B5EF4-FFF2-40B4-BE49-F238E27FC236}">
                <a16:creationId xmlns:a16="http://schemas.microsoft.com/office/drawing/2014/main" id="{DC75354A-4C93-41D5-B2AF-E0D8497AE188}"/>
              </a:ext>
            </a:extLst>
          </p:cNvPr>
          <p:cNvPicPr>
            <a:picLocks noChangeAspect="1"/>
          </p:cNvPicPr>
          <p:nvPr/>
        </p:nvPicPr>
        <p:blipFill>
          <a:blip r:embed="rId2"/>
          <a:stretch>
            <a:fillRect/>
          </a:stretch>
        </p:blipFill>
        <p:spPr>
          <a:xfrm>
            <a:off x="5778085" y="1206687"/>
            <a:ext cx="5087060" cy="4582164"/>
          </a:xfrm>
          <a:prstGeom prst="rect">
            <a:avLst/>
          </a:prstGeom>
        </p:spPr>
      </p:pic>
    </p:spTree>
    <p:extLst>
      <p:ext uri="{BB962C8B-B14F-4D97-AF65-F5344CB8AC3E}">
        <p14:creationId xmlns:p14="http://schemas.microsoft.com/office/powerpoint/2010/main" val="14071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6" name="Picture Placeholder 5">
            <a:extLst>
              <a:ext uri="{FF2B5EF4-FFF2-40B4-BE49-F238E27FC236}">
                <a16:creationId xmlns:a16="http://schemas.microsoft.com/office/drawing/2014/main" id="{609BFE0F-5E47-44F6-8972-BDF1C5924E7F}"/>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pic>
        <p:nvPicPr>
          <p:cNvPr id="4" name="Picture 3">
            <a:extLst>
              <a:ext uri="{FF2B5EF4-FFF2-40B4-BE49-F238E27FC236}">
                <a16:creationId xmlns:a16="http://schemas.microsoft.com/office/drawing/2014/main" id="{B120546F-8D80-4660-9552-ACB13B52CEB9}"/>
              </a:ext>
            </a:extLst>
          </p:cNvPr>
          <p:cNvPicPr>
            <a:picLocks noChangeAspect="1"/>
          </p:cNvPicPr>
          <p:nvPr/>
        </p:nvPicPr>
        <p:blipFill>
          <a:blip r:embed="rId2"/>
          <a:stretch>
            <a:fillRect/>
          </a:stretch>
        </p:blipFill>
        <p:spPr>
          <a:xfrm>
            <a:off x="6281726" y="1273324"/>
            <a:ext cx="2734057" cy="4410691"/>
          </a:xfrm>
          <a:prstGeom prst="rect">
            <a:avLst/>
          </a:prstGeom>
        </p:spPr>
      </p:pic>
    </p:spTree>
    <p:extLst>
      <p:ext uri="{BB962C8B-B14F-4D97-AF65-F5344CB8AC3E}">
        <p14:creationId xmlns:p14="http://schemas.microsoft.com/office/powerpoint/2010/main" val="23898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Gold</a:t>
            </a:r>
          </a:p>
        </p:txBody>
      </p:sp>
      <p:sp>
        <p:nvSpPr>
          <p:cNvPr id="3" name="Content Placeholder 2"/>
          <p:cNvSpPr>
            <a:spLocks noGrp="1"/>
          </p:cNvSpPr>
          <p:nvPr>
            <p:ph type="body" sz="half" idx="2"/>
          </p:nvPr>
        </p:nvSpPr>
        <p:spPr/>
        <p:txBody>
          <a:bodyPr/>
          <a:lstStyle/>
          <a:p>
            <a:r>
              <a:rPr lang="en-US" dirty="0"/>
              <a:t>The Jibres gold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13"/>
          </p:nvPr>
        </p:nvSpPr>
        <p:spPr>
          <a:solidFill>
            <a:srgbClr val="FFD600"/>
          </a:solidFill>
        </p:spPr>
        <p:txBody>
          <a:bodyPr anchor="ctr"/>
          <a:lstStyle/>
          <a:p>
            <a:pPr indent="534988" defTabSz="1346200"/>
            <a:r>
              <a:rPr lang="en-US" sz="1100" dirty="0"/>
              <a:t>HEX	#</a:t>
            </a:r>
          </a:p>
          <a:p>
            <a:pPr indent="534988" defTabSz="1346200"/>
            <a:r>
              <a:rPr lang="en-US" sz="1100" dirty="0"/>
              <a:t>RGB	255, 214, 0</a:t>
            </a:r>
          </a:p>
          <a:p>
            <a:pPr indent="534988" defTabSz="1346200"/>
            <a:r>
              <a:rPr lang="en-US" sz="1100" dirty="0"/>
              <a:t>CMYK	14 25 366 0</a:t>
            </a:r>
          </a:p>
        </p:txBody>
      </p:sp>
      <p:pic>
        <p:nvPicPr>
          <p:cNvPr id="4" name="Picture 3">
            <a:extLst>
              <a:ext uri="{FF2B5EF4-FFF2-40B4-BE49-F238E27FC236}">
                <a16:creationId xmlns:a16="http://schemas.microsoft.com/office/drawing/2014/main" id="{0736284D-063F-4918-A649-595F217F0ABB}"/>
              </a:ext>
            </a:extLst>
          </p:cNvPr>
          <p:cNvPicPr>
            <a:picLocks noChangeAspect="1"/>
          </p:cNvPicPr>
          <p:nvPr/>
        </p:nvPicPr>
        <p:blipFill>
          <a:blip r:embed="rId2"/>
          <a:stretch>
            <a:fillRect/>
          </a:stretch>
        </p:blipFill>
        <p:spPr>
          <a:xfrm>
            <a:off x="3398904" y="3020712"/>
            <a:ext cx="3772426" cy="3439005"/>
          </a:xfrm>
          <a:prstGeom prst="rect">
            <a:avLst/>
          </a:prstGeom>
        </p:spPr>
      </p:pic>
    </p:spTree>
    <p:extLst>
      <p:ext uri="{BB962C8B-B14F-4D97-AF65-F5344CB8AC3E}">
        <p14:creationId xmlns:p14="http://schemas.microsoft.com/office/powerpoint/2010/main" val="1608708131"/>
      </p:ext>
    </p:extLst>
  </p:cSld>
  <p:clrMapOvr>
    <a:masterClrMapping/>
  </p:clrMapOvr>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441</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Gold</vt:lpstr>
      <vt:lpstr>USING GRAYSCALE </vt:lpstr>
      <vt:lpstr>BACKGROUND COLOR </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125</cp:revision>
  <dcterms:created xsi:type="dcterms:W3CDTF">2019-11-04T07:32:11Z</dcterms:created>
  <dcterms:modified xsi:type="dcterms:W3CDTF">2019-11-17T13:12:09Z</dcterms:modified>
</cp:coreProperties>
</file>