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A3A3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6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C21A-0533-4708-825E-A879D3191A6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A865-352C-4A97-A9F7-64D8E807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09" y="485414"/>
            <a:ext cx="2327234" cy="23272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026726" y="3022158"/>
            <a:ext cx="30492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تنوین </a:t>
            </a:r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6974" y="5250143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آموزش روخوانی و روانخوانی</a:t>
            </a:r>
            <a:endParaRPr lang="en-US" sz="24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7931" y="2421994"/>
            <a:ext cx="238879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6600" dirty="0" smtClean="0"/>
              <a:t>ـًــٍــٌ</a:t>
            </a:r>
            <a:endParaRPr lang="en-US" sz="16600" dirty="0"/>
          </a:p>
        </p:txBody>
      </p:sp>
      <p:pic>
        <p:nvPicPr>
          <p:cNvPr id="2" name="R003 -112-TanvinAlef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4869" y="621700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388"/>
    </mc:Choice>
    <mc:Fallback xmlns="">
      <p:transition advTm="2388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5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17" objId="3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9111" y="1591733"/>
            <a:ext cx="17443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حتماً</a:t>
            </a:r>
            <a:endParaRPr lang="en-US" sz="6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068" y="1591733"/>
            <a:ext cx="1760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قطعاً</a:t>
            </a:r>
            <a:endParaRPr lang="en-US" sz="6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8" name="Donut 7"/>
          <p:cNvSpPr/>
          <p:nvPr/>
        </p:nvSpPr>
        <p:spPr>
          <a:xfrm>
            <a:off x="6841066" y="1224844"/>
            <a:ext cx="745067" cy="733778"/>
          </a:xfrm>
          <a:prstGeom prst="donut">
            <a:avLst>
              <a:gd name="adj" fmla="val 14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137378" y="1224844"/>
            <a:ext cx="745067" cy="733778"/>
          </a:xfrm>
          <a:prstGeom prst="donut">
            <a:avLst>
              <a:gd name="adj" fmla="val 14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2445" y="3454400"/>
            <a:ext cx="29354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تنوین</a:t>
            </a:r>
            <a:endParaRPr lang="en-US" sz="9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cxnSp>
        <p:nvCxnSpPr>
          <p:cNvPr id="15" name="Straight Arrow Connector 14"/>
          <p:cNvCxnSpPr>
            <a:stCxn id="8" idx="3"/>
            <a:endCxn id="13" idx="0"/>
          </p:cNvCxnSpPr>
          <p:nvPr/>
        </p:nvCxnSpPr>
        <p:spPr>
          <a:xfrm flipH="1">
            <a:off x="6350155" y="1851163"/>
            <a:ext cx="600024" cy="16032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</p:cNvCxnSpPr>
          <p:nvPr/>
        </p:nvCxnSpPr>
        <p:spPr>
          <a:xfrm>
            <a:off x="4509912" y="1958622"/>
            <a:ext cx="1210136" cy="1532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270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26">
        <p:fade/>
      </p:transition>
    </mc:Choice>
    <mc:Fallback xmlns="">
      <p:transition spd="med" advTm="153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10131" y="-342871"/>
            <a:ext cx="2377574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1300" dirty="0" smtClean="0"/>
              <a:t>ـًـ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4547797" y="-342872"/>
            <a:ext cx="2377574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1300" dirty="0" smtClean="0"/>
              <a:t>ـٍـ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3266677" y="-342872"/>
            <a:ext cx="1281120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1300" dirty="0" smtClean="0"/>
              <a:t>ـٌ</a:t>
            </a:r>
            <a:endParaRPr lang="en-US" sz="4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96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92">
        <p:fade/>
      </p:transition>
    </mc:Choice>
    <mc:Fallback xmlns="">
      <p:transition spd="med" advTm="39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72925" y="117315"/>
            <a:ext cx="2273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کِتابْ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01129" y="240425"/>
            <a:ext cx="678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dirty="0" smtClean="0"/>
              <a:t>+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6076436" y="-609597"/>
            <a:ext cx="20201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3800" dirty="0" smtClean="0"/>
              <a:t>ـًـ</a:t>
            </a:r>
            <a:r>
              <a:rPr lang="fa-IR" sz="13800" dirty="0" smtClean="0">
                <a:solidFill>
                  <a:schemeClr val="bg1">
                    <a:lumMod val="85000"/>
                  </a:schemeClr>
                </a:solidFill>
              </a:rPr>
              <a:t>ـٍــ</a:t>
            </a:r>
            <a:r>
              <a:rPr lang="fa-IR" sz="13800" dirty="0" smtClean="0"/>
              <a:t>ٌ</a:t>
            </a:r>
            <a:endParaRPr lang="en-US" sz="13800" dirty="0"/>
          </a:p>
        </p:txBody>
      </p:sp>
      <p:sp>
        <p:nvSpPr>
          <p:cNvPr id="8" name="TextBox 7"/>
          <p:cNvSpPr txBox="1"/>
          <p:nvPr/>
        </p:nvSpPr>
        <p:spPr>
          <a:xfrm>
            <a:off x="4575287" y="240425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000" dirty="0" smtClean="0"/>
              <a:t>=</a:t>
            </a:r>
            <a:endParaRPr lang="en-US" sz="8000" dirty="0"/>
          </a:p>
        </p:txBody>
      </p:sp>
      <p:sp>
        <p:nvSpPr>
          <p:cNvPr id="9" name="Rectangle 8"/>
          <p:cNvSpPr/>
          <p:nvPr/>
        </p:nvSpPr>
        <p:spPr>
          <a:xfrm>
            <a:off x="1309875" y="178869"/>
            <a:ext cx="2273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کِتابً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72925" y="5338434"/>
            <a:ext cx="2273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کِتابْ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01129" y="5461544"/>
            <a:ext cx="678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dirty="0" smtClean="0"/>
              <a:t>+</a:t>
            </a:r>
            <a:endParaRPr lang="en-US" sz="6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76436" y="4611522"/>
            <a:ext cx="20201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3800" dirty="0" smtClean="0">
                <a:solidFill>
                  <a:schemeClr val="bg1">
                    <a:lumMod val="75000"/>
                  </a:schemeClr>
                </a:solidFill>
              </a:rPr>
              <a:t>ـً</a:t>
            </a:r>
            <a:r>
              <a:rPr lang="fa-IR" sz="13800" dirty="0" smtClean="0"/>
              <a:t>ــٍـ</a:t>
            </a:r>
            <a:r>
              <a:rPr lang="fa-IR" sz="13800" dirty="0" smtClean="0">
                <a:solidFill>
                  <a:schemeClr val="bg1">
                    <a:lumMod val="85000"/>
                  </a:schemeClr>
                </a:solidFill>
              </a:rPr>
              <a:t>ـ</a:t>
            </a:r>
            <a:r>
              <a:rPr lang="fa-IR" sz="13800" dirty="0" smtClean="0"/>
              <a:t>ٌ</a:t>
            </a:r>
            <a:endParaRPr lang="en-US" sz="13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5287" y="5461544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000" dirty="0" smtClean="0"/>
              <a:t>=</a:t>
            </a:r>
            <a:endParaRPr lang="en-US" sz="8000" dirty="0"/>
          </a:p>
        </p:txBody>
      </p:sp>
      <p:sp>
        <p:nvSpPr>
          <p:cNvPr id="14" name="Rectangle 13"/>
          <p:cNvSpPr/>
          <p:nvPr/>
        </p:nvSpPr>
        <p:spPr>
          <a:xfrm>
            <a:off x="1309875" y="5399988"/>
            <a:ext cx="2273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کِتابٍ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26033" y="2800066"/>
            <a:ext cx="2273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کِتابْ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4237" y="2923176"/>
            <a:ext cx="678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dirty="0" smtClean="0"/>
              <a:t>+</a:t>
            </a:r>
            <a:endParaRPr lang="en-US" sz="6600" dirty="0"/>
          </a:p>
        </p:txBody>
      </p:sp>
      <p:sp>
        <p:nvSpPr>
          <p:cNvPr id="22" name="TextBox 21"/>
          <p:cNvSpPr txBox="1"/>
          <p:nvPr/>
        </p:nvSpPr>
        <p:spPr>
          <a:xfrm>
            <a:off x="6029544" y="2073154"/>
            <a:ext cx="20201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3800" dirty="0" smtClean="0">
                <a:solidFill>
                  <a:schemeClr val="bg1">
                    <a:lumMod val="75000"/>
                  </a:schemeClr>
                </a:solidFill>
              </a:rPr>
              <a:t>ـًــٍ</a:t>
            </a:r>
            <a:r>
              <a:rPr lang="fa-IR" sz="13800" dirty="0" smtClean="0"/>
              <a:t>ــٌ</a:t>
            </a:r>
            <a:endParaRPr lang="en-US" sz="13800" dirty="0"/>
          </a:p>
        </p:txBody>
      </p:sp>
      <p:sp>
        <p:nvSpPr>
          <p:cNvPr id="23" name="TextBox 22"/>
          <p:cNvSpPr txBox="1"/>
          <p:nvPr/>
        </p:nvSpPr>
        <p:spPr>
          <a:xfrm>
            <a:off x="4528395" y="2923176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000" dirty="0" smtClean="0"/>
              <a:t>=</a:t>
            </a:r>
            <a:endParaRPr lang="en-US" sz="8000" dirty="0"/>
          </a:p>
        </p:txBody>
      </p:sp>
      <p:sp>
        <p:nvSpPr>
          <p:cNvPr id="24" name="Rectangle 23"/>
          <p:cNvSpPr/>
          <p:nvPr/>
        </p:nvSpPr>
        <p:spPr>
          <a:xfrm>
            <a:off x="1262983" y="2861620"/>
            <a:ext cx="2273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کِتاب</a:t>
            </a:r>
            <a:r>
              <a:rPr lang="fa-IR" sz="7200" dirty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ٌ</a:t>
            </a:r>
            <a:r>
              <a:rPr lang="fa-IR" sz="7200" dirty="0" smtClean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0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518">
        <p:fade/>
      </p:transition>
    </mc:Choice>
    <mc:Fallback xmlns="">
      <p:transition spd="med" advTm="175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09" y="554785"/>
            <a:ext cx="8357111" cy="5518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0408" y="554784"/>
            <a:ext cx="8357111" cy="55183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07303" y="4841597"/>
            <a:ext cx="224612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latin typeface="QCF_P604" panose="02000400000000000000" pitchFamily="2" charset="2"/>
                <a:cs typeface="QCF_P604" panose="02000400000000000000" pitchFamily="2" charset="2"/>
              </a:rPr>
              <a:t>L</a:t>
            </a:r>
            <a:endParaRPr lang="en-US" sz="8800" dirty="0">
              <a:latin typeface="QCF_P604" panose="02000400000000000000" pitchFamily="2" charset="2"/>
              <a:cs typeface="QCF_P604" panose="020004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85561" y="3688785"/>
            <a:ext cx="22637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latin typeface="QCF_P604" panose="02000400000000000000" pitchFamily="2" charset="2"/>
                <a:cs typeface="QCF_P604" panose="02000400000000000000" pitchFamily="2" charset="2"/>
              </a:rPr>
              <a:t>@</a:t>
            </a:r>
            <a:endParaRPr lang="en-US" sz="8800" dirty="0"/>
          </a:p>
        </p:txBody>
      </p:sp>
      <p:sp>
        <p:nvSpPr>
          <p:cNvPr id="8" name="TextBox 7"/>
          <p:cNvSpPr txBox="1"/>
          <p:nvPr/>
        </p:nvSpPr>
        <p:spPr>
          <a:xfrm>
            <a:off x="778705" y="2529147"/>
            <a:ext cx="2935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تنوین</a:t>
            </a:r>
            <a:endParaRPr lang="en-US" sz="9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6" name="Donut 15"/>
          <p:cNvSpPr/>
          <p:nvPr/>
        </p:nvSpPr>
        <p:spPr>
          <a:xfrm>
            <a:off x="8299047" y="4806872"/>
            <a:ext cx="608128" cy="577855"/>
          </a:xfrm>
          <a:prstGeom prst="donut">
            <a:avLst>
              <a:gd name="adj" fmla="val 14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4562352" y="5733442"/>
            <a:ext cx="608128" cy="577855"/>
          </a:xfrm>
          <a:prstGeom prst="donut">
            <a:avLst>
              <a:gd name="adj" fmla="val 14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2"/>
            <a:endCxn id="8" idx="3"/>
          </p:cNvCxnSpPr>
          <p:nvPr/>
        </p:nvCxnSpPr>
        <p:spPr>
          <a:xfrm flipH="1" flipV="1">
            <a:off x="3714124" y="3313977"/>
            <a:ext cx="4584923" cy="17818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 flipV="1">
            <a:off x="3345084" y="4098807"/>
            <a:ext cx="1306326" cy="17192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640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082">
        <p:fade/>
      </p:transition>
    </mc:Choice>
    <mc:Fallback xmlns="">
      <p:transition spd="med" advTm="160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4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|8.4|0.9|0.9|2.7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1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8|0.7|1.3|0.7|1.4|1.3|0.8|1.3|0.8|1.3|1|0.5|1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.4|1.2|1.5|2.7|1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30</Words>
  <Application>Microsoft Office PowerPoint</Application>
  <PresentationFormat>Widescreen</PresentationFormat>
  <Paragraphs>27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IRANSansWeb</vt:lpstr>
      <vt:lpstr>QCF_P604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Goli</dc:creator>
  <cp:lastModifiedBy>amin Goli</cp:lastModifiedBy>
  <cp:revision>14</cp:revision>
  <dcterms:created xsi:type="dcterms:W3CDTF">2019-08-14T16:00:24Z</dcterms:created>
  <dcterms:modified xsi:type="dcterms:W3CDTF">2019-08-16T14:52:02Z</dcterms:modified>
</cp:coreProperties>
</file>