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557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41EC-9231-4793-AC38-E2841C2A6DF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40EC-2D2F-4D1C-9FF7-D16D567A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7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41EC-9231-4793-AC38-E2841C2A6DF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40EC-2D2F-4D1C-9FF7-D16D567A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41EC-9231-4793-AC38-E2841C2A6DF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40EC-2D2F-4D1C-9FF7-D16D567A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0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41EC-9231-4793-AC38-E2841C2A6DF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40EC-2D2F-4D1C-9FF7-D16D567A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41EC-9231-4793-AC38-E2841C2A6DF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40EC-2D2F-4D1C-9FF7-D16D567A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3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41EC-9231-4793-AC38-E2841C2A6DF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40EC-2D2F-4D1C-9FF7-D16D567A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41EC-9231-4793-AC38-E2841C2A6DF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40EC-2D2F-4D1C-9FF7-D16D567A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41EC-9231-4793-AC38-E2841C2A6DF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40EC-2D2F-4D1C-9FF7-D16D567A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6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41EC-9231-4793-AC38-E2841C2A6DF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40EC-2D2F-4D1C-9FF7-D16D567A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0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41EC-9231-4793-AC38-E2841C2A6DF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40EC-2D2F-4D1C-9FF7-D16D567A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41EC-9231-4793-AC38-E2841C2A6DF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40EC-2D2F-4D1C-9FF7-D16D567A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41EC-9231-4793-AC38-E2841C2A6DF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40EC-2D2F-4D1C-9FF7-D16D567A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0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2" Type="http://schemas.microsoft.com/office/2007/relationships/media" Target="../media/media1.mp3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89" y="832544"/>
            <a:ext cx="2327234" cy="23272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3521131" y="3313661"/>
            <a:ext cx="50321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8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RANSansWeb" panose="020B0506030804020204" pitchFamily="34" charset="-78"/>
                <a:cs typeface="IRANSansWeb" panose="020B0506030804020204" pitchFamily="34" charset="-78"/>
              </a:rPr>
              <a:t>الف کوچک</a:t>
            </a:r>
            <a:endParaRPr lang="en-US" sz="8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6452" y="5147981"/>
            <a:ext cx="362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آموزش روخوانی و روانخوانی</a:t>
            </a:r>
            <a:endParaRPr lang="en-US" sz="24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pic>
        <p:nvPicPr>
          <p:cNvPr id="18" name="R004-111-AlefeKochac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8905" y="6108101"/>
            <a:ext cx="487363" cy="4873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7993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604"/>
    </mc:Choice>
    <mc:Fallback>
      <p:transition advTm="4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5" objId="18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77658" y="2631659"/>
            <a:ext cx="28889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96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ح</a:t>
            </a:r>
            <a:r>
              <a:rPr lang="fa-IR" sz="96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ٰصل</a:t>
            </a:r>
            <a:endParaRPr lang="en-US" sz="115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3" name="Donut 2"/>
          <p:cNvSpPr/>
          <p:nvPr/>
        </p:nvSpPr>
        <p:spPr>
          <a:xfrm>
            <a:off x="7280478" y="2701109"/>
            <a:ext cx="474562" cy="474562"/>
          </a:xfrm>
          <a:prstGeom prst="donut">
            <a:avLst>
              <a:gd name="adj" fmla="val 108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4386" y="2122666"/>
            <a:ext cx="965495" cy="2078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Curved Connector 19"/>
          <p:cNvCxnSpPr>
            <a:stCxn id="17" idx="0"/>
            <a:endCxn id="3" idx="0"/>
          </p:cNvCxnSpPr>
          <p:nvPr/>
        </p:nvCxnSpPr>
        <p:spPr>
          <a:xfrm rot="16200000" flipH="1">
            <a:off x="5113224" y="296575"/>
            <a:ext cx="578443" cy="4230625"/>
          </a:xfrm>
          <a:prstGeom prst="curvedConnector3">
            <a:avLst>
              <a:gd name="adj1" fmla="val -39520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76056" y="2693214"/>
            <a:ext cx="6432236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a-IR" sz="8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RANSansWeb" panose="020B0506030804020204" pitchFamily="34" charset="-78"/>
                <a:cs typeface="IRANSansWeb" panose="020B0506030804020204" pitchFamily="34" charset="-78"/>
              </a:rPr>
              <a:t>الف کوچک</a:t>
            </a:r>
            <a:endParaRPr lang="en-US" sz="8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64202" y="2685039"/>
            <a:ext cx="542380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a-IR" sz="96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ح</a:t>
            </a:r>
            <a:r>
              <a:rPr lang="fa-IR" sz="96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ٰصل   </a:t>
            </a:r>
            <a:endParaRPr lang="en-US" sz="115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31" name="Donut 30"/>
          <p:cNvSpPr/>
          <p:nvPr/>
        </p:nvSpPr>
        <p:spPr>
          <a:xfrm>
            <a:off x="7280478" y="2762664"/>
            <a:ext cx="474562" cy="474562"/>
          </a:xfrm>
          <a:prstGeom prst="donut">
            <a:avLst>
              <a:gd name="adj" fmla="val 108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158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4019">
        <p:fade/>
      </p:transition>
    </mc:Choice>
    <mc:Fallback>
      <p:transition spd="med" advTm="240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09202" y="2681805"/>
            <a:ext cx="345158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9600" dirty="0">
                <a:latin typeface="IRANSansWeb" panose="020B0506030804020204" pitchFamily="34" charset="-78"/>
                <a:cs typeface="IRANSansWeb" panose="020B0506030804020204" pitchFamily="34" charset="-78"/>
              </a:rPr>
              <a:t>مجتبیٰ</a:t>
            </a:r>
            <a:endParaRPr lang="en-US" sz="96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5607" y="2681805"/>
            <a:ext cx="414408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96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مصطفیٰ</a:t>
            </a:r>
            <a:endParaRPr lang="en-US" sz="96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6" name="Donut 5"/>
          <p:cNvSpPr/>
          <p:nvPr/>
        </p:nvSpPr>
        <p:spPr>
          <a:xfrm>
            <a:off x="7859598" y="2869344"/>
            <a:ext cx="474562" cy="474562"/>
          </a:xfrm>
          <a:prstGeom prst="donut">
            <a:avLst>
              <a:gd name="adj" fmla="val 108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1855038" y="2869344"/>
            <a:ext cx="474562" cy="474562"/>
          </a:xfrm>
          <a:prstGeom prst="donut">
            <a:avLst>
              <a:gd name="adj" fmla="val 108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07198" y="2772704"/>
            <a:ext cx="3675078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a-IR" sz="96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مجتبا</a:t>
            </a:r>
            <a:endParaRPr lang="en-US" sz="96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2638" y="2681805"/>
            <a:ext cx="4144083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a-IR" sz="96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مصطفا</a:t>
            </a:r>
            <a:endParaRPr lang="en-US" sz="96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7714" y="2681805"/>
            <a:ext cx="3451586" cy="156966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a-IR" sz="9600" dirty="0">
                <a:latin typeface="IRANSansWeb" panose="020B0506030804020204" pitchFamily="34" charset="-78"/>
                <a:cs typeface="IRANSansWeb" panose="020B0506030804020204" pitchFamily="34" charset="-78"/>
              </a:rPr>
              <a:t>مجتبیٰ</a:t>
            </a:r>
            <a:endParaRPr lang="en-US" sz="96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15876" y="2681805"/>
            <a:ext cx="4144083" cy="156966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fa-IR" sz="96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مصطفیٰ</a:t>
            </a:r>
            <a:endParaRPr lang="en-US" sz="96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12" name="Donut 11"/>
          <p:cNvSpPr/>
          <p:nvPr/>
        </p:nvSpPr>
        <p:spPr>
          <a:xfrm>
            <a:off x="7638110" y="2869344"/>
            <a:ext cx="474562" cy="474562"/>
          </a:xfrm>
          <a:prstGeom prst="donut">
            <a:avLst>
              <a:gd name="adj" fmla="val 108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1565307" y="2869344"/>
            <a:ext cx="474562" cy="474562"/>
          </a:xfrm>
          <a:prstGeom prst="donut">
            <a:avLst>
              <a:gd name="adj" fmla="val 108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305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7701">
        <p:fade/>
      </p:transition>
    </mc:Choice>
    <mc:Fallback>
      <p:transition spd="med" advTm="1770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150" y="347945"/>
            <a:ext cx="9610170" cy="61759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2151" y="347944"/>
            <a:ext cx="9610170" cy="61759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89960" y="2835752"/>
            <a:ext cx="18229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72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أَغْنَىٰ</a:t>
            </a:r>
            <a:endParaRPr lang="en-US" sz="72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5295" y="4143494"/>
            <a:ext cx="29161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>
                <a:latin typeface="IRANSansWeb" panose="020B0506030804020204" pitchFamily="34" charset="-78"/>
                <a:cs typeface="IRANSansWeb" panose="020B0506030804020204" pitchFamily="34" charset="-78"/>
              </a:rPr>
              <a:t>سَيَصْلَىٰ</a:t>
            </a:r>
            <a:endParaRPr lang="en-US" sz="72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13" name="Donut 12"/>
          <p:cNvSpPr/>
          <p:nvPr/>
        </p:nvSpPr>
        <p:spPr>
          <a:xfrm>
            <a:off x="3576987" y="2915634"/>
            <a:ext cx="474562" cy="474562"/>
          </a:xfrm>
          <a:prstGeom prst="donut">
            <a:avLst>
              <a:gd name="adj" fmla="val 108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5540753" y="4253856"/>
            <a:ext cx="474562" cy="474562"/>
          </a:xfrm>
          <a:prstGeom prst="donut">
            <a:avLst>
              <a:gd name="adj" fmla="val 108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15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6226">
        <p:fade/>
      </p:transition>
    </mc:Choice>
    <mc:Fallback>
      <p:transition spd="med" advTm="162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85760" y="2387987"/>
            <a:ext cx="359906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38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کُبرىٰ</a:t>
            </a:r>
            <a:endParaRPr lang="en-US" sz="138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" y="2387986"/>
            <a:ext cx="462819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3800" dirty="0" smtClean="0">
                <a:latin typeface="IRANSansWeb" panose="020B0506030804020204" pitchFamily="34" charset="-78"/>
                <a:cs typeface="IRANSansWeb" panose="020B0506030804020204" pitchFamily="34" charset="-78"/>
              </a:rPr>
              <a:t>صُغرىٰ</a:t>
            </a:r>
            <a:endParaRPr lang="en-US" sz="13800" dirty="0">
              <a:latin typeface="IRANSansWeb" panose="020B0506030804020204" pitchFamily="34" charset="-78"/>
              <a:cs typeface="IRANSansWeb" panose="020B0506030804020204" pitchFamily="34" charset="-78"/>
            </a:endParaRPr>
          </a:p>
        </p:txBody>
      </p:sp>
      <p:sp>
        <p:nvSpPr>
          <p:cNvPr id="6" name="Donut 5"/>
          <p:cNvSpPr/>
          <p:nvPr/>
        </p:nvSpPr>
        <p:spPr>
          <a:xfrm>
            <a:off x="777240" y="2601346"/>
            <a:ext cx="792480" cy="792480"/>
          </a:xfrm>
          <a:prstGeom prst="donut">
            <a:avLst>
              <a:gd name="adj" fmla="val 1487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077200" y="2601346"/>
            <a:ext cx="792480" cy="792480"/>
          </a:xfrm>
          <a:prstGeom prst="donut">
            <a:avLst>
              <a:gd name="adj" fmla="val 1487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7285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3682">
        <p:fade/>
      </p:transition>
    </mc:Choice>
    <mc:Fallback>
      <p:transition spd="med" advTm="136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9.4|1.3|1|2.9|3|4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.1|2.8|0.7|0.8|0.8|1.9|1|0.6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5.9|1.4|2.1|2.6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4.2|2.7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</Words>
  <Application>Microsoft Office PowerPoint</Application>
  <PresentationFormat>Widescreen</PresentationFormat>
  <Paragraphs>15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IRANSansWeb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Goli</dc:creator>
  <cp:lastModifiedBy>amin Goli</cp:lastModifiedBy>
  <cp:revision>5</cp:revision>
  <dcterms:created xsi:type="dcterms:W3CDTF">2019-08-16T14:59:51Z</dcterms:created>
  <dcterms:modified xsi:type="dcterms:W3CDTF">2019-08-16T15:35:18Z</dcterms:modified>
</cp:coreProperties>
</file>