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8A3-7B15-4F12-897F-5C594CD376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9300-E565-436A-A368-3F8C65FC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89" y="595475"/>
            <a:ext cx="2327234" cy="2327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458886" y="4036147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تشدید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6451" y="5825311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آموزش روخوانی و روانخوانی</a:t>
            </a:r>
            <a:endParaRPr lang="en-US" sz="24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5511" y="-101601"/>
            <a:ext cx="391116" cy="752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39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 </a:t>
            </a:r>
            <a:r>
              <a:rPr lang="fa-IR" sz="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د</a:t>
            </a:r>
            <a:r>
              <a:rPr lang="fa-IR" sz="239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 ّ</a:t>
            </a:r>
            <a:endParaRPr lang="en-US" sz="23900" dirty="0"/>
          </a:p>
        </p:txBody>
      </p:sp>
      <p:pic>
        <p:nvPicPr>
          <p:cNvPr id="8" name="R005-110-Tashdid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8736" y="6286976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276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04"/>
    </mc:Choice>
    <mc:Fallback xmlns="">
      <p:transition advTm="4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060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5" objId="1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8119" y="308050"/>
            <a:ext cx="21515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مُعَلِم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5530" y="308049"/>
            <a:ext cx="1872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مُعَلِّم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0118" y="2036599"/>
            <a:ext cx="257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مُحَمَد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7529" y="2080551"/>
            <a:ext cx="23006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مُحَمَّد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0793" y="3746370"/>
            <a:ext cx="22188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دِقَت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8204" y="3746370"/>
            <a:ext cx="1939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دِقَّت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79565" y="5596710"/>
            <a:ext cx="20201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ذُرَتْ 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6977" y="5596711"/>
            <a:ext cx="17411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7200" dirty="0">
                <a:solidFill>
                  <a:srgbClr val="333333"/>
                </a:solidFill>
                <a:latin typeface="IRANSansWeb" panose="020B0506030804020204" pitchFamily="34" charset="-78"/>
                <a:cs typeface="IRANSansWeb" panose="020B0506030804020204" pitchFamily="34" charset="-78"/>
              </a:rPr>
              <a:t>ذُرَّتْ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2" name="Chevron 11"/>
          <p:cNvSpPr/>
          <p:nvPr/>
        </p:nvSpPr>
        <p:spPr>
          <a:xfrm flipH="1">
            <a:off x="5964584" y="443584"/>
            <a:ext cx="637110" cy="92925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flipH="1">
            <a:off x="5964584" y="2216086"/>
            <a:ext cx="637110" cy="92925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flipH="1">
            <a:off x="5964584" y="3881905"/>
            <a:ext cx="637110" cy="92925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flipH="1">
            <a:off x="5964584" y="5732245"/>
            <a:ext cx="637110" cy="929258"/>
          </a:xfrm>
          <a:prstGeom prst="chevr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810579" y="-25226"/>
            <a:ext cx="452842" cy="452842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518918" y="2183921"/>
            <a:ext cx="452842" cy="452842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4237109" y="3519949"/>
            <a:ext cx="452842" cy="452842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4281844" y="5762521"/>
            <a:ext cx="452842" cy="452842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321944"/>
            <a:ext cx="9310687" cy="6041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1160" y="321944"/>
            <a:ext cx="9310687" cy="6041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358" y="2928936"/>
            <a:ext cx="703474" cy="82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297" y="2928936"/>
            <a:ext cx="1393155" cy="827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190" y="4129228"/>
            <a:ext cx="1144870" cy="937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403" y="4160342"/>
            <a:ext cx="868997" cy="841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764" y="5439870"/>
            <a:ext cx="758649" cy="731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095" y="5370902"/>
            <a:ext cx="1103489" cy="800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089" y="4184403"/>
            <a:ext cx="703474" cy="827616"/>
          </a:xfrm>
          <a:prstGeom prst="rect">
            <a:avLst/>
          </a:prstGeom>
        </p:spPr>
      </p:pic>
      <p:sp>
        <p:nvSpPr>
          <p:cNvPr id="17" name="Donut 16"/>
          <p:cNvSpPr/>
          <p:nvPr/>
        </p:nvSpPr>
        <p:spPr>
          <a:xfrm>
            <a:off x="7621824" y="3009415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2531395" y="3028257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108795" y="4254986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3971055" y="4205211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2106470" y="4225831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6839134" y="5488387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4652926" y="5428431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9" y="129331"/>
            <a:ext cx="9310687" cy="6041601"/>
          </a:xfrm>
          <a:prstGeom prst="rect">
            <a:avLst/>
          </a:prstGeom>
        </p:spPr>
      </p:pic>
      <p:sp>
        <p:nvSpPr>
          <p:cNvPr id="25" name="Donut 24"/>
          <p:cNvSpPr/>
          <p:nvPr/>
        </p:nvSpPr>
        <p:spPr>
          <a:xfrm>
            <a:off x="7623749" y="2802996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533320" y="2821838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7110720" y="4048567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3972980" y="3998792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2108395" y="4019412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6841059" y="5281968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4654851" y="5222012"/>
            <a:ext cx="302911" cy="302911"/>
          </a:xfrm>
          <a:prstGeom prst="donut">
            <a:avLst>
              <a:gd name="adj" fmla="val 1371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Widescreen</PresentationFormat>
  <Paragraphs>11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IRANSansWeb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Goli</dc:creator>
  <cp:lastModifiedBy>amin Goli</cp:lastModifiedBy>
  <cp:revision>4</cp:revision>
  <dcterms:created xsi:type="dcterms:W3CDTF">2019-08-16T15:48:13Z</dcterms:created>
  <dcterms:modified xsi:type="dcterms:W3CDTF">2019-08-16T16:10:38Z</dcterms:modified>
</cp:coreProperties>
</file>