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D51CF-8C86-A55C-2958-98E0F52E1D16}" v="24" dt="2023-10-14T13:42:13.007"/>
    <p1510:client id="{53BA7081-EB9C-CC40-A076-73B3C2C534B7}" v="32" dt="2023-10-14T13:47:45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1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0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58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51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15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34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0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6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3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0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5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5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9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9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5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1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51141C9B-85FA-4325-5E41-1E1CE8BA2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3111" r="1" b="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950275-2DE0-4972-1A83-C3C51ECA5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r>
              <a:rPr lang="es-ES"/>
              <a:t>Snake Challenge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B0FD4E-4F80-CD94-F29E-06EBE82F0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/>
          </a:bodyPr>
          <a:lstStyle/>
          <a:p>
            <a:r>
              <a:rPr lang="es-ES"/>
              <a:t>Diego Hernández García-Panadero y Álvaro Mingo Muñoz</a:t>
            </a:r>
          </a:p>
        </p:txBody>
      </p:sp>
      <p:grpSp>
        <p:nvGrpSpPr>
          <p:cNvPr id="21" name="Group 8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771028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9145B-888E-8CBB-D0B2-480E155D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s-ES"/>
              <a:t>Descripción</a:t>
            </a:r>
          </a:p>
        </p:txBody>
      </p:sp>
      <p:sp>
        <p:nvSpPr>
          <p:cNvPr id="38" name="Marcador de contenido 2">
            <a:extLst>
              <a:ext uri="{FF2B5EF4-FFF2-40B4-BE49-F238E27FC236}">
                <a16:creationId xmlns:a16="http://schemas.microsoft.com/office/drawing/2014/main" id="{3DB74B55-4A8B-935D-0C9F-105D4AD7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ES" sz="1900" dirty="0"/>
              <a:t>Los jugadores manejan una serpiente que come alimentos para crecer y acumular puntos.</a:t>
            </a:r>
            <a:endParaRPr lang="es-ES" dirty="0"/>
          </a:p>
          <a:p>
            <a:pPr algn="just">
              <a:lnSpc>
                <a:spcPct val="90000"/>
              </a:lnSpc>
            </a:pPr>
            <a:endParaRPr lang="es-ES" sz="1900"/>
          </a:p>
          <a:p>
            <a:pPr algn="just">
              <a:lnSpc>
                <a:spcPct val="90000"/>
              </a:lnSpc>
            </a:pPr>
            <a:r>
              <a:rPr lang="es-ES" sz="1900" dirty="0"/>
              <a:t>Hay distintos tipos de alimentos con valores distintos de puntos.</a:t>
            </a:r>
          </a:p>
          <a:p>
            <a:pPr algn="just">
              <a:lnSpc>
                <a:spcPct val="90000"/>
              </a:lnSpc>
            </a:pPr>
            <a:endParaRPr lang="es-ES" sz="1900"/>
          </a:p>
          <a:p>
            <a:pPr algn="just">
              <a:lnSpc>
                <a:spcPct val="90000"/>
              </a:lnSpc>
            </a:pPr>
            <a:r>
              <a:rPr lang="es-ES" sz="1900" dirty="0"/>
              <a:t>Aparecerán obstáculos y al chocar con ellos, el juego finalizará.</a:t>
            </a:r>
          </a:p>
          <a:p>
            <a:pPr algn="just">
              <a:lnSpc>
                <a:spcPct val="90000"/>
              </a:lnSpc>
            </a:pPr>
            <a:endParaRPr lang="es-ES" sz="1900"/>
          </a:p>
          <a:p>
            <a:pPr algn="just">
              <a:lnSpc>
                <a:spcPct val="90000"/>
              </a:lnSpc>
            </a:pPr>
            <a:r>
              <a:rPr lang="es-ES" sz="1900" dirty="0"/>
              <a:t>El objetivo es que los jugadores consigan la mayor cantidad de puntos y lo irán viendo en el marcador de la pantalla en tiempo real.</a:t>
            </a:r>
          </a:p>
        </p:txBody>
      </p:sp>
      <p:pic>
        <p:nvPicPr>
          <p:cNvPr id="21" name="Graphic 6" descr="Serpiente">
            <a:extLst>
              <a:ext uri="{FF2B5EF4-FFF2-40B4-BE49-F238E27FC236}">
                <a16:creationId xmlns:a16="http://schemas.microsoft.com/office/drawing/2014/main" id="{AE24728A-B14C-D7C6-EC0C-66EB11FD7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958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AE624D1-92C7-70C9-AE24-03D29223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078424"/>
            <a:ext cx="7413623" cy="1155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dirty="0"/>
              <a:t>Esquema UML</a:t>
            </a:r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EF3E1F0C-BCD9-491F-A435-D4A48FB43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Mapa de l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D4BCECD1-616D-8F4E-8C4D-A49F46326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5215"/>
          <a:stretch/>
        </p:blipFill>
        <p:spPr>
          <a:xfrm>
            <a:off x="3752682" y="698500"/>
            <a:ext cx="7755710" cy="30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4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roup 1032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42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43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44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37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38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39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70EA463-9D1E-5E16-8A59-0E3FC452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783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dirty="0"/>
              <a:t>Marcador y </a:t>
            </a:r>
            <a:r>
              <a:rPr lang="en-US" sz="6000" b="1" err="1"/>
              <a:t>Tablero</a:t>
            </a:r>
            <a:endParaRPr lang="en-US" sz="6000" b="1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D4B7F76-360C-FA69-1D7F-94F4E3F58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6140" y="645285"/>
            <a:ext cx="2863685" cy="252004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32C8C98-4AA3-EBA6-51AD-8BADE18D3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3" y="4118947"/>
            <a:ext cx="3950079" cy="1066521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40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04F5A44-65CA-3174-B520-4D09B35F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anchor="b">
            <a:normAutofit/>
          </a:bodyPr>
          <a:lstStyle/>
          <a:p>
            <a:pPr algn="l"/>
            <a:r>
              <a:rPr lang="es-ES" sz="3200"/>
              <a:t>Interfaz de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805F4-D1AF-F7E5-C0DD-55549307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87646" cy="31242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500" b="1" dirty="0"/>
              <a:t>Cuatro botones:</a:t>
            </a:r>
            <a:endParaRPr lang="es-ES"/>
          </a:p>
          <a:p>
            <a:pPr lvl="1">
              <a:lnSpc>
                <a:spcPct val="90000"/>
              </a:lnSpc>
            </a:pPr>
            <a:r>
              <a:rPr lang="es-ES" sz="1500" b="1" dirty="0"/>
              <a:t>Primero -&gt; Jugar. Muestra los tres modos de dificultad</a:t>
            </a:r>
          </a:p>
          <a:p>
            <a:pPr lvl="1">
              <a:lnSpc>
                <a:spcPct val="90000"/>
              </a:lnSpc>
            </a:pPr>
            <a:r>
              <a:rPr lang="es-ES" sz="1500" b="1" dirty="0"/>
              <a:t>Segundo -&gt; Cómo Jugar. Instrucciones del juego</a:t>
            </a:r>
            <a:endParaRPr lang="es-ES"/>
          </a:p>
          <a:p>
            <a:pPr lvl="1">
              <a:lnSpc>
                <a:spcPct val="90000"/>
              </a:lnSpc>
            </a:pPr>
            <a:r>
              <a:rPr lang="es-ES" sz="1500" b="1" dirty="0"/>
              <a:t>Tercero -&gt; Personalizar. Cambia la skin</a:t>
            </a:r>
          </a:p>
          <a:p>
            <a:pPr lvl="1">
              <a:lnSpc>
                <a:spcPct val="90000"/>
              </a:lnSpc>
            </a:pPr>
            <a:r>
              <a:rPr lang="es-ES" sz="1500" b="1" dirty="0"/>
              <a:t>Cuarto -&gt; Salir. Finaliza el juego</a:t>
            </a:r>
          </a:p>
        </p:txBody>
      </p:sp>
      <p:sp>
        <p:nvSpPr>
          <p:cNvPr id="38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96BC3E46-EE4D-2F9F-878C-D473D437DE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" r="5788" b="3"/>
          <a:stretch/>
        </p:blipFill>
        <p:spPr bwMode="auto">
          <a:xfrm>
            <a:off x="4941202" y="1011765"/>
            <a:ext cx="6237359" cy="454670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1644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116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Snake Challenge</vt:lpstr>
      <vt:lpstr>Descripción</vt:lpstr>
      <vt:lpstr>Esquema UML</vt:lpstr>
      <vt:lpstr>Marcador y Tablero</vt:lpstr>
      <vt:lpstr>Interfaz de usuario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Challenge</dc:title>
  <dc:creator>Álvaro Mingo Muñoz</dc:creator>
  <cp:lastModifiedBy>Álvaro Mingo Muñoz</cp:lastModifiedBy>
  <cp:revision>57</cp:revision>
  <dcterms:created xsi:type="dcterms:W3CDTF">2023-10-13T23:19:28Z</dcterms:created>
  <dcterms:modified xsi:type="dcterms:W3CDTF">2023-10-14T14:00:23Z</dcterms:modified>
</cp:coreProperties>
</file>