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5"/>
  </p:notesMasterIdLst>
  <p:handoutMasterIdLst>
    <p:handoutMasterId r:id="rId16"/>
  </p:handoutMasterIdLst>
  <p:sldIdLst>
    <p:sldId id="256" r:id="rId3"/>
    <p:sldId id="257" r:id="rId4"/>
    <p:sldId id="263" r:id="rId5"/>
    <p:sldId id="262" r:id="rId6"/>
    <p:sldId id="264" r:id="rId7"/>
    <p:sldId id="265" r:id="rId8"/>
    <p:sldId id="266" r:id="rId9"/>
    <p:sldId id="267" r:id="rId10"/>
    <p:sldId id="268" r:id="rId11"/>
    <p:sldId id="269" r:id="rId12"/>
    <p:sldId id="270" r:id="rId13"/>
    <p:sldId id="260" r:id="rId14"/>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9F"/>
    <a:srgbClr val="500ADC"/>
    <a:srgbClr val="377F85"/>
    <a:srgbClr val="5D8223"/>
    <a:srgbClr val="397B0D"/>
    <a:srgbClr val="6E8F15"/>
    <a:srgbClr val="000000"/>
    <a:srgbClr val="0CC1E0"/>
    <a:srgbClr val="1B00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94648" autoAdjust="0"/>
  </p:normalViewPr>
  <p:slideViewPr>
    <p:cSldViewPr>
      <p:cViewPr varScale="1">
        <p:scale>
          <a:sx n="68" d="100"/>
          <a:sy n="68" d="100"/>
        </p:scale>
        <p:origin x="1314"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7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86B94FDE-E46D-4E0F-8F55-50F82D52FCE3}" type="slidenum">
              <a:rPr lang="ru-RU"/>
              <a:pPr/>
              <a:t>‹#›</a:t>
            </a:fld>
            <a:endParaRPr lang="ru-RU"/>
          </a:p>
        </p:txBody>
      </p:sp>
    </p:spTree>
    <p:extLst>
      <p:ext uri="{BB962C8B-B14F-4D97-AF65-F5344CB8AC3E}">
        <p14:creationId xmlns:p14="http://schemas.microsoft.com/office/powerpoint/2010/main" val="34852392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bản chiếu">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771775" y="3141663"/>
            <a:ext cx="5903913" cy="1109662"/>
          </a:xfrm>
          <a:effectLst>
            <a:outerShdw dist="17961" dir="2700000" algn="ctr" rotWithShape="0">
              <a:schemeClr val="bg2"/>
            </a:outerShdw>
          </a:effectLst>
        </p:spPr>
        <p:txBody>
          <a:bodyPr/>
          <a:lstStyle>
            <a:lvl1pPr>
              <a:defRPr sz="3200"/>
            </a:lvl1pPr>
          </a:lstStyle>
          <a:p>
            <a:pPr lvl="0"/>
            <a:r>
              <a:rPr lang="vi-VN" noProof="0"/>
              <a:t>Bấm &amp; sửa kiểu tiêu đề</a:t>
            </a:r>
            <a:endParaRPr lang="ru-RU" noProof="0"/>
          </a:p>
        </p:txBody>
      </p:sp>
      <p:sp>
        <p:nvSpPr>
          <p:cNvPr id="5123" name="Rectangle 3"/>
          <p:cNvSpPr>
            <a:spLocks noGrp="1" noChangeArrowheads="1"/>
          </p:cNvSpPr>
          <p:nvPr>
            <p:ph type="subTitle" idx="1"/>
          </p:nvPr>
        </p:nvSpPr>
        <p:spPr>
          <a:xfrm>
            <a:off x="2771775" y="3813175"/>
            <a:ext cx="5903913" cy="696913"/>
          </a:xfrm>
          <a:effectLst>
            <a:outerShdw dist="17961" dir="2700000" algn="ctr" rotWithShape="0">
              <a:schemeClr val="bg2"/>
            </a:outerShdw>
          </a:effectLst>
        </p:spPr>
        <p:txBody>
          <a:bodyPr/>
          <a:lstStyle>
            <a:lvl1pPr marL="0" indent="0" algn="r">
              <a:buFontTx/>
              <a:buNone/>
              <a:defRPr sz="2400" b="1"/>
            </a:lvl1pPr>
          </a:lstStyle>
          <a:p>
            <a:pPr lvl="0"/>
            <a:r>
              <a:rPr lang="vi-VN" noProof="0"/>
              <a:t>Bấm &amp; sửa kiểu phụ đề</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Tree>
    <p:extLst>
      <p:ext uri="{BB962C8B-B14F-4D97-AF65-F5344CB8AC3E}">
        <p14:creationId xmlns:p14="http://schemas.microsoft.com/office/powerpoint/2010/main" val="414020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084888" y="1268413"/>
            <a:ext cx="1871662" cy="5472112"/>
          </a:xfrm>
        </p:spPr>
        <p:txBody>
          <a:bodyPr vert="eaVert"/>
          <a:lstStyle/>
          <a:p>
            <a:r>
              <a:rPr lang="vi-VN"/>
              <a:t>Bấm &amp; sửa kiểu tiêu đề</a:t>
            </a:r>
            <a:endParaRPr lang="en-US"/>
          </a:p>
        </p:txBody>
      </p:sp>
      <p:sp>
        <p:nvSpPr>
          <p:cNvPr id="3" name="Chỗ dành sẵn cho Văn bản Dọc 2"/>
          <p:cNvSpPr>
            <a:spLocks noGrp="1"/>
          </p:cNvSpPr>
          <p:nvPr>
            <p:ph type="body" orient="vert" idx="1"/>
          </p:nvPr>
        </p:nvSpPr>
        <p:spPr>
          <a:xfrm>
            <a:off x="468313" y="1268413"/>
            <a:ext cx="5464175" cy="5472112"/>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Tree>
    <p:extLst>
      <p:ext uri="{BB962C8B-B14F-4D97-AF65-F5344CB8AC3E}">
        <p14:creationId xmlns:p14="http://schemas.microsoft.com/office/powerpoint/2010/main" val="387682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êu đề bản chiếu">
    <p:spTree>
      <p:nvGrpSpPr>
        <p:cNvPr id="1" name=""/>
        <p:cNvGrpSpPr/>
        <p:nvPr/>
      </p:nvGrpSpPr>
      <p:grpSpPr>
        <a:xfrm>
          <a:off x="0" y="0"/>
          <a:ext cx="0" cy="0"/>
          <a:chOff x="0" y="0"/>
          <a:chExt cx="0" cy="0"/>
        </a:xfrm>
      </p:grpSpPr>
      <p:sp>
        <p:nvSpPr>
          <p:cNvPr id="2" name="Tiêu đề 1"/>
          <p:cNvSpPr>
            <a:spLocks noGrp="1"/>
          </p:cNvSpPr>
          <p:nvPr>
            <p:ph type="ctrTitle"/>
          </p:nvPr>
        </p:nvSpPr>
        <p:spPr>
          <a:xfrm>
            <a:off x="685800" y="2130425"/>
            <a:ext cx="7772400" cy="1470025"/>
          </a:xfrm>
        </p:spPr>
        <p:txBody>
          <a:bodyPr/>
          <a:lstStyle/>
          <a:p>
            <a:r>
              <a:rPr lang="vi-VN"/>
              <a:t>Bấm &amp; sửa kiểu tiêu đề</a:t>
            </a:r>
            <a:endParaRPr lang="en-US"/>
          </a:p>
        </p:txBody>
      </p:sp>
      <p:sp>
        <p:nvSpPr>
          <p:cNvPr id="3" name="Tiêu đề phụ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vi-VN"/>
              <a:t>Bấm &amp; sửa kiểu phụ đề</a:t>
            </a:r>
            <a:endParaRPr lang="en-US"/>
          </a:p>
        </p:txBody>
      </p:sp>
      <p:sp>
        <p:nvSpPr>
          <p:cNvPr id="4" name="Chỗ dành sẵn cho Ngày tháng 3"/>
          <p:cNvSpPr>
            <a:spLocks noGrp="1"/>
          </p:cNvSpPr>
          <p:nvPr>
            <p:ph type="dt" sz="half" idx="10"/>
          </p:nvPr>
        </p:nvSpPr>
        <p:spPr/>
        <p:txBody>
          <a:bodyPr/>
          <a:lstStyle>
            <a:lvl1pPr>
              <a:defRPr/>
            </a:lvl1pPr>
          </a:lstStyle>
          <a:p>
            <a:endParaRPr lang="ru-RU"/>
          </a:p>
        </p:txBody>
      </p:sp>
      <p:sp>
        <p:nvSpPr>
          <p:cNvPr id="5" name="Chỗ dành sẵn cho Chân trang 4"/>
          <p:cNvSpPr>
            <a:spLocks noGrp="1"/>
          </p:cNvSpPr>
          <p:nvPr>
            <p:ph type="ftr" sz="quarter" idx="11"/>
          </p:nvPr>
        </p:nvSpPr>
        <p:spPr/>
        <p:txBody>
          <a:bodyPr/>
          <a:lstStyle>
            <a:lvl1pPr>
              <a:defRPr/>
            </a:lvl1pPr>
          </a:lstStyle>
          <a:p>
            <a:endParaRPr lang="ru-RU"/>
          </a:p>
        </p:txBody>
      </p:sp>
      <p:sp>
        <p:nvSpPr>
          <p:cNvPr id="6" name="Chỗ dành sẵn cho Số hiệu Bản chiếu 5"/>
          <p:cNvSpPr>
            <a:spLocks noGrp="1"/>
          </p:cNvSpPr>
          <p:nvPr>
            <p:ph type="sldNum" sz="quarter" idx="12"/>
          </p:nvPr>
        </p:nvSpPr>
        <p:spPr/>
        <p:txBody>
          <a:bodyPr/>
          <a:lstStyle>
            <a:lvl1pPr>
              <a:defRPr/>
            </a:lvl1pPr>
          </a:lstStyle>
          <a:p>
            <a:fld id="{F0382CF1-3234-4647-891B-FE14D2DB66E9}" type="slidenum">
              <a:rPr lang="ru-RU"/>
              <a:pPr/>
              <a:t>‹#›</a:t>
            </a:fld>
            <a:endParaRPr lang="ru-RU"/>
          </a:p>
        </p:txBody>
      </p:sp>
    </p:spTree>
    <p:extLst>
      <p:ext uri="{BB962C8B-B14F-4D97-AF65-F5344CB8AC3E}">
        <p14:creationId xmlns:p14="http://schemas.microsoft.com/office/powerpoint/2010/main" val="428227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lvl1pPr>
              <a:defRPr/>
            </a:lvl1pPr>
          </a:lstStyle>
          <a:p>
            <a:endParaRPr lang="ru-RU"/>
          </a:p>
        </p:txBody>
      </p:sp>
      <p:sp>
        <p:nvSpPr>
          <p:cNvPr id="5" name="Chỗ dành sẵn cho Chân trang 4"/>
          <p:cNvSpPr>
            <a:spLocks noGrp="1"/>
          </p:cNvSpPr>
          <p:nvPr>
            <p:ph type="ftr" sz="quarter" idx="11"/>
          </p:nvPr>
        </p:nvSpPr>
        <p:spPr/>
        <p:txBody>
          <a:bodyPr/>
          <a:lstStyle>
            <a:lvl1pPr>
              <a:defRPr/>
            </a:lvl1pPr>
          </a:lstStyle>
          <a:p>
            <a:endParaRPr lang="ru-RU"/>
          </a:p>
        </p:txBody>
      </p:sp>
      <p:sp>
        <p:nvSpPr>
          <p:cNvPr id="6" name="Chỗ dành sẵn cho Số hiệu Bản chiếu 5"/>
          <p:cNvSpPr>
            <a:spLocks noGrp="1"/>
          </p:cNvSpPr>
          <p:nvPr>
            <p:ph type="sldNum" sz="quarter" idx="12"/>
          </p:nvPr>
        </p:nvSpPr>
        <p:spPr/>
        <p:txBody>
          <a:bodyPr/>
          <a:lstStyle>
            <a:lvl1pPr>
              <a:defRPr/>
            </a:lvl1pPr>
          </a:lstStyle>
          <a:p>
            <a:fld id="{0E2F1C06-1F0B-46EF-8295-4D9BE2768F62}" type="slidenum">
              <a:rPr lang="ru-RU"/>
              <a:pPr/>
              <a:t>‹#›</a:t>
            </a:fld>
            <a:endParaRPr lang="ru-RU"/>
          </a:p>
        </p:txBody>
      </p:sp>
    </p:spTree>
    <p:extLst>
      <p:ext uri="{BB962C8B-B14F-4D97-AF65-F5344CB8AC3E}">
        <p14:creationId xmlns:p14="http://schemas.microsoft.com/office/powerpoint/2010/main" val="139732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a:t>Bấm &amp; sửa kiểu tiêu đề</a:t>
            </a:r>
          </a:p>
        </p:txBody>
      </p:sp>
      <p:sp>
        <p:nvSpPr>
          <p:cNvPr id="4" name="Chỗ dành sẵn cho Ngày tháng 3"/>
          <p:cNvSpPr>
            <a:spLocks noGrp="1"/>
          </p:cNvSpPr>
          <p:nvPr>
            <p:ph type="dt" sz="half" idx="10"/>
          </p:nvPr>
        </p:nvSpPr>
        <p:spPr/>
        <p:txBody>
          <a:bodyPr/>
          <a:lstStyle>
            <a:lvl1pPr>
              <a:defRPr/>
            </a:lvl1pPr>
          </a:lstStyle>
          <a:p>
            <a:endParaRPr lang="ru-RU"/>
          </a:p>
        </p:txBody>
      </p:sp>
      <p:sp>
        <p:nvSpPr>
          <p:cNvPr id="5" name="Chỗ dành sẵn cho Chân trang 4"/>
          <p:cNvSpPr>
            <a:spLocks noGrp="1"/>
          </p:cNvSpPr>
          <p:nvPr>
            <p:ph type="ftr" sz="quarter" idx="11"/>
          </p:nvPr>
        </p:nvSpPr>
        <p:spPr/>
        <p:txBody>
          <a:bodyPr/>
          <a:lstStyle>
            <a:lvl1pPr>
              <a:defRPr/>
            </a:lvl1pPr>
          </a:lstStyle>
          <a:p>
            <a:endParaRPr lang="ru-RU"/>
          </a:p>
        </p:txBody>
      </p:sp>
      <p:sp>
        <p:nvSpPr>
          <p:cNvPr id="6" name="Chỗ dành sẵn cho Số hiệu Bản chiếu 5"/>
          <p:cNvSpPr>
            <a:spLocks noGrp="1"/>
          </p:cNvSpPr>
          <p:nvPr>
            <p:ph type="sldNum" sz="quarter" idx="12"/>
          </p:nvPr>
        </p:nvSpPr>
        <p:spPr/>
        <p:txBody>
          <a:bodyPr/>
          <a:lstStyle>
            <a:lvl1pPr>
              <a:defRPr/>
            </a:lvl1pPr>
          </a:lstStyle>
          <a:p>
            <a:fld id="{2B8750AC-D79C-4E41-8BEE-5B587B2436A8}" type="slidenum">
              <a:rPr lang="ru-RU"/>
              <a:pPr/>
              <a:t>‹#›</a:t>
            </a:fld>
            <a:endParaRPr lang="ru-RU"/>
          </a:p>
        </p:txBody>
      </p:sp>
    </p:spTree>
    <p:extLst>
      <p:ext uri="{BB962C8B-B14F-4D97-AF65-F5344CB8AC3E}">
        <p14:creationId xmlns:p14="http://schemas.microsoft.com/office/powerpoint/2010/main" val="4254266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ội dung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ày tháng 4"/>
          <p:cNvSpPr>
            <a:spLocks noGrp="1"/>
          </p:cNvSpPr>
          <p:nvPr>
            <p:ph type="dt" sz="half" idx="10"/>
          </p:nvPr>
        </p:nvSpPr>
        <p:spPr/>
        <p:txBody>
          <a:bodyPr/>
          <a:lstStyle>
            <a:lvl1pPr>
              <a:defRPr/>
            </a:lvl1pPr>
          </a:lstStyle>
          <a:p>
            <a:endParaRPr lang="ru-RU"/>
          </a:p>
        </p:txBody>
      </p:sp>
      <p:sp>
        <p:nvSpPr>
          <p:cNvPr id="6" name="Chỗ dành sẵn cho Chân trang 5"/>
          <p:cNvSpPr>
            <a:spLocks noGrp="1"/>
          </p:cNvSpPr>
          <p:nvPr>
            <p:ph type="ftr" sz="quarter" idx="11"/>
          </p:nvPr>
        </p:nvSpPr>
        <p:spPr/>
        <p:txBody>
          <a:bodyPr/>
          <a:lstStyle>
            <a:lvl1pPr>
              <a:defRPr/>
            </a:lvl1pPr>
          </a:lstStyle>
          <a:p>
            <a:endParaRPr lang="ru-RU"/>
          </a:p>
        </p:txBody>
      </p:sp>
      <p:sp>
        <p:nvSpPr>
          <p:cNvPr id="7" name="Chỗ dành sẵn cho Số hiệu Bản chiếu 6"/>
          <p:cNvSpPr>
            <a:spLocks noGrp="1"/>
          </p:cNvSpPr>
          <p:nvPr>
            <p:ph type="sldNum" sz="quarter" idx="12"/>
          </p:nvPr>
        </p:nvSpPr>
        <p:spPr/>
        <p:txBody>
          <a:bodyPr/>
          <a:lstStyle>
            <a:lvl1pPr>
              <a:defRPr/>
            </a:lvl1pPr>
          </a:lstStyle>
          <a:p>
            <a:fld id="{D464C8FD-A0B8-4281-B996-B3DBFF4BAFF4}" type="slidenum">
              <a:rPr lang="ru-RU"/>
              <a:pPr/>
              <a:t>‹#›</a:t>
            </a:fld>
            <a:endParaRPr lang="ru-RU"/>
          </a:p>
        </p:txBody>
      </p:sp>
    </p:spTree>
    <p:extLst>
      <p:ext uri="{BB962C8B-B14F-4D97-AF65-F5344CB8AC3E}">
        <p14:creationId xmlns:p14="http://schemas.microsoft.com/office/powerpoint/2010/main" val="1191477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lvl1pPr>
              <a:defRPr/>
            </a:lvl1pPr>
          </a:lstStyle>
          <a:p>
            <a:r>
              <a:rPr lang="vi-VN"/>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ày tháng 6"/>
          <p:cNvSpPr>
            <a:spLocks noGrp="1"/>
          </p:cNvSpPr>
          <p:nvPr>
            <p:ph type="dt" sz="half" idx="10"/>
          </p:nvPr>
        </p:nvSpPr>
        <p:spPr/>
        <p:txBody>
          <a:bodyPr/>
          <a:lstStyle>
            <a:lvl1pPr>
              <a:defRPr/>
            </a:lvl1pPr>
          </a:lstStyle>
          <a:p>
            <a:endParaRPr lang="ru-RU"/>
          </a:p>
        </p:txBody>
      </p:sp>
      <p:sp>
        <p:nvSpPr>
          <p:cNvPr id="8" name="Chỗ dành sẵn cho Chân trang 7"/>
          <p:cNvSpPr>
            <a:spLocks noGrp="1"/>
          </p:cNvSpPr>
          <p:nvPr>
            <p:ph type="ftr" sz="quarter" idx="11"/>
          </p:nvPr>
        </p:nvSpPr>
        <p:spPr/>
        <p:txBody>
          <a:bodyPr/>
          <a:lstStyle>
            <a:lvl1pPr>
              <a:defRPr/>
            </a:lvl1pPr>
          </a:lstStyle>
          <a:p>
            <a:endParaRPr lang="ru-RU"/>
          </a:p>
        </p:txBody>
      </p:sp>
      <p:sp>
        <p:nvSpPr>
          <p:cNvPr id="9" name="Chỗ dành sẵn cho Số hiệu Bản chiếu 8"/>
          <p:cNvSpPr>
            <a:spLocks noGrp="1"/>
          </p:cNvSpPr>
          <p:nvPr>
            <p:ph type="sldNum" sz="quarter" idx="12"/>
          </p:nvPr>
        </p:nvSpPr>
        <p:spPr/>
        <p:txBody>
          <a:bodyPr/>
          <a:lstStyle>
            <a:lvl1pPr>
              <a:defRPr/>
            </a:lvl1pPr>
          </a:lstStyle>
          <a:p>
            <a:fld id="{26B260B2-B998-421E-8D3A-756CA182F752}" type="slidenum">
              <a:rPr lang="ru-RU"/>
              <a:pPr/>
              <a:t>‹#›</a:t>
            </a:fld>
            <a:endParaRPr lang="ru-RU"/>
          </a:p>
        </p:txBody>
      </p:sp>
    </p:spTree>
    <p:extLst>
      <p:ext uri="{BB962C8B-B14F-4D97-AF65-F5344CB8AC3E}">
        <p14:creationId xmlns:p14="http://schemas.microsoft.com/office/powerpoint/2010/main" val="2481126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gày tháng 2"/>
          <p:cNvSpPr>
            <a:spLocks noGrp="1"/>
          </p:cNvSpPr>
          <p:nvPr>
            <p:ph type="dt" sz="half" idx="10"/>
          </p:nvPr>
        </p:nvSpPr>
        <p:spPr/>
        <p:txBody>
          <a:bodyPr/>
          <a:lstStyle>
            <a:lvl1pPr>
              <a:defRPr/>
            </a:lvl1pPr>
          </a:lstStyle>
          <a:p>
            <a:endParaRPr lang="ru-RU"/>
          </a:p>
        </p:txBody>
      </p:sp>
      <p:sp>
        <p:nvSpPr>
          <p:cNvPr id="4" name="Chỗ dành sẵn cho Chân trang 3"/>
          <p:cNvSpPr>
            <a:spLocks noGrp="1"/>
          </p:cNvSpPr>
          <p:nvPr>
            <p:ph type="ftr" sz="quarter" idx="11"/>
          </p:nvPr>
        </p:nvSpPr>
        <p:spPr/>
        <p:txBody>
          <a:bodyPr/>
          <a:lstStyle>
            <a:lvl1pPr>
              <a:defRPr/>
            </a:lvl1pPr>
          </a:lstStyle>
          <a:p>
            <a:endParaRPr lang="ru-RU"/>
          </a:p>
        </p:txBody>
      </p:sp>
      <p:sp>
        <p:nvSpPr>
          <p:cNvPr id="5" name="Chỗ dành sẵn cho Số hiệu Bản chiếu 4"/>
          <p:cNvSpPr>
            <a:spLocks noGrp="1"/>
          </p:cNvSpPr>
          <p:nvPr>
            <p:ph type="sldNum" sz="quarter" idx="12"/>
          </p:nvPr>
        </p:nvSpPr>
        <p:spPr/>
        <p:txBody>
          <a:bodyPr/>
          <a:lstStyle>
            <a:lvl1pPr>
              <a:defRPr/>
            </a:lvl1pPr>
          </a:lstStyle>
          <a:p>
            <a:fld id="{F33EF02F-31BD-4F65-AB4F-844C6C368EFE}" type="slidenum">
              <a:rPr lang="ru-RU"/>
              <a:pPr/>
              <a:t>‹#›</a:t>
            </a:fld>
            <a:endParaRPr lang="ru-RU"/>
          </a:p>
        </p:txBody>
      </p:sp>
    </p:spTree>
    <p:extLst>
      <p:ext uri="{BB962C8B-B14F-4D97-AF65-F5344CB8AC3E}">
        <p14:creationId xmlns:p14="http://schemas.microsoft.com/office/powerpoint/2010/main" val="1788084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ày tháng 1"/>
          <p:cNvSpPr>
            <a:spLocks noGrp="1"/>
          </p:cNvSpPr>
          <p:nvPr>
            <p:ph type="dt" sz="half" idx="10"/>
          </p:nvPr>
        </p:nvSpPr>
        <p:spPr/>
        <p:txBody>
          <a:bodyPr/>
          <a:lstStyle>
            <a:lvl1pPr>
              <a:defRPr/>
            </a:lvl1pPr>
          </a:lstStyle>
          <a:p>
            <a:endParaRPr lang="ru-RU"/>
          </a:p>
        </p:txBody>
      </p:sp>
      <p:sp>
        <p:nvSpPr>
          <p:cNvPr id="3" name="Chỗ dành sẵn cho Chân trang 2"/>
          <p:cNvSpPr>
            <a:spLocks noGrp="1"/>
          </p:cNvSpPr>
          <p:nvPr>
            <p:ph type="ftr" sz="quarter" idx="11"/>
          </p:nvPr>
        </p:nvSpPr>
        <p:spPr/>
        <p:txBody>
          <a:bodyPr/>
          <a:lstStyle>
            <a:lvl1pPr>
              <a:defRPr/>
            </a:lvl1pPr>
          </a:lstStyle>
          <a:p>
            <a:endParaRPr lang="ru-RU"/>
          </a:p>
        </p:txBody>
      </p:sp>
      <p:sp>
        <p:nvSpPr>
          <p:cNvPr id="4" name="Chỗ dành sẵn cho Số hiệu Bản chiếu 3"/>
          <p:cNvSpPr>
            <a:spLocks noGrp="1"/>
          </p:cNvSpPr>
          <p:nvPr>
            <p:ph type="sldNum" sz="quarter" idx="12"/>
          </p:nvPr>
        </p:nvSpPr>
        <p:spPr/>
        <p:txBody>
          <a:bodyPr/>
          <a:lstStyle>
            <a:lvl1pPr>
              <a:defRPr/>
            </a:lvl1pPr>
          </a:lstStyle>
          <a:p>
            <a:fld id="{6A91A8A9-E69C-4CE7-8C43-7DF281418AF4}" type="slidenum">
              <a:rPr lang="ru-RU"/>
              <a:pPr/>
              <a:t>‹#›</a:t>
            </a:fld>
            <a:endParaRPr lang="ru-RU"/>
          </a:p>
        </p:txBody>
      </p:sp>
    </p:spTree>
    <p:extLst>
      <p:ext uri="{BB962C8B-B14F-4D97-AF65-F5344CB8AC3E}">
        <p14:creationId xmlns:p14="http://schemas.microsoft.com/office/powerpoint/2010/main" val="1299208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Ngày tháng 4"/>
          <p:cNvSpPr>
            <a:spLocks noGrp="1"/>
          </p:cNvSpPr>
          <p:nvPr>
            <p:ph type="dt" sz="half" idx="10"/>
          </p:nvPr>
        </p:nvSpPr>
        <p:spPr/>
        <p:txBody>
          <a:bodyPr/>
          <a:lstStyle>
            <a:lvl1pPr>
              <a:defRPr/>
            </a:lvl1pPr>
          </a:lstStyle>
          <a:p>
            <a:endParaRPr lang="ru-RU"/>
          </a:p>
        </p:txBody>
      </p:sp>
      <p:sp>
        <p:nvSpPr>
          <p:cNvPr id="6" name="Chỗ dành sẵn cho Chân trang 5"/>
          <p:cNvSpPr>
            <a:spLocks noGrp="1"/>
          </p:cNvSpPr>
          <p:nvPr>
            <p:ph type="ftr" sz="quarter" idx="11"/>
          </p:nvPr>
        </p:nvSpPr>
        <p:spPr/>
        <p:txBody>
          <a:bodyPr/>
          <a:lstStyle>
            <a:lvl1pPr>
              <a:defRPr/>
            </a:lvl1pPr>
          </a:lstStyle>
          <a:p>
            <a:endParaRPr lang="ru-RU"/>
          </a:p>
        </p:txBody>
      </p:sp>
      <p:sp>
        <p:nvSpPr>
          <p:cNvPr id="7" name="Chỗ dành sẵn cho Số hiệu Bản chiếu 6"/>
          <p:cNvSpPr>
            <a:spLocks noGrp="1"/>
          </p:cNvSpPr>
          <p:nvPr>
            <p:ph type="sldNum" sz="quarter" idx="12"/>
          </p:nvPr>
        </p:nvSpPr>
        <p:spPr/>
        <p:txBody>
          <a:bodyPr/>
          <a:lstStyle>
            <a:lvl1pPr>
              <a:defRPr/>
            </a:lvl1pPr>
          </a:lstStyle>
          <a:p>
            <a:fld id="{5803D6F9-81C5-4C7A-917C-D68F83EA9C06}" type="slidenum">
              <a:rPr lang="ru-RU"/>
              <a:pPr/>
              <a:t>‹#›</a:t>
            </a:fld>
            <a:endParaRPr lang="ru-RU"/>
          </a:p>
        </p:txBody>
      </p:sp>
    </p:spTree>
    <p:extLst>
      <p:ext uri="{BB962C8B-B14F-4D97-AF65-F5344CB8AC3E}">
        <p14:creationId xmlns:p14="http://schemas.microsoft.com/office/powerpoint/2010/main" val="914004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Tree>
    <p:extLst>
      <p:ext uri="{BB962C8B-B14F-4D97-AF65-F5344CB8AC3E}">
        <p14:creationId xmlns:p14="http://schemas.microsoft.com/office/powerpoint/2010/main" val="3764100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Ngày tháng 4"/>
          <p:cNvSpPr>
            <a:spLocks noGrp="1"/>
          </p:cNvSpPr>
          <p:nvPr>
            <p:ph type="dt" sz="half" idx="10"/>
          </p:nvPr>
        </p:nvSpPr>
        <p:spPr/>
        <p:txBody>
          <a:bodyPr/>
          <a:lstStyle>
            <a:lvl1pPr>
              <a:defRPr/>
            </a:lvl1pPr>
          </a:lstStyle>
          <a:p>
            <a:endParaRPr lang="ru-RU"/>
          </a:p>
        </p:txBody>
      </p:sp>
      <p:sp>
        <p:nvSpPr>
          <p:cNvPr id="6" name="Chỗ dành sẵn cho Chân trang 5"/>
          <p:cNvSpPr>
            <a:spLocks noGrp="1"/>
          </p:cNvSpPr>
          <p:nvPr>
            <p:ph type="ftr" sz="quarter" idx="11"/>
          </p:nvPr>
        </p:nvSpPr>
        <p:spPr/>
        <p:txBody>
          <a:bodyPr/>
          <a:lstStyle>
            <a:lvl1pPr>
              <a:defRPr/>
            </a:lvl1pPr>
          </a:lstStyle>
          <a:p>
            <a:endParaRPr lang="ru-RU"/>
          </a:p>
        </p:txBody>
      </p:sp>
      <p:sp>
        <p:nvSpPr>
          <p:cNvPr id="7" name="Chỗ dành sẵn cho Số hiệu Bản chiếu 6"/>
          <p:cNvSpPr>
            <a:spLocks noGrp="1"/>
          </p:cNvSpPr>
          <p:nvPr>
            <p:ph type="sldNum" sz="quarter" idx="12"/>
          </p:nvPr>
        </p:nvSpPr>
        <p:spPr/>
        <p:txBody>
          <a:bodyPr/>
          <a:lstStyle>
            <a:lvl1pPr>
              <a:defRPr/>
            </a:lvl1pPr>
          </a:lstStyle>
          <a:p>
            <a:fld id="{A187120D-9118-4253-B38D-3EFC2E1BF092}" type="slidenum">
              <a:rPr lang="ru-RU"/>
              <a:pPr/>
              <a:t>‹#›</a:t>
            </a:fld>
            <a:endParaRPr lang="ru-RU"/>
          </a:p>
        </p:txBody>
      </p:sp>
    </p:spTree>
    <p:extLst>
      <p:ext uri="{BB962C8B-B14F-4D97-AF65-F5344CB8AC3E}">
        <p14:creationId xmlns:p14="http://schemas.microsoft.com/office/powerpoint/2010/main" val="1170519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lvl1pPr>
              <a:defRPr/>
            </a:lvl1pPr>
          </a:lstStyle>
          <a:p>
            <a:endParaRPr lang="ru-RU"/>
          </a:p>
        </p:txBody>
      </p:sp>
      <p:sp>
        <p:nvSpPr>
          <p:cNvPr id="5" name="Chỗ dành sẵn cho Chân trang 4"/>
          <p:cNvSpPr>
            <a:spLocks noGrp="1"/>
          </p:cNvSpPr>
          <p:nvPr>
            <p:ph type="ftr" sz="quarter" idx="11"/>
          </p:nvPr>
        </p:nvSpPr>
        <p:spPr/>
        <p:txBody>
          <a:bodyPr/>
          <a:lstStyle>
            <a:lvl1pPr>
              <a:defRPr/>
            </a:lvl1pPr>
          </a:lstStyle>
          <a:p>
            <a:endParaRPr lang="ru-RU"/>
          </a:p>
        </p:txBody>
      </p:sp>
      <p:sp>
        <p:nvSpPr>
          <p:cNvPr id="6" name="Chỗ dành sẵn cho Số hiệu Bản chiếu 5"/>
          <p:cNvSpPr>
            <a:spLocks noGrp="1"/>
          </p:cNvSpPr>
          <p:nvPr>
            <p:ph type="sldNum" sz="quarter" idx="12"/>
          </p:nvPr>
        </p:nvSpPr>
        <p:spPr/>
        <p:txBody>
          <a:bodyPr/>
          <a:lstStyle>
            <a:lvl1pPr>
              <a:defRPr/>
            </a:lvl1pPr>
          </a:lstStyle>
          <a:p>
            <a:fld id="{E8DCC426-D804-4A61-BBD0-64AEC6A0A4EF}" type="slidenum">
              <a:rPr lang="ru-RU"/>
              <a:pPr/>
              <a:t>‹#›</a:t>
            </a:fld>
            <a:endParaRPr lang="ru-RU"/>
          </a:p>
        </p:txBody>
      </p:sp>
    </p:spTree>
    <p:extLst>
      <p:ext uri="{BB962C8B-B14F-4D97-AF65-F5344CB8AC3E}">
        <p14:creationId xmlns:p14="http://schemas.microsoft.com/office/powerpoint/2010/main" val="4034643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992938" y="274638"/>
            <a:ext cx="1693862" cy="5851525"/>
          </a:xfrm>
        </p:spPr>
        <p:txBody>
          <a:bodyPr vert="eaVert"/>
          <a:lstStyle/>
          <a:p>
            <a:r>
              <a:rPr lang="vi-VN"/>
              <a:t>Bấm &amp; sửa kiểu tiêu đề</a:t>
            </a:r>
            <a:endParaRPr lang="en-US"/>
          </a:p>
        </p:txBody>
      </p:sp>
      <p:sp>
        <p:nvSpPr>
          <p:cNvPr id="3" name="Chỗ dành sẵn cho Văn bản Dọc 2"/>
          <p:cNvSpPr>
            <a:spLocks noGrp="1"/>
          </p:cNvSpPr>
          <p:nvPr>
            <p:ph type="body" orient="vert" idx="1"/>
          </p:nvPr>
        </p:nvSpPr>
        <p:spPr>
          <a:xfrm>
            <a:off x="1908175" y="274638"/>
            <a:ext cx="4932363" cy="58515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lvl1pPr>
              <a:defRPr/>
            </a:lvl1pPr>
          </a:lstStyle>
          <a:p>
            <a:endParaRPr lang="ru-RU"/>
          </a:p>
        </p:txBody>
      </p:sp>
      <p:sp>
        <p:nvSpPr>
          <p:cNvPr id="5" name="Chỗ dành sẵn cho Chân trang 4"/>
          <p:cNvSpPr>
            <a:spLocks noGrp="1"/>
          </p:cNvSpPr>
          <p:nvPr>
            <p:ph type="ftr" sz="quarter" idx="11"/>
          </p:nvPr>
        </p:nvSpPr>
        <p:spPr/>
        <p:txBody>
          <a:bodyPr/>
          <a:lstStyle>
            <a:lvl1pPr>
              <a:defRPr/>
            </a:lvl1pPr>
          </a:lstStyle>
          <a:p>
            <a:endParaRPr lang="ru-RU"/>
          </a:p>
        </p:txBody>
      </p:sp>
      <p:sp>
        <p:nvSpPr>
          <p:cNvPr id="6" name="Chỗ dành sẵn cho Số hiệu Bản chiếu 5"/>
          <p:cNvSpPr>
            <a:spLocks noGrp="1"/>
          </p:cNvSpPr>
          <p:nvPr>
            <p:ph type="sldNum" sz="quarter" idx="12"/>
          </p:nvPr>
        </p:nvSpPr>
        <p:spPr/>
        <p:txBody>
          <a:bodyPr/>
          <a:lstStyle>
            <a:lvl1pPr>
              <a:defRPr/>
            </a:lvl1pPr>
          </a:lstStyle>
          <a:p>
            <a:fld id="{FD376D6C-CACB-4606-88BC-AB46C1144663}" type="slidenum">
              <a:rPr lang="ru-RU"/>
              <a:pPr/>
              <a:t>‹#›</a:t>
            </a:fld>
            <a:endParaRPr lang="ru-RU"/>
          </a:p>
        </p:txBody>
      </p:sp>
    </p:spTree>
    <p:extLst>
      <p:ext uri="{BB962C8B-B14F-4D97-AF65-F5344CB8AC3E}">
        <p14:creationId xmlns:p14="http://schemas.microsoft.com/office/powerpoint/2010/main" val="382644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a:t>Bấm &amp; sửa kiểu tiêu đề</a:t>
            </a:r>
          </a:p>
        </p:txBody>
      </p:sp>
    </p:spTree>
    <p:extLst>
      <p:ext uri="{BB962C8B-B14F-4D97-AF65-F5344CB8AC3E}">
        <p14:creationId xmlns:p14="http://schemas.microsoft.com/office/powerpoint/2010/main" val="150064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sz="half" idx="1"/>
          </p:nvPr>
        </p:nvSpPr>
        <p:spPr>
          <a:xfrm>
            <a:off x="5397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ội dung 3"/>
          <p:cNvSpPr>
            <a:spLocks noGrp="1"/>
          </p:cNvSpPr>
          <p:nvPr>
            <p:ph sz="half" idx="2"/>
          </p:nvPr>
        </p:nvSpPr>
        <p:spPr>
          <a:xfrm>
            <a:off x="43243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Tree>
    <p:extLst>
      <p:ext uri="{BB962C8B-B14F-4D97-AF65-F5344CB8AC3E}">
        <p14:creationId xmlns:p14="http://schemas.microsoft.com/office/powerpoint/2010/main" val="254105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lvl1pPr>
              <a:defRPr/>
            </a:lvl1pPr>
          </a:lstStyle>
          <a:p>
            <a:r>
              <a:rPr lang="vi-VN"/>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Tree>
    <p:extLst>
      <p:ext uri="{BB962C8B-B14F-4D97-AF65-F5344CB8AC3E}">
        <p14:creationId xmlns:p14="http://schemas.microsoft.com/office/powerpoint/2010/main" val="280392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Tree>
    <p:extLst>
      <p:ext uri="{BB962C8B-B14F-4D97-AF65-F5344CB8AC3E}">
        <p14:creationId xmlns:p14="http://schemas.microsoft.com/office/powerpoint/2010/main" val="2587578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93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Tree>
    <p:extLst>
      <p:ext uri="{BB962C8B-B14F-4D97-AF65-F5344CB8AC3E}">
        <p14:creationId xmlns:p14="http://schemas.microsoft.com/office/powerpoint/2010/main" val="330594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Bấm biểu tượng để thêm hình ảnh</a:t>
            </a:r>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Tree>
    <p:extLst>
      <p:ext uri="{BB962C8B-B14F-4D97-AF65-F5344CB8AC3E}">
        <p14:creationId xmlns:p14="http://schemas.microsoft.com/office/powerpoint/2010/main" val="4120341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l="-16000" r="-16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68413"/>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vi-VN"/>
              <a:t>Bấm &amp; sửa kiểu tiêu đề</a:t>
            </a:r>
            <a:endParaRPr lang="ru-RU"/>
          </a:p>
        </p:txBody>
      </p:sp>
      <p:sp>
        <p:nvSpPr>
          <p:cNvPr id="1027" name="Rectangle 3"/>
          <p:cNvSpPr>
            <a:spLocks noGrp="1" noChangeArrowheads="1"/>
          </p:cNvSpPr>
          <p:nvPr>
            <p:ph type="body" idx="1"/>
          </p:nvPr>
        </p:nvSpPr>
        <p:spPr bwMode="auto">
          <a:xfrm>
            <a:off x="539750" y="1844675"/>
            <a:ext cx="74168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600" b="1">
          <a:solidFill>
            <a:schemeClr val="tx2"/>
          </a:solidFill>
          <a:latin typeface="+mj-lt"/>
          <a:ea typeface="+mj-ea"/>
          <a:cs typeface="+mj-cs"/>
        </a:defRPr>
      </a:lvl1pPr>
      <a:lvl2pPr algn="r" rtl="0" eaLnBrk="1" fontAlgn="base" hangingPunct="1">
        <a:spcBef>
          <a:spcPct val="0"/>
        </a:spcBef>
        <a:spcAft>
          <a:spcPct val="0"/>
        </a:spcAft>
        <a:defRPr sz="3600" b="1">
          <a:solidFill>
            <a:schemeClr val="tx2"/>
          </a:solidFill>
          <a:latin typeface="Verdana" pitchFamily="34" charset="0"/>
        </a:defRPr>
      </a:lvl2pPr>
      <a:lvl3pPr algn="r" rtl="0" eaLnBrk="1" fontAlgn="base" hangingPunct="1">
        <a:spcBef>
          <a:spcPct val="0"/>
        </a:spcBef>
        <a:spcAft>
          <a:spcPct val="0"/>
        </a:spcAft>
        <a:defRPr sz="3600" b="1">
          <a:solidFill>
            <a:schemeClr val="tx2"/>
          </a:solidFill>
          <a:latin typeface="Verdana" pitchFamily="34" charset="0"/>
        </a:defRPr>
      </a:lvl3pPr>
      <a:lvl4pPr algn="r" rtl="0" eaLnBrk="1" fontAlgn="base" hangingPunct="1">
        <a:spcBef>
          <a:spcPct val="0"/>
        </a:spcBef>
        <a:spcAft>
          <a:spcPct val="0"/>
        </a:spcAft>
        <a:defRPr sz="3600" b="1">
          <a:solidFill>
            <a:schemeClr val="tx2"/>
          </a:solidFill>
          <a:latin typeface="Verdana" pitchFamily="34" charset="0"/>
        </a:defRPr>
      </a:lvl4pPr>
      <a:lvl5pPr algn="r" rtl="0" eaLnBrk="1" fontAlgn="base" hangingPunct="1">
        <a:spcBef>
          <a:spcPct val="0"/>
        </a:spcBef>
        <a:spcAft>
          <a:spcPct val="0"/>
        </a:spcAft>
        <a:defRPr sz="3600" b="1">
          <a:solidFill>
            <a:schemeClr val="tx2"/>
          </a:solidFill>
          <a:latin typeface="Verdana" pitchFamily="34" charset="0"/>
        </a:defRPr>
      </a:lvl5pPr>
      <a:lvl6pPr marL="457200" algn="r" rtl="0" eaLnBrk="1" fontAlgn="base" hangingPunct="1">
        <a:spcBef>
          <a:spcPct val="0"/>
        </a:spcBef>
        <a:spcAft>
          <a:spcPct val="0"/>
        </a:spcAft>
        <a:defRPr sz="3600" b="1">
          <a:solidFill>
            <a:schemeClr val="tx2"/>
          </a:solidFill>
          <a:latin typeface="Verdana" pitchFamily="34" charset="0"/>
        </a:defRPr>
      </a:lvl6pPr>
      <a:lvl7pPr marL="914400" algn="r" rtl="0" eaLnBrk="1" fontAlgn="base" hangingPunct="1">
        <a:spcBef>
          <a:spcPct val="0"/>
        </a:spcBef>
        <a:spcAft>
          <a:spcPct val="0"/>
        </a:spcAft>
        <a:defRPr sz="3600" b="1">
          <a:solidFill>
            <a:schemeClr val="tx2"/>
          </a:solidFill>
          <a:latin typeface="Verdana" pitchFamily="34" charset="0"/>
        </a:defRPr>
      </a:lvl7pPr>
      <a:lvl8pPr marL="1371600" algn="r" rtl="0" eaLnBrk="1" fontAlgn="base" hangingPunct="1">
        <a:spcBef>
          <a:spcPct val="0"/>
        </a:spcBef>
        <a:spcAft>
          <a:spcPct val="0"/>
        </a:spcAft>
        <a:defRPr sz="3600" b="1">
          <a:solidFill>
            <a:schemeClr val="tx2"/>
          </a:solidFill>
          <a:latin typeface="Verdana" pitchFamily="34" charset="0"/>
        </a:defRPr>
      </a:lvl8pPr>
      <a:lvl9pPr marL="1828800" algn="r" rtl="0" eaLnBrk="1" fontAlgn="base" hangingPunct="1">
        <a:spcBef>
          <a:spcPct val="0"/>
        </a:spcBef>
        <a:spcAft>
          <a:spcPct val="0"/>
        </a:spcAft>
        <a:defRPr sz="3600" b="1">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2"/>
          </a:solidFill>
          <a:latin typeface="+mn-lt"/>
        </a:defRPr>
      </a:lvl2pPr>
      <a:lvl3pPr marL="1143000" indent="-228600" algn="l" rtl="0" eaLnBrk="1" fontAlgn="base" hangingPunct="1">
        <a:spcBef>
          <a:spcPct val="20000"/>
        </a:spcBef>
        <a:spcAft>
          <a:spcPct val="0"/>
        </a:spcAft>
        <a:buChar char="•"/>
        <a:defRPr sz="24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l="-16000" r="-16000"/>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79613" y="274638"/>
            <a:ext cx="67071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D0635CF8-5B74-47FE-9A74-1E9044471B62}"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ctrTitle"/>
          </p:nvPr>
        </p:nvSpPr>
        <p:spPr>
          <a:xfrm>
            <a:off x="-9832" y="0"/>
            <a:ext cx="9144000" cy="1752600"/>
          </a:xfrm>
          <a:effectLst>
            <a:outerShdw dist="17961" dir="2700000" algn="ctr" rotWithShape="0">
              <a:schemeClr val="bg2"/>
            </a:outerShdw>
            <a:reflection blurRad="6350" stA="52000" endA="300" endPos="35000" dir="5400000" sy="-100000" algn="bl" rotWithShape="0"/>
          </a:effectLst>
        </p:spPr>
        <p:txBody>
          <a:bodyPr/>
          <a:lstStyle/>
          <a:p>
            <a:pPr algn="ctr"/>
            <a:r>
              <a:rPr lang="en-US" sz="4800" i="1" spc="50" dirty="0">
                <a:ln w="9525" cmpd="sng">
                  <a:solidFill>
                    <a:schemeClr val="accent1"/>
                  </a:solidFill>
                  <a:prstDash val="solid"/>
                </a:ln>
                <a:solidFill>
                  <a:srgbClr val="70AD47">
                    <a:tint val="1000"/>
                  </a:srgbClr>
                </a:solidFill>
                <a:effectLst>
                  <a:glow rad="38100">
                    <a:schemeClr val="accent1">
                      <a:alpha val="40000"/>
                    </a:schemeClr>
                  </a:glow>
                </a:effectLst>
              </a:rPr>
              <a:t>DỰ ĐOÁN NGÀY M</a:t>
            </a:r>
            <a:r>
              <a:rPr lang="vi-VN" sz="4800" i="1" spc="50" dirty="0">
                <a:ln w="9525" cmpd="sng">
                  <a:solidFill>
                    <a:schemeClr val="accent1"/>
                  </a:solidFill>
                  <a:prstDash val="solid"/>
                </a:ln>
                <a:solidFill>
                  <a:srgbClr val="70AD47">
                    <a:tint val="1000"/>
                  </a:srgbClr>
                </a:solidFill>
                <a:effectLst>
                  <a:glow rad="38100">
                    <a:schemeClr val="accent1">
                      <a:alpha val="40000"/>
                    </a:schemeClr>
                  </a:glow>
                </a:effectLst>
              </a:rPr>
              <a:t>Ư</a:t>
            </a:r>
            <a:r>
              <a:rPr lang="en-US" sz="4800" i="1" spc="50" dirty="0">
                <a:ln w="9525" cmpd="sng">
                  <a:solidFill>
                    <a:schemeClr val="accent1"/>
                  </a:solidFill>
                  <a:prstDash val="solid"/>
                </a:ln>
                <a:solidFill>
                  <a:srgbClr val="70AD47">
                    <a:tint val="1000"/>
                  </a:srgbClr>
                </a:solidFill>
                <a:effectLst>
                  <a:glow rad="38100">
                    <a:schemeClr val="accent1">
                      <a:alpha val="40000"/>
                    </a:schemeClr>
                  </a:glow>
                </a:effectLst>
              </a:rPr>
              <a:t>A </a:t>
            </a:r>
          </a:p>
        </p:txBody>
      </p:sp>
      <p:sp>
        <p:nvSpPr>
          <p:cNvPr id="10" name="Rectangle 9">
            <a:extLst>
              <a:ext uri="{FF2B5EF4-FFF2-40B4-BE49-F238E27FC236}">
                <a16:creationId xmlns:a16="http://schemas.microsoft.com/office/drawing/2014/main" id="{5C8EC1D8-1E6F-448C-A8E7-C45439789442}"/>
              </a:ext>
            </a:extLst>
          </p:cNvPr>
          <p:cNvSpPr/>
          <p:nvPr/>
        </p:nvSpPr>
        <p:spPr bwMode="auto">
          <a:xfrm>
            <a:off x="304800" y="1907458"/>
            <a:ext cx="5257800" cy="11430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i="1" u="none" strike="noStrike" normalizeH="0" baseline="0" dirty="0" err="1">
                <a:ln w="22225">
                  <a:solidFill>
                    <a:schemeClr val="accent2"/>
                  </a:solidFill>
                  <a:prstDash val="solid"/>
                </a:ln>
                <a:solidFill>
                  <a:schemeClr val="accent2">
                    <a:lumMod val="40000"/>
                    <a:lumOff val="60000"/>
                  </a:schemeClr>
                </a:solidFill>
                <a:latin typeface="+mj-lt"/>
              </a:rPr>
              <a:t>Làm</a:t>
            </a:r>
            <a:r>
              <a:rPr kumimoji="0" lang="en-US" sz="2800" i="1" u="none" strike="noStrike" normalizeH="0" baseline="0" dirty="0">
                <a:ln w="22225">
                  <a:solidFill>
                    <a:schemeClr val="accent2"/>
                  </a:solidFill>
                  <a:prstDash val="solid"/>
                </a:ln>
                <a:solidFill>
                  <a:schemeClr val="accent2">
                    <a:lumMod val="40000"/>
                    <a:lumOff val="60000"/>
                  </a:schemeClr>
                </a:solidFill>
                <a:latin typeface="+mj-lt"/>
              </a:rPr>
              <a:t> </a:t>
            </a:r>
            <a:r>
              <a:rPr kumimoji="0" lang="en-US" sz="2800" i="1" u="none" strike="noStrike" normalizeH="0" baseline="0" dirty="0" err="1">
                <a:ln w="22225">
                  <a:solidFill>
                    <a:schemeClr val="accent2"/>
                  </a:solidFill>
                  <a:prstDash val="solid"/>
                </a:ln>
                <a:solidFill>
                  <a:schemeClr val="accent2">
                    <a:lumMod val="40000"/>
                    <a:lumOff val="60000"/>
                  </a:schemeClr>
                </a:solidFill>
                <a:latin typeface="+mj-lt"/>
              </a:rPr>
              <a:t>thế</a:t>
            </a:r>
            <a:r>
              <a:rPr kumimoji="0" lang="en-US" sz="2800" i="1" u="none" strike="noStrike" normalizeH="0" baseline="0" dirty="0">
                <a:ln w="22225">
                  <a:solidFill>
                    <a:schemeClr val="accent2"/>
                  </a:solidFill>
                  <a:prstDash val="solid"/>
                </a:ln>
                <a:solidFill>
                  <a:schemeClr val="accent2">
                    <a:lumMod val="40000"/>
                    <a:lumOff val="60000"/>
                  </a:schemeClr>
                </a:solidFill>
                <a:latin typeface="+mj-lt"/>
              </a:rPr>
              <a:t> </a:t>
            </a:r>
            <a:r>
              <a:rPr kumimoji="0" lang="en-US" sz="2800" i="1" u="none" strike="noStrike" normalizeH="0" baseline="0" dirty="0" err="1">
                <a:ln w="22225">
                  <a:solidFill>
                    <a:schemeClr val="accent2"/>
                  </a:solidFill>
                  <a:prstDash val="solid"/>
                </a:ln>
                <a:solidFill>
                  <a:schemeClr val="accent2">
                    <a:lumMod val="40000"/>
                    <a:lumOff val="60000"/>
                  </a:schemeClr>
                </a:solidFill>
                <a:latin typeface="+mj-lt"/>
              </a:rPr>
              <a:t>nào</a:t>
            </a:r>
            <a:r>
              <a:rPr kumimoji="0" lang="en-US" sz="2800" i="1" u="none" strike="noStrike" normalizeH="0" baseline="0" dirty="0">
                <a:ln w="22225">
                  <a:solidFill>
                    <a:schemeClr val="accent2"/>
                  </a:solidFill>
                  <a:prstDash val="solid"/>
                </a:ln>
                <a:solidFill>
                  <a:schemeClr val="accent2">
                    <a:lumMod val="40000"/>
                    <a:lumOff val="60000"/>
                  </a:schemeClr>
                </a:solidFill>
                <a:latin typeface="+mj-lt"/>
              </a:rPr>
              <a:t> </a:t>
            </a:r>
            <a:r>
              <a:rPr kumimoji="0" lang="en-US" sz="2800" i="1" u="none" strike="noStrike" normalizeH="0" baseline="0" dirty="0" err="1">
                <a:ln w="22225">
                  <a:solidFill>
                    <a:schemeClr val="accent2"/>
                  </a:solidFill>
                  <a:prstDash val="solid"/>
                </a:ln>
                <a:solidFill>
                  <a:schemeClr val="accent2">
                    <a:lumMod val="40000"/>
                    <a:lumOff val="60000"/>
                  </a:schemeClr>
                </a:solidFill>
                <a:latin typeface="+mj-lt"/>
              </a:rPr>
              <a:t>để</a:t>
            </a:r>
            <a:r>
              <a:rPr kumimoji="0" lang="en-US" sz="2800" i="1" u="none" strike="noStrike" normalizeH="0" baseline="0" dirty="0">
                <a:ln w="22225">
                  <a:solidFill>
                    <a:schemeClr val="accent2"/>
                  </a:solidFill>
                  <a:prstDash val="solid"/>
                </a:ln>
                <a:solidFill>
                  <a:schemeClr val="accent2">
                    <a:lumMod val="40000"/>
                    <a:lumOff val="60000"/>
                  </a:schemeClr>
                </a:solidFill>
                <a:latin typeface="+mj-lt"/>
              </a:rPr>
              <a:t> </a:t>
            </a:r>
            <a:r>
              <a:rPr kumimoji="0" lang="en-US" sz="2800" i="1" u="none" strike="noStrike" normalizeH="0" baseline="0" dirty="0" err="1">
                <a:ln w="22225">
                  <a:solidFill>
                    <a:schemeClr val="accent2"/>
                  </a:solidFill>
                  <a:prstDash val="solid"/>
                </a:ln>
                <a:solidFill>
                  <a:schemeClr val="accent2">
                    <a:lumMod val="40000"/>
                    <a:lumOff val="60000"/>
                  </a:schemeClr>
                </a:solidFill>
                <a:latin typeface="+mj-lt"/>
              </a:rPr>
              <a:t>biết</a:t>
            </a:r>
            <a:r>
              <a:rPr kumimoji="0" lang="en-US" sz="2800" i="1" u="none" strike="noStrike" normalizeH="0" baseline="0" dirty="0">
                <a:ln w="22225">
                  <a:solidFill>
                    <a:schemeClr val="accent2"/>
                  </a:solidFill>
                  <a:prstDash val="solid"/>
                </a:ln>
                <a:solidFill>
                  <a:schemeClr val="accent2">
                    <a:lumMod val="40000"/>
                    <a:lumOff val="60000"/>
                  </a:schemeClr>
                </a:solidFill>
                <a:latin typeface="+mj-lt"/>
              </a:rPr>
              <a:t> </a:t>
            </a:r>
            <a:r>
              <a:rPr kumimoji="0" lang="en-US" sz="2800" i="1" u="none" strike="noStrike" normalizeH="0" baseline="0" dirty="0" err="1">
                <a:ln w="22225">
                  <a:solidFill>
                    <a:schemeClr val="accent2"/>
                  </a:solidFill>
                  <a:prstDash val="solid"/>
                </a:ln>
                <a:solidFill>
                  <a:schemeClr val="accent2">
                    <a:lumMod val="40000"/>
                    <a:lumOff val="60000"/>
                  </a:schemeClr>
                </a:solidFill>
                <a:latin typeface="+mj-lt"/>
              </a:rPr>
              <a:t>ngày</a:t>
            </a:r>
            <a:r>
              <a:rPr kumimoji="0" lang="en-US" sz="2800" i="1" u="none" strike="noStrike" normalizeH="0" baseline="0" dirty="0">
                <a:ln w="22225">
                  <a:solidFill>
                    <a:schemeClr val="accent2"/>
                  </a:solidFill>
                  <a:prstDash val="solid"/>
                </a:ln>
                <a:solidFill>
                  <a:schemeClr val="accent2">
                    <a:lumMod val="40000"/>
                    <a:lumOff val="60000"/>
                  </a:schemeClr>
                </a:solidFill>
                <a:latin typeface="+mj-lt"/>
              </a:rPr>
              <a:t> </a:t>
            </a:r>
            <a:r>
              <a:rPr kumimoji="0" lang="en-US" sz="2800" i="1" u="none" strike="noStrike" normalizeH="0" baseline="0" dirty="0" err="1">
                <a:ln w="22225">
                  <a:solidFill>
                    <a:schemeClr val="accent2"/>
                  </a:solidFill>
                  <a:prstDash val="solid"/>
                </a:ln>
                <a:solidFill>
                  <a:schemeClr val="accent2">
                    <a:lumMod val="40000"/>
                    <a:lumOff val="60000"/>
                  </a:schemeClr>
                </a:solidFill>
                <a:latin typeface="+mj-lt"/>
              </a:rPr>
              <a:t>hôm</a:t>
            </a:r>
            <a:r>
              <a:rPr kumimoji="0" lang="en-US" sz="2800" i="1" u="none" strike="noStrike" normalizeH="0" baseline="0" dirty="0">
                <a:ln w="22225">
                  <a:solidFill>
                    <a:schemeClr val="accent2"/>
                  </a:solidFill>
                  <a:prstDash val="solid"/>
                </a:ln>
                <a:solidFill>
                  <a:schemeClr val="accent2">
                    <a:lumMod val="40000"/>
                    <a:lumOff val="60000"/>
                  </a:schemeClr>
                </a:solidFill>
                <a:latin typeface="+mj-lt"/>
              </a:rPr>
              <a:t> nay </a:t>
            </a:r>
            <a:r>
              <a:rPr kumimoji="0" lang="en-US" sz="2800" i="1" u="none" strike="noStrike" normalizeH="0" baseline="0" dirty="0" err="1">
                <a:ln w="22225">
                  <a:solidFill>
                    <a:schemeClr val="accent2"/>
                  </a:solidFill>
                  <a:prstDash val="solid"/>
                </a:ln>
                <a:solidFill>
                  <a:schemeClr val="accent2">
                    <a:lumMod val="40000"/>
                    <a:lumOff val="60000"/>
                  </a:schemeClr>
                </a:solidFill>
                <a:latin typeface="+mj-lt"/>
              </a:rPr>
              <a:t>có</a:t>
            </a:r>
            <a:r>
              <a:rPr kumimoji="0" lang="en-US" sz="2800" i="1" u="none" strike="noStrike" normalizeH="0" baseline="0" dirty="0">
                <a:ln w="22225">
                  <a:solidFill>
                    <a:schemeClr val="accent2"/>
                  </a:solidFill>
                  <a:prstDash val="solid"/>
                </a:ln>
                <a:solidFill>
                  <a:schemeClr val="accent2">
                    <a:lumMod val="40000"/>
                    <a:lumOff val="60000"/>
                  </a:schemeClr>
                </a:solidFill>
                <a:latin typeface="+mj-lt"/>
              </a:rPr>
              <a:t> m</a:t>
            </a:r>
            <a:r>
              <a:rPr kumimoji="0" lang="vi-VN" sz="2800" i="1" u="none" strike="noStrike" normalizeH="0" baseline="0" dirty="0">
                <a:ln w="22225">
                  <a:solidFill>
                    <a:schemeClr val="accent2"/>
                  </a:solidFill>
                  <a:prstDash val="solid"/>
                </a:ln>
                <a:solidFill>
                  <a:schemeClr val="accent2">
                    <a:lumMod val="40000"/>
                    <a:lumOff val="60000"/>
                  </a:schemeClr>
                </a:solidFill>
                <a:latin typeface="+mj-lt"/>
              </a:rPr>
              <a:t>ư</a:t>
            </a:r>
            <a:r>
              <a:rPr kumimoji="0" lang="en-US" sz="2800" i="1" u="none" strike="noStrike" normalizeH="0" baseline="0" dirty="0">
                <a:ln w="22225">
                  <a:solidFill>
                    <a:schemeClr val="accent2"/>
                  </a:solidFill>
                  <a:prstDash val="solid"/>
                </a:ln>
                <a:solidFill>
                  <a:schemeClr val="accent2">
                    <a:lumMod val="40000"/>
                    <a:lumOff val="60000"/>
                  </a:schemeClr>
                </a:solidFill>
                <a:latin typeface="+mj-lt"/>
              </a:rPr>
              <a:t>a </a:t>
            </a:r>
            <a:r>
              <a:rPr kumimoji="0" lang="en-US" sz="2800" i="1" u="none" strike="noStrike" normalizeH="0" baseline="0" dirty="0" err="1">
                <a:ln w="22225">
                  <a:solidFill>
                    <a:schemeClr val="accent2"/>
                  </a:solidFill>
                  <a:prstDash val="solid"/>
                </a:ln>
                <a:solidFill>
                  <a:schemeClr val="accent2">
                    <a:lumMod val="40000"/>
                    <a:lumOff val="60000"/>
                  </a:schemeClr>
                </a:solidFill>
                <a:latin typeface="+mj-lt"/>
              </a:rPr>
              <a:t>không</a:t>
            </a:r>
            <a:r>
              <a:rPr kumimoji="0" lang="en-US" sz="2800" i="1" u="none" strike="noStrike" normalizeH="0" baseline="0" dirty="0">
                <a:ln w="22225">
                  <a:solidFill>
                    <a:schemeClr val="accent2"/>
                  </a:solidFill>
                  <a:prstDash val="solid"/>
                </a:ln>
                <a:solidFill>
                  <a:schemeClr val="accent2">
                    <a:lumMod val="40000"/>
                    <a:lumOff val="60000"/>
                  </a:schemeClr>
                </a:solidFill>
                <a:latin typeface="+mj-lt"/>
              </a:rPr>
              <a:t>?</a:t>
            </a:r>
            <a:endParaRPr kumimoji="0" lang="vi-VN" sz="2800" i="1" u="none" strike="noStrike" normalizeH="0" baseline="0" dirty="0">
              <a:ln w="22225">
                <a:solidFill>
                  <a:schemeClr val="accent2"/>
                </a:solidFill>
                <a:prstDash val="solid"/>
              </a:ln>
              <a:solidFill>
                <a:schemeClr val="accent2">
                  <a:lumMod val="40000"/>
                  <a:lumOff val="60000"/>
                </a:schemeClr>
              </a:solidFill>
              <a:latin typeface="+mj-lt"/>
            </a:endParaRPr>
          </a:p>
        </p:txBody>
      </p:sp>
      <p:pic>
        <p:nvPicPr>
          <p:cNvPr id="12" name="Picture 11" descr="A picture containing light, animal&#10;&#10;Description automatically generated">
            <a:extLst>
              <a:ext uri="{FF2B5EF4-FFF2-40B4-BE49-F238E27FC236}">
                <a16:creationId xmlns:a16="http://schemas.microsoft.com/office/drawing/2014/main" id="{B3DBC999-6CB7-40B6-AF78-52A4CB988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4494" y="4167650"/>
            <a:ext cx="3124199" cy="2476501"/>
          </a:xfrm>
          <a:prstGeom prst="rect">
            <a:avLst/>
          </a:prstGeom>
        </p:spPr>
      </p:pic>
      <p:pic>
        <p:nvPicPr>
          <p:cNvPr id="14" name="Picture 13" descr="A close up of a logo&#10;&#10;Description automatically generated">
            <a:extLst>
              <a:ext uri="{FF2B5EF4-FFF2-40B4-BE49-F238E27FC236}">
                <a16:creationId xmlns:a16="http://schemas.microsoft.com/office/drawing/2014/main" id="{B6D57113-2513-4867-87C6-28FF55F2B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968" y="1524000"/>
            <a:ext cx="2743200" cy="2643650"/>
          </a:xfrm>
          <a:prstGeom prst="rect">
            <a:avLst/>
          </a:prstGeom>
        </p:spPr>
      </p:pic>
      <p:sp>
        <p:nvSpPr>
          <p:cNvPr id="7" name="Rectangle 6">
            <a:extLst>
              <a:ext uri="{FF2B5EF4-FFF2-40B4-BE49-F238E27FC236}">
                <a16:creationId xmlns:a16="http://schemas.microsoft.com/office/drawing/2014/main" id="{C2C87F60-33C5-442A-8ED7-08CE73BB01C3}"/>
              </a:ext>
            </a:extLst>
          </p:cNvPr>
          <p:cNvSpPr/>
          <p:nvPr/>
        </p:nvSpPr>
        <p:spPr bwMode="auto">
          <a:xfrm>
            <a:off x="528484" y="4167650"/>
            <a:ext cx="5257800" cy="11430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i="1" dirty="0" err="1">
                <a:ln w="22225">
                  <a:solidFill>
                    <a:schemeClr val="accent2"/>
                  </a:solidFill>
                  <a:prstDash val="solid"/>
                </a:ln>
                <a:solidFill>
                  <a:schemeClr val="accent2">
                    <a:lumMod val="40000"/>
                    <a:lumOff val="60000"/>
                  </a:schemeClr>
                </a:solidFill>
                <a:latin typeface="+mj-lt"/>
              </a:rPr>
              <a:t>Nhóm</a:t>
            </a:r>
            <a:r>
              <a:rPr lang="en-US" sz="2000" i="1" dirty="0">
                <a:ln w="22225">
                  <a:solidFill>
                    <a:schemeClr val="accent2"/>
                  </a:solidFill>
                  <a:prstDash val="solid"/>
                </a:ln>
                <a:solidFill>
                  <a:schemeClr val="accent2">
                    <a:lumMod val="40000"/>
                    <a:lumOff val="60000"/>
                  </a:schemeClr>
                </a:solidFill>
                <a:latin typeface="+mj-lt"/>
              </a:rPr>
              <a:t> 24: Lê Anh Minh – 18521098</a:t>
            </a:r>
          </a:p>
          <a:p>
            <a:pPr marL="0" marR="0" indent="0" algn="l" defTabSz="914400" rtl="0" eaLnBrk="1" fontAlgn="base" latinLnBrk="0" hangingPunct="1">
              <a:lnSpc>
                <a:spcPct val="100000"/>
              </a:lnSpc>
              <a:spcBef>
                <a:spcPct val="0"/>
              </a:spcBef>
              <a:spcAft>
                <a:spcPct val="0"/>
              </a:spcAft>
              <a:buClrTx/>
              <a:buSzTx/>
              <a:buFontTx/>
              <a:buNone/>
              <a:tabLst/>
            </a:pPr>
            <a:r>
              <a:rPr lang="en-US" sz="2000" i="1" dirty="0">
                <a:ln w="22225">
                  <a:solidFill>
                    <a:schemeClr val="accent2"/>
                  </a:solidFill>
                  <a:prstDash val="solid"/>
                </a:ln>
                <a:solidFill>
                  <a:schemeClr val="accent2">
                    <a:lumMod val="40000"/>
                    <a:lumOff val="60000"/>
                  </a:schemeClr>
                </a:solidFill>
                <a:latin typeface="+mj-lt"/>
              </a:rPr>
              <a:t>                 Lê </a:t>
            </a:r>
            <a:r>
              <a:rPr lang="en-US" sz="2000" i="1" dirty="0" err="1">
                <a:ln w="22225">
                  <a:solidFill>
                    <a:schemeClr val="accent2"/>
                  </a:solidFill>
                  <a:prstDash val="solid"/>
                </a:ln>
                <a:solidFill>
                  <a:schemeClr val="accent2">
                    <a:lumMod val="40000"/>
                    <a:lumOff val="60000"/>
                  </a:schemeClr>
                </a:solidFill>
                <a:latin typeface="+mj-lt"/>
              </a:rPr>
              <a:t>Công</a:t>
            </a:r>
            <a:r>
              <a:rPr lang="en-US" sz="2000" i="1" dirty="0">
                <a:ln w="22225">
                  <a:solidFill>
                    <a:schemeClr val="accent2"/>
                  </a:solidFill>
                  <a:prstDash val="solid"/>
                </a:ln>
                <a:solidFill>
                  <a:schemeClr val="accent2">
                    <a:lumMod val="40000"/>
                    <a:lumOff val="60000"/>
                  </a:schemeClr>
                </a:solidFill>
                <a:latin typeface="+mj-lt"/>
              </a:rPr>
              <a:t> </a:t>
            </a:r>
            <a:r>
              <a:rPr lang="en-US" sz="2000" i="1" dirty="0" err="1">
                <a:ln w="22225">
                  <a:solidFill>
                    <a:schemeClr val="accent2"/>
                  </a:solidFill>
                  <a:prstDash val="solid"/>
                </a:ln>
                <a:solidFill>
                  <a:schemeClr val="accent2">
                    <a:lumMod val="40000"/>
                    <a:lumOff val="60000"/>
                  </a:schemeClr>
                </a:solidFill>
                <a:latin typeface="+mj-lt"/>
              </a:rPr>
              <a:t>Lực</a:t>
            </a:r>
            <a:r>
              <a:rPr lang="en-US" sz="2000" i="1" dirty="0">
                <a:ln w="22225">
                  <a:solidFill>
                    <a:schemeClr val="accent2"/>
                  </a:solidFill>
                  <a:prstDash val="solid"/>
                </a:ln>
                <a:solidFill>
                  <a:schemeClr val="accent2">
                    <a:lumMod val="40000"/>
                    <a:lumOff val="60000"/>
                  </a:schemeClr>
                </a:solidFill>
                <a:latin typeface="+mj-lt"/>
              </a:rPr>
              <a:t> – 18521070</a:t>
            </a:r>
          </a:p>
          <a:p>
            <a:pPr marL="0" marR="0" indent="0" algn="l" defTabSz="914400" rtl="0" eaLnBrk="1" fontAlgn="base" latinLnBrk="0" hangingPunct="1">
              <a:lnSpc>
                <a:spcPct val="100000"/>
              </a:lnSpc>
              <a:spcBef>
                <a:spcPct val="0"/>
              </a:spcBef>
              <a:spcAft>
                <a:spcPct val="0"/>
              </a:spcAft>
              <a:buClrTx/>
              <a:buSzTx/>
              <a:buFontTx/>
              <a:buNone/>
              <a:tabLst/>
            </a:pPr>
            <a:r>
              <a:rPr lang="en-US" sz="2000" i="1" dirty="0">
                <a:ln w="22225">
                  <a:solidFill>
                    <a:schemeClr val="accent2"/>
                  </a:solidFill>
                  <a:prstDash val="solid"/>
                </a:ln>
                <a:solidFill>
                  <a:schemeClr val="accent2">
                    <a:lumMod val="40000"/>
                    <a:lumOff val="60000"/>
                  </a:schemeClr>
                </a:solidFill>
                <a:latin typeface="+mj-lt"/>
              </a:rPr>
              <a:t>                 </a:t>
            </a:r>
            <a:r>
              <a:rPr lang="en-US" sz="2000" i="1" dirty="0" err="1">
                <a:ln w="22225">
                  <a:solidFill>
                    <a:schemeClr val="accent2"/>
                  </a:solidFill>
                  <a:prstDash val="solid"/>
                </a:ln>
                <a:solidFill>
                  <a:schemeClr val="accent2">
                    <a:lumMod val="40000"/>
                    <a:lumOff val="60000"/>
                  </a:schemeClr>
                </a:solidFill>
                <a:latin typeface="+mj-lt"/>
              </a:rPr>
              <a:t>Bùi</a:t>
            </a:r>
            <a:r>
              <a:rPr lang="en-US" sz="2000" i="1" dirty="0">
                <a:ln w="22225">
                  <a:solidFill>
                    <a:schemeClr val="accent2"/>
                  </a:solidFill>
                  <a:prstDash val="solid"/>
                </a:ln>
                <a:solidFill>
                  <a:schemeClr val="accent2">
                    <a:lumMod val="40000"/>
                    <a:lumOff val="60000"/>
                  </a:schemeClr>
                </a:solidFill>
                <a:latin typeface="+mj-lt"/>
              </a:rPr>
              <a:t> Minh </a:t>
            </a:r>
            <a:r>
              <a:rPr lang="en-US" sz="2000" i="1" dirty="0" err="1">
                <a:ln w="22225">
                  <a:solidFill>
                    <a:schemeClr val="accent2"/>
                  </a:solidFill>
                  <a:prstDash val="solid"/>
                </a:ln>
                <a:solidFill>
                  <a:schemeClr val="accent2">
                    <a:lumMod val="40000"/>
                    <a:lumOff val="60000"/>
                  </a:schemeClr>
                </a:solidFill>
                <a:latin typeface="+mj-lt"/>
              </a:rPr>
              <a:t>Lý</a:t>
            </a:r>
            <a:r>
              <a:rPr lang="en-US" sz="2000" i="1" dirty="0">
                <a:ln w="22225">
                  <a:solidFill>
                    <a:schemeClr val="accent2"/>
                  </a:solidFill>
                  <a:prstDash val="solid"/>
                </a:ln>
                <a:solidFill>
                  <a:schemeClr val="accent2">
                    <a:lumMod val="40000"/>
                    <a:lumOff val="60000"/>
                  </a:schemeClr>
                </a:solidFill>
                <a:latin typeface="+mj-lt"/>
              </a:rPr>
              <a:t> - 18521075      </a:t>
            </a:r>
            <a:endParaRPr kumimoji="0" lang="vi-VN" sz="2000" i="1" u="none" strike="noStrike" normalizeH="0" baseline="0" dirty="0">
              <a:ln w="22225">
                <a:solidFill>
                  <a:schemeClr val="accent2"/>
                </a:solidFill>
                <a:prstDash val="solid"/>
              </a:ln>
              <a:solidFill>
                <a:schemeClr val="accent2">
                  <a:lumMod val="40000"/>
                  <a:lumOff val="60000"/>
                </a:schemeClr>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8EE7E47-36C6-4AF5-8135-F1C82A3A24A8}"/>
              </a:ext>
            </a:extLst>
          </p:cNvPr>
          <p:cNvSpPr txBox="1">
            <a:spLocks noChangeArrowheads="1"/>
          </p:cNvSpPr>
          <p:nvPr/>
        </p:nvSpPr>
        <p:spPr>
          <a:xfrm>
            <a:off x="0" y="0"/>
            <a:ext cx="9144000" cy="737338"/>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a:lstStyle>
          <a:p>
            <a:r>
              <a:rPr lang="en-US" sz="2400" b="1" kern="0" dirty="0">
                <a:solidFill>
                  <a:schemeClr val="accent6"/>
                </a:solidFill>
              </a:rPr>
              <a:t>IV. TINH CHỈNH MÔ HÌNH</a:t>
            </a:r>
          </a:p>
        </p:txBody>
      </p:sp>
      <p:sp>
        <p:nvSpPr>
          <p:cNvPr id="3" name="TextBox 2">
            <a:extLst>
              <a:ext uri="{FF2B5EF4-FFF2-40B4-BE49-F238E27FC236}">
                <a16:creationId xmlns:a16="http://schemas.microsoft.com/office/drawing/2014/main" id="{5CF0727F-8004-480B-8353-1D6D3651F9C0}"/>
              </a:ext>
            </a:extLst>
          </p:cNvPr>
          <p:cNvSpPr txBox="1"/>
          <p:nvPr/>
        </p:nvSpPr>
        <p:spPr>
          <a:xfrm>
            <a:off x="457200" y="990600"/>
            <a:ext cx="4572000" cy="923330"/>
          </a:xfrm>
          <a:prstGeom prst="rect">
            <a:avLst/>
          </a:prstGeom>
          <a:noFill/>
        </p:spPr>
        <p:txBody>
          <a:bodyPr wrap="square" rtlCol="0">
            <a:spAutoFit/>
          </a:bodyPr>
          <a:lstStyle/>
          <a:p>
            <a:r>
              <a:rPr lang="en-US" dirty="0" err="1"/>
              <a:t>Loại</a:t>
            </a:r>
            <a:r>
              <a:rPr lang="en-US" dirty="0"/>
              <a:t> </a:t>
            </a:r>
            <a:r>
              <a:rPr lang="en-US" dirty="0" err="1"/>
              <a:t>bỏ</a:t>
            </a:r>
            <a:r>
              <a:rPr lang="en-US" dirty="0"/>
              <a:t> </a:t>
            </a:r>
            <a:r>
              <a:rPr lang="en-US" dirty="0" err="1"/>
              <a:t>tính</a:t>
            </a:r>
            <a:r>
              <a:rPr lang="en-US" dirty="0"/>
              <a:t> </a:t>
            </a:r>
            <a:r>
              <a:rPr lang="en-US" dirty="0" err="1"/>
              <a:t>năng</a:t>
            </a:r>
            <a:r>
              <a:rPr lang="en-US" dirty="0"/>
              <a:t> t</a:t>
            </a:r>
            <a:r>
              <a:rPr lang="vi-VN" dirty="0"/>
              <a:t>ương quan </a:t>
            </a:r>
          </a:p>
          <a:p>
            <a:r>
              <a:rPr lang="vi-VN" dirty="0"/>
              <a:t>=&gt; Loại bỏ các tính năng tương quan trên 0.8 trong bộ dữ liệu</a:t>
            </a:r>
          </a:p>
        </p:txBody>
      </p:sp>
      <p:sp>
        <p:nvSpPr>
          <p:cNvPr id="5" name="TextBox 4">
            <a:extLst>
              <a:ext uri="{FF2B5EF4-FFF2-40B4-BE49-F238E27FC236}">
                <a16:creationId xmlns:a16="http://schemas.microsoft.com/office/drawing/2014/main" id="{0945D3AA-F496-4D26-AE1C-2FFD622555A0}"/>
              </a:ext>
            </a:extLst>
          </p:cNvPr>
          <p:cNvSpPr txBox="1"/>
          <p:nvPr/>
        </p:nvSpPr>
        <p:spPr>
          <a:xfrm>
            <a:off x="457200" y="2286000"/>
            <a:ext cx="4572000" cy="646331"/>
          </a:xfrm>
          <a:prstGeom prst="rect">
            <a:avLst/>
          </a:prstGeom>
          <a:noFill/>
        </p:spPr>
        <p:txBody>
          <a:bodyPr wrap="square" rtlCol="0">
            <a:spAutoFit/>
          </a:bodyPr>
          <a:lstStyle/>
          <a:p>
            <a:r>
              <a:rPr lang="en-US" dirty="0" err="1"/>
              <a:t>Loại</a:t>
            </a:r>
            <a:r>
              <a:rPr lang="en-US" dirty="0"/>
              <a:t> </a:t>
            </a:r>
            <a:r>
              <a:rPr lang="en-US" dirty="0" err="1"/>
              <a:t>bỏ</a:t>
            </a:r>
            <a:r>
              <a:rPr lang="en-US" dirty="0"/>
              <a:t> </a:t>
            </a:r>
            <a:r>
              <a:rPr lang="en-US" dirty="0" err="1"/>
              <a:t>tính</a:t>
            </a:r>
            <a:r>
              <a:rPr lang="en-US" dirty="0"/>
              <a:t> </a:t>
            </a:r>
            <a:r>
              <a:rPr lang="en-US" dirty="0" err="1"/>
              <a:t>năng</a:t>
            </a:r>
            <a:r>
              <a:rPr lang="en-US" dirty="0"/>
              <a:t> </a:t>
            </a:r>
            <a:r>
              <a:rPr lang="en-US" dirty="0" err="1"/>
              <a:t>đệ</a:t>
            </a:r>
            <a:r>
              <a:rPr lang="en-US" dirty="0"/>
              <a:t> </a:t>
            </a:r>
            <a:r>
              <a:rPr lang="en-US" dirty="0" err="1"/>
              <a:t>quy</a:t>
            </a:r>
            <a:r>
              <a:rPr lang="en-US" dirty="0"/>
              <a:t> </a:t>
            </a:r>
            <a:r>
              <a:rPr lang="en-US" dirty="0" err="1"/>
              <a:t>với</a:t>
            </a:r>
            <a:r>
              <a:rPr lang="en-US" dirty="0"/>
              <a:t> </a:t>
            </a:r>
            <a:r>
              <a:rPr lang="en-US" dirty="0" err="1"/>
              <a:t>xác</a:t>
            </a:r>
            <a:r>
              <a:rPr lang="en-US" dirty="0"/>
              <a:t> </a:t>
            </a:r>
            <a:r>
              <a:rPr lang="en-US" dirty="0" err="1"/>
              <a:t>thực</a:t>
            </a:r>
            <a:r>
              <a:rPr lang="en-US" dirty="0"/>
              <a:t> </a:t>
            </a:r>
            <a:r>
              <a:rPr lang="en-US" dirty="0" err="1"/>
              <a:t>chéo</a:t>
            </a:r>
            <a:r>
              <a:rPr lang="en-US" dirty="0"/>
              <a:t>(RFECV)</a:t>
            </a:r>
            <a:endParaRPr lang="vi-VN" dirty="0"/>
          </a:p>
        </p:txBody>
      </p:sp>
      <p:sp>
        <p:nvSpPr>
          <p:cNvPr id="6" name="TextBox 5">
            <a:extLst>
              <a:ext uri="{FF2B5EF4-FFF2-40B4-BE49-F238E27FC236}">
                <a16:creationId xmlns:a16="http://schemas.microsoft.com/office/drawing/2014/main" id="{7D05380C-63C0-49B3-8B13-6CA78F0D9BC7}"/>
              </a:ext>
            </a:extLst>
          </p:cNvPr>
          <p:cNvSpPr txBox="1"/>
          <p:nvPr/>
        </p:nvSpPr>
        <p:spPr>
          <a:xfrm>
            <a:off x="438443" y="3304401"/>
            <a:ext cx="4572000" cy="369332"/>
          </a:xfrm>
          <a:prstGeom prst="rect">
            <a:avLst/>
          </a:prstGeom>
          <a:noFill/>
        </p:spPr>
        <p:txBody>
          <a:bodyPr wrap="square" rtlCol="0">
            <a:spAutoFit/>
          </a:bodyPr>
          <a:lstStyle/>
          <a:p>
            <a:r>
              <a:rPr lang="en-US" dirty="0" err="1"/>
              <a:t>Tìm</a:t>
            </a:r>
            <a:r>
              <a:rPr lang="en-US" dirty="0"/>
              <a:t> </a:t>
            </a:r>
            <a:r>
              <a:rPr lang="en-US" dirty="0" err="1"/>
              <a:t>siêu</a:t>
            </a:r>
            <a:r>
              <a:rPr lang="en-US" dirty="0"/>
              <a:t> </a:t>
            </a:r>
            <a:r>
              <a:rPr lang="en-US" dirty="0" err="1"/>
              <a:t>tham</a:t>
            </a:r>
            <a:r>
              <a:rPr lang="en-US" dirty="0"/>
              <a:t> </a:t>
            </a:r>
            <a:r>
              <a:rPr lang="en-US" dirty="0" err="1"/>
              <a:t>số</a:t>
            </a:r>
            <a:r>
              <a:rPr lang="en-US" dirty="0"/>
              <a:t> </a:t>
            </a:r>
            <a:r>
              <a:rPr lang="en-US" dirty="0" err="1"/>
              <a:t>với</a:t>
            </a:r>
            <a:r>
              <a:rPr lang="en-US" dirty="0"/>
              <a:t> Grid Search</a:t>
            </a:r>
            <a:endParaRPr lang="vi-VN" dirty="0"/>
          </a:p>
        </p:txBody>
      </p:sp>
      <p:sp>
        <p:nvSpPr>
          <p:cNvPr id="7" name="TextBox 6">
            <a:extLst>
              <a:ext uri="{FF2B5EF4-FFF2-40B4-BE49-F238E27FC236}">
                <a16:creationId xmlns:a16="http://schemas.microsoft.com/office/drawing/2014/main" id="{F1D367FC-A154-4E11-9598-1FC08C78D0A5}"/>
              </a:ext>
            </a:extLst>
          </p:cNvPr>
          <p:cNvSpPr txBox="1"/>
          <p:nvPr/>
        </p:nvSpPr>
        <p:spPr>
          <a:xfrm>
            <a:off x="438443" y="4346248"/>
            <a:ext cx="4572000" cy="369332"/>
          </a:xfrm>
          <a:prstGeom prst="rect">
            <a:avLst/>
          </a:prstGeom>
          <a:noFill/>
        </p:spPr>
        <p:txBody>
          <a:bodyPr wrap="square" rtlCol="0">
            <a:spAutoFit/>
          </a:bodyPr>
          <a:lstStyle/>
          <a:p>
            <a:r>
              <a:rPr lang="en-US" dirty="0" err="1"/>
              <a:t>Tìm</a:t>
            </a:r>
            <a:r>
              <a:rPr lang="en-US" dirty="0"/>
              <a:t> </a:t>
            </a:r>
            <a:r>
              <a:rPr lang="en-US" dirty="0" err="1"/>
              <a:t>siêu</a:t>
            </a:r>
            <a:r>
              <a:rPr lang="en-US" dirty="0"/>
              <a:t> </a:t>
            </a:r>
            <a:r>
              <a:rPr lang="en-US" dirty="0" err="1"/>
              <a:t>tham</a:t>
            </a:r>
            <a:r>
              <a:rPr lang="en-US" dirty="0"/>
              <a:t> </a:t>
            </a:r>
            <a:r>
              <a:rPr lang="en-US" dirty="0" err="1"/>
              <a:t>số</a:t>
            </a:r>
            <a:r>
              <a:rPr lang="en-US" dirty="0"/>
              <a:t> </a:t>
            </a:r>
            <a:r>
              <a:rPr lang="en-US" dirty="0" err="1"/>
              <a:t>với</a:t>
            </a:r>
            <a:r>
              <a:rPr lang="en-US" dirty="0"/>
              <a:t> Random Search</a:t>
            </a:r>
            <a:endParaRPr lang="vi-VN" dirty="0"/>
          </a:p>
        </p:txBody>
      </p:sp>
    </p:spTree>
    <p:extLst>
      <p:ext uri="{BB962C8B-B14F-4D97-AF65-F5344CB8AC3E}">
        <p14:creationId xmlns:p14="http://schemas.microsoft.com/office/powerpoint/2010/main" val="158673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D9B0917-70C9-43A7-B7A3-B1D4579EEB51}"/>
              </a:ext>
            </a:extLst>
          </p:cNvPr>
          <p:cNvSpPr txBox="1">
            <a:spLocks noChangeArrowheads="1"/>
          </p:cNvSpPr>
          <p:nvPr/>
        </p:nvSpPr>
        <p:spPr>
          <a:xfrm>
            <a:off x="0" y="0"/>
            <a:ext cx="9144000" cy="737338"/>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a:lstStyle>
          <a:p>
            <a:r>
              <a:rPr lang="en-US" sz="2400" b="1" kern="0" dirty="0">
                <a:solidFill>
                  <a:schemeClr val="accent6"/>
                </a:solidFill>
              </a:rPr>
              <a:t>V. KẾT LUẬN</a:t>
            </a:r>
          </a:p>
        </p:txBody>
      </p:sp>
      <p:sp>
        <p:nvSpPr>
          <p:cNvPr id="4" name="TextBox 3">
            <a:extLst>
              <a:ext uri="{FF2B5EF4-FFF2-40B4-BE49-F238E27FC236}">
                <a16:creationId xmlns:a16="http://schemas.microsoft.com/office/drawing/2014/main" id="{31F02183-FD50-4D40-9A9C-E85E52063AAF}"/>
              </a:ext>
            </a:extLst>
          </p:cNvPr>
          <p:cNvSpPr txBox="1"/>
          <p:nvPr/>
        </p:nvSpPr>
        <p:spPr>
          <a:xfrm>
            <a:off x="0" y="737338"/>
            <a:ext cx="9144000" cy="3170099"/>
          </a:xfrm>
          <a:prstGeom prst="rect">
            <a:avLst/>
          </a:prstGeom>
          <a:noFill/>
        </p:spPr>
        <p:txBody>
          <a:bodyPr wrap="square" rtlCol="0">
            <a:spAutoFit/>
          </a:bodyPr>
          <a:lstStyle/>
          <a:p>
            <a:pPr marL="342900" indent="-342900">
              <a:buFont typeface="Wingdings" panose="05000000000000000000" pitchFamily="2" charset="2"/>
              <a:buChar char="v"/>
            </a:pPr>
            <a:r>
              <a:rPr lang="en-US" sz="2000" dirty="0" err="1"/>
              <a:t>Các</a:t>
            </a:r>
            <a:r>
              <a:rPr lang="en-US" sz="2000" dirty="0"/>
              <a:t> </a:t>
            </a:r>
            <a:r>
              <a:rPr lang="en-US" sz="2000" dirty="0" err="1"/>
              <a:t>mô</a:t>
            </a:r>
            <a:r>
              <a:rPr lang="en-US" sz="2000" dirty="0"/>
              <a:t> </a:t>
            </a:r>
            <a:r>
              <a:rPr lang="en-US" sz="2000" dirty="0" err="1"/>
              <a:t>hình</a:t>
            </a:r>
            <a:r>
              <a:rPr lang="en-US" sz="2000" dirty="0"/>
              <a:t> </a:t>
            </a:r>
            <a:r>
              <a:rPr lang="en-US" sz="2000" dirty="0" err="1"/>
              <a:t>đều</a:t>
            </a:r>
            <a:r>
              <a:rPr lang="en-US" sz="2000" dirty="0"/>
              <a:t> </a:t>
            </a:r>
            <a:r>
              <a:rPr lang="en-US" sz="2000" dirty="0" err="1"/>
              <a:t>hoạt</a:t>
            </a:r>
            <a:r>
              <a:rPr lang="en-US" sz="2000" dirty="0"/>
              <a:t> </a:t>
            </a:r>
            <a:r>
              <a:rPr lang="en-US" sz="2000" dirty="0" err="1"/>
              <a:t>động</a:t>
            </a:r>
            <a:r>
              <a:rPr lang="en-US" sz="2000" dirty="0"/>
              <a:t> </a:t>
            </a:r>
            <a:r>
              <a:rPr lang="en-US" sz="2000" dirty="0" err="1"/>
              <a:t>rất</a:t>
            </a:r>
            <a:r>
              <a:rPr lang="en-US" sz="2000" dirty="0"/>
              <a:t> </a:t>
            </a:r>
            <a:r>
              <a:rPr lang="en-US" sz="2000" dirty="0" err="1"/>
              <a:t>tốt</a:t>
            </a:r>
            <a:endParaRPr lang="en-US" sz="2000" dirty="0"/>
          </a:p>
          <a:p>
            <a:endParaRPr lang="en-US" sz="2000" dirty="0"/>
          </a:p>
          <a:p>
            <a:pPr marL="342900" indent="-342900">
              <a:buFont typeface="Wingdings" panose="05000000000000000000" pitchFamily="2" charset="2"/>
              <a:buChar char="v"/>
            </a:pPr>
            <a:r>
              <a:rPr lang="vi-VN" sz="2000" dirty="0"/>
              <a:t>Độ đo precision(tỷ lệ các điểm thực sự = 1 trong số những điểm được dự đoán = 1) đạt một giá trị ổn( khoảng 0.75). Tuy nhiên độ đo recall(tỷ lệ những điểm = 1 trong những điểm thực sự = 1) là khá thấp, chưa thực sự tốt. </a:t>
            </a:r>
          </a:p>
          <a:p>
            <a:pPr marL="342900" indent="-342900">
              <a:buFont typeface="Wingdings" panose="05000000000000000000" pitchFamily="2" charset="2"/>
              <a:buChar char="v"/>
            </a:pPr>
            <a:endParaRPr lang="vi-VN" sz="2000" dirty="0"/>
          </a:p>
          <a:p>
            <a:pPr marL="342900" indent="-342900">
              <a:buFont typeface="Wingdings" panose="05000000000000000000" pitchFamily="2" charset="2"/>
              <a:buChar char="v"/>
            </a:pPr>
            <a:r>
              <a:rPr lang="vi-VN" sz="2000" dirty="0"/>
              <a:t>Quá trình xử lý dữ liệu khá tốt </a:t>
            </a:r>
          </a:p>
          <a:p>
            <a:pPr marL="342900" indent="-342900">
              <a:buFont typeface="Wingdings" panose="05000000000000000000" pitchFamily="2" charset="2"/>
              <a:buChar char="v"/>
            </a:pPr>
            <a:endParaRPr lang="vi-VN" sz="2000" dirty="0"/>
          </a:p>
          <a:p>
            <a:pPr marL="342900" indent="-342900">
              <a:buFont typeface="Wingdings" panose="05000000000000000000" pitchFamily="2" charset="2"/>
              <a:buChar char="v"/>
            </a:pPr>
            <a:r>
              <a:rPr lang="vi-VN" sz="2000" dirty="0"/>
              <a:t>Mô hình SVM được đào tạo với độ chính xác lên tới 0.8506</a:t>
            </a:r>
          </a:p>
        </p:txBody>
      </p:sp>
    </p:spTree>
    <p:extLst>
      <p:ext uri="{BB962C8B-B14F-4D97-AF65-F5344CB8AC3E}">
        <p14:creationId xmlns:p14="http://schemas.microsoft.com/office/powerpoint/2010/main" val="188774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2000" r="-2000"/>
          </a:stretch>
        </a:blipFill>
        <a:effectLst/>
      </p:bgPr>
    </p:bg>
    <p:spTree>
      <p:nvGrpSpPr>
        <p:cNvPr id="1" name=""/>
        <p:cNvGrpSpPr/>
        <p:nvPr/>
      </p:nvGrpSpPr>
      <p:grpSpPr>
        <a:xfrm>
          <a:off x="0" y="0"/>
          <a:ext cx="0" cy="0"/>
          <a:chOff x="0" y="0"/>
          <a:chExt cx="0" cy="0"/>
        </a:xfrm>
      </p:grpSpPr>
      <p:sp>
        <p:nvSpPr>
          <p:cNvPr id="7" name="Rectangle 4"/>
          <p:cNvSpPr>
            <a:spLocks noGrp="1" noChangeArrowheads="1"/>
          </p:cNvSpPr>
          <p:nvPr>
            <p:ph type="ctrTitle"/>
          </p:nvPr>
        </p:nvSpPr>
        <p:spPr>
          <a:xfrm>
            <a:off x="27066" y="457200"/>
            <a:ext cx="9116934" cy="2362200"/>
          </a:xfrm>
        </p:spPr>
        <p:txBody>
          <a:bodyPr/>
          <a:lstStyle/>
          <a:p>
            <a:pPr algn="l"/>
            <a:r>
              <a:rPr lang="en-US" sz="4000" i="1" dirty="0"/>
              <a:t>“Xin </a:t>
            </a:r>
            <a:r>
              <a:rPr lang="en-US" sz="4000" i="1" dirty="0" err="1"/>
              <a:t>trân</a:t>
            </a:r>
            <a:r>
              <a:rPr lang="en-US" sz="4000" i="1" dirty="0"/>
              <a:t> </a:t>
            </a:r>
            <a:r>
              <a:rPr lang="en-US" sz="4000" i="1" dirty="0" err="1"/>
              <a:t>trọng</a:t>
            </a:r>
            <a:r>
              <a:rPr lang="en-US" sz="4000" i="1" dirty="0"/>
              <a:t> </a:t>
            </a:r>
            <a:r>
              <a:rPr lang="en-US" sz="4000" i="1" dirty="0" err="1"/>
              <a:t>cảm</a:t>
            </a:r>
            <a:r>
              <a:rPr lang="en-US" sz="4000" i="1" dirty="0"/>
              <a:t> </a:t>
            </a:r>
            <a:r>
              <a:rPr lang="vi-VN" sz="4000" i="1" dirty="0"/>
              <a:t>ơ</a:t>
            </a:r>
            <a:r>
              <a:rPr lang="en-US" sz="4000" i="1" dirty="0"/>
              <a:t>n </a:t>
            </a:r>
            <a:r>
              <a:rPr lang="en-US" sz="4000" i="1" dirty="0" err="1"/>
              <a:t>thầy</a:t>
            </a:r>
            <a:r>
              <a:rPr lang="en-US" sz="4000" i="1" dirty="0"/>
              <a:t> </a:t>
            </a:r>
            <a:r>
              <a:rPr lang="en-US" sz="4000" i="1" dirty="0" err="1"/>
              <a:t>cô</a:t>
            </a:r>
            <a:r>
              <a:rPr lang="en-US" sz="4000" i="1" dirty="0"/>
              <a:t> </a:t>
            </a:r>
            <a:r>
              <a:rPr lang="en-US" sz="4000" i="1" dirty="0" err="1"/>
              <a:t>và</a:t>
            </a:r>
            <a:r>
              <a:rPr lang="en-US" sz="4000" i="1" dirty="0"/>
              <a:t> </a:t>
            </a:r>
            <a:r>
              <a:rPr lang="en-US" sz="4000" i="1" dirty="0" err="1"/>
              <a:t>các</a:t>
            </a:r>
            <a:r>
              <a:rPr lang="en-US" sz="4000" i="1" dirty="0"/>
              <a:t> </a:t>
            </a:r>
            <a:r>
              <a:rPr lang="en-US" sz="4000" i="1" dirty="0" err="1"/>
              <a:t>bạn</a:t>
            </a:r>
            <a:r>
              <a:rPr lang="en-US" sz="4000" i="1" dirty="0"/>
              <a:t> </a:t>
            </a:r>
            <a:r>
              <a:rPr lang="en-US" sz="4000" i="1" dirty="0" err="1"/>
              <a:t>đã</a:t>
            </a:r>
            <a:r>
              <a:rPr lang="en-US" sz="4000" i="1" dirty="0"/>
              <a:t> </a:t>
            </a:r>
            <a:r>
              <a:rPr lang="en-US" sz="4000" i="1" dirty="0" err="1"/>
              <a:t>chú</a:t>
            </a:r>
            <a:r>
              <a:rPr lang="en-US" sz="4000" i="1" dirty="0"/>
              <a:t> ý </a:t>
            </a:r>
            <a:r>
              <a:rPr lang="en-US" sz="4000" i="1" dirty="0" err="1"/>
              <a:t>lắng</a:t>
            </a:r>
            <a:r>
              <a:rPr lang="en-US" sz="4000" i="1" dirty="0"/>
              <a:t> </a:t>
            </a:r>
            <a:r>
              <a:rPr lang="en-US" sz="4000" i="1" dirty="0" err="1"/>
              <a:t>nghe</a:t>
            </a:r>
            <a:r>
              <a:rPr lang="en-US" sz="4000" i="1" dirty="0"/>
              <a:t>"</a:t>
            </a:r>
          </a:p>
        </p:txBody>
      </p:sp>
    </p:spTree>
    <p:extLst>
      <p:ext uri="{BB962C8B-B14F-4D97-AF65-F5344CB8AC3E}">
        <p14:creationId xmlns:p14="http://schemas.microsoft.com/office/powerpoint/2010/main" val="42792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3"/>
          <p:cNvGrpSpPr>
            <a:grpSpLocks/>
          </p:cNvGrpSpPr>
          <p:nvPr/>
        </p:nvGrpSpPr>
        <p:grpSpPr bwMode="auto">
          <a:xfrm>
            <a:off x="1374460" y="1379032"/>
            <a:ext cx="7541307" cy="2278568"/>
            <a:chOff x="1305" y="382"/>
            <a:chExt cx="4567" cy="1296"/>
          </a:xfrm>
        </p:grpSpPr>
        <p:sp>
          <p:nvSpPr>
            <p:cNvPr id="48" name="AutoShape 4"/>
            <p:cNvSpPr>
              <a:spLocks noChangeArrowheads="1"/>
            </p:cNvSpPr>
            <p:nvPr/>
          </p:nvSpPr>
          <p:spPr bwMode="gray">
            <a:xfrm>
              <a:off x="1888" y="382"/>
              <a:ext cx="3984" cy="912"/>
            </a:xfrm>
            <a:prstGeom prst="roundRect">
              <a:avLst>
                <a:gd name="adj" fmla="val 50000"/>
              </a:avLst>
            </a:prstGeom>
            <a:no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dirty="0"/>
            </a:p>
          </p:txBody>
        </p:sp>
        <p:sp>
          <p:nvSpPr>
            <p:cNvPr id="53" name="Text Box 8"/>
            <p:cNvSpPr txBox="1">
              <a:spLocks noChangeArrowheads="1"/>
            </p:cNvSpPr>
            <p:nvPr/>
          </p:nvSpPr>
          <p:spPr bwMode="gray">
            <a:xfrm>
              <a:off x="1305" y="1295"/>
              <a:ext cx="138"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endParaRPr lang="en-US" sz="2800" dirty="0">
                <a:solidFill>
                  <a:srgbClr val="FFFFFF"/>
                </a:solidFill>
                <a:effectLst>
                  <a:outerShdw blurRad="38100" dist="38100" dir="2700000" algn="tl">
                    <a:srgbClr val="C0C0C0"/>
                  </a:outerShdw>
                </a:effectLst>
              </a:endParaRPr>
            </a:p>
          </p:txBody>
        </p:sp>
      </p:grpSp>
      <p:pic>
        <p:nvPicPr>
          <p:cNvPr id="9" name="Picture 8" descr="Thought">
            <a:extLst>
              <a:ext uri="{FF2B5EF4-FFF2-40B4-BE49-F238E27FC236}">
                <a16:creationId xmlns:a16="http://schemas.microsoft.com/office/drawing/2014/main" id="{38CC691D-F809-4805-8E82-FC3C4E89A8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6698" y="29931"/>
            <a:ext cx="3707102" cy="2563832"/>
          </a:xfrm>
          <a:prstGeom prst="rect">
            <a:avLst/>
          </a:prstGeom>
        </p:spPr>
      </p:pic>
      <p:sp>
        <p:nvSpPr>
          <p:cNvPr id="11" name="Rectangle 10">
            <a:extLst>
              <a:ext uri="{FF2B5EF4-FFF2-40B4-BE49-F238E27FC236}">
                <a16:creationId xmlns:a16="http://schemas.microsoft.com/office/drawing/2014/main" id="{31F32FF9-C56B-4378-A215-7DCC4ED9EBC7}"/>
              </a:ext>
            </a:extLst>
          </p:cNvPr>
          <p:cNvSpPr/>
          <p:nvPr/>
        </p:nvSpPr>
        <p:spPr bwMode="auto">
          <a:xfrm>
            <a:off x="2555612" y="1796497"/>
            <a:ext cx="6400800" cy="71905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mj-lt"/>
              </a:rPr>
              <a:t>LÀM THẾ NÀO ĐỂ CÓ THỂ BIẾT Đ</a:t>
            </a:r>
            <a:r>
              <a:rPr lang="vi-VN" dirty="0">
                <a:latin typeface="+mj-lt"/>
              </a:rPr>
              <a:t>ƯỢC THỜI TIẾT NGÀY MAI DỰA VÀO DỮ LIỆU NHỮNG NGÀY TRƯỚC ĐÓ</a:t>
            </a:r>
            <a:endParaRPr kumimoji="0" lang="vi-VN" sz="1800" b="1" i="0" u="none" strike="noStrike" cap="none" normalizeH="0" baseline="0" dirty="0">
              <a:ln>
                <a:noFill/>
              </a:ln>
              <a:effectLst/>
              <a:latin typeface="+mj-lt"/>
            </a:endParaRPr>
          </a:p>
        </p:txBody>
      </p:sp>
      <p:sp>
        <p:nvSpPr>
          <p:cNvPr id="12" name="Explosion: 8 Points 11">
            <a:extLst>
              <a:ext uri="{FF2B5EF4-FFF2-40B4-BE49-F238E27FC236}">
                <a16:creationId xmlns:a16="http://schemas.microsoft.com/office/drawing/2014/main" id="{70222545-0A32-4AE6-BB3C-FE7A45DD107F}"/>
              </a:ext>
            </a:extLst>
          </p:cNvPr>
          <p:cNvSpPr/>
          <p:nvPr/>
        </p:nvSpPr>
        <p:spPr bwMode="auto">
          <a:xfrm>
            <a:off x="54991" y="3025693"/>
            <a:ext cx="3036766" cy="2143125"/>
          </a:xfrm>
          <a:prstGeom prst="irregularSeal1">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dirty="0">
              <a:ln>
                <a:noFill/>
              </a:ln>
              <a:solidFill>
                <a:schemeClr val="tx1"/>
              </a:solidFill>
              <a:effectLst/>
              <a:latin typeface="Arial" charset="0"/>
            </a:endParaRPr>
          </a:p>
        </p:txBody>
      </p:sp>
      <p:sp>
        <p:nvSpPr>
          <p:cNvPr id="13" name="TextBox 12">
            <a:extLst>
              <a:ext uri="{FF2B5EF4-FFF2-40B4-BE49-F238E27FC236}">
                <a16:creationId xmlns:a16="http://schemas.microsoft.com/office/drawing/2014/main" id="{F95A9B3D-9C50-430F-B748-27ADFDDF67CB}"/>
              </a:ext>
            </a:extLst>
          </p:cNvPr>
          <p:cNvSpPr txBox="1"/>
          <p:nvPr/>
        </p:nvSpPr>
        <p:spPr>
          <a:xfrm>
            <a:off x="726029" y="3860508"/>
            <a:ext cx="1935407" cy="369332"/>
          </a:xfrm>
          <a:prstGeom prst="rect">
            <a:avLst/>
          </a:prstGeom>
          <a:noFill/>
        </p:spPr>
        <p:txBody>
          <a:bodyPr wrap="square" rtlCol="0">
            <a:spAutoFit/>
          </a:bodyPr>
          <a:lstStyle/>
          <a:p>
            <a:r>
              <a:rPr lang="en-US" dirty="0">
                <a:solidFill>
                  <a:schemeClr val="bg2">
                    <a:lumMod val="20000"/>
                    <a:lumOff val="80000"/>
                  </a:schemeClr>
                </a:solidFill>
                <a:latin typeface="+mj-lt"/>
              </a:rPr>
              <a:t>GIẢI QUYẾT</a:t>
            </a:r>
            <a:endParaRPr lang="vi-VN" dirty="0">
              <a:solidFill>
                <a:schemeClr val="bg2">
                  <a:lumMod val="20000"/>
                  <a:lumOff val="80000"/>
                </a:schemeClr>
              </a:solidFill>
              <a:latin typeface="+mj-lt"/>
            </a:endParaRPr>
          </a:p>
        </p:txBody>
      </p:sp>
      <p:grpSp>
        <p:nvGrpSpPr>
          <p:cNvPr id="36" name="Group 3">
            <a:extLst>
              <a:ext uri="{FF2B5EF4-FFF2-40B4-BE49-F238E27FC236}">
                <a16:creationId xmlns:a16="http://schemas.microsoft.com/office/drawing/2014/main" id="{D179D835-7CD6-4357-9336-8C712AB2D13E}"/>
              </a:ext>
            </a:extLst>
          </p:cNvPr>
          <p:cNvGrpSpPr>
            <a:grpSpLocks/>
          </p:cNvGrpSpPr>
          <p:nvPr/>
        </p:nvGrpSpPr>
        <p:grpSpPr bwMode="auto">
          <a:xfrm>
            <a:off x="2362200" y="3428999"/>
            <a:ext cx="6553567" cy="2362201"/>
            <a:chOff x="1305" y="382"/>
            <a:chExt cx="4676" cy="1296"/>
          </a:xfrm>
        </p:grpSpPr>
        <p:sp>
          <p:nvSpPr>
            <p:cNvPr id="37" name="AutoShape 4">
              <a:extLst>
                <a:ext uri="{FF2B5EF4-FFF2-40B4-BE49-F238E27FC236}">
                  <a16:creationId xmlns:a16="http://schemas.microsoft.com/office/drawing/2014/main" id="{8D61214B-B219-44A4-93E4-201ECFBEE930}"/>
                </a:ext>
              </a:extLst>
            </p:cNvPr>
            <p:cNvSpPr>
              <a:spLocks noChangeArrowheads="1"/>
            </p:cNvSpPr>
            <p:nvPr/>
          </p:nvSpPr>
          <p:spPr bwMode="gray">
            <a:xfrm>
              <a:off x="1888" y="382"/>
              <a:ext cx="4093" cy="912"/>
            </a:xfrm>
            <a:prstGeom prst="roundRect">
              <a:avLst>
                <a:gd name="adj" fmla="val 50000"/>
              </a:avLst>
            </a:prstGeom>
            <a:no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dirty="0"/>
            </a:p>
          </p:txBody>
        </p:sp>
        <p:sp>
          <p:nvSpPr>
            <p:cNvPr id="38" name="Text Box 8">
              <a:extLst>
                <a:ext uri="{FF2B5EF4-FFF2-40B4-BE49-F238E27FC236}">
                  <a16:creationId xmlns:a16="http://schemas.microsoft.com/office/drawing/2014/main" id="{A0C7FA6D-6D1E-4BF4-B385-B2BCA5AFAA73}"/>
                </a:ext>
              </a:extLst>
            </p:cNvPr>
            <p:cNvSpPr txBox="1">
              <a:spLocks noChangeArrowheads="1"/>
            </p:cNvSpPr>
            <p:nvPr/>
          </p:nvSpPr>
          <p:spPr bwMode="gray">
            <a:xfrm>
              <a:off x="1305" y="1295"/>
              <a:ext cx="138"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endParaRPr lang="en-US" sz="2800" dirty="0">
                <a:solidFill>
                  <a:srgbClr val="FFFFFF"/>
                </a:solidFill>
                <a:effectLst>
                  <a:outerShdw blurRad="38100" dist="38100" dir="2700000" algn="tl">
                    <a:srgbClr val="C0C0C0"/>
                  </a:outerShdw>
                </a:effectLst>
              </a:endParaRPr>
            </a:p>
          </p:txBody>
        </p:sp>
      </p:grpSp>
      <p:sp>
        <p:nvSpPr>
          <p:cNvPr id="14" name="TextBox 13">
            <a:extLst>
              <a:ext uri="{FF2B5EF4-FFF2-40B4-BE49-F238E27FC236}">
                <a16:creationId xmlns:a16="http://schemas.microsoft.com/office/drawing/2014/main" id="{11331C1F-4C35-4AEA-94C2-C1AEC13924B8}"/>
              </a:ext>
            </a:extLst>
          </p:cNvPr>
          <p:cNvSpPr txBox="1"/>
          <p:nvPr/>
        </p:nvSpPr>
        <p:spPr>
          <a:xfrm>
            <a:off x="1295400" y="613531"/>
            <a:ext cx="1676400" cy="369332"/>
          </a:xfrm>
          <a:prstGeom prst="rect">
            <a:avLst/>
          </a:prstGeom>
          <a:noFill/>
        </p:spPr>
        <p:txBody>
          <a:bodyPr wrap="square" rtlCol="0">
            <a:spAutoFit/>
          </a:bodyPr>
          <a:lstStyle/>
          <a:p>
            <a:pPr algn="ctr"/>
            <a:r>
              <a:rPr lang="vi-VN" dirty="0">
                <a:solidFill>
                  <a:schemeClr val="bg2">
                    <a:lumMod val="20000"/>
                    <a:lumOff val="80000"/>
                  </a:schemeClr>
                </a:solidFill>
              </a:rPr>
              <a:t>VẤN ĐỀ</a:t>
            </a:r>
          </a:p>
        </p:txBody>
      </p:sp>
      <p:sp>
        <p:nvSpPr>
          <p:cNvPr id="15" name="Rectangle 14">
            <a:extLst>
              <a:ext uri="{FF2B5EF4-FFF2-40B4-BE49-F238E27FC236}">
                <a16:creationId xmlns:a16="http://schemas.microsoft.com/office/drawing/2014/main" id="{55F683F8-9223-4F1F-B826-82C7B27C783B}"/>
              </a:ext>
            </a:extLst>
          </p:cNvPr>
          <p:cNvSpPr/>
          <p:nvPr/>
        </p:nvSpPr>
        <p:spPr>
          <a:xfrm>
            <a:off x="3715439" y="3860508"/>
            <a:ext cx="4988971" cy="923330"/>
          </a:xfrm>
          <a:prstGeom prst="rect">
            <a:avLst/>
          </a:prstGeom>
        </p:spPr>
        <p:txBody>
          <a:bodyPr wrap="square">
            <a:spAutoFit/>
          </a:bodyPr>
          <a:lstStyle/>
          <a:p>
            <a:r>
              <a:rPr lang="en-US" dirty="0" err="1">
                <a:latin typeface="+mj-lt"/>
                <a:cs typeface="Times New Roman" panose="02020603050405020304" pitchFamily="18" charset="0"/>
              </a:rPr>
              <a:t>Dựa</a:t>
            </a:r>
            <a:r>
              <a:rPr lang="en-US" dirty="0">
                <a:latin typeface="+mj-lt"/>
                <a:cs typeface="Times New Roman" panose="02020603050405020304" pitchFamily="18" charset="0"/>
              </a:rPr>
              <a:t> </a:t>
            </a:r>
            <a:r>
              <a:rPr lang="en-US" dirty="0" err="1">
                <a:latin typeface="+mj-lt"/>
                <a:cs typeface="Times New Roman" panose="02020603050405020304" pitchFamily="18" charset="0"/>
              </a:rPr>
              <a:t>vào</a:t>
            </a:r>
            <a:r>
              <a:rPr lang="en-US" dirty="0">
                <a:latin typeface="+mj-lt"/>
                <a:cs typeface="Times New Roman" panose="02020603050405020304" pitchFamily="18" charset="0"/>
              </a:rPr>
              <a:t> </a:t>
            </a:r>
            <a:r>
              <a:rPr lang="en-US" dirty="0" err="1">
                <a:latin typeface="+mj-lt"/>
                <a:cs typeface="Times New Roman" panose="02020603050405020304" pitchFamily="18" charset="0"/>
              </a:rPr>
              <a:t>những</a:t>
            </a:r>
            <a:r>
              <a:rPr lang="en-US" dirty="0">
                <a:latin typeface="+mj-lt"/>
                <a:cs typeface="Times New Roman" panose="02020603050405020304" pitchFamily="18" charset="0"/>
              </a:rPr>
              <a:t> </a:t>
            </a:r>
            <a:r>
              <a:rPr lang="en-US" dirty="0" err="1">
                <a:latin typeface="+mj-lt"/>
                <a:cs typeface="Times New Roman" panose="02020603050405020304" pitchFamily="18" charset="0"/>
              </a:rPr>
              <a:t>dữ</a:t>
            </a:r>
            <a:r>
              <a:rPr lang="en-US" dirty="0">
                <a:latin typeface="+mj-lt"/>
                <a:cs typeface="Times New Roman" panose="02020603050405020304" pitchFamily="18" charset="0"/>
              </a:rPr>
              <a:t> </a:t>
            </a:r>
            <a:r>
              <a:rPr lang="en-US" dirty="0" err="1">
                <a:latin typeface="+mj-lt"/>
                <a:cs typeface="Times New Roman" panose="02020603050405020304" pitchFamily="18" charset="0"/>
              </a:rPr>
              <a:t>liệu</a:t>
            </a:r>
            <a:r>
              <a:rPr lang="en-US" dirty="0">
                <a:latin typeface="+mj-lt"/>
                <a:cs typeface="Times New Roman" panose="02020603050405020304" pitchFamily="18" charset="0"/>
              </a:rPr>
              <a:t> </a:t>
            </a:r>
            <a:r>
              <a:rPr lang="en-US" dirty="0" err="1">
                <a:latin typeface="+mj-lt"/>
                <a:cs typeface="Times New Roman" panose="02020603050405020304" pitchFamily="18" charset="0"/>
              </a:rPr>
              <a:t>có</a:t>
            </a:r>
            <a:r>
              <a:rPr lang="en-US" dirty="0">
                <a:latin typeface="+mj-lt"/>
                <a:cs typeface="Times New Roman" panose="02020603050405020304" pitchFamily="18" charset="0"/>
              </a:rPr>
              <a:t> </a:t>
            </a:r>
            <a:r>
              <a:rPr lang="en-US" dirty="0" err="1">
                <a:latin typeface="+mj-lt"/>
                <a:cs typeface="Times New Roman" panose="02020603050405020304" pitchFamily="18" charset="0"/>
              </a:rPr>
              <a:t>sẵn</a:t>
            </a:r>
            <a:r>
              <a:rPr lang="en-US" dirty="0">
                <a:latin typeface="+mj-lt"/>
                <a:cs typeface="Times New Roman" panose="02020603050405020304" pitchFamily="18" charset="0"/>
              </a:rPr>
              <a:t> </a:t>
            </a:r>
            <a:r>
              <a:rPr lang="en-US" dirty="0" err="1">
                <a:latin typeface="+mj-lt"/>
                <a:cs typeface="Times New Roman" panose="02020603050405020304" pitchFamily="18" charset="0"/>
              </a:rPr>
              <a:t>chúng</a:t>
            </a:r>
            <a:r>
              <a:rPr lang="en-US" dirty="0">
                <a:latin typeface="+mj-lt"/>
                <a:cs typeface="Times New Roman" panose="02020603050405020304" pitchFamily="18" charset="0"/>
              </a:rPr>
              <a:t> ta </a:t>
            </a:r>
            <a:r>
              <a:rPr lang="en-US" dirty="0" err="1">
                <a:latin typeface="+mj-lt"/>
                <a:cs typeface="Times New Roman" panose="02020603050405020304" pitchFamily="18" charset="0"/>
              </a:rPr>
              <a:t>sẽ</a:t>
            </a:r>
            <a:r>
              <a:rPr lang="en-US" dirty="0">
                <a:latin typeface="+mj-lt"/>
                <a:cs typeface="Times New Roman" panose="02020603050405020304" pitchFamily="18" charset="0"/>
              </a:rPr>
              <a:t> </a:t>
            </a:r>
            <a:r>
              <a:rPr lang="en-US" dirty="0" err="1">
                <a:latin typeface="+mj-lt"/>
                <a:cs typeface="Times New Roman" panose="02020603050405020304" pitchFamily="18" charset="0"/>
              </a:rPr>
              <a:t>huấn</a:t>
            </a:r>
            <a:r>
              <a:rPr lang="en-US" dirty="0">
                <a:latin typeface="+mj-lt"/>
                <a:cs typeface="Times New Roman" panose="02020603050405020304" pitchFamily="18" charset="0"/>
              </a:rPr>
              <a:t> </a:t>
            </a:r>
            <a:r>
              <a:rPr lang="en-US" dirty="0" err="1">
                <a:latin typeface="+mj-lt"/>
                <a:cs typeface="Times New Roman" panose="02020603050405020304" pitchFamily="18" charset="0"/>
              </a:rPr>
              <a:t>luyện</a:t>
            </a:r>
            <a:r>
              <a:rPr lang="en-US" dirty="0">
                <a:latin typeface="+mj-lt"/>
                <a:cs typeface="Times New Roman" panose="02020603050405020304" pitchFamily="18" charset="0"/>
              </a:rPr>
              <a:t> </a:t>
            </a:r>
            <a:r>
              <a:rPr lang="en-US" dirty="0" err="1">
                <a:latin typeface="+mj-lt"/>
                <a:cs typeface="Times New Roman" panose="02020603050405020304" pitchFamily="18" charset="0"/>
              </a:rPr>
              <a:t>mô</a:t>
            </a:r>
            <a:r>
              <a:rPr lang="en-US" dirty="0">
                <a:latin typeface="+mj-lt"/>
                <a:cs typeface="Times New Roman" panose="02020603050405020304" pitchFamily="18" charset="0"/>
              </a:rPr>
              <a:t> </a:t>
            </a:r>
            <a:r>
              <a:rPr lang="en-US" dirty="0" err="1">
                <a:latin typeface="+mj-lt"/>
                <a:cs typeface="Times New Roman" panose="02020603050405020304" pitchFamily="18" charset="0"/>
              </a:rPr>
              <a:t>hình</a:t>
            </a:r>
            <a:r>
              <a:rPr lang="en-US" dirty="0">
                <a:latin typeface="+mj-lt"/>
                <a:cs typeface="Times New Roman" panose="02020603050405020304" pitchFamily="18" charset="0"/>
              </a:rPr>
              <a:t> </a:t>
            </a:r>
            <a:r>
              <a:rPr lang="en-US" dirty="0" err="1">
                <a:latin typeface="+mj-lt"/>
                <a:cs typeface="Times New Roman" panose="02020603050405020304" pitchFamily="18" charset="0"/>
              </a:rPr>
              <a:t>để</a:t>
            </a:r>
            <a:r>
              <a:rPr lang="en-US" dirty="0">
                <a:latin typeface="+mj-lt"/>
                <a:cs typeface="Times New Roman" panose="02020603050405020304" pitchFamily="18" charset="0"/>
              </a:rPr>
              <a:t> </a:t>
            </a:r>
            <a:r>
              <a:rPr lang="en-US" dirty="0" err="1">
                <a:latin typeface="+mj-lt"/>
                <a:cs typeface="Times New Roman" panose="02020603050405020304" pitchFamily="18" charset="0"/>
              </a:rPr>
              <a:t>dự</a:t>
            </a:r>
            <a:r>
              <a:rPr lang="en-US" dirty="0">
                <a:latin typeface="+mj-lt"/>
                <a:cs typeface="Times New Roman" panose="02020603050405020304" pitchFamily="18" charset="0"/>
              </a:rPr>
              <a:t> </a:t>
            </a:r>
            <a:r>
              <a:rPr lang="en-US" dirty="0" err="1">
                <a:latin typeface="+mj-lt"/>
                <a:cs typeface="Times New Roman" panose="02020603050405020304" pitchFamily="18" charset="0"/>
              </a:rPr>
              <a:t>đoán</a:t>
            </a:r>
            <a:r>
              <a:rPr lang="en-US" dirty="0">
                <a:latin typeface="+mj-lt"/>
                <a:cs typeface="Times New Roman" panose="02020603050405020304" pitchFamily="18" charset="0"/>
              </a:rPr>
              <a:t> </a:t>
            </a:r>
            <a:r>
              <a:rPr lang="en-US" dirty="0" err="1">
                <a:latin typeface="+mj-lt"/>
                <a:cs typeface="Times New Roman" panose="02020603050405020304" pitchFamily="18" charset="0"/>
              </a:rPr>
              <a:t>ngày</a:t>
            </a:r>
            <a:r>
              <a:rPr lang="en-US" dirty="0">
                <a:latin typeface="+mj-lt"/>
                <a:cs typeface="Times New Roman" panose="02020603050405020304" pitchFamily="18" charset="0"/>
              </a:rPr>
              <a:t> </a:t>
            </a:r>
            <a:r>
              <a:rPr lang="en-US" dirty="0" err="1">
                <a:latin typeface="+mj-lt"/>
                <a:cs typeface="Times New Roman" panose="02020603050405020304" pitchFamily="18" charset="0"/>
              </a:rPr>
              <a:t>mai</a:t>
            </a:r>
            <a:r>
              <a:rPr lang="en-US" dirty="0">
                <a:latin typeface="+mj-lt"/>
                <a:cs typeface="Times New Roman" panose="02020603050405020304" pitchFamily="18" charset="0"/>
              </a:rPr>
              <a:t> </a:t>
            </a:r>
            <a:r>
              <a:rPr lang="en-US" dirty="0" err="1">
                <a:latin typeface="+mj-lt"/>
                <a:cs typeface="Times New Roman" panose="02020603050405020304" pitchFamily="18" charset="0"/>
              </a:rPr>
              <a:t>có</a:t>
            </a:r>
            <a:r>
              <a:rPr lang="en-US" dirty="0">
                <a:latin typeface="+mj-lt"/>
                <a:cs typeface="Times New Roman" panose="02020603050405020304" pitchFamily="18" charset="0"/>
              </a:rPr>
              <a:t> m</a:t>
            </a:r>
            <a:r>
              <a:rPr lang="vi-VN" dirty="0">
                <a:latin typeface="+mj-lt"/>
                <a:cs typeface="Times New Roman" panose="02020603050405020304" pitchFamily="18" charset="0"/>
              </a:rPr>
              <a:t>ư</a:t>
            </a:r>
            <a:r>
              <a:rPr lang="en-US" dirty="0">
                <a:latin typeface="+mj-lt"/>
                <a:cs typeface="Times New Roman" panose="02020603050405020304" pitchFamily="18" charset="0"/>
              </a:rPr>
              <a:t>a hay </a:t>
            </a:r>
            <a:r>
              <a:rPr lang="en-US" dirty="0" err="1">
                <a:latin typeface="+mj-lt"/>
                <a:cs typeface="Times New Roman" panose="02020603050405020304" pitchFamily="18" charset="0"/>
              </a:rPr>
              <a:t>không</a:t>
            </a:r>
            <a:r>
              <a:rPr lang="en-US" dirty="0">
                <a:latin typeface="+mj-lt"/>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arn(inVertical)">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inVertical)">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arn(inVertical)">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noChangeArrowheads="1"/>
          </p:cNvSpPr>
          <p:nvPr>
            <p:ph type="title"/>
          </p:nvPr>
        </p:nvSpPr>
        <p:spPr>
          <a:xfrm>
            <a:off x="0" y="381000"/>
            <a:ext cx="9144000" cy="609600"/>
          </a:xfrm>
        </p:spPr>
        <p:txBody>
          <a:bodyPr/>
          <a:lstStyle/>
          <a:p>
            <a:pPr algn="ctr"/>
            <a:r>
              <a:rPr lang="en-US" altLang="vi-VN" sz="4000" dirty="0">
                <a:solidFill>
                  <a:srgbClr val="00499F"/>
                </a:solidFill>
              </a:rPr>
              <a:t> </a:t>
            </a:r>
            <a:r>
              <a:rPr lang="en-US" altLang="vi-VN" sz="4000" dirty="0" err="1">
                <a:solidFill>
                  <a:srgbClr val="00499F"/>
                </a:solidFill>
              </a:rPr>
              <a:t>Nội</a:t>
            </a:r>
            <a:r>
              <a:rPr lang="en-US" altLang="vi-VN" sz="4000" dirty="0">
                <a:solidFill>
                  <a:srgbClr val="00499F"/>
                </a:solidFill>
              </a:rPr>
              <a:t> dung</a:t>
            </a:r>
            <a:endParaRPr lang="en-US" sz="2400" dirty="0">
              <a:solidFill>
                <a:srgbClr val="00499F"/>
              </a:solidFill>
            </a:endParaRPr>
          </a:p>
        </p:txBody>
      </p:sp>
      <p:sp>
        <p:nvSpPr>
          <p:cNvPr id="24" name="AutoShape 13">
            <a:extLst>
              <a:ext uri="{FF2B5EF4-FFF2-40B4-BE49-F238E27FC236}">
                <a16:creationId xmlns:a16="http://schemas.microsoft.com/office/drawing/2014/main" id="{D6DF55EB-093D-4C9A-9CCC-C4D30313FA1E}"/>
              </a:ext>
            </a:extLst>
          </p:cNvPr>
          <p:cNvSpPr>
            <a:spLocks noChangeArrowheads="1"/>
          </p:cNvSpPr>
          <p:nvPr/>
        </p:nvSpPr>
        <p:spPr bwMode="gray">
          <a:xfrm>
            <a:off x="1213046" y="1084248"/>
            <a:ext cx="6705600" cy="593725"/>
          </a:xfrm>
          <a:prstGeom prst="roundRect">
            <a:avLst>
              <a:gd name="adj" fmla="val 50000"/>
            </a:avLst>
          </a:prstGeom>
          <a:solidFill>
            <a:schemeClr val="hlink"/>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dirty="0">
                <a:latin typeface="+mj-lt"/>
              </a:rPr>
              <a:t>I. GIỚI THIỆU</a:t>
            </a:r>
            <a:endParaRPr lang="vi-VN" altLang="vi-VN" dirty="0">
              <a:latin typeface="+mj-lt"/>
            </a:endParaRPr>
          </a:p>
        </p:txBody>
      </p:sp>
      <p:sp>
        <p:nvSpPr>
          <p:cNvPr id="25" name="AutoShape 13">
            <a:extLst>
              <a:ext uri="{FF2B5EF4-FFF2-40B4-BE49-F238E27FC236}">
                <a16:creationId xmlns:a16="http://schemas.microsoft.com/office/drawing/2014/main" id="{02B7F989-2FCD-4756-9AA5-3C3788982726}"/>
              </a:ext>
            </a:extLst>
          </p:cNvPr>
          <p:cNvSpPr>
            <a:spLocks noChangeArrowheads="1"/>
          </p:cNvSpPr>
          <p:nvPr/>
        </p:nvSpPr>
        <p:spPr bwMode="gray">
          <a:xfrm>
            <a:off x="1179439" y="1802605"/>
            <a:ext cx="6705600" cy="593725"/>
          </a:xfrm>
          <a:prstGeom prst="roundRect">
            <a:avLst>
              <a:gd name="adj" fmla="val 50000"/>
            </a:avLst>
          </a:prstGeom>
          <a:solidFill>
            <a:srgbClr val="0070C0"/>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dirty="0">
                <a:latin typeface="+mj-lt"/>
              </a:rPr>
              <a:t>II. XỬ LÝ DỮ LIỆU</a:t>
            </a:r>
            <a:endParaRPr lang="vi-VN" altLang="vi-VN" dirty="0">
              <a:latin typeface="+mj-lt"/>
            </a:endParaRPr>
          </a:p>
        </p:txBody>
      </p:sp>
      <p:sp>
        <p:nvSpPr>
          <p:cNvPr id="38" name="AutoShape 13">
            <a:extLst>
              <a:ext uri="{FF2B5EF4-FFF2-40B4-BE49-F238E27FC236}">
                <a16:creationId xmlns:a16="http://schemas.microsoft.com/office/drawing/2014/main" id="{B83B5490-3FFB-4B8F-A2C1-D7C78743C27F}"/>
              </a:ext>
            </a:extLst>
          </p:cNvPr>
          <p:cNvSpPr>
            <a:spLocks noChangeArrowheads="1"/>
          </p:cNvSpPr>
          <p:nvPr/>
        </p:nvSpPr>
        <p:spPr bwMode="gray">
          <a:xfrm>
            <a:off x="1179439" y="2547330"/>
            <a:ext cx="6705600" cy="593725"/>
          </a:xfrm>
          <a:prstGeom prst="roundRect">
            <a:avLst>
              <a:gd name="adj" fmla="val 50000"/>
            </a:avLst>
          </a:prstGeom>
          <a:solidFill>
            <a:schemeClr val="hlink"/>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dirty="0">
                <a:latin typeface="+mj-lt"/>
              </a:rPr>
              <a:t>III. ĐÀO TẠO MÔ HÌNH</a:t>
            </a:r>
            <a:endParaRPr lang="vi-VN" altLang="vi-VN" dirty="0">
              <a:latin typeface="+mj-lt"/>
            </a:endParaRPr>
          </a:p>
        </p:txBody>
      </p:sp>
      <p:sp>
        <p:nvSpPr>
          <p:cNvPr id="39" name="AutoShape 13">
            <a:extLst>
              <a:ext uri="{FF2B5EF4-FFF2-40B4-BE49-F238E27FC236}">
                <a16:creationId xmlns:a16="http://schemas.microsoft.com/office/drawing/2014/main" id="{8B72208C-2B18-4D7E-88CD-4F9DD212C865}"/>
              </a:ext>
            </a:extLst>
          </p:cNvPr>
          <p:cNvSpPr>
            <a:spLocks noChangeArrowheads="1"/>
          </p:cNvSpPr>
          <p:nvPr/>
        </p:nvSpPr>
        <p:spPr bwMode="gray">
          <a:xfrm>
            <a:off x="1179439" y="3265687"/>
            <a:ext cx="6705600" cy="593725"/>
          </a:xfrm>
          <a:prstGeom prst="roundRect">
            <a:avLst>
              <a:gd name="adj" fmla="val 50000"/>
            </a:avLst>
          </a:prstGeom>
          <a:solidFill>
            <a:srgbClr val="0070C0"/>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dirty="0">
                <a:latin typeface="+mj-lt"/>
              </a:rPr>
              <a:t>IV. TINH CHỈNH MÔ HÌNH</a:t>
            </a:r>
            <a:endParaRPr lang="vi-VN" altLang="vi-VN" dirty="0">
              <a:latin typeface="+mj-lt"/>
            </a:endParaRPr>
          </a:p>
        </p:txBody>
      </p:sp>
      <p:sp>
        <p:nvSpPr>
          <p:cNvPr id="40" name="AutoShape 13">
            <a:extLst>
              <a:ext uri="{FF2B5EF4-FFF2-40B4-BE49-F238E27FC236}">
                <a16:creationId xmlns:a16="http://schemas.microsoft.com/office/drawing/2014/main" id="{141DD6A1-917E-40D7-B6C4-C3209809741F}"/>
              </a:ext>
            </a:extLst>
          </p:cNvPr>
          <p:cNvSpPr>
            <a:spLocks noChangeArrowheads="1"/>
          </p:cNvSpPr>
          <p:nvPr/>
        </p:nvSpPr>
        <p:spPr bwMode="gray">
          <a:xfrm>
            <a:off x="1179439" y="3991487"/>
            <a:ext cx="6705600" cy="593725"/>
          </a:xfrm>
          <a:prstGeom prst="roundRect">
            <a:avLst>
              <a:gd name="adj" fmla="val 50000"/>
            </a:avLst>
          </a:prstGeom>
          <a:solidFill>
            <a:schemeClr val="hlink"/>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dirty="0">
                <a:latin typeface="+mj-lt"/>
              </a:rPr>
              <a:t>V. KẾT LUẬN</a:t>
            </a:r>
            <a:endParaRPr lang="vi-VN" altLang="vi-VN" dirty="0">
              <a:latin typeface="+mj-lt"/>
            </a:endParaRPr>
          </a:p>
        </p:txBody>
      </p:sp>
      <p:grpSp>
        <p:nvGrpSpPr>
          <p:cNvPr id="52" name="Group 51">
            <a:extLst>
              <a:ext uri="{FF2B5EF4-FFF2-40B4-BE49-F238E27FC236}">
                <a16:creationId xmlns:a16="http://schemas.microsoft.com/office/drawing/2014/main" id="{04CDB6DB-CA05-41C1-9913-BBA24E70F06C}"/>
              </a:ext>
            </a:extLst>
          </p:cNvPr>
          <p:cNvGrpSpPr>
            <a:grpSpLocks/>
          </p:cNvGrpSpPr>
          <p:nvPr/>
        </p:nvGrpSpPr>
        <p:grpSpPr bwMode="auto">
          <a:xfrm>
            <a:off x="7080499" y="2888643"/>
            <a:ext cx="187325" cy="601663"/>
            <a:chOff x="960" y="1764"/>
            <a:chExt cx="130" cy="418"/>
          </a:xfrm>
        </p:grpSpPr>
        <p:sp>
          <p:nvSpPr>
            <p:cNvPr id="53" name="Oval 52">
              <a:extLst>
                <a:ext uri="{FF2B5EF4-FFF2-40B4-BE49-F238E27FC236}">
                  <a16:creationId xmlns:a16="http://schemas.microsoft.com/office/drawing/2014/main" id="{1E1B51FD-A156-4189-B8BB-3EA612E6777E}"/>
                </a:ext>
              </a:extLst>
            </p:cNvPr>
            <p:cNvSpPr>
              <a:spLocks noChangeArrowheads="1"/>
            </p:cNvSpPr>
            <p:nvPr/>
          </p:nvSpPr>
          <p:spPr bwMode="gray">
            <a:xfrm>
              <a:off x="960" y="1764"/>
              <a:ext cx="126" cy="120"/>
            </a:xfrm>
            <a:prstGeom prst="ellipse">
              <a:avLst/>
            </a:prstGeom>
            <a:solidFill>
              <a:schemeClr val="bg1"/>
            </a:solidFill>
            <a:ln w="38100" algn="ctr">
              <a:solidFill>
                <a:schemeClr val="bg2"/>
              </a:solidFill>
              <a:round/>
              <a:headEnd/>
              <a:tailEnd/>
            </a:ln>
            <a:effectLst/>
            <a:extLs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54" name="Oval 53">
              <a:extLst>
                <a:ext uri="{FF2B5EF4-FFF2-40B4-BE49-F238E27FC236}">
                  <a16:creationId xmlns:a16="http://schemas.microsoft.com/office/drawing/2014/main" id="{24B32F5A-25D9-45BB-BD96-A04F453AA4FD}"/>
                </a:ext>
              </a:extLst>
            </p:cNvPr>
            <p:cNvSpPr>
              <a:spLocks noChangeArrowheads="1"/>
            </p:cNvSpPr>
            <p:nvPr/>
          </p:nvSpPr>
          <p:spPr bwMode="gray">
            <a:xfrm>
              <a:off x="964" y="2062"/>
              <a:ext cx="126" cy="120"/>
            </a:xfrm>
            <a:prstGeom prst="ellipse">
              <a:avLst/>
            </a:prstGeom>
            <a:solidFill>
              <a:schemeClr val="bg1"/>
            </a:solidFill>
            <a:ln w="38100" algn="ctr">
              <a:solidFill>
                <a:schemeClr val="bg2"/>
              </a:solidFill>
              <a:round/>
              <a:headEnd/>
              <a:tailEnd/>
            </a:ln>
            <a:effectLst/>
            <a:extLs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55" name="AutoShape 22">
              <a:extLst>
                <a:ext uri="{FF2B5EF4-FFF2-40B4-BE49-F238E27FC236}">
                  <a16:creationId xmlns:a16="http://schemas.microsoft.com/office/drawing/2014/main" id="{832AED16-B962-464E-9899-B0926D1FCFE1}"/>
                </a:ext>
              </a:extLst>
            </p:cNvPr>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FFFFFF"/>
                </a:gs>
                <a:gs pos="100000">
                  <a:srgbClr val="B2B2B2"/>
                </a:gs>
              </a:gsLst>
              <a:lin ang="5400000" scaled="1"/>
            </a:gradFill>
            <a:ln>
              <a:noFill/>
            </a:ln>
            <a:effectLst/>
            <a:extLst>
              <a:ext uri="{91240B29-F687-4F45-9708-019B960494DF}">
                <a14:hiddenLine xmlns:a14="http://schemas.microsoft.com/office/drawing/2010/main" w="38100" algn="ctr">
                  <a:solidFill>
                    <a:srgbClr val="5D9DD7"/>
                  </a:solidFill>
                  <a:round/>
                  <a:headEnd/>
                  <a:tailEnd/>
                </a14:hiddenLine>
              </a:ex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dirty="0"/>
            </a:p>
          </p:txBody>
        </p:sp>
      </p:grpSp>
      <p:grpSp>
        <p:nvGrpSpPr>
          <p:cNvPr id="58" name="Group 57">
            <a:extLst>
              <a:ext uri="{FF2B5EF4-FFF2-40B4-BE49-F238E27FC236}">
                <a16:creationId xmlns:a16="http://schemas.microsoft.com/office/drawing/2014/main" id="{BB1AC402-891D-4A49-B2B1-7FCACF707A02}"/>
              </a:ext>
            </a:extLst>
          </p:cNvPr>
          <p:cNvGrpSpPr>
            <a:grpSpLocks/>
          </p:cNvGrpSpPr>
          <p:nvPr/>
        </p:nvGrpSpPr>
        <p:grpSpPr bwMode="auto">
          <a:xfrm>
            <a:off x="7086600" y="1406359"/>
            <a:ext cx="187325" cy="601663"/>
            <a:chOff x="960" y="1764"/>
            <a:chExt cx="130" cy="418"/>
          </a:xfrm>
        </p:grpSpPr>
        <p:sp>
          <p:nvSpPr>
            <p:cNvPr id="59" name="Oval 58">
              <a:extLst>
                <a:ext uri="{FF2B5EF4-FFF2-40B4-BE49-F238E27FC236}">
                  <a16:creationId xmlns:a16="http://schemas.microsoft.com/office/drawing/2014/main" id="{5B15C4E8-F072-4D82-8814-EFC9220DA4E7}"/>
                </a:ext>
              </a:extLst>
            </p:cNvPr>
            <p:cNvSpPr>
              <a:spLocks noChangeArrowheads="1"/>
            </p:cNvSpPr>
            <p:nvPr/>
          </p:nvSpPr>
          <p:spPr bwMode="gray">
            <a:xfrm>
              <a:off x="960" y="1764"/>
              <a:ext cx="126" cy="120"/>
            </a:xfrm>
            <a:prstGeom prst="ellipse">
              <a:avLst/>
            </a:prstGeom>
            <a:solidFill>
              <a:schemeClr val="bg1"/>
            </a:solidFill>
            <a:ln w="38100" algn="ctr">
              <a:solidFill>
                <a:schemeClr val="bg2"/>
              </a:solidFill>
              <a:round/>
              <a:headEnd/>
              <a:tailEnd/>
            </a:ln>
            <a:effectLst/>
            <a:extLs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60" name="Oval 59">
              <a:extLst>
                <a:ext uri="{FF2B5EF4-FFF2-40B4-BE49-F238E27FC236}">
                  <a16:creationId xmlns:a16="http://schemas.microsoft.com/office/drawing/2014/main" id="{CC1669E2-A8C8-4F4E-8058-DCDBDA249865}"/>
                </a:ext>
              </a:extLst>
            </p:cNvPr>
            <p:cNvSpPr>
              <a:spLocks noChangeArrowheads="1"/>
            </p:cNvSpPr>
            <p:nvPr/>
          </p:nvSpPr>
          <p:spPr bwMode="gray">
            <a:xfrm>
              <a:off x="964" y="2062"/>
              <a:ext cx="126" cy="120"/>
            </a:xfrm>
            <a:prstGeom prst="ellipse">
              <a:avLst/>
            </a:prstGeom>
            <a:solidFill>
              <a:schemeClr val="bg1"/>
            </a:solidFill>
            <a:ln w="38100" algn="ctr">
              <a:solidFill>
                <a:schemeClr val="bg2"/>
              </a:solidFill>
              <a:round/>
              <a:headEnd/>
              <a:tailEnd/>
            </a:ln>
            <a:effectLst/>
            <a:extLs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61" name="AutoShape 22">
              <a:extLst>
                <a:ext uri="{FF2B5EF4-FFF2-40B4-BE49-F238E27FC236}">
                  <a16:creationId xmlns:a16="http://schemas.microsoft.com/office/drawing/2014/main" id="{AEAF44B6-9097-4065-8AED-EA07C4FFCF0A}"/>
                </a:ext>
              </a:extLst>
            </p:cNvPr>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FFFFFF"/>
                </a:gs>
                <a:gs pos="100000">
                  <a:srgbClr val="B2B2B2"/>
                </a:gs>
              </a:gsLst>
              <a:lin ang="5400000" scaled="1"/>
            </a:gradFill>
            <a:ln>
              <a:noFill/>
            </a:ln>
            <a:effectLst/>
            <a:extLst>
              <a:ext uri="{91240B29-F687-4F45-9708-019B960494DF}">
                <a14:hiddenLine xmlns:a14="http://schemas.microsoft.com/office/drawing/2010/main" w="38100" algn="ctr">
                  <a:solidFill>
                    <a:srgbClr val="5D9DD7"/>
                  </a:solidFill>
                  <a:round/>
                  <a:headEnd/>
                  <a:tailEnd/>
                </a14:hiddenLine>
              </a:ex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dirty="0"/>
            </a:p>
          </p:txBody>
        </p:sp>
      </p:grpSp>
    </p:spTree>
    <p:extLst>
      <p:ext uri="{BB962C8B-B14F-4D97-AF65-F5344CB8AC3E}">
        <p14:creationId xmlns:p14="http://schemas.microsoft.com/office/powerpoint/2010/main" val="168011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barn(inVertical)">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barn(inVertical)">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0" y="0"/>
            <a:ext cx="9144000" cy="737338"/>
          </a:xfrm>
        </p:spPr>
        <p:txBody>
          <a:bodyPr/>
          <a:lstStyle/>
          <a:p>
            <a:r>
              <a:rPr lang="en-US" sz="2400" b="1" dirty="0">
                <a:solidFill>
                  <a:schemeClr val="accent6"/>
                </a:solidFill>
              </a:rPr>
              <a:t>I. GIỚI THIỆU</a:t>
            </a:r>
          </a:p>
        </p:txBody>
      </p:sp>
      <p:pic>
        <p:nvPicPr>
          <p:cNvPr id="38" name="Chỗ dành sẵn cho Nội dung 7" descr="Ảnh có chứa văn bản&#10;&#10;Mô tả được tạo tự động">
            <a:extLst>
              <a:ext uri="{FF2B5EF4-FFF2-40B4-BE49-F238E27FC236}">
                <a16:creationId xmlns:a16="http://schemas.microsoft.com/office/drawing/2014/main" id="{064F6E44-DC87-4740-A815-8EFAB55905FE}"/>
              </a:ext>
            </a:extLst>
          </p:cNvPr>
          <p:cNvPicPr>
            <a:picLocks noGrp="1" noChangeAspect="1"/>
          </p:cNvPicPr>
          <p:nvPr>
            <p:ph idx="1"/>
          </p:nvPr>
        </p:nvPicPr>
        <p:blipFill>
          <a:blip r:embed="rId2"/>
          <a:stretch>
            <a:fillRect/>
          </a:stretch>
        </p:blipFill>
        <p:spPr>
          <a:xfrm>
            <a:off x="5029200" y="778467"/>
            <a:ext cx="4114800" cy="2819400"/>
          </a:xfrm>
        </p:spPr>
      </p:pic>
      <p:sp>
        <p:nvSpPr>
          <p:cNvPr id="2" name="Rectangle 1">
            <a:extLst>
              <a:ext uri="{FF2B5EF4-FFF2-40B4-BE49-F238E27FC236}">
                <a16:creationId xmlns:a16="http://schemas.microsoft.com/office/drawing/2014/main" id="{83A8C2F5-9471-48F9-AE42-E8AB854F4102}"/>
              </a:ext>
            </a:extLst>
          </p:cNvPr>
          <p:cNvSpPr/>
          <p:nvPr/>
        </p:nvSpPr>
        <p:spPr bwMode="auto">
          <a:xfrm>
            <a:off x="469753" y="778467"/>
            <a:ext cx="4419600" cy="2819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err="1">
                <a:ln/>
                <a:solidFill>
                  <a:schemeClr val="accent4"/>
                </a:solidFill>
              </a:rPr>
              <a:t>Bộ</a:t>
            </a:r>
            <a:r>
              <a:rPr lang="en-US" dirty="0">
                <a:ln/>
                <a:solidFill>
                  <a:schemeClr val="accent4"/>
                </a:solidFill>
              </a:rPr>
              <a:t> </a:t>
            </a:r>
            <a:r>
              <a:rPr lang="en-US" dirty="0" err="1">
                <a:ln/>
                <a:solidFill>
                  <a:schemeClr val="accent4"/>
                </a:solidFill>
              </a:rPr>
              <a:t>dữ</a:t>
            </a:r>
            <a:r>
              <a:rPr lang="en-US" dirty="0">
                <a:ln/>
                <a:solidFill>
                  <a:schemeClr val="accent4"/>
                </a:solidFill>
              </a:rPr>
              <a:t> </a:t>
            </a:r>
            <a:r>
              <a:rPr lang="en-US" dirty="0" err="1">
                <a:ln/>
                <a:solidFill>
                  <a:schemeClr val="accent4"/>
                </a:solidFill>
              </a:rPr>
              <a:t>liệu</a:t>
            </a:r>
            <a:r>
              <a:rPr lang="en-US" dirty="0">
                <a:ln/>
                <a:solidFill>
                  <a:schemeClr val="accent4"/>
                </a:solidFill>
              </a:rPr>
              <a:t> đ</a:t>
            </a:r>
            <a:r>
              <a:rPr lang="vi-VN" dirty="0">
                <a:ln/>
                <a:solidFill>
                  <a:schemeClr val="accent4"/>
                </a:solidFill>
              </a:rPr>
              <a:t>ư</a:t>
            </a:r>
            <a:r>
              <a:rPr lang="en-US" dirty="0" err="1">
                <a:ln/>
                <a:solidFill>
                  <a:schemeClr val="accent4"/>
                </a:solidFill>
              </a:rPr>
              <a:t>ợc</a:t>
            </a:r>
            <a:r>
              <a:rPr lang="en-US" dirty="0">
                <a:ln/>
                <a:solidFill>
                  <a:schemeClr val="accent4"/>
                </a:solidFill>
              </a:rPr>
              <a:t> </a:t>
            </a:r>
            <a:r>
              <a:rPr lang="en-US" dirty="0" err="1">
                <a:ln/>
                <a:solidFill>
                  <a:schemeClr val="accent4"/>
                </a:solidFill>
              </a:rPr>
              <a:t>lấy</a:t>
            </a:r>
            <a:r>
              <a:rPr lang="en-US" dirty="0">
                <a:ln/>
                <a:solidFill>
                  <a:schemeClr val="accent4"/>
                </a:solidFill>
              </a:rPr>
              <a:t> </a:t>
            </a:r>
            <a:r>
              <a:rPr lang="en-US" dirty="0" err="1">
                <a:ln/>
                <a:solidFill>
                  <a:schemeClr val="accent4"/>
                </a:solidFill>
              </a:rPr>
              <a:t>từ</a:t>
            </a:r>
            <a:r>
              <a:rPr lang="en-US" dirty="0">
                <a:ln/>
                <a:solidFill>
                  <a:schemeClr val="accent4"/>
                </a:solidFill>
              </a:rPr>
              <a:t> </a:t>
            </a:r>
            <a:r>
              <a:rPr lang="en-US" dirty="0" err="1">
                <a:ln/>
                <a:solidFill>
                  <a:schemeClr val="accent4"/>
                </a:solidFill>
              </a:rPr>
              <a:t>các</a:t>
            </a:r>
            <a:r>
              <a:rPr lang="en-US" dirty="0">
                <a:ln/>
                <a:solidFill>
                  <a:schemeClr val="accent4"/>
                </a:solidFill>
              </a:rPr>
              <a:t> </a:t>
            </a:r>
            <a:r>
              <a:rPr lang="en-US" dirty="0" err="1">
                <a:ln/>
                <a:solidFill>
                  <a:schemeClr val="accent4"/>
                </a:solidFill>
              </a:rPr>
              <a:t>ngày</a:t>
            </a:r>
            <a:r>
              <a:rPr lang="en-US" dirty="0">
                <a:ln/>
                <a:solidFill>
                  <a:schemeClr val="accent4"/>
                </a:solidFill>
              </a:rPr>
              <a:t> </a:t>
            </a:r>
            <a:r>
              <a:rPr lang="en-US" dirty="0" err="1">
                <a:ln/>
                <a:solidFill>
                  <a:schemeClr val="accent4"/>
                </a:solidFill>
              </a:rPr>
              <a:t>thực</a:t>
            </a:r>
            <a:r>
              <a:rPr lang="en-US" dirty="0">
                <a:ln/>
                <a:solidFill>
                  <a:schemeClr val="accent4"/>
                </a:solidFill>
              </a:rPr>
              <a:t> </a:t>
            </a:r>
            <a:r>
              <a:rPr lang="en-US" dirty="0" err="1">
                <a:ln/>
                <a:solidFill>
                  <a:schemeClr val="accent4"/>
                </a:solidFill>
              </a:rPr>
              <a:t>tế</a:t>
            </a:r>
            <a:r>
              <a:rPr lang="en-US" dirty="0">
                <a:ln/>
                <a:solidFill>
                  <a:schemeClr val="accent4"/>
                </a:solidFill>
              </a:rPr>
              <a:t> </a:t>
            </a:r>
            <a:r>
              <a:rPr lang="en-US" dirty="0" err="1">
                <a:ln/>
                <a:solidFill>
                  <a:schemeClr val="accent4"/>
                </a:solidFill>
              </a:rPr>
              <a:t>trong</a:t>
            </a:r>
            <a:r>
              <a:rPr lang="en-US" dirty="0">
                <a:ln/>
                <a:solidFill>
                  <a:schemeClr val="accent4"/>
                </a:solidFill>
              </a:rPr>
              <a:t> </a:t>
            </a:r>
            <a:r>
              <a:rPr lang="en-US" dirty="0" err="1">
                <a:ln/>
                <a:solidFill>
                  <a:schemeClr val="accent4"/>
                </a:solidFill>
              </a:rPr>
              <a:t>vòng</a:t>
            </a:r>
            <a:r>
              <a:rPr lang="en-US" dirty="0">
                <a:ln/>
                <a:solidFill>
                  <a:schemeClr val="accent4"/>
                </a:solidFill>
              </a:rPr>
              <a:t> 10 </a:t>
            </a:r>
            <a:r>
              <a:rPr lang="en-US" dirty="0" err="1">
                <a:ln/>
                <a:solidFill>
                  <a:schemeClr val="accent4"/>
                </a:solidFill>
              </a:rPr>
              <a:t>năm</a:t>
            </a:r>
            <a:r>
              <a:rPr lang="en-US" dirty="0">
                <a:ln/>
                <a:solidFill>
                  <a:schemeClr val="accent4"/>
                </a:solidFill>
              </a:rPr>
              <a:t> ở </a:t>
            </a:r>
            <a:r>
              <a:rPr lang="en-US" dirty="0" err="1">
                <a:ln/>
                <a:solidFill>
                  <a:schemeClr val="accent4"/>
                </a:solidFill>
              </a:rPr>
              <a:t>nước</a:t>
            </a:r>
            <a:r>
              <a:rPr lang="en-US" dirty="0">
                <a:ln/>
                <a:solidFill>
                  <a:schemeClr val="accent4"/>
                </a:solidFill>
              </a:rPr>
              <a:t> </a:t>
            </a:r>
            <a:r>
              <a:rPr lang="en-US" dirty="0" err="1">
                <a:ln/>
                <a:solidFill>
                  <a:schemeClr val="accent4"/>
                </a:solidFill>
              </a:rPr>
              <a:t>Úc</a:t>
            </a:r>
            <a:endParaRPr lang="en-US" dirty="0">
              <a:ln/>
              <a:solidFill>
                <a:schemeClr val="accent4"/>
              </a:solidFill>
            </a:endParaRPr>
          </a:p>
          <a:p>
            <a:pPr marL="0" marR="0" indent="0" algn="l" defTabSz="914400" rtl="0" eaLnBrk="1" fontAlgn="base" latinLnBrk="0" hangingPunct="1">
              <a:lnSpc>
                <a:spcPct val="100000"/>
              </a:lnSpc>
              <a:spcBef>
                <a:spcPct val="0"/>
              </a:spcBef>
              <a:spcAft>
                <a:spcPct val="0"/>
              </a:spcAft>
              <a:buClrTx/>
              <a:buSzTx/>
              <a:buFontTx/>
              <a:buNone/>
              <a:tabLst/>
            </a:pPr>
            <a:endParaRPr lang="en-US" dirty="0">
              <a:ln/>
              <a:solidFill>
                <a:schemeClr val="accent4"/>
              </a:solidFill>
            </a:endParaRPr>
          </a:p>
          <a:p>
            <a:r>
              <a:rPr lang="en-US" dirty="0" err="1">
                <a:ln/>
                <a:solidFill>
                  <a:schemeClr val="accent4"/>
                </a:solidFill>
              </a:rPr>
              <a:t>Bộ</a:t>
            </a:r>
            <a:r>
              <a:rPr lang="en-US" dirty="0">
                <a:ln/>
                <a:solidFill>
                  <a:schemeClr val="accent4"/>
                </a:solidFill>
              </a:rPr>
              <a:t> </a:t>
            </a:r>
            <a:r>
              <a:rPr lang="en-US" dirty="0" err="1">
                <a:ln/>
                <a:solidFill>
                  <a:schemeClr val="accent4"/>
                </a:solidFill>
              </a:rPr>
              <a:t>dữ</a:t>
            </a:r>
            <a:r>
              <a:rPr lang="en-US" dirty="0">
                <a:ln/>
                <a:solidFill>
                  <a:schemeClr val="accent4"/>
                </a:solidFill>
              </a:rPr>
              <a:t> </a:t>
            </a:r>
            <a:r>
              <a:rPr lang="en-US" dirty="0" err="1">
                <a:ln/>
                <a:solidFill>
                  <a:schemeClr val="accent4"/>
                </a:solidFill>
              </a:rPr>
              <a:t>liệu</a:t>
            </a:r>
            <a:r>
              <a:rPr lang="en-US" dirty="0">
                <a:ln/>
                <a:solidFill>
                  <a:schemeClr val="accent4"/>
                </a:solidFill>
              </a:rPr>
              <a:t> </a:t>
            </a:r>
            <a:r>
              <a:rPr lang="en-US" dirty="0" err="1">
                <a:ln/>
                <a:solidFill>
                  <a:schemeClr val="accent4"/>
                </a:solidFill>
              </a:rPr>
              <a:t>gồm</a:t>
            </a:r>
            <a:r>
              <a:rPr lang="en-US" dirty="0">
                <a:ln/>
                <a:solidFill>
                  <a:schemeClr val="accent4"/>
                </a:solidFill>
              </a:rPr>
              <a:t> 23 </a:t>
            </a:r>
            <a:r>
              <a:rPr lang="en-US" dirty="0" err="1">
                <a:ln/>
                <a:solidFill>
                  <a:schemeClr val="accent4"/>
                </a:solidFill>
              </a:rPr>
              <a:t>cột</a:t>
            </a:r>
            <a:r>
              <a:rPr lang="en-US" dirty="0">
                <a:ln/>
                <a:solidFill>
                  <a:schemeClr val="accent4"/>
                </a:solidFill>
              </a:rPr>
              <a:t> </a:t>
            </a:r>
            <a:r>
              <a:rPr lang="en-US" dirty="0" err="1">
                <a:ln/>
                <a:solidFill>
                  <a:schemeClr val="accent4"/>
                </a:solidFill>
              </a:rPr>
              <a:t>và</a:t>
            </a:r>
            <a:r>
              <a:rPr lang="en-US" dirty="0">
                <a:ln/>
                <a:solidFill>
                  <a:schemeClr val="accent4"/>
                </a:solidFill>
              </a:rPr>
              <a:t> 142193 </a:t>
            </a:r>
            <a:r>
              <a:rPr lang="en-US" dirty="0" err="1">
                <a:ln/>
                <a:solidFill>
                  <a:schemeClr val="accent4"/>
                </a:solidFill>
              </a:rPr>
              <a:t>dòng</a:t>
            </a:r>
            <a:endParaRPr lang="en-US" dirty="0">
              <a:ln/>
              <a:solidFill>
                <a:schemeClr val="accent4"/>
              </a:solidFill>
            </a:endParaRPr>
          </a:p>
          <a:p>
            <a:pPr marL="0" marR="0" indent="0" algn="l" defTabSz="914400" rtl="0" eaLnBrk="1" fontAlgn="base" latinLnBrk="0" hangingPunct="1">
              <a:lnSpc>
                <a:spcPct val="100000"/>
              </a:lnSpc>
              <a:spcBef>
                <a:spcPct val="0"/>
              </a:spcBef>
              <a:spcAft>
                <a:spcPct val="0"/>
              </a:spcAft>
              <a:buClrTx/>
              <a:buSzTx/>
              <a:buFontTx/>
              <a:buNone/>
              <a:tabLst/>
            </a:pPr>
            <a:endParaRPr lang="en-US" dirty="0">
              <a:ln/>
              <a:solidFill>
                <a:schemeClr val="accent4"/>
              </a:solidFill>
            </a:endParaRPr>
          </a:p>
          <a:p>
            <a:r>
              <a:rPr lang="en-US" dirty="0">
                <a:ln/>
                <a:solidFill>
                  <a:schemeClr val="accent4"/>
                </a:solidFill>
              </a:rPr>
              <a:t>16 </a:t>
            </a:r>
            <a:r>
              <a:rPr lang="en-US" dirty="0" err="1">
                <a:ln/>
                <a:solidFill>
                  <a:schemeClr val="accent4"/>
                </a:solidFill>
              </a:rPr>
              <a:t>biến</a:t>
            </a:r>
            <a:r>
              <a:rPr lang="en-US" dirty="0">
                <a:ln/>
                <a:solidFill>
                  <a:schemeClr val="accent4"/>
                </a:solidFill>
              </a:rPr>
              <a:t> </a:t>
            </a:r>
            <a:r>
              <a:rPr lang="en-US" dirty="0" err="1">
                <a:ln/>
                <a:solidFill>
                  <a:schemeClr val="accent4"/>
                </a:solidFill>
              </a:rPr>
              <a:t>dữ</a:t>
            </a:r>
            <a:r>
              <a:rPr lang="en-US" dirty="0">
                <a:ln/>
                <a:solidFill>
                  <a:schemeClr val="accent4"/>
                </a:solidFill>
              </a:rPr>
              <a:t> </a:t>
            </a:r>
            <a:r>
              <a:rPr lang="en-US" dirty="0" err="1">
                <a:ln/>
                <a:solidFill>
                  <a:schemeClr val="accent4"/>
                </a:solidFill>
              </a:rPr>
              <a:t>liệu</a:t>
            </a:r>
            <a:r>
              <a:rPr lang="en-US" dirty="0">
                <a:ln/>
                <a:solidFill>
                  <a:schemeClr val="accent4"/>
                </a:solidFill>
              </a:rPr>
              <a:t> </a:t>
            </a:r>
            <a:r>
              <a:rPr lang="en-US" dirty="0" err="1">
                <a:ln/>
                <a:solidFill>
                  <a:schemeClr val="accent4"/>
                </a:solidFill>
              </a:rPr>
              <a:t>số</a:t>
            </a:r>
            <a:r>
              <a:rPr lang="en-US" dirty="0">
                <a:ln/>
                <a:solidFill>
                  <a:schemeClr val="accent4"/>
                </a:solidFill>
              </a:rPr>
              <a:t> </a:t>
            </a:r>
            <a:r>
              <a:rPr lang="en-US" dirty="0" err="1">
                <a:ln/>
                <a:solidFill>
                  <a:schemeClr val="accent4"/>
                </a:solidFill>
              </a:rPr>
              <a:t>và</a:t>
            </a:r>
            <a:r>
              <a:rPr lang="en-US" dirty="0">
                <a:ln/>
                <a:solidFill>
                  <a:schemeClr val="accent4"/>
                </a:solidFill>
              </a:rPr>
              <a:t> 7 </a:t>
            </a:r>
            <a:r>
              <a:rPr lang="en-US" dirty="0" err="1">
                <a:ln/>
                <a:solidFill>
                  <a:schemeClr val="accent4"/>
                </a:solidFill>
              </a:rPr>
              <a:t>biến</a:t>
            </a:r>
            <a:r>
              <a:rPr lang="en-US" dirty="0">
                <a:ln/>
                <a:solidFill>
                  <a:schemeClr val="accent4"/>
                </a:solidFill>
              </a:rPr>
              <a:t> object</a:t>
            </a:r>
          </a:p>
          <a:p>
            <a:pPr marL="0" marR="0" indent="0" algn="l" defTabSz="914400" rtl="0" eaLnBrk="1" fontAlgn="base" latinLnBrk="0" hangingPunct="1">
              <a:lnSpc>
                <a:spcPct val="100000"/>
              </a:lnSpc>
              <a:spcBef>
                <a:spcPct val="0"/>
              </a:spcBef>
              <a:spcAft>
                <a:spcPct val="0"/>
              </a:spcAft>
              <a:buClrTx/>
              <a:buSzTx/>
              <a:buFontTx/>
              <a:buNone/>
              <a:tabLst/>
            </a:pPr>
            <a:endParaRPr lang="en-US" dirty="0">
              <a:ln/>
              <a:solidFill>
                <a:schemeClr val="accent4"/>
              </a:solidFill>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normalizeH="0" baseline="0" dirty="0" err="1">
                <a:ln/>
                <a:solidFill>
                  <a:schemeClr val="accent4"/>
                </a:solidFill>
                <a:latin typeface="Arial" charset="0"/>
              </a:rPr>
              <a:t>Có</a:t>
            </a:r>
            <a:r>
              <a:rPr kumimoji="0" lang="en-US" sz="1800" i="0" u="none" strike="noStrike" normalizeH="0" dirty="0">
                <a:ln/>
                <a:solidFill>
                  <a:schemeClr val="accent4"/>
                </a:solidFill>
                <a:latin typeface="Arial" charset="0"/>
              </a:rPr>
              <a:t> </a:t>
            </a:r>
            <a:r>
              <a:rPr kumimoji="0" lang="en-US" sz="1800" i="0" u="none" strike="noStrike" normalizeH="0" dirty="0" err="1">
                <a:ln/>
                <a:solidFill>
                  <a:schemeClr val="accent4"/>
                </a:solidFill>
                <a:latin typeface="Arial" charset="0"/>
              </a:rPr>
              <a:t>rất</a:t>
            </a:r>
            <a:r>
              <a:rPr kumimoji="0" lang="en-US" sz="1800" i="0" u="none" strike="noStrike" normalizeH="0" dirty="0">
                <a:ln/>
                <a:solidFill>
                  <a:schemeClr val="accent4"/>
                </a:solidFill>
                <a:latin typeface="Arial" charset="0"/>
              </a:rPr>
              <a:t> </a:t>
            </a:r>
            <a:r>
              <a:rPr kumimoji="0" lang="en-US" sz="1800" i="0" u="none" strike="noStrike" normalizeH="0" dirty="0" err="1">
                <a:ln/>
                <a:solidFill>
                  <a:schemeClr val="accent4"/>
                </a:solidFill>
                <a:latin typeface="Arial" charset="0"/>
              </a:rPr>
              <a:t>nhiều</a:t>
            </a:r>
            <a:r>
              <a:rPr kumimoji="0" lang="en-US" sz="1800" i="0" u="none" strike="noStrike" normalizeH="0" dirty="0">
                <a:ln/>
                <a:solidFill>
                  <a:schemeClr val="accent4"/>
                </a:solidFill>
                <a:latin typeface="Arial" charset="0"/>
              </a:rPr>
              <a:t> </a:t>
            </a:r>
            <a:r>
              <a:rPr kumimoji="0" lang="en-US" sz="1800" i="0" u="none" strike="noStrike" normalizeH="0" dirty="0" err="1">
                <a:ln/>
                <a:solidFill>
                  <a:schemeClr val="accent4"/>
                </a:solidFill>
                <a:latin typeface="Arial" charset="0"/>
              </a:rPr>
              <a:t>biến</a:t>
            </a:r>
            <a:r>
              <a:rPr kumimoji="0" lang="en-US" sz="1800" i="0" u="none" strike="noStrike" normalizeH="0" dirty="0">
                <a:ln/>
                <a:solidFill>
                  <a:schemeClr val="accent4"/>
                </a:solidFill>
                <a:latin typeface="Arial" charset="0"/>
              </a:rPr>
              <a:t> </a:t>
            </a:r>
            <a:r>
              <a:rPr kumimoji="0" lang="en-US" sz="1800" i="0" u="none" strike="noStrike" normalizeH="0" dirty="0" err="1">
                <a:ln/>
                <a:solidFill>
                  <a:schemeClr val="accent4"/>
                </a:solidFill>
                <a:latin typeface="Arial" charset="0"/>
              </a:rPr>
              <a:t>dữ</a:t>
            </a:r>
            <a:r>
              <a:rPr kumimoji="0" lang="en-US" sz="1800" i="0" u="none" strike="noStrike" normalizeH="0" dirty="0">
                <a:ln/>
                <a:solidFill>
                  <a:schemeClr val="accent4"/>
                </a:solidFill>
                <a:latin typeface="Arial" charset="0"/>
              </a:rPr>
              <a:t> </a:t>
            </a:r>
            <a:r>
              <a:rPr kumimoji="0" lang="en-US" sz="1800" i="0" u="none" strike="noStrike" normalizeH="0" dirty="0" err="1">
                <a:ln/>
                <a:solidFill>
                  <a:schemeClr val="accent4"/>
                </a:solidFill>
                <a:latin typeface="Arial" charset="0"/>
              </a:rPr>
              <a:t>liệu</a:t>
            </a:r>
            <a:r>
              <a:rPr kumimoji="0" lang="en-US" sz="1800" i="0" u="none" strike="noStrike" normalizeH="0" dirty="0">
                <a:ln/>
                <a:solidFill>
                  <a:schemeClr val="accent4"/>
                </a:solidFill>
                <a:latin typeface="Arial" charset="0"/>
              </a:rPr>
              <a:t> </a:t>
            </a:r>
            <a:r>
              <a:rPr kumimoji="0" lang="en-US" sz="1800" i="0" u="none" strike="noStrike" normalizeH="0" dirty="0" err="1">
                <a:ln/>
                <a:solidFill>
                  <a:schemeClr val="accent4"/>
                </a:solidFill>
                <a:latin typeface="Arial" charset="0"/>
              </a:rPr>
              <a:t>bị</a:t>
            </a:r>
            <a:r>
              <a:rPr kumimoji="0" lang="en-US" sz="1800" i="0" u="none" strike="noStrike" normalizeH="0" dirty="0">
                <a:ln/>
                <a:solidFill>
                  <a:schemeClr val="accent4"/>
                </a:solidFill>
                <a:latin typeface="Arial" charset="0"/>
              </a:rPr>
              <a:t> </a:t>
            </a:r>
            <a:r>
              <a:rPr kumimoji="0" lang="en-US" sz="1800" i="0" u="none" strike="noStrike" normalizeH="0" dirty="0" err="1">
                <a:ln/>
                <a:solidFill>
                  <a:schemeClr val="accent4"/>
                </a:solidFill>
                <a:latin typeface="Arial" charset="0"/>
              </a:rPr>
              <a:t>thiếu</a:t>
            </a:r>
            <a:r>
              <a:rPr kumimoji="0" lang="en-US" sz="1800" i="0" u="none" strike="noStrike" normalizeH="0" dirty="0">
                <a:ln/>
                <a:solidFill>
                  <a:schemeClr val="accent4"/>
                </a:solidFill>
                <a:latin typeface="Arial" charset="0"/>
              </a:rPr>
              <a:t> </a:t>
            </a:r>
            <a:r>
              <a:rPr lang="en-US" dirty="0" err="1">
                <a:ln/>
                <a:solidFill>
                  <a:schemeClr val="accent4"/>
                </a:solidFill>
              </a:rPr>
              <a:t>giá</a:t>
            </a:r>
            <a:r>
              <a:rPr lang="en-US" dirty="0">
                <a:ln/>
                <a:solidFill>
                  <a:schemeClr val="accent4"/>
                </a:solidFill>
              </a:rPr>
              <a:t> </a:t>
            </a:r>
            <a:r>
              <a:rPr lang="en-US" dirty="0" err="1">
                <a:ln/>
                <a:solidFill>
                  <a:schemeClr val="accent4"/>
                </a:solidFill>
              </a:rPr>
              <a:t>trị</a:t>
            </a:r>
            <a:endParaRPr kumimoji="0" lang="vi-VN" sz="1800" i="0" u="none" strike="noStrike" normalizeH="0" baseline="0" dirty="0">
              <a:ln/>
              <a:solidFill>
                <a:schemeClr val="accent4"/>
              </a:solidFill>
              <a:latin typeface="Arial" charset="0"/>
            </a:endParaRPr>
          </a:p>
        </p:txBody>
      </p:sp>
      <p:sp>
        <p:nvSpPr>
          <p:cNvPr id="39" name="Oval 111">
            <a:extLst>
              <a:ext uri="{FF2B5EF4-FFF2-40B4-BE49-F238E27FC236}">
                <a16:creationId xmlns:a16="http://schemas.microsoft.com/office/drawing/2014/main" id="{052F56E2-19D2-4688-AD07-1E7FFA465943}"/>
              </a:ext>
            </a:extLst>
          </p:cNvPr>
          <p:cNvSpPr>
            <a:spLocks noChangeArrowheads="1"/>
          </p:cNvSpPr>
          <p:nvPr/>
        </p:nvSpPr>
        <p:spPr bwMode="gray">
          <a:xfrm>
            <a:off x="191923" y="924294"/>
            <a:ext cx="260350" cy="260350"/>
          </a:xfrm>
          <a:prstGeom prst="ellipse">
            <a:avLst/>
          </a:prstGeom>
          <a:solidFill>
            <a:schemeClr val="tx1">
              <a:lumMod val="95000"/>
              <a:lumOff val="5000"/>
            </a:schemeClr>
          </a:solidFill>
          <a:ln w="38100" cmpd="dbl" algn="ctr">
            <a:solidFill>
              <a:srgbClr val="EBFFFB"/>
            </a:solidFill>
            <a:round/>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40" name="Oval 111">
            <a:extLst>
              <a:ext uri="{FF2B5EF4-FFF2-40B4-BE49-F238E27FC236}">
                <a16:creationId xmlns:a16="http://schemas.microsoft.com/office/drawing/2014/main" id="{8BE46940-965E-4233-B3C4-C138699AB6B4}"/>
              </a:ext>
            </a:extLst>
          </p:cNvPr>
          <p:cNvSpPr>
            <a:spLocks noChangeArrowheads="1"/>
          </p:cNvSpPr>
          <p:nvPr/>
        </p:nvSpPr>
        <p:spPr bwMode="gray">
          <a:xfrm>
            <a:off x="191923" y="1556230"/>
            <a:ext cx="260350" cy="260350"/>
          </a:xfrm>
          <a:prstGeom prst="ellipse">
            <a:avLst/>
          </a:prstGeom>
          <a:solidFill>
            <a:schemeClr val="tx1">
              <a:lumMod val="95000"/>
              <a:lumOff val="5000"/>
            </a:schemeClr>
          </a:solidFill>
          <a:ln w="38100" cmpd="dbl" algn="ctr">
            <a:solidFill>
              <a:srgbClr val="EBFFFB"/>
            </a:solidFill>
            <a:round/>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41" name="Oval 111">
            <a:extLst>
              <a:ext uri="{FF2B5EF4-FFF2-40B4-BE49-F238E27FC236}">
                <a16:creationId xmlns:a16="http://schemas.microsoft.com/office/drawing/2014/main" id="{7EAF9BDB-67DA-439D-B2E0-68F3731A4ABB}"/>
              </a:ext>
            </a:extLst>
          </p:cNvPr>
          <p:cNvSpPr>
            <a:spLocks noChangeArrowheads="1"/>
          </p:cNvSpPr>
          <p:nvPr/>
        </p:nvSpPr>
        <p:spPr bwMode="gray">
          <a:xfrm>
            <a:off x="191923" y="2188167"/>
            <a:ext cx="260350" cy="260350"/>
          </a:xfrm>
          <a:prstGeom prst="ellipse">
            <a:avLst/>
          </a:prstGeom>
          <a:solidFill>
            <a:schemeClr val="tx1">
              <a:lumMod val="95000"/>
              <a:lumOff val="5000"/>
            </a:schemeClr>
          </a:solidFill>
          <a:ln w="38100" cmpd="dbl" algn="ctr">
            <a:solidFill>
              <a:srgbClr val="EBFFFB"/>
            </a:solidFill>
            <a:round/>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3" name="Rectangle 2">
            <a:extLst>
              <a:ext uri="{FF2B5EF4-FFF2-40B4-BE49-F238E27FC236}">
                <a16:creationId xmlns:a16="http://schemas.microsoft.com/office/drawing/2014/main" id="{A5CE2C57-CF6F-4A83-B292-0164B8B08FF7}"/>
              </a:ext>
            </a:extLst>
          </p:cNvPr>
          <p:cNvSpPr/>
          <p:nvPr/>
        </p:nvSpPr>
        <p:spPr bwMode="auto">
          <a:xfrm>
            <a:off x="5943600" y="3276600"/>
            <a:ext cx="1676400" cy="152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a:ln>
                <a:noFill/>
              </a:ln>
              <a:solidFill>
                <a:schemeClr val="tx1"/>
              </a:solidFill>
              <a:effectLst/>
              <a:latin typeface="Arial" charset="0"/>
            </a:endParaRPr>
          </a:p>
        </p:txBody>
      </p:sp>
      <p:sp>
        <p:nvSpPr>
          <p:cNvPr id="44" name="Oval 111">
            <a:extLst>
              <a:ext uri="{FF2B5EF4-FFF2-40B4-BE49-F238E27FC236}">
                <a16:creationId xmlns:a16="http://schemas.microsoft.com/office/drawing/2014/main" id="{1180DA3D-EB27-425E-B995-B62519B0842A}"/>
              </a:ext>
            </a:extLst>
          </p:cNvPr>
          <p:cNvSpPr>
            <a:spLocks noChangeArrowheads="1"/>
          </p:cNvSpPr>
          <p:nvPr/>
        </p:nvSpPr>
        <p:spPr bwMode="gray">
          <a:xfrm>
            <a:off x="199731" y="2770399"/>
            <a:ext cx="260350" cy="260350"/>
          </a:xfrm>
          <a:prstGeom prst="ellipse">
            <a:avLst/>
          </a:prstGeom>
          <a:solidFill>
            <a:schemeClr val="tx1">
              <a:lumMod val="95000"/>
              <a:lumOff val="5000"/>
            </a:schemeClr>
          </a:solidFill>
          <a:ln w="38100" cmpd="dbl" algn="ctr">
            <a:solidFill>
              <a:srgbClr val="EBFFFB"/>
            </a:solidFill>
            <a:round/>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45" name="Rectangle 44">
            <a:extLst>
              <a:ext uri="{FF2B5EF4-FFF2-40B4-BE49-F238E27FC236}">
                <a16:creationId xmlns:a16="http://schemas.microsoft.com/office/drawing/2014/main" id="{67B65098-2031-4B92-B6B3-496CBF2B4F0F}"/>
              </a:ext>
            </a:extLst>
          </p:cNvPr>
          <p:cNvSpPr/>
          <p:nvPr/>
        </p:nvSpPr>
        <p:spPr bwMode="auto">
          <a:xfrm>
            <a:off x="6819900" y="1420450"/>
            <a:ext cx="533400" cy="147515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a:ln>
                <a:noFill/>
              </a:ln>
              <a:solidFill>
                <a:schemeClr val="tx1"/>
              </a:solidFill>
              <a:effectLst/>
              <a:latin typeface="Arial" charset="0"/>
            </a:endParaRPr>
          </a:p>
        </p:txBody>
      </p:sp>
      <p:pic>
        <p:nvPicPr>
          <p:cNvPr id="16" name="Picture 15">
            <a:extLst>
              <a:ext uri="{FF2B5EF4-FFF2-40B4-BE49-F238E27FC236}">
                <a16:creationId xmlns:a16="http://schemas.microsoft.com/office/drawing/2014/main" id="{3D6D5F38-BFE7-430E-83B6-603D6392E7E9}"/>
              </a:ext>
            </a:extLst>
          </p:cNvPr>
          <p:cNvPicPr>
            <a:picLocks noChangeAspect="1"/>
          </p:cNvPicPr>
          <p:nvPr/>
        </p:nvPicPr>
        <p:blipFill>
          <a:blip r:embed="rId3"/>
          <a:stretch>
            <a:fillRect/>
          </a:stretch>
        </p:blipFill>
        <p:spPr>
          <a:xfrm>
            <a:off x="0" y="3682777"/>
            <a:ext cx="7619999" cy="3107732"/>
          </a:xfrm>
          <a:prstGeom prst="rect">
            <a:avLst/>
          </a:prstGeom>
        </p:spPr>
      </p:pic>
      <p:sp>
        <p:nvSpPr>
          <p:cNvPr id="46" name="Rectangle 45">
            <a:extLst>
              <a:ext uri="{FF2B5EF4-FFF2-40B4-BE49-F238E27FC236}">
                <a16:creationId xmlns:a16="http://schemas.microsoft.com/office/drawing/2014/main" id="{1187C40C-C947-46E8-BED3-2CBF6BBB5CB3}"/>
              </a:ext>
            </a:extLst>
          </p:cNvPr>
          <p:cNvSpPr/>
          <p:nvPr/>
        </p:nvSpPr>
        <p:spPr bwMode="auto">
          <a:xfrm>
            <a:off x="2133600" y="6096000"/>
            <a:ext cx="1447800" cy="69450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a:ln>
                <a:noFill/>
              </a:ln>
              <a:solidFill>
                <a:schemeClr val="tx1"/>
              </a:solidFill>
              <a:effectLst/>
              <a:latin typeface="Arial" charset="0"/>
            </a:endParaRPr>
          </a:p>
        </p:txBody>
      </p:sp>
      <p:sp>
        <p:nvSpPr>
          <p:cNvPr id="47" name="Rectangle 46">
            <a:extLst>
              <a:ext uri="{FF2B5EF4-FFF2-40B4-BE49-F238E27FC236}">
                <a16:creationId xmlns:a16="http://schemas.microsoft.com/office/drawing/2014/main" id="{1906DCE9-FF20-4D43-B19A-B851387FE6DF}"/>
              </a:ext>
            </a:extLst>
          </p:cNvPr>
          <p:cNvSpPr/>
          <p:nvPr/>
        </p:nvSpPr>
        <p:spPr bwMode="auto">
          <a:xfrm>
            <a:off x="4267200" y="6096000"/>
            <a:ext cx="1676400" cy="69450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12517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circle(in)">
                                      <p:cBhvr>
                                        <p:cTn id="35" dur="20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45"/>
                                        </p:tgtEl>
                                        <p:attrNameLst>
                                          <p:attrName>style.visibility</p:attrName>
                                        </p:attrNameLst>
                                      </p:cBhvr>
                                      <p:to>
                                        <p:strVal val="visible"/>
                                      </p:to>
                                    </p:set>
                                    <p:anim calcmode="lin" valueType="num">
                                      <p:cBhvr additive="base">
                                        <p:cTn id="54" dur="500" fill="hold"/>
                                        <p:tgtEl>
                                          <p:spTgt spid="45"/>
                                        </p:tgtEl>
                                        <p:attrNameLst>
                                          <p:attrName>ppt_x</p:attrName>
                                        </p:attrNameLst>
                                      </p:cBhvr>
                                      <p:tavLst>
                                        <p:tav tm="0">
                                          <p:val>
                                            <p:strVal val="#ppt_x"/>
                                          </p:val>
                                        </p:tav>
                                        <p:tav tm="100000">
                                          <p:val>
                                            <p:strVal val="#ppt_x"/>
                                          </p:val>
                                        </p:tav>
                                      </p:tavLst>
                                    </p:anim>
                                    <p:anim calcmode="lin" valueType="num">
                                      <p:cBhvr additive="base">
                                        <p:cTn id="5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additive="base">
                                        <p:cTn id="60" dur="500" fill="hold"/>
                                        <p:tgtEl>
                                          <p:spTgt spid="16"/>
                                        </p:tgtEl>
                                        <p:attrNameLst>
                                          <p:attrName>ppt_x</p:attrName>
                                        </p:attrNameLst>
                                      </p:cBhvr>
                                      <p:tavLst>
                                        <p:tav tm="0">
                                          <p:val>
                                            <p:strVal val="#ppt_x"/>
                                          </p:val>
                                        </p:tav>
                                        <p:tav tm="100000">
                                          <p:val>
                                            <p:strVal val="#ppt_x"/>
                                          </p:val>
                                        </p:tav>
                                      </p:tavLst>
                                    </p:anim>
                                    <p:anim calcmode="lin" valueType="num">
                                      <p:cBhvr additive="base">
                                        <p:cTn id="6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46"/>
                                        </p:tgtEl>
                                        <p:attrNameLst>
                                          <p:attrName>style.visibility</p:attrName>
                                        </p:attrNameLst>
                                      </p:cBhvr>
                                      <p:to>
                                        <p:strVal val="visible"/>
                                      </p:to>
                                    </p:set>
                                    <p:anim calcmode="lin" valueType="num">
                                      <p:cBhvr additive="base">
                                        <p:cTn id="66" dur="500" fill="hold"/>
                                        <p:tgtEl>
                                          <p:spTgt spid="46"/>
                                        </p:tgtEl>
                                        <p:attrNameLst>
                                          <p:attrName>ppt_x</p:attrName>
                                        </p:attrNameLst>
                                      </p:cBhvr>
                                      <p:tavLst>
                                        <p:tav tm="0">
                                          <p:val>
                                            <p:strVal val="#ppt_x"/>
                                          </p:val>
                                        </p:tav>
                                        <p:tav tm="100000">
                                          <p:val>
                                            <p:strVal val="#ppt_x"/>
                                          </p:val>
                                        </p:tav>
                                      </p:tavLst>
                                    </p:anim>
                                    <p:anim calcmode="lin" valueType="num">
                                      <p:cBhvr additive="base">
                                        <p:cTn id="6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anim calcmode="lin" valueType="num">
                                      <p:cBhvr additive="base">
                                        <p:cTn id="72" dur="500" fill="hold"/>
                                        <p:tgtEl>
                                          <p:spTgt spid="47"/>
                                        </p:tgtEl>
                                        <p:attrNameLst>
                                          <p:attrName>ppt_x</p:attrName>
                                        </p:attrNameLst>
                                      </p:cBhvr>
                                      <p:tavLst>
                                        <p:tav tm="0">
                                          <p:val>
                                            <p:strVal val="#ppt_x"/>
                                          </p:val>
                                        </p:tav>
                                        <p:tav tm="100000">
                                          <p:val>
                                            <p:strVal val="#ppt_x"/>
                                          </p:val>
                                        </p:tav>
                                      </p:tavLst>
                                    </p:anim>
                                    <p:anim calcmode="lin" valueType="num">
                                      <p:cBhvr additive="base">
                                        <p:cTn id="73"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3" grpId="0" animBg="1"/>
      <p:bldP spid="44" grpId="0" animBg="1"/>
      <p:bldP spid="45" grpId="0" animBg="1"/>
      <p:bldP spid="46"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0C649A-503F-4051-B624-D5E1AE1E4BB0}"/>
              </a:ext>
            </a:extLst>
          </p:cNvPr>
          <p:cNvSpPr txBox="1">
            <a:spLocks noChangeArrowheads="1"/>
          </p:cNvSpPr>
          <p:nvPr/>
        </p:nvSpPr>
        <p:spPr>
          <a:xfrm>
            <a:off x="0" y="0"/>
            <a:ext cx="9144000" cy="737338"/>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a:lstStyle>
          <a:p>
            <a:r>
              <a:rPr lang="en-US" sz="2400" b="1" kern="0">
                <a:solidFill>
                  <a:schemeClr val="accent6"/>
                </a:solidFill>
              </a:rPr>
              <a:t>I. GIỚI THIỆU</a:t>
            </a:r>
            <a:endParaRPr lang="en-US" sz="2400" b="1" kern="0" dirty="0">
              <a:solidFill>
                <a:schemeClr val="accent6"/>
              </a:solidFill>
            </a:endParaRPr>
          </a:p>
        </p:txBody>
      </p:sp>
      <p:pic>
        <p:nvPicPr>
          <p:cNvPr id="3" name="Picture 2">
            <a:extLst>
              <a:ext uri="{FF2B5EF4-FFF2-40B4-BE49-F238E27FC236}">
                <a16:creationId xmlns:a16="http://schemas.microsoft.com/office/drawing/2014/main" id="{B58FFED0-D398-4055-AADE-989EDE9FD967}"/>
              </a:ext>
            </a:extLst>
          </p:cNvPr>
          <p:cNvPicPr>
            <a:picLocks noChangeAspect="1"/>
          </p:cNvPicPr>
          <p:nvPr/>
        </p:nvPicPr>
        <p:blipFill>
          <a:blip r:embed="rId2"/>
          <a:stretch>
            <a:fillRect/>
          </a:stretch>
        </p:blipFill>
        <p:spPr>
          <a:xfrm>
            <a:off x="665614" y="953282"/>
            <a:ext cx="5214938" cy="3131061"/>
          </a:xfrm>
          <a:prstGeom prst="rect">
            <a:avLst/>
          </a:prstGeom>
        </p:spPr>
      </p:pic>
      <p:sp>
        <p:nvSpPr>
          <p:cNvPr id="5" name="TextBox 4">
            <a:extLst>
              <a:ext uri="{FF2B5EF4-FFF2-40B4-BE49-F238E27FC236}">
                <a16:creationId xmlns:a16="http://schemas.microsoft.com/office/drawing/2014/main" id="{CBDEC570-5C4A-4E9B-8BFA-9004B023461A}"/>
              </a:ext>
            </a:extLst>
          </p:cNvPr>
          <p:cNvSpPr txBox="1"/>
          <p:nvPr/>
        </p:nvSpPr>
        <p:spPr>
          <a:xfrm>
            <a:off x="599049" y="583950"/>
            <a:ext cx="5029200" cy="369332"/>
          </a:xfrm>
          <a:prstGeom prst="rect">
            <a:avLst/>
          </a:prstGeom>
          <a:noFill/>
        </p:spPr>
        <p:txBody>
          <a:bodyPr wrap="square" rtlCol="0">
            <a:spAutoFit/>
          </a:bodyPr>
          <a:lstStyle/>
          <a:p>
            <a:r>
              <a:rPr lang="en-US" dirty="0"/>
              <a:t>HEAT MAP – BIỂU ĐỒ T</a:t>
            </a:r>
            <a:r>
              <a:rPr lang="vi-VN" dirty="0"/>
              <a:t>ƯƠNG QUAN</a:t>
            </a:r>
          </a:p>
        </p:txBody>
      </p:sp>
      <p:sp>
        <p:nvSpPr>
          <p:cNvPr id="6" name="Rectangle 5">
            <a:extLst>
              <a:ext uri="{FF2B5EF4-FFF2-40B4-BE49-F238E27FC236}">
                <a16:creationId xmlns:a16="http://schemas.microsoft.com/office/drawing/2014/main" id="{E2A29E6B-824A-4611-ABD3-5842FF69544D}"/>
              </a:ext>
            </a:extLst>
          </p:cNvPr>
          <p:cNvSpPr/>
          <p:nvPr/>
        </p:nvSpPr>
        <p:spPr bwMode="auto">
          <a:xfrm>
            <a:off x="1113033" y="864015"/>
            <a:ext cx="381000" cy="46784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a:ln>
                <a:noFill/>
              </a:ln>
              <a:solidFill>
                <a:schemeClr val="tx1"/>
              </a:solidFill>
              <a:effectLst/>
              <a:latin typeface="Arial" charset="0"/>
            </a:endParaRPr>
          </a:p>
        </p:txBody>
      </p:sp>
      <p:cxnSp>
        <p:nvCxnSpPr>
          <p:cNvPr id="8" name="Straight Arrow Connector 7">
            <a:extLst>
              <a:ext uri="{FF2B5EF4-FFF2-40B4-BE49-F238E27FC236}">
                <a16:creationId xmlns:a16="http://schemas.microsoft.com/office/drawing/2014/main" id="{49C0DD95-BC2F-45CC-8BE9-134421F371E2}"/>
              </a:ext>
            </a:extLst>
          </p:cNvPr>
          <p:cNvCxnSpPr/>
          <p:nvPr/>
        </p:nvCxnSpPr>
        <p:spPr bwMode="auto">
          <a:xfrm>
            <a:off x="1494033" y="1119041"/>
            <a:ext cx="5214938"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F2F50C48-7773-401D-9144-231070D27984}"/>
              </a:ext>
            </a:extLst>
          </p:cNvPr>
          <p:cNvSpPr txBox="1"/>
          <p:nvPr/>
        </p:nvSpPr>
        <p:spPr>
          <a:xfrm>
            <a:off x="6708971" y="934375"/>
            <a:ext cx="728662" cy="369332"/>
          </a:xfrm>
          <a:prstGeom prst="rect">
            <a:avLst/>
          </a:prstGeom>
          <a:noFill/>
        </p:spPr>
        <p:txBody>
          <a:bodyPr wrap="square" rtlCol="0">
            <a:spAutoFit/>
          </a:bodyPr>
          <a:lstStyle/>
          <a:p>
            <a:r>
              <a:rPr lang="en-US" dirty="0"/>
              <a:t>1</a:t>
            </a:r>
            <a:endParaRPr lang="vi-VN" dirty="0"/>
          </a:p>
        </p:txBody>
      </p:sp>
      <p:sp>
        <p:nvSpPr>
          <p:cNvPr id="11" name="Rectangle 10">
            <a:extLst>
              <a:ext uri="{FF2B5EF4-FFF2-40B4-BE49-F238E27FC236}">
                <a16:creationId xmlns:a16="http://schemas.microsoft.com/office/drawing/2014/main" id="{135D984E-A50B-4E76-99E1-9C7F867BB0FE}"/>
              </a:ext>
            </a:extLst>
          </p:cNvPr>
          <p:cNvSpPr/>
          <p:nvPr/>
        </p:nvSpPr>
        <p:spPr bwMode="auto">
          <a:xfrm>
            <a:off x="1335661" y="1704973"/>
            <a:ext cx="381000" cy="46784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a:ln>
                <a:noFill/>
              </a:ln>
              <a:solidFill>
                <a:schemeClr val="tx1"/>
              </a:solidFill>
              <a:effectLst/>
              <a:latin typeface="Arial" charset="0"/>
            </a:endParaRPr>
          </a:p>
        </p:txBody>
      </p:sp>
      <p:cxnSp>
        <p:nvCxnSpPr>
          <p:cNvPr id="12" name="Straight Arrow Connector 11">
            <a:extLst>
              <a:ext uri="{FF2B5EF4-FFF2-40B4-BE49-F238E27FC236}">
                <a16:creationId xmlns:a16="http://schemas.microsoft.com/office/drawing/2014/main" id="{8932F1BD-8702-42AE-9787-300B5143BA43}"/>
              </a:ext>
            </a:extLst>
          </p:cNvPr>
          <p:cNvCxnSpPr/>
          <p:nvPr/>
        </p:nvCxnSpPr>
        <p:spPr bwMode="auto">
          <a:xfrm>
            <a:off x="1716661" y="1931227"/>
            <a:ext cx="5214938"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68B50EEA-222E-432C-ADAC-E42701CAC407}"/>
              </a:ext>
            </a:extLst>
          </p:cNvPr>
          <p:cNvSpPr txBox="1"/>
          <p:nvPr/>
        </p:nvSpPr>
        <p:spPr>
          <a:xfrm>
            <a:off x="6886503" y="1748299"/>
            <a:ext cx="728662" cy="369332"/>
          </a:xfrm>
          <a:prstGeom prst="rect">
            <a:avLst/>
          </a:prstGeom>
          <a:noFill/>
        </p:spPr>
        <p:txBody>
          <a:bodyPr wrap="square" rtlCol="0">
            <a:spAutoFit/>
          </a:bodyPr>
          <a:lstStyle/>
          <a:p>
            <a:r>
              <a:rPr lang="en-US" dirty="0"/>
              <a:t>0.59</a:t>
            </a:r>
            <a:endParaRPr lang="vi-VN" dirty="0"/>
          </a:p>
        </p:txBody>
      </p:sp>
      <p:sp>
        <p:nvSpPr>
          <p:cNvPr id="15" name="Rectangle 14">
            <a:extLst>
              <a:ext uri="{FF2B5EF4-FFF2-40B4-BE49-F238E27FC236}">
                <a16:creationId xmlns:a16="http://schemas.microsoft.com/office/drawing/2014/main" id="{67C48568-0916-458E-8E50-4C199F8F5EB8}"/>
              </a:ext>
            </a:extLst>
          </p:cNvPr>
          <p:cNvSpPr/>
          <p:nvPr/>
        </p:nvSpPr>
        <p:spPr bwMode="auto">
          <a:xfrm>
            <a:off x="1343281" y="2558748"/>
            <a:ext cx="381000" cy="46784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a:ln>
                <a:noFill/>
              </a:ln>
              <a:solidFill>
                <a:schemeClr val="tx1"/>
              </a:solidFill>
              <a:effectLst/>
              <a:latin typeface="Arial" charset="0"/>
            </a:endParaRPr>
          </a:p>
        </p:txBody>
      </p:sp>
      <p:cxnSp>
        <p:nvCxnSpPr>
          <p:cNvPr id="16" name="Straight Arrow Connector 15">
            <a:extLst>
              <a:ext uri="{FF2B5EF4-FFF2-40B4-BE49-F238E27FC236}">
                <a16:creationId xmlns:a16="http://schemas.microsoft.com/office/drawing/2014/main" id="{B620413D-F307-4021-8AAD-0B736E9124A0}"/>
              </a:ext>
            </a:extLst>
          </p:cNvPr>
          <p:cNvCxnSpPr/>
          <p:nvPr/>
        </p:nvCxnSpPr>
        <p:spPr bwMode="auto">
          <a:xfrm>
            <a:off x="1724281" y="2773652"/>
            <a:ext cx="5214938"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2DE41F86-5E58-4E84-AF77-F15CA2781E61}"/>
              </a:ext>
            </a:extLst>
          </p:cNvPr>
          <p:cNvSpPr txBox="1"/>
          <p:nvPr/>
        </p:nvSpPr>
        <p:spPr>
          <a:xfrm>
            <a:off x="6955888" y="2588986"/>
            <a:ext cx="728662" cy="369332"/>
          </a:xfrm>
          <a:prstGeom prst="rect">
            <a:avLst/>
          </a:prstGeom>
          <a:noFill/>
        </p:spPr>
        <p:txBody>
          <a:bodyPr wrap="square" rtlCol="0">
            <a:spAutoFit/>
          </a:bodyPr>
          <a:lstStyle/>
          <a:p>
            <a:r>
              <a:rPr lang="en-US" dirty="0"/>
              <a:t>0.01</a:t>
            </a:r>
            <a:endParaRPr lang="vi-VN" dirty="0"/>
          </a:p>
        </p:txBody>
      </p:sp>
      <p:pic>
        <p:nvPicPr>
          <p:cNvPr id="7" name="Picture 6">
            <a:extLst>
              <a:ext uri="{FF2B5EF4-FFF2-40B4-BE49-F238E27FC236}">
                <a16:creationId xmlns:a16="http://schemas.microsoft.com/office/drawing/2014/main" id="{39292DC3-DED7-48C1-BDB1-6CCF7910B47D}"/>
              </a:ext>
            </a:extLst>
          </p:cNvPr>
          <p:cNvPicPr>
            <a:picLocks noChangeAspect="1"/>
          </p:cNvPicPr>
          <p:nvPr/>
        </p:nvPicPr>
        <p:blipFill>
          <a:blip r:embed="rId3"/>
          <a:stretch>
            <a:fillRect/>
          </a:stretch>
        </p:blipFill>
        <p:spPr>
          <a:xfrm>
            <a:off x="665614" y="4084343"/>
            <a:ext cx="5214938" cy="2384063"/>
          </a:xfrm>
          <a:prstGeom prst="rect">
            <a:avLst/>
          </a:prstGeom>
        </p:spPr>
      </p:pic>
      <p:sp>
        <p:nvSpPr>
          <p:cNvPr id="19" name="Rectangle 18">
            <a:extLst>
              <a:ext uri="{FF2B5EF4-FFF2-40B4-BE49-F238E27FC236}">
                <a16:creationId xmlns:a16="http://schemas.microsoft.com/office/drawing/2014/main" id="{FEEC1839-2F22-4A13-8B01-808B66C219FE}"/>
              </a:ext>
            </a:extLst>
          </p:cNvPr>
          <p:cNvSpPr/>
          <p:nvPr/>
        </p:nvSpPr>
        <p:spPr bwMode="auto">
          <a:xfrm>
            <a:off x="665614" y="4896528"/>
            <a:ext cx="3372986" cy="25649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a:ln>
                <a:noFill/>
              </a:ln>
              <a:solidFill>
                <a:schemeClr val="tx1"/>
              </a:solidFill>
              <a:effectLst/>
              <a:latin typeface="Arial" charset="0"/>
            </a:endParaRPr>
          </a:p>
        </p:txBody>
      </p:sp>
      <p:cxnSp>
        <p:nvCxnSpPr>
          <p:cNvPr id="20" name="Straight Arrow Connector 19">
            <a:extLst>
              <a:ext uri="{FF2B5EF4-FFF2-40B4-BE49-F238E27FC236}">
                <a16:creationId xmlns:a16="http://schemas.microsoft.com/office/drawing/2014/main" id="{8BA114D9-B7D3-42AD-82E1-E913DEF15DAB}"/>
              </a:ext>
            </a:extLst>
          </p:cNvPr>
          <p:cNvCxnSpPr/>
          <p:nvPr/>
        </p:nvCxnSpPr>
        <p:spPr bwMode="auto">
          <a:xfrm>
            <a:off x="4038600" y="5024777"/>
            <a:ext cx="1994498"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3DFCA657-1BE9-4507-A76B-62C3AF3627F1}"/>
              </a:ext>
            </a:extLst>
          </p:cNvPr>
          <p:cNvSpPr txBox="1"/>
          <p:nvPr/>
        </p:nvSpPr>
        <p:spPr>
          <a:xfrm>
            <a:off x="6037641" y="4446297"/>
            <a:ext cx="2120302" cy="1477328"/>
          </a:xfrm>
          <a:prstGeom prst="rect">
            <a:avLst/>
          </a:prstGeom>
          <a:noFill/>
        </p:spPr>
        <p:txBody>
          <a:bodyPr wrap="square" rtlCol="0">
            <a:spAutoFit/>
          </a:bodyPr>
          <a:lstStyle/>
          <a:p>
            <a:r>
              <a:rPr lang="en-US" dirty="0" err="1"/>
              <a:t>Một</a:t>
            </a:r>
            <a:r>
              <a:rPr lang="en-US" dirty="0"/>
              <a:t> </a:t>
            </a:r>
            <a:r>
              <a:rPr lang="en-US" dirty="0" err="1"/>
              <a:t>số</a:t>
            </a:r>
            <a:r>
              <a:rPr lang="en-US" dirty="0"/>
              <a:t> </a:t>
            </a:r>
            <a:r>
              <a:rPr lang="en-US" dirty="0" err="1"/>
              <a:t>biến</a:t>
            </a:r>
            <a:r>
              <a:rPr lang="en-US" dirty="0"/>
              <a:t> </a:t>
            </a:r>
            <a:r>
              <a:rPr lang="en-US" dirty="0" err="1"/>
              <a:t>có</a:t>
            </a:r>
            <a:r>
              <a:rPr lang="en-US" dirty="0"/>
              <a:t> </a:t>
            </a:r>
            <a:r>
              <a:rPr lang="en-US" dirty="0" err="1"/>
              <a:t>quá</a:t>
            </a:r>
            <a:r>
              <a:rPr lang="en-US" dirty="0"/>
              <a:t> </a:t>
            </a:r>
            <a:r>
              <a:rPr lang="en-US" dirty="0" err="1"/>
              <a:t>nhiều</a:t>
            </a:r>
            <a:r>
              <a:rPr lang="en-US" dirty="0"/>
              <a:t> </a:t>
            </a:r>
            <a:r>
              <a:rPr lang="en-US" dirty="0" err="1"/>
              <a:t>giá</a:t>
            </a:r>
            <a:r>
              <a:rPr lang="en-US" dirty="0"/>
              <a:t> </a:t>
            </a:r>
            <a:r>
              <a:rPr lang="en-US" dirty="0" err="1"/>
              <a:t>trị</a:t>
            </a:r>
            <a:r>
              <a:rPr lang="en-US" dirty="0"/>
              <a:t> </a:t>
            </a:r>
            <a:r>
              <a:rPr lang="en-US" dirty="0" err="1"/>
              <a:t>riêng</a:t>
            </a:r>
            <a:r>
              <a:rPr lang="en-US" dirty="0"/>
              <a:t> </a:t>
            </a:r>
            <a:r>
              <a:rPr lang="en-US" dirty="0" err="1"/>
              <a:t>biệt</a:t>
            </a:r>
            <a:r>
              <a:rPr lang="en-US" dirty="0"/>
              <a:t> </a:t>
            </a:r>
            <a:r>
              <a:rPr lang="en-US" dirty="0" err="1"/>
              <a:t>có</a:t>
            </a:r>
            <a:r>
              <a:rPr lang="en-US" dirty="0"/>
              <a:t> </a:t>
            </a:r>
            <a:r>
              <a:rPr lang="en-US" dirty="0" err="1"/>
              <a:t>thể</a:t>
            </a:r>
            <a:r>
              <a:rPr lang="en-US" dirty="0"/>
              <a:t> </a:t>
            </a:r>
            <a:r>
              <a:rPr lang="en-US" dirty="0" err="1"/>
              <a:t>giảm</a:t>
            </a:r>
            <a:r>
              <a:rPr lang="en-US" dirty="0"/>
              <a:t> </a:t>
            </a:r>
            <a:r>
              <a:rPr lang="en-US" dirty="0" err="1"/>
              <a:t>hiệu</a:t>
            </a:r>
            <a:r>
              <a:rPr lang="en-US" dirty="0"/>
              <a:t> </a:t>
            </a:r>
            <a:r>
              <a:rPr lang="en-US" dirty="0" err="1"/>
              <a:t>suất</a:t>
            </a:r>
            <a:r>
              <a:rPr lang="en-US" dirty="0"/>
              <a:t> </a:t>
            </a:r>
            <a:r>
              <a:rPr lang="en-US" dirty="0" err="1"/>
              <a:t>mô</a:t>
            </a:r>
            <a:r>
              <a:rPr lang="en-US" dirty="0"/>
              <a:t> </a:t>
            </a:r>
            <a:r>
              <a:rPr lang="en-US" dirty="0" err="1"/>
              <a:t>hình</a:t>
            </a:r>
            <a:endParaRPr lang="vi-VN" dirty="0"/>
          </a:p>
        </p:txBody>
      </p:sp>
    </p:spTree>
    <p:extLst>
      <p:ext uri="{BB962C8B-B14F-4D97-AF65-F5344CB8AC3E}">
        <p14:creationId xmlns:p14="http://schemas.microsoft.com/office/powerpoint/2010/main" val="45682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1000"/>
                                        <p:tgtEl>
                                          <p:spTgt spid="7"/>
                                        </p:tgtEl>
                                      </p:cBhvr>
                                    </p:animEffect>
                                    <p:anim calcmode="lin" valueType="num">
                                      <p:cBhvr>
                                        <p:cTn id="65" dur="1000" fill="hold"/>
                                        <p:tgtEl>
                                          <p:spTgt spid="7"/>
                                        </p:tgtEl>
                                        <p:attrNameLst>
                                          <p:attrName>ppt_x</p:attrName>
                                        </p:attrNameLst>
                                      </p:cBhvr>
                                      <p:tavLst>
                                        <p:tav tm="0">
                                          <p:val>
                                            <p:strVal val="#ppt_x"/>
                                          </p:val>
                                        </p:tav>
                                        <p:tav tm="100000">
                                          <p:val>
                                            <p:strVal val="#ppt_x"/>
                                          </p:val>
                                        </p:tav>
                                      </p:tavLst>
                                    </p:anim>
                                    <p:anim calcmode="lin" valueType="num">
                                      <p:cBhvr>
                                        <p:cTn id="6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0" grpId="0"/>
      <p:bldP spid="11" grpId="0" animBg="1"/>
      <p:bldP spid="14" grpId="0"/>
      <p:bldP spid="15" grpId="0" animBg="1"/>
      <p:bldP spid="17" grpId="0"/>
      <p:bldP spid="19"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011E56A-06FE-46AA-95DD-DFC94F2ED230}"/>
              </a:ext>
            </a:extLst>
          </p:cNvPr>
          <p:cNvSpPr txBox="1">
            <a:spLocks noChangeArrowheads="1"/>
          </p:cNvSpPr>
          <p:nvPr/>
        </p:nvSpPr>
        <p:spPr>
          <a:xfrm>
            <a:off x="0" y="0"/>
            <a:ext cx="9144000" cy="737338"/>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a:lstStyle>
          <a:p>
            <a:r>
              <a:rPr lang="en-US" sz="2400" b="1" kern="0" dirty="0">
                <a:solidFill>
                  <a:schemeClr val="accent6"/>
                </a:solidFill>
              </a:rPr>
              <a:t>II. </a:t>
            </a:r>
            <a:r>
              <a:rPr lang="en-US" sz="2400" kern="0" dirty="0">
                <a:solidFill>
                  <a:schemeClr val="accent6"/>
                </a:solidFill>
              </a:rPr>
              <a:t>XỬ LÝ DỮ LIỆU</a:t>
            </a:r>
            <a:endParaRPr lang="en-US" sz="2400" b="1" kern="0" dirty="0">
              <a:solidFill>
                <a:schemeClr val="accent6"/>
              </a:solidFill>
            </a:endParaRPr>
          </a:p>
        </p:txBody>
      </p:sp>
      <p:sp>
        <p:nvSpPr>
          <p:cNvPr id="3" name="TextBox 2">
            <a:extLst>
              <a:ext uri="{FF2B5EF4-FFF2-40B4-BE49-F238E27FC236}">
                <a16:creationId xmlns:a16="http://schemas.microsoft.com/office/drawing/2014/main" id="{6CBC01FD-A516-45F8-B7CB-CA662E1216A8}"/>
              </a:ext>
            </a:extLst>
          </p:cNvPr>
          <p:cNvSpPr txBox="1"/>
          <p:nvPr/>
        </p:nvSpPr>
        <p:spPr>
          <a:xfrm>
            <a:off x="381000" y="737338"/>
            <a:ext cx="2667000" cy="369332"/>
          </a:xfrm>
          <a:prstGeom prst="rect">
            <a:avLst/>
          </a:prstGeom>
          <a:noFill/>
        </p:spPr>
        <p:txBody>
          <a:bodyPr wrap="square" rtlCol="0">
            <a:spAutoFit/>
          </a:bodyPr>
          <a:lstStyle/>
          <a:p>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1.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Xử</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lý</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biến</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Date</a:t>
            </a:r>
            <a:endParaRPr lang="vi-VN"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ndParaRPr>
          </a:p>
        </p:txBody>
      </p:sp>
      <p:pic>
        <p:nvPicPr>
          <p:cNvPr id="4" name="Picture 3">
            <a:extLst>
              <a:ext uri="{FF2B5EF4-FFF2-40B4-BE49-F238E27FC236}">
                <a16:creationId xmlns:a16="http://schemas.microsoft.com/office/drawing/2014/main" id="{142DA653-C5A2-4F8D-B061-1A75D4182634}"/>
              </a:ext>
            </a:extLst>
          </p:cNvPr>
          <p:cNvPicPr>
            <a:picLocks noChangeAspect="1"/>
          </p:cNvPicPr>
          <p:nvPr/>
        </p:nvPicPr>
        <p:blipFill>
          <a:blip r:embed="rId2"/>
          <a:stretch>
            <a:fillRect/>
          </a:stretch>
        </p:blipFill>
        <p:spPr>
          <a:xfrm>
            <a:off x="476692" y="1201316"/>
            <a:ext cx="7676707" cy="1285384"/>
          </a:xfrm>
          <a:prstGeom prst="rect">
            <a:avLst/>
          </a:prstGeom>
        </p:spPr>
      </p:pic>
      <p:sp>
        <p:nvSpPr>
          <p:cNvPr id="17" name="TextBox 16">
            <a:extLst>
              <a:ext uri="{FF2B5EF4-FFF2-40B4-BE49-F238E27FC236}">
                <a16:creationId xmlns:a16="http://schemas.microsoft.com/office/drawing/2014/main" id="{AEB12B2B-D3E3-43AC-93CA-0C83E62F01CD}"/>
              </a:ext>
            </a:extLst>
          </p:cNvPr>
          <p:cNvSpPr txBox="1"/>
          <p:nvPr/>
        </p:nvSpPr>
        <p:spPr>
          <a:xfrm>
            <a:off x="381000" y="2761759"/>
            <a:ext cx="3429000" cy="369332"/>
          </a:xfrm>
          <a:prstGeom prst="rect">
            <a:avLst/>
          </a:prstGeom>
          <a:noFill/>
        </p:spPr>
        <p:txBody>
          <a:bodyPr wrap="square" rtlCol="0">
            <a:spAutoFit/>
          </a:bodyPr>
          <a:lstStyle/>
          <a:p>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2.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Xử</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lý</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giá</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trị</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ngoại</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lệ</a:t>
            </a:r>
            <a:endParaRPr lang="vi-VN"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ndParaRPr>
          </a:p>
        </p:txBody>
      </p:sp>
      <p:sp>
        <p:nvSpPr>
          <p:cNvPr id="18" name="TextBox 17">
            <a:extLst>
              <a:ext uri="{FF2B5EF4-FFF2-40B4-BE49-F238E27FC236}">
                <a16:creationId xmlns:a16="http://schemas.microsoft.com/office/drawing/2014/main" id="{952D2309-A642-469A-A954-F74F3773D3A8}"/>
              </a:ext>
            </a:extLst>
          </p:cNvPr>
          <p:cNvSpPr txBox="1"/>
          <p:nvPr/>
        </p:nvSpPr>
        <p:spPr>
          <a:xfrm>
            <a:off x="384517" y="3308852"/>
            <a:ext cx="4263683" cy="1477328"/>
          </a:xfrm>
          <a:prstGeom prst="rect">
            <a:avLst/>
          </a:prstGeom>
          <a:noFill/>
        </p:spPr>
        <p:txBody>
          <a:bodyPr wrap="square" rtlCol="0">
            <a:spAutoFit/>
          </a:bodyPr>
          <a:lstStyle/>
          <a:p>
            <a:r>
              <a:rPr lang="vi-VN" dirty="0"/>
              <a:t>Các giá trị ngoại lệ mẫu dữ liệu đặc biệt, cách xa khỏi phần lớn dữ liệu khác trong tập dữ liệu. Có nhiều phương pháp khác nhau để phát hiện outlier. </a:t>
            </a:r>
          </a:p>
        </p:txBody>
      </p:sp>
      <p:pic>
        <p:nvPicPr>
          <p:cNvPr id="19" name="Picture 18">
            <a:extLst>
              <a:ext uri="{FF2B5EF4-FFF2-40B4-BE49-F238E27FC236}">
                <a16:creationId xmlns:a16="http://schemas.microsoft.com/office/drawing/2014/main" id="{3211BFD4-0FAD-4DA2-A251-20C3EBC9963B}"/>
              </a:ext>
            </a:extLst>
          </p:cNvPr>
          <p:cNvPicPr>
            <a:picLocks noChangeAspect="1"/>
          </p:cNvPicPr>
          <p:nvPr/>
        </p:nvPicPr>
        <p:blipFill>
          <a:blip r:embed="rId3"/>
          <a:stretch>
            <a:fillRect/>
          </a:stretch>
        </p:blipFill>
        <p:spPr>
          <a:xfrm>
            <a:off x="4648200" y="2761759"/>
            <a:ext cx="4434840" cy="2388603"/>
          </a:xfrm>
          <a:prstGeom prst="rect">
            <a:avLst/>
          </a:prstGeom>
        </p:spPr>
      </p:pic>
      <p:sp>
        <p:nvSpPr>
          <p:cNvPr id="20" name="Rectangle 19">
            <a:extLst>
              <a:ext uri="{FF2B5EF4-FFF2-40B4-BE49-F238E27FC236}">
                <a16:creationId xmlns:a16="http://schemas.microsoft.com/office/drawing/2014/main" id="{B178831D-7C16-41F9-8CB8-E9C41B2B3247}"/>
              </a:ext>
            </a:extLst>
          </p:cNvPr>
          <p:cNvSpPr/>
          <p:nvPr/>
        </p:nvSpPr>
        <p:spPr bwMode="auto">
          <a:xfrm>
            <a:off x="6781800" y="3131091"/>
            <a:ext cx="381000" cy="147732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a:ln>
                <a:noFill/>
              </a:ln>
              <a:solidFill>
                <a:schemeClr val="tx1"/>
              </a:solidFill>
              <a:effectLst/>
              <a:latin typeface="Arial" charset="0"/>
            </a:endParaRPr>
          </a:p>
        </p:txBody>
      </p:sp>
      <p:sp>
        <p:nvSpPr>
          <p:cNvPr id="24" name="TextBox 23">
            <a:extLst>
              <a:ext uri="{FF2B5EF4-FFF2-40B4-BE49-F238E27FC236}">
                <a16:creationId xmlns:a16="http://schemas.microsoft.com/office/drawing/2014/main" id="{E123667C-E53A-4248-97BF-FA0F16CFAE51}"/>
              </a:ext>
            </a:extLst>
          </p:cNvPr>
          <p:cNvSpPr txBox="1"/>
          <p:nvPr/>
        </p:nvSpPr>
        <p:spPr>
          <a:xfrm>
            <a:off x="476692" y="5511476"/>
            <a:ext cx="3790508" cy="1200329"/>
          </a:xfrm>
          <a:prstGeom prst="rect">
            <a:avLst/>
          </a:prstGeom>
          <a:noFill/>
        </p:spPr>
        <p:txBody>
          <a:bodyPr wrap="square" rtlCol="0">
            <a:spAutoFit/>
          </a:bodyPr>
          <a:lstStyle/>
          <a:p>
            <a:r>
              <a:rPr lang="vi-VN" dirty="0"/>
              <a:t>=&gt; Sử dụng phương pháp xác định ngoại lệ với phạm vi liên vùng (IQR)</a:t>
            </a:r>
          </a:p>
          <a:p>
            <a:endParaRPr lang="vi-VN" dirty="0"/>
          </a:p>
        </p:txBody>
      </p:sp>
    </p:spTree>
    <p:extLst>
      <p:ext uri="{BB962C8B-B14F-4D97-AF65-F5344CB8AC3E}">
        <p14:creationId xmlns:p14="http://schemas.microsoft.com/office/powerpoint/2010/main" val="376131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8" grpId="0"/>
      <p:bldP spid="20"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4C6C143-6A11-4B51-9202-1D02274F4D3F}"/>
              </a:ext>
            </a:extLst>
          </p:cNvPr>
          <p:cNvSpPr txBox="1">
            <a:spLocks noChangeArrowheads="1"/>
          </p:cNvSpPr>
          <p:nvPr/>
        </p:nvSpPr>
        <p:spPr>
          <a:xfrm>
            <a:off x="0" y="0"/>
            <a:ext cx="9144000" cy="737338"/>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a:lstStyle>
          <a:p>
            <a:r>
              <a:rPr lang="en-US" sz="2400" b="1" kern="0" dirty="0">
                <a:solidFill>
                  <a:schemeClr val="accent6"/>
                </a:solidFill>
              </a:rPr>
              <a:t>II. XỬ LÝ DỮ LIỆU</a:t>
            </a:r>
          </a:p>
        </p:txBody>
      </p:sp>
      <p:sp>
        <p:nvSpPr>
          <p:cNvPr id="6" name="TextBox 5">
            <a:extLst>
              <a:ext uri="{FF2B5EF4-FFF2-40B4-BE49-F238E27FC236}">
                <a16:creationId xmlns:a16="http://schemas.microsoft.com/office/drawing/2014/main" id="{F33B5BBF-834D-4BB2-99EC-FEAF269EB5A9}"/>
              </a:ext>
            </a:extLst>
          </p:cNvPr>
          <p:cNvSpPr txBox="1"/>
          <p:nvPr/>
        </p:nvSpPr>
        <p:spPr>
          <a:xfrm>
            <a:off x="376084" y="4335568"/>
            <a:ext cx="4762500" cy="369332"/>
          </a:xfrm>
          <a:prstGeom prst="rect">
            <a:avLst/>
          </a:prstGeom>
          <a:noFill/>
        </p:spPr>
        <p:txBody>
          <a:bodyPr wrap="square" rtlCol="0">
            <a:spAutoFit/>
          </a:bodyPr>
          <a:lstStyle/>
          <a:p>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4.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Biến</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đổi</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dữ</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liệu</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thành</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kiểu</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số</a:t>
            </a:r>
            <a:endParaRPr lang="vi-VN"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ndParaRPr>
          </a:p>
        </p:txBody>
      </p:sp>
      <p:sp>
        <p:nvSpPr>
          <p:cNvPr id="7" name="TextBox 6">
            <a:extLst>
              <a:ext uri="{FF2B5EF4-FFF2-40B4-BE49-F238E27FC236}">
                <a16:creationId xmlns:a16="http://schemas.microsoft.com/office/drawing/2014/main" id="{65E9675D-17B4-4FA1-ABCD-C2CB389836C6}"/>
              </a:ext>
            </a:extLst>
          </p:cNvPr>
          <p:cNvSpPr txBox="1"/>
          <p:nvPr/>
        </p:nvSpPr>
        <p:spPr>
          <a:xfrm>
            <a:off x="429105" y="4918020"/>
            <a:ext cx="4324792" cy="1477328"/>
          </a:xfrm>
          <a:prstGeom prst="rect">
            <a:avLst/>
          </a:prstGeom>
          <a:noFill/>
        </p:spPr>
        <p:txBody>
          <a:bodyPr wrap="square" rtlCol="0">
            <a:spAutoFit/>
          </a:bodyPr>
          <a:lstStyle/>
          <a:p>
            <a:r>
              <a:rPr lang="vi-VN" dirty="0"/>
              <a:t>Một số biến như WindGustDir sẽ được thay thế bằng những biến mới với các giá trị 0, 1 là các giá trị chứng tỏ nó có xuất hiện trong các hàng dữ liệu. </a:t>
            </a:r>
          </a:p>
        </p:txBody>
      </p:sp>
      <p:pic>
        <p:nvPicPr>
          <p:cNvPr id="8" name="Picture 7">
            <a:extLst>
              <a:ext uri="{FF2B5EF4-FFF2-40B4-BE49-F238E27FC236}">
                <a16:creationId xmlns:a16="http://schemas.microsoft.com/office/drawing/2014/main" id="{AE1E5C92-ADF3-475E-A28A-0CD48E350086}"/>
              </a:ext>
            </a:extLst>
          </p:cNvPr>
          <p:cNvPicPr>
            <a:picLocks noChangeAspect="1"/>
          </p:cNvPicPr>
          <p:nvPr/>
        </p:nvPicPr>
        <p:blipFill>
          <a:blip r:embed="rId2"/>
          <a:stretch>
            <a:fillRect/>
          </a:stretch>
        </p:blipFill>
        <p:spPr>
          <a:xfrm>
            <a:off x="5138584" y="4818156"/>
            <a:ext cx="3810000" cy="1811244"/>
          </a:xfrm>
          <a:prstGeom prst="rect">
            <a:avLst/>
          </a:prstGeom>
        </p:spPr>
      </p:pic>
      <p:sp>
        <p:nvSpPr>
          <p:cNvPr id="9" name="TextBox 8">
            <a:extLst>
              <a:ext uri="{FF2B5EF4-FFF2-40B4-BE49-F238E27FC236}">
                <a16:creationId xmlns:a16="http://schemas.microsoft.com/office/drawing/2014/main" id="{4B4376D8-CFC8-4057-85E2-63C36A87B16C}"/>
              </a:ext>
            </a:extLst>
          </p:cNvPr>
          <p:cNvSpPr txBox="1"/>
          <p:nvPr/>
        </p:nvSpPr>
        <p:spPr>
          <a:xfrm>
            <a:off x="381000" y="582550"/>
            <a:ext cx="3429000" cy="369332"/>
          </a:xfrm>
          <a:prstGeom prst="rect">
            <a:avLst/>
          </a:prstGeom>
          <a:noFill/>
        </p:spPr>
        <p:txBody>
          <a:bodyPr wrap="square" rtlCol="0">
            <a:spAutoFit/>
          </a:bodyPr>
          <a:lstStyle/>
          <a:p>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3.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Xử</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lý</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dữ</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liệu</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bị</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thiếu</a:t>
            </a:r>
            <a:endParaRPr lang="vi-VN"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ndParaRPr>
          </a:p>
        </p:txBody>
      </p:sp>
      <p:pic>
        <p:nvPicPr>
          <p:cNvPr id="10" name="Picture 9">
            <a:extLst>
              <a:ext uri="{FF2B5EF4-FFF2-40B4-BE49-F238E27FC236}">
                <a16:creationId xmlns:a16="http://schemas.microsoft.com/office/drawing/2014/main" id="{7D582FA0-EA35-4F81-B4B0-114EF29585A5}"/>
              </a:ext>
            </a:extLst>
          </p:cNvPr>
          <p:cNvPicPr>
            <a:picLocks noChangeAspect="1"/>
          </p:cNvPicPr>
          <p:nvPr/>
        </p:nvPicPr>
        <p:blipFill>
          <a:blip r:embed="rId3"/>
          <a:stretch>
            <a:fillRect/>
          </a:stretch>
        </p:blipFill>
        <p:spPr>
          <a:xfrm>
            <a:off x="410497" y="1003409"/>
            <a:ext cx="7676706" cy="1519024"/>
          </a:xfrm>
          <a:prstGeom prst="rect">
            <a:avLst/>
          </a:prstGeom>
        </p:spPr>
      </p:pic>
      <p:pic>
        <p:nvPicPr>
          <p:cNvPr id="11" name="Picture 10">
            <a:extLst>
              <a:ext uri="{FF2B5EF4-FFF2-40B4-BE49-F238E27FC236}">
                <a16:creationId xmlns:a16="http://schemas.microsoft.com/office/drawing/2014/main" id="{4D5F6CE5-D8D9-4F42-881D-2A8C912B82BF}"/>
              </a:ext>
            </a:extLst>
          </p:cNvPr>
          <p:cNvPicPr>
            <a:picLocks noChangeAspect="1"/>
          </p:cNvPicPr>
          <p:nvPr/>
        </p:nvPicPr>
        <p:blipFill>
          <a:blip r:embed="rId4"/>
          <a:stretch>
            <a:fillRect/>
          </a:stretch>
        </p:blipFill>
        <p:spPr>
          <a:xfrm>
            <a:off x="429105" y="2604327"/>
            <a:ext cx="7658098" cy="1677056"/>
          </a:xfrm>
          <a:prstGeom prst="rect">
            <a:avLst/>
          </a:prstGeom>
        </p:spPr>
      </p:pic>
    </p:spTree>
    <p:extLst>
      <p:ext uri="{BB962C8B-B14F-4D97-AF65-F5344CB8AC3E}">
        <p14:creationId xmlns:p14="http://schemas.microsoft.com/office/powerpoint/2010/main" val="88679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8F74E3-4429-4A47-BDB1-B40539610DBB}"/>
              </a:ext>
            </a:extLst>
          </p:cNvPr>
          <p:cNvSpPr txBox="1">
            <a:spLocks noChangeArrowheads="1"/>
          </p:cNvSpPr>
          <p:nvPr/>
        </p:nvSpPr>
        <p:spPr>
          <a:xfrm>
            <a:off x="0" y="0"/>
            <a:ext cx="9144000" cy="737338"/>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a:lstStyle>
          <a:p>
            <a:r>
              <a:rPr lang="en-US" sz="2400" b="1" kern="0" dirty="0">
                <a:solidFill>
                  <a:schemeClr val="accent6"/>
                </a:solidFill>
              </a:rPr>
              <a:t>III. ĐÀO TẠO MÔ HÌNH</a:t>
            </a:r>
          </a:p>
        </p:txBody>
      </p:sp>
      <p:sp>
        <p:nvSpPr>
          <p:cNvPr id="4" name="TextBox 3">
            <a:extLst>
              <a:ext uri="{FF2B5EF4-FFF2-40B4-BE49-F238E27FC236}">
                <a16:creationId xmlns:a16="http://schemas.microsoft.com/office/drawing/2014/main" id="{618E0E86-4933-4C4C-B474-9ADFCBB1A521}"/>
              </a:ext>
            </a:extLst>
          </p:cNvPr>
          <p:cNvSpPr txBox="1"/>
          <p:nvPr/>
        </p:nvSpPr>
        <p:spPr>
          <a:xfrm>
            <a:off x="0" y="552672"/>
            <a:ext cx="4572000"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dirty="0">
                <a:ln/>
                <a:solidFill>
                  <a:schemeClr val="accent4"/>
                </a:solidFill>
                <a:latin typeface="+mj-lt"/>
              </a:rPr>
              <a:t>MÔ HÌNH LOGISTIC REGRESSION</a:t>
            </a:r>
            <a:endParaRPr lang="vi-VN" dirty="0">
              <a:ln/>
              <a:solidFill>
                <a:schemeClr val="accent4"/>
              </a:solidFill>
              <a:latin typeface="+mj-lt"/>
            </a:endParaRPr>
          </a:p>
        </p:txBody>
      </p:sp>
      <p:pic>
        <p:nvPicPr>
          <p:cNvPr id="5" name="Picture 4">
            <a:extLst>
              <a:ext uri="{FF2B5EF4-FFF2-40B4-BE49-F238E27FC236}">
                <a16:creationId xmlns:a16="http://schemas.microsoft.com/office/drawing/2014/main" id="{DA55597B-BEC5-4079-992A-6E3BF706D3C9}"/>
              </a:ext>
            </a:extLst>
          </p:cNvPr>
          <p:cNvPicPr>
            <a:picLocks noChangeAspect="1"/>
          </p:cNvPicPr>
          <p:nvPr/>
        </p:nvPicPr>
        <p:blipFill>
          <a:blip r:embed="rId2"/>
          <a:stretch>
            <a:fillRect/>
          </a:stretch>
        </p:blipFill>
        <p:spPr>
          <a:xfrm>
            <a:off x="76787" y="1210922"/>
            <a:ext cx="5028028" cy="1339443"/>
          </a:xfrm>
          <a:prstGeom prst="rect">
            <a:avLst/>
          </a:prstGeom>
        </p:spPr>
      </p:pic>
      <p:cxnSp>
        <p:nvCxnSpPr>
          <p:cNvPr id="8" name="Straight Arrow Connector 7">
            <a:extLst>
              <a:ext uri="{FF2B5EF4-FFF2-40B4-BE49-F238E27FC236}">
                <a16:creationId xmlns:a16="http://schemas.microsoft.com/office/drawing/2014/main" id="{86534B96-ECCC-4F7C-A716-2C8DB5ED4B79}"/>
              </a:ext>
            </a:extLst>
          </p:cNvPr>
          <p:cNvCxnSpPr>
            <a:cxnSpLocks/>
            <a:stCxn id="5" idx="3"/>
          </p:cNvCxnSpPr>
          <p:nvPr/>
        </p:nvCxnSpPr>
        <p:spPr bwMode="auto">
          <a:xfrm>
            <a:off x="5104815" y="1880644"/>
            <a:ext cx="838785" cy="0"/>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BA859EDA-1447-49F1-858B-647F2E4931EF}"/>
              </a:ext>
            </a:extLst>
          </p:cNvPr>
          <p:cNvSpPr txBox="1"/>
          <p:nvPr/>
        </p:nvSpPr>
        <p:spPr>
          <a:xfrm>
            <a:off x="5559673" y="552672"/>
            <a:ext cx="3276603"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err="1"/>
              <a:t>Độ</a:t>
            </a:r>
            <a:r>
              <a:rPr lang="en-US" dirty="0"/>
              <a:t> </a:t>
            </a:r>
            <a:r>
              <a:rPr lang="en-US" dirty="0" err="1"/>
              <a:t>chính</a:t>
            </a:r>
            <a:r>
              <a:rPr lang="en-US" dirty="0"/>
              <a:t> </a:t>
            </a:r>
            <a:r>
              <a:rPr lang="en-US" dirty="0" err="1"/>
              <a:t>xác</a:t>
            </a:r>
            <a:r>
              <a:rPr lang="en-US" dirty="0"/>
              <a:t>(Accuracy)</a:t>
            </a:r>
            <a:endParaRPr lang="vi-VN" dirty="0"/>
          </a:p>
        </p:txBody>
      </p:sp>
      <p:sp>
        <p:nvSpPr>
          <p:cNvPr id="11" name="TextBox 10">
            <a:extLst>
              <a:ext uri="{FF2B5EF4-FFF2-40B4-BE49-F238E27FC236}">
                <a16:creationId xmlns:a16="http://schemas.microsoft.com/office/drawing/2014/main" id="{D9946D73-DE2A-4924-9F7D-4C57ECA6C93E}"/>
              </a:ext>
            </a:extLst>
          </p:cNvPr>
          <p:cNvSpPr txBox="1"/>
          <p:nvPr/>
        </p:nvSpPr>
        <p:spPr>
          <a:xfrm>
            <a:off x="6057907" y="1695977"/>
            <a:ext cx="2743200" cy="369332"/>
          </a:xfrm>
          <a:prstGeom prst="rect">
            <a:avLst/>
          </a:prstGeom>
          <a:noFill/>
        </p:spPr>
        <p:txBody>
          <a:bodyPr wrap="square" rtlCol="0">
            <a:spAutoFit/>
          </a:bodyPr>
          <a:lstStyle/>
          <a:p>
            <a:r>
              <a:rPr lang="en-US" dirty="0"/>
              <a:t>0.8493</a:t>
            </a:r>
            <a:endParaRPr lang="vi-VN" dirty="0"/>
          </a:p>
        </p:txBody>
      </p:sp>
      <p:sp>
        <p:nvSpPr>
          <p:cNvPr id="23" name="TextBox 22">
            <a:extLst>
              <a:ext uri="{FF2B5EF4-FFF2-40B4-BE49-F238E27FC236}">
                <a16:creationId xmlns:a16="http://schemas.microsoft.com/office/drawing/2014/main" id="{A52B5C4F-F1B6-4E91-99DD-3E92F5516C67}"/>
              </a:ext>
            </a:extLst>
          </p:cNvPr>
          <p:cNvSpPr txBox="1"/>
          <p:nvPr/>
        </p:nvSpPr>
        <p:spPr>
          <a:xfrm>
            <a:off x="0" y="2654617"/>
            <a:ext cx="4572000"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dirty="0">
                <a:ln/>
                <a:solidFill>
                  <a:schemeClr val="accent4"/>
                </a:solidFill>
                <a:latin typeface="+mj-lt"/>
              </a:rPr>
              <a:t>MÔ HÌNH DECISION TREE</a:t>
            </a:r>
            <a:endParaRPr lang="vi-VN" dirty="0">
              <a:ln/>
              <a:solidFill>
                <a:schemeClr val="accent4"/>
              </a:solidFill>
              <a:latin typeface="+mj-lt"/>
            </a:endParaRPr>
          </a:p>
        </p:txBody>
      </p:sp>
      <p:pic>
        <p:nvPicPr>
          <p:cNvPr id="24" name="Picture 23">
            <a:extLst>
              <a:ext uri="{FF2B5EF4-FFF2-40B4-BE49-F238E27FC236}">
                <a16:creationId xmlns:a16="http://schemas.microsoft.com/office/drawing/2014/main" id="{A75AC147-F7CF-421A-AF20-3E5D8EBBC448}"/>
              </a:ext>
            </a:extLst>
          </p:cNvPr>
          <p:cNvPicPr>
            <a:picLocks noChangeAspect="1"/>
          </p:cNvPicPr>
          <p:nvPr/>
        </p:nvPicPr>
        <p:blipFill>
          <a:blip r:embed="rId3"/>
          <a:stretch>
            <a:fillRect/>
          </a:stretch>
        </p:blipFill>
        <p:spPr>
          <a:xfrm>
            <a:off x="61913" y="3103538"/>
            <a:ext cx="5057775" cy="1179439"/>
          </a:xfrm>
          <a:prstGeom prst="rect">
            <a:avLst/>
          </a:prstGeom>
        </p:spPr>
      </p:pic>
      <p:cxnSp>
        <p:nvCxnSpPr>
          <p:cNvPr id="28" name="Straight Arrow Connector 27">
            <a:extLst>
              <a:ext uri="{FF2B5EF4-FFF2-40B4-BE49-F238E27FC236}">
                <a16:creationId xmlns:a16="http://schemas.microsoft.com/office/drawing/2014/main" id="{75B8CB2B-6322-460A-9191-E992B29E966D}"/>
              </a:ext>
            </a:extLst>
          </p:cNvPr>
          <p:cNvCxnSpPr>
            <a:cxnSpLocks/>
          </p:cNvCxnSpPr>
          <p:nvPr/>
        </p:nvCxnSpPr>
        <p:spPr bwMode="auto">
          <a:xfrm>
            <a:off x="5104814" y="3693257"/>
            <a:ext cx="838785" cy="0"/>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a:extLst>
              <a:ext uri="{FF2B5EF4-FFF2-40B4-BE49-F238E27FC236}">
                <a16:creationId xmlns:a16="http://schemas.microsoft.com/office/drawing/2014/main" id="{AC68368D-EA00-456F-A553-D7ACF8907443}"/>
              </a:ext>
            </a:extLst>
          </p:cNvPr>
          <p:cNvSpPr txBox="1"/>
          <p:nvPr/>
        </p:nvSpPr>
        <p:spPr>
          <a:xfrm>
            <a:off x="6057907" y="3508591"/>
            <a:ext cx="2743200" cy="369332"/>
          </a:xfrm>
          <a:prstGeom prst="rect">
            <a:avLst/>
          </a:prstGeom>
          <a:noFill/>
        </p:spPr>
        <p:txBody>
          <a:bodyPr wrap="square" rtlCol="0">
            <a:spAutoFit/>
          </a:bodyPr>
          <a:lstStyle/>
          <a:p>
            <a:r>
              <a:rPr lang="en-US" dirty="0"/>
              <a:t>0.8412</a:t>
            </a:r>
            <a:endParaRPr lang="vi-VN" dirty="0"/>
          </a:p>
        </p:txBody>
      </p:sp>
      <p:sp>
        <p:nvSpPr>
          <p:cNvPr id="30" name="TextBox 29">
            <a:extLst>
              <a:ext uri="{FF2B5EF4-FFF2-40B4-BE49-F238E27FC236}">
                <a16:creationId xmlns:a16="http://schemas.microsoft.com/office/drawing/2014/main" id="{6E1A6226-7170-4CE9-9008-7B5F804300FF}"/>
              </a:ext>
            </a:extLst>
          </p:cNvPr>
          <p:cNvSpPr txBox="1"/>
          <p:nvPr/>
        </p:nvSpPr>
        <p:spPr>
          <a:xfrm>
            <a:off x="14068" y="4466818"/>
            <a:ext cx="4572000"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dirty="0">
                <a:ln/>
                <a:solidFill>
                  <a:schemeClr val="accent4"/>
                </a:solidFill>
                <a:latin typeface="+mj-lt"/>
              </a:rPr>
              <a:t>MÔ HÌNH SVM</a:t>
            </a:r>
            <a:endParaRPr lang="vi-VN" dirty="0">
              <a:ln/>
              <a:solidFill>
                <a:schemeClr val="accent4"/>
              </a:solidFill>
              <a:latin typeface="+mj-lt"/>
            </a:endParaRPr>
          </a:p>
        </p:txBody>
      </p:sp>
      <p:pic>
        <p:nvPicPr>
          <p:cNvPr id="31" name="Picture 30">
            <a:extLst>
              <a:ext uri="{FF2B5EF4-FFF2-40B4-BE49-F238E27FC236}">
                <a16:creationId xmlns:a16="http://schemas.microsoft.com/office/drawing/2014/main" id="{8E7FB998-FEF6-4E1F-BA64-A15EE3DB62E7}"/>
              </a:ext>
            </a:extLst>
          </p:cNvPr>
          <p:cNvPicPr>
            <a:picLocks noChangeAspect="1"/>
          </p:cNvPicPr>
          <p:nvPr/>
        </p:nvPicPr>
        <p:blipFill>
          <a:blip r:embed="rId4"/>
          <a:stretch>
            <a:fillRect/>
          </a:stretch>
        </p:blipFill>
        <p:spPr>
          <a:xfrm>
            <a:off x="109613" y="5019991"/>
            <a:ext cx="4995202" cy="1380801"/>
          </a:xfrm>
          <a:prstGeom prst="rect">
            <a:avLst/>
          </a:prstGeom>
        </p:spPr>
      </p:pic>
      <p:cxnSp>
        <p:nvCxnSpPr>
          <p:cNvPr id="32" name="Straight Arrow Connector 31">
            <a:extLst>
              <a:ext uri="{FF2B5EF4-FFF2-40B4-BE49-F238E27FC236}">
                <a16:creationId xmlns:a16="http://schemas.microsoft.com/office/drawing/2014/main" id="{BADAFDCF-1B50-42DB-BB68-5BAC7CF5F4FD}"/>
              </a:ext>
            </a:extLst>
          </p:cNvPr>
          <p:cNvCxnSpPr>
            <a:cxnSpLocks/>
          </p:cNvCxnSpPr>
          <p:nvPr/>
        </p:nvCxnSpPr>
        <p:spPr bwMode="auto">
          <a:xfrm>
            <a:off x="5104814" y="5715000"/>
            <a:ext cx="838785" cy="0"/>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a:extLst>
              <a:ext uri="{FF2B5EF4-FFF2-40B4-BE49-F238E27FC236}">
                <a16:creationId xmlns:a16="http://schemas.microsoft.com/office/drawing/2014/main" id="{AE1911B2-4E82-4BC0-A791-9F81401F0C64}"/>
              </a:ext>
            </a:extLst>
          </p:cNvPr>
          <p:cNvSpPr txBox="1"/>
          <p:nvPr/>
        </p:nvSpPr>
        <p:spPr>
          <a:xfrm>
            <a:off x="6104799" y="5525725"/>
            <a:ext cx="2743200" cy="369332"/>
          </a:xfrm>
          <a:prstGeom prst="rect">
            <a:avLst/>
          </a:prstGeom>
          <a:noFill/>
        </p:spPr>
        <p:txBody>
          <a:bodyPr wrap="square" rtlCol="0">
            <a:spAutoFit/>
          </a:bodyPr>
          <a:lstStyle/>
          <a:p>
            <a:r>
              <a:rPr lang="en-US" dirty="0"/>
              <a:t>0.8506</a:t>
            </a:r>
            <a:endParaRPr lang="vi-VN" dirty="0"/>
          </a:p>
        </p:txBody>
      </p:sp>
    </p:spTree>
    <p:extLst>
      <p:ext uri="{BB962C8B-B14F-4D97-AF65-F5344CB8AC3E}">
        <p14:creationId xmlns:p14="http://schemas.microsoft.com/office/powerpoint/2010/main" val="408223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1000"/>
                                        <p:tgtEl>
                                          <p:spTgt spid="28"/>
                                        </p:tgtEl>
                                      </p:cBhvr>
                                    </p:animEffect>
                                    <p:anim calcmode="lin" valueType="num">
                                      <p:cBhvr>
                                        <p:cTn id="57" dur="1000" fill="hold"/>
                                        <p:tgtEl>
                                          <p:spTgt spid="28"/>
                                        </p:tgtEl>
                                        <p:attrNameLst>
                                          <p:attrName>ppt_x</p:attrName>
                                        </p:attrNameLst>
                                      </p:cBhvr>
                                      <p:tavLst>
                                        <p:tav tm="0">
                                          <p:val>
                                            <p:strVal val="#ppt_x"/>
                                          </p:val>
                                        </p:tav>
                                        <p:tav tm="100000">
                                          <p:val>
                                            <p:strVal val="#ppt_x"/>
                                          </p:val>
                                        </p:tav>
                                      </p:tavLst>
                                    </p:anim>
                                    <p:anim calcmode="lin" valueType="num">
                                      <p:cBhvr>
                                        <p:cTn id="5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1000"/>
                                        <p:tgtEl>
                                          <p:spTgt spid="29"/>
                                        </p:tgtEl>
                                      </p:cBhvr>
                                    </p:animEffect>
                                    <p:anim calcmode="lin" valueType="num">
                                      <p:cBhvr>
                                        <p:cTn id="64" dur="1000" fill="hold"/>
                                        <p:tgtEl>
                                          <p:spTgt spid="29"/>
                                        </p:tgtEl>
                                        <p:attrNameLst>
                                          <p:attrName>ppt_x</p:attrName>
                                        </p:attrNameLst>
                                      </p:cBhvr>
                                      <p:tavLst>
                                        <p:tav tm="0">
                                          <p:val>
                                            <p:strVal val="#ppt_x"/>
                                          </p:val>
                                        </p:tav>
                                        <p:tav tm="100000">
                                          <p:val>
                                            <p:strVal val="#ppt_x"/>
                                          </p:val>
                                        </p:tav>
                                      </p:tavLst>
                                    </p:anim>
                                    <p:anim calcmode="lin" valueType="num">
                                      <p:cBhvr>
                                        <p:cTn id="6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1000"/>
                                        <p:tgtEl>
                                          <p:spTgt spid="30"/>
                                        </p:tgtEl>
                                      </p:cBhvr>
                                    </p:animEffect>
                                    <p:anim calcmode="lin" valueType="num">
                                      <p:cBhvr>
                                        <p:cTn id="71" dur="1000" fill="hold"/>
                                        <p:tgtEl>
                                          <p:spTgt spid="30"/>
                                        </p:tgtEl>
                                        <p:attrNameLst>
                                          <p:attrName>ppt_x</p:attrName>
                                        </p:attrNameLst>
                                      </p:cBhvr>
                                      <p:tavLst>
                                        <p:tav tm="0">
                                          <p:val>
                                            <p:strVal val="#ppt_x"/>
                                          </p:val>
                                        </p:tav>
                                        <p:tav tm="100000">
                                          <p:val>
                                            <p:strVal val="#ppt_x"/>
                                          </p:val>
                                        </p:tav>
                                      </p:tavLst>
                                    </p:anim>
                                    <p:anim calcmode="lin" valueType="num">
                                      <p:cBhvr>
                                        <p:cTn id="7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1000"/>
                                        <p:tgtEl>
                                          <p:spTgt spid="31"/>
                                        </p:tgtEl>
                                      </p:cBhvr>
                                    </p:animEffect>
                                    <p:anim calcmode="lin" valueType="num">
                                      <p:cBhvr>
                                        <p:cTn id="78" dur="1000" fill="hold"/>
                                        <p:tgtEl>
                                          <p:spTgt spid="31"/>
                                        </p:tgtEl>
                                        <p:attrNameLst>
                                          <p:attrName>ppt_x</p:attrName>
                                        </p:attrNameLst>
                                      </p:cBhvr>
                                      <p:tavLst>
                                        <p:tav tm="0">
                                          <p:val>
                                            <p:strVal val="#ppt_x"/>
                                          </p:val>
                                        </p:tav>
                                        <p:tav tm="100000">
                                          <p:val>
                                            <p:strVal val="#ppt_x"/>
                                          </p:val>
                                        </p:tav>
                                      </p:tavLst>
                                    </p:anim>
                                    <p:anim calcmode="lin" valueType="num">
                                      <p:cBhvr>
                                        <p:cTn id="7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1000"/>
                                        <p:tgtEl>
                                          <p:spTgt spid="32"/>
                                        </p:tgtEl>
                                      </p:cBhvr>
                                    </p:animEffect>
                                    <p:anim calcmode="lin" valueType="num">
                                      <p:cBhvr>
                                        <p:cTn id="85" dur="1000" fill="hold"/>
                                        <p:tgtEl>
                                          <p:spTgt spid="32"/>
                                        </p:tgtEl>
                                        <p:attrNameLst>
                                          <p:attrName>ppt_x</p:attrName>
                                        </p:attrNameLst>
                                      </p:cBhvr>
                                      <p:tavLst>
                                        <p:tav tm="0">
                                          <p:val>
                                            <p:strVal val="#ppt_x"/>
                                          </p:val>
                                        </p:tav>
                                        <p:tav tm="100000">
                                          <p:val>
                                            <p:strVal val="#ppt_x"/>
                                          </p:val>
                                        </p:tav>
                                      </p:tavLst>
                                    </p:anim>
                                    <p:anim calcmode="lin" valueType="num">
                                      <p:cBhvr>
                                        <p:cTn id="8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1000"/>
                                        <p:tgtEl>
                                          <p:spTgt spid="33"/>
                                        </p:tgtEl>
                                      </p:cBhvr>
                                    </p:animEffect>
                                    <p:anim calcmode="lin" valueType="num">
                                      <p:cBhvr>
                                        <p:cTn id="92" dur="1000" fill="hold"/>
                                        <p:tgtEl>
                                          <p:spTgt spid="33"/>
                                        </p:tgtEl>
                                        <p:attrNameLst>
                                          <p:attrName>ppt_x</p:attrName>
                                        </p:attrNameLst>
                                      </p:cBhvr>
                                      <p:tavLst>
                                        <p:tav tm="0">
                                          <p:val>
                                            <p:strVal val="#ppt_x"/>
                                          </p:val>
                                        </p:tav>
                                        <p:tav tm="100000">
                                          <p:val>
                                            <p:strVal val="#ppt_x"/>
                                          </p:val>
                                        </p:tav>
                                      </p:tavLst>
                                    </p:anim>
                                    <p:anim calcmode="lin" valueType="num">
                                      <p:cBhvr>
                                        <p:cTn id="9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23" grpId="0"/>
      <p:bldP spid="29" grpId="0"/>
      <p:bldP spid="30"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8B6829-4985-43F8-8600-ED1DF1A70C77}"/>
              </a:ext>
            </a:extLst>
          </p:cNvPr>
          <p:cNvSpPr txBox="1">
            <a:spLocks noChangeArrowheads="1"/>
          </p:cNvSpPr>
          <p:nvPr/>
        </p:nvSpPr>
        <p:spPr>
          <a:xfrm>
            <a:off x="0" y="0"/>
            <a:ext cx="9144000" cy="737338"/>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a:lstStyle>
          <a:p>
            <a:r>
              <a:rPr lang="en-US" sz="2400" b="1" kern="0" dirty="0">
                <a:solidFill>
                  <a:schemeClr val="accent6"/>
                </a:solidFill>
              </a:rPr>
              <a:t>III. ĐÀO TẠO MÔ HÌNH</a:t>
            </a:r>
          </a:p>
        </p:txBody>
      </p:sp>
      <p:sp>
        <p:nvSpPr>
          <p:cNvPr id="5" name="TextBox 4">
            <a:extLst>
              <a:ext uri="{FF2B5EF4-FFF2-40B4-BE49-F238E27FC236}">
                <a16:creationId xmlns:a16="http://schemas.microsoft.com/office/drawing/2014/main" id="{7A5E5651-EAEE-4140-B825-F2DB5CCB3CD6}"/>
              </a:ext>
            </a:extLst>
          </p:cNvPr>
          <p:cNvSpPr txBox="1"/>
          <p:nvPr/>
        </p:nvSpPr>
        <p:spPr>
          <a:xfrm>
            <a:off x="533400" y="838200"/>
            <a:ext cx="6019800" cy="646331"/>
          </a:xfrm>
          <a:prstGeom prst="rect">
            <a:avLst/>
          </a:prstGeom>
          <a:noFill/>
        </p:spPr>
        <p:txBody>
          <a:bodyPr wrap="square" rtlCol="0">
            <a:spAutoFit/>
          </a:bodyPr>
          <a:lstStyle/>
          <a:p>
            <a:r>
              <a:rPr lang="en-US" dirty="0" err="1"/>
              <a:t>Thay</a:t>
            </a:r>
            <a:r>
              <a:rPr lang="en-US" dirty="0"/>
              <a:t> </a:t>
            </a:r>
            <a:r>
              <a:rPr lang="en-US" dirty="0" err="1"/>
              <a:t>đổi</a:t>
            </a:r>
            <a:r>
              <a:rPr lang="en-US" dirty="0"/>
              <a:t> </a:t>
            </a:r>
            <a:r>
              <a:rPr lang="en-US" dirty="0" err="1"/>
              <a:t>một</a:t>
            </a:r>
            <a:r>
              <a:rPr lang="en-US" dirty="0"/>
              <a:t> </a:t>
            </a:r>
            <a:r>
              <a:rPr lang="en-US" dirty="0" err="1"/>
              <a:t>số</a:t>
            </a:r>
            <a:r>
              <a:rPr lang="en-US" dirty="0"/>
              <a:t> </a:t>
            </a:r>
            <a:r>
              <a:rPr lang="en-US" dirty="0" err="1"/>
              <a:t>tham</a:t>
            </a:r>
            <a:r>
              <a:rPr lang="en-US" dirty="0"/>
              <a:t> </a:t>
            </a:r>
            <a:r>
              <a:rPr lang="en-US" dirty="0" err="1"/>
              <a:t>số</a:t>
            </a:r>
            <a:r>
              <a:rPr lang="en-US" dirty="0"/>
              <a:t> </a:t>
            </a:r>
            <a:r>
              <a:rPr lang="en-US" dirty="0" err="1"/>
              <a:t>của</a:t>
            </a:r>
            <a:r>
              <a:rPr lang="en-US" dirty="0"/>
              <a:t> </a:t>
            </a:r>
            <a:r>
              <a:rPr lang="en-US" dirty="0" err="1"/>
              <a:t>mô</a:t>
            </a:r>
            <a:r>
              <a:rPr lang="en-US" dirty="0"/>
              <a:t> </a:t>
            </a:r>
            <a:r>
              <a:rPr lang="en-US" dirty="0" err="1"/>
              <a:t>hình</a:t>
            </a:r>
            <a:r>
              <a:rPr lang="en-US" dirty="0"/>
              <a:t> ( </a:t>
            </a:r>
            <a:r>
              <a:rPr lang="en-US" dirty="0" err="1"/>
              <a:t>Ví</a:t>
            </a:r>
            <a:r>
              <a:rPr lang="en-US" dirty="0"/>
              <a:t> </a:t>
            </a:r>
            <a:r>
              <a:rPr lang="en-US" dirty="0" err="1"/>
              <a:t>dụ</a:t>
            </a:r>
            <a:r>
              <a:rPr lang="en-US" dirty="0"/>
              <a:t> </a:t>
            </a:r>
            <a:r>
              <a:rPr lang="en-US" dirty="0" err="1"/>
              <a:t>nh</a:t>
            </a:r>
            <a:r>
              <a:rPr lang="vi-VN" dirty="0"/>
              <a:t>ư</a:t>
            </a:r>
            <a:r>
              <a:rPr lang="en-US" dirty="0"/>
              <a:t> C </a:t>
            </a:r>
            <a:r>
              <a:rPr lang="en-US" dirty="0" err="1"/>
              <a:t>của</a:t>
            </a:r>
            <a:r>
              <a:rPr lang="en-US" dirty="0"/>
              <a:t> logistic, </a:t>
            </a:r>
            <a:r>
              <a:rPr lang="en-US" dirty="0" err="1"/>
              <a:t>max_depth</a:t>
            </a:r>
            <a:r>
              <a:rPr lang="en-US" dirty="0"/>
              <a:t> </a:t>
            </a:r>
            <a:r>
              <a:rPr lang="en-US" dirty="0" err="1"/>
              <a:t>của</a:t>
            </a:r>
            <a:r>
              <a:rPr lang="en-US" dirty="0"/>
              <a:t> </a:t>
            </a:r>
            <a:r>
              <a:rPr lang="en-US" dirty="0" err="1"/>
              <a:t>DecisionTree</a:t>
            </a:r>
            <a:r>
              <a:rPr lang="en-US" dirty="0"/>
              <a:t>,…)</a:t>
            </a:r>
            <a:endParaRPr lang="vi-VN" dirty="0"/>
          </a:p>
        </p:txBody>
      </p:sp>
      <p:sp>
        <p:nvSpPr>
          <p:cNvPr id="6" name="TextBox 5">
            <a:extLst>
              <a:ext uri="{FF2B5EF4-FFF2-40B4-BE49-F238E27FC236}">
                <a16:creationId xmlns:a16="http://schemas.microsoft.com/office/drawing/2014/main" id="{4C01553D-996E-4738-A134-F8897FA13EE0}"/>
              </a:ext>
            </a:extLst>
          </p:cNvPr>
          <p:cNvSpPr txBox="1"/>
          <p:nvPr/>
        </p:nvSpPr>
        <p:spPr>
          <a:xfrm>
            <a:off x="1143000" y="1752600"/>
            <a:ext cx="5410200" cy="646331"/>
          </a:xfrm>
          <a:prstGeom prst="rect">
            <a:avLst/>
          </a:prstGeom>
          <a:noFill/>
        </p:spPr>
        <p:txBody>
          <a:bodyPr wrap="square" rtlCol="0">
            <a:spAutoFit/>
          </a:bodyPr>
          <a:lstStyle/>
          <a:p>
            <a:r>
              <a:rPr lang="en-US" dirty="0"/>
              <a:t>=&gt; </a:t>
            </a: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mỗi</a:t>
            </a:r>
            <a:r>
              <a:rPr lang="en-US" dirty="0"/>
              <a:t> </a:t>
            </a:r>
            <a:r>
              <a:rPr lang="en-US" dirty="0" err="1"/>
              <a:t>mô</a:t>
            </a:r>
            <a:r>
              <a:rPr lang="en-US" dirty="0"/>
              <a:t> </a:t>
            </a:r>
            <a:r>
              <a:rPr lang="en-US" dirty="0" err="1"/>
              <a:t>hình</a:t>
            </a:r>
            <a:r>
              <a:rPr lang="en-US" dirty="0"/>
              <a:t> </a:t>
            </a:r>
            <a:r>
              <a:rPr lang="en-US" dirty="0" err="1"/>
              <a:t>không</a:t>
            </a:r>
            <a:r>
              <a:rPr lang="en-US" dirty="0"/>
              <a:t> </a:t>
            </a:r>
            <a:r>
              <a:rPr lang="en-US" dirty="0" err="1"/>
              <a:t>thay</a:t>
            </a:r>
            <a:r>
              <a:rPr lang="en-US" dirty="0"/>
              <a:t> </a:t>
            </a:r>
            <a:r>
              <a:rPr lang="en-US" dirty="0" err="1"/>
              <a:t>đổi</a:t>
            </a:r>
            <a:r>
              <a:rPr lang="en-US" dirty="0"/>
              <a:t> </a:t>
            </a:r>
            <a:r>
              <a:rPr lang="en-US" dirty="0" err="1"/>
              <a:t>đáng</a:t>
            </a:r>
            <a:r>
              <a:rPr lang="en-US" dirty="0"/>
              <a:t> </a:t>
            </a:r>
            <a:r>
              <a:rPr lang="en-US" dirty="0" err="1"/>
              <a:t>kế</a:t>
            </a:r>
            <a:r>
              <a:rPr lang="en-US" dirty="0"/>
              <a:t>, </a:t>
            </a:r>
            <a:r>
              <a:rPr lang="en-US" dirty="0" err="1"/>
              <a:t>chệnh</a:t>
            </a:r>
            <a:r>
              <a:rPr lang="en-US" dirty="0"/>
              <a:t> </a:t>
            </a:r>
            <a:r>
              <a:rPr lang="en-US" dirty="0" err="1"/>
              <a:t>lệch</a:t>
            </a:r>
            <a:r>
              <a:rPr lang="en-US" dirty="0"/>
              <a:t> </a:t>
            </a:r>
            <a:r>
              <a:rPr lang="en-US" dirty="0" err="1"/>
              <a:t>nhau</a:t>
            </a:r>
            <a:r>
              <a:rPr lang="en-US" dirty="0"/>
              <a:t> </a:t>
            </a:r>
            <a:r>
              <a:rPr lang="en-US" dirty="0" err="1"/>
              <a:t>khoảng</a:t>
            </a:r>
            <a:r>
              <a:rPr lang="en-US" dirty="0"/>
              <a:t> 1%</a:t>
            </a:r>
            <a:endParaRPr lang="vi-VN" dirty="0"/>
          </a:p>
        </p:txBody>
      </p:sp>
      <p:sp>
        <p:nvSpPr>
          <p:cNvPr id="8" name="Rectangle 2">
            <a:extLst>
              <a:ext uri="{FF2B5EF4-FFF2-40B4-BE49-F238E27FC236}">
                <a16:creationId xmlns:a16="http://schemas.microsoft.com/office/drawing/2014/main" id="{47234DDE-DE21-4693-8326-42F592A180BE}"/>
              </a:ext>
            </a:extLst>
          </p:cNvPr>
          <p:cNvSpPr txBox="1">
            <a:spLocks noChangeArrowheads="1"/>
          </p:cNvSpPr>
          <p:nvPr/>
        </p:nvSpPr>
        <p:spPr>
          <a:xfrm>
            <a:off x="-114300" y="3420070"/>
            <a:ext cx="9144000" cy="540867"/>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a:lstStyle>
          <a:p>
            <a:r>
              <a:rPr lang="en-US" sz="2000" kern="0" dirty="0">
                <a:solidFill>
                  <a:srgbClr val="FF0000"/>
                </a:solidFill>
              </a:rPr>
              <a:t>NHẬN XÉT</a:t>
            </a:r>
            <a:endParaRPr lang="en-US" sz="2000" b="1" kern="0" dirty="0">
              <a:solidFill>
                <a:srgbClr val="FF0000"/>
              </a:solidFill>
            </a:endParaRPr>
          </a:p>
        </p:txBody>
      </p:sp>
      <p:sp>
        <p:nvSpPr>
          <p:cNvPr id="9" name="Rectangle 8">
            <a:extLst>
              <a:ext uri="{FF2B5EF4-FFF2-40B4-BE49-F238E27FC236}">
                <a16:creationId xmlns:a16="http://schemas.microsoft.com/office/drawing/2014/main" id="{BAE6951A-95BA-452C-81C1-7C1B463D41F3}"/>
              </a:ext>
            </a:extLst>
          </p:cNvPr>
          <p:cNvSpPr/>
          <p:nvPr/>
        </p:nvSpPr>
        <p:spPr bwMode="auto">
          <a:xfrm>
            <a:off x="114300" y="3908712"/>
            <a:ext cx="8915400" cy="2819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Khi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C,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chênh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nhỏ</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vi-VN" dirty="0">
                <a:latin typeface="Arial" panose="020B0604020202020204" pitchFamily="34" charset="0"/>
                <a:cs typeface="Arial" panose="020B0604020202020204" pitchFamily="34" charset="0"/>
              </a:rPr>
              <a:t>Sau khi thử nghiệm mô hình ở các giá trị max_depth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vi-VN" dirty="0">
                <a:latin typeface="Arial" panose="020B0604020202020204" pitchFamily="34" charset="0"/>
                <a:cs typeface="Arial" panose="020B0604020202020204" pitchFamily="34" charset="0"/>
              </a:rPr>
              <a:t>,nhận thấy độ chính xác của mô hình sẽ đạt tới ở một ngưỡng giá trị nhất định là max_depth = 10</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0.8412</a:t>
            </a:r>
            <a:r>
              <a:rPr lang="vi-VN" dirty="0">
                <a:latin typeface="Arial" panose="020B0604020202020204" pitchFamily="34" charset="0"/>
                <a:cs typeface="Arial" panose="020B0604020202020204" pitchFamily="34" charset="0"/>
              </a:rPr>
              <a:t>. Các giá trị max_depth càng "sâu" thì sẽ có độ chính xác </a:t>
            </a:r>
            <a:r>
              <a:rPr lang="vi-VN" i="1" dirty="0">
                <a:latin typeface="Arial" panose="020B0604020202020204" pitchFamily="34" charset="0"/>
                <a:cs typeface="Arial" panose="020B0604020202020204" pitchFamily="34" charset="0"/>
              </a:rPr>
              <a:t>thấp hơn</a:t>
            </a:r>
          </a:p>
          <a:p>
            <a:endParaRPr lang="vi-VN" i="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vi-VN" dirty="0">
                <a:solidFill>
                  <a:srgbClr val="000000"/>
                </a:solidFill>
                <a:latin typeface="Arial" panose="020B0604020202020204" pitchFamily="34" charset="0"/>
                <a:cs typeface="Arial" panose="020B0604020202020204" pitchFamily="34" charset="0"/>
              </a:rPr>
              <a:t>Trong 3 mô hình được thử nghiệm thì với SVM ta có được kết quả tốt nhất = 0.8506</a:t>
            </a:r>
            <a:endParaRPr lang="vi-VN" i="1" dirty="0">
              <a:latin typeface="Arial" panose="020B0604020202020204" pitchFamily="34" charset="0"/>
              <a:cs typeface="Arial" panose="020B0604020202020204" pitchFamily="34" charset="0"/>
            </a:endParaRPr>
          </a:p>
        </p:txBody>
      </p:sp>
      <p:sp>
        <p:nvSpPr>
          <p:cNvPr id="10" name="Rectangle 2">
            <a:extLst>
              <a:ext uri="{FF2B5EF4-FFF2-40B4-BE49-F238E27FC236}">
                <a16:creationId xmlns:a16="http://schemas.microsoft.com/office/drawing/2014/main" id="{2FE9524D-D099-46F0-9B74-25B90B9A2F38}"/>
              </a:ext>
            </a:extLst>
          </p:cNvPr>
          <p:cNvSpPr txBox="1">
            <a:spLocks noChangeArrowheads="1"/>
          </p:cNvSpPr>
          <p:nvPr/>
        </p:nvSpPr>
        <p:spPr>
          <a:xfrm>
            <a:off x="-114300" y="2626750"/>
            <a:ext cx="9144000" cy="737338"/>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a:lstStyle>
          <a:p>
            <a:endParaRPr lang="en-US" sz="2400" b="1" kern="0" dirty="0">
              <a:solidFill>
                <a:schemeClr val="accent6"/>
              </a:solidFill>
            </a:endParaRPr>
          </a:p>
        </p:txBody>
      </p:sp>
      <p:sp>
        <p:nvSpPr>
          <p:cNvPr id="11" name="TextBox 10">
            <a:extLst>
              <a:ext uri="{FF2B5EF4-FFF2-40B4-BE49-F238E27FC236}">
                <a16:creationId xmlns:a16="http://schemas.microsoft.com/office/drawing/2014/main" id="{E8B5807D-37B0-4F28-8E92-3FA51F004361}"/>
              </a:ext>
            </a:extLst>
          </p:cNvPr>
          <p:cNvSpPr txBox="1"/>
          <p:nvPr/>
        </p:nvSpPr>
        <p:spPr>
          <a:xfrm>
            <a:off x="526366" y="2505670"/>
            <a:ext cx="7382022" cy="923330"/>
          </a:xfrm>
          <a:prstGeom prst="rect">
            <a:avLst/>
          </a:prstGeom>
          <a:noFill/>
        </p:spPr>
        <p:txBody>
          <a:bodyPr wrap="square" rtlCol="0">
            <a:spAutoFit/>
          </a:bodyPr>
          <a:lstStyle/>
          <a:p>
            <a:r>
              <a:rPr lang="en-US" dirty="0" err="1"/>
              <a:t>Sử</a:t>
            </a:r>
            <a:r>
              <a:rPr lang="en-US" dirty="0"/>
              <a:t> </a:t>
            </a:r>
            <a:r>
              <a:rPr lang="en-US" dirty="0" err="1"/>
              <a:t>dụng</a:t>
            </a:r>
            <a:r>
              <a:rPr lang="en-US" dirty="0"/>
              <a:t> </a:t>
            </a:r>
            <a:r>
              <a:rPr lang="en-US" dirty="0" err="1"/>
              <a:t>thêm</a:t>
            </a:r>
            <a:r>
              <a:rPr lang="en-US" dirty="0"/>
              <a:t> </a:t>
            </a:r>
            <a:r>
              <a:rPr lang="en-US" dirty="0" err="1"/>
              <a:t>một</a:t>
            </a:r>
            <a:r>
              <a:rPr lang="en-US" dirty="0"/>
              <a:t> </a:t>
            </a:r>
            <a:r>
              <a:rPr lang="en-US" dirty="0" err="1"/>
              <a:t>số</a:t>
            </a:r>
            <a:r>
              <a:rPr lang="en-US" dirty="0"/>
              <a:t> </a:t>
            </a:r>
            <a:r>
              <a:rPr lang="en-US" dirty="0" err="1"/>
              <a:t>độ</a:t>
            </a:r>
            <a:r>
              <a:rPr lang="en-US" dirty="0"/>
              <a:t> </a:t>
            </a:r>
            <a:r>
              <a:rPr lang="en-US" dirty="0" err="1"/>
              <a:t>đo</a:t>
            </a:r>
            <a:r>
              <a:rPr lang="en-US" dirty="0"/>
              <a:t> </a:t>
            </a:r>
            <a:r>
              <a:rPr lang="en-US" dirty="0" err="1"/>
              <a:t>như</a:t>
            </a:r>
            <a:r>
              <a:rPr lang="en-US" dirty="0"/>
              <a:t> Precision, Recall </a:t>
            </a:r>
            <a:r>
              <a:rPr lang="en-US" dirty="0" err="1"/>
              <a:t>để</a:t>
            </a:r>
            <a:r>
              <a:rPr lang="en-US" dirty="0"/>
              <a:t> </a:t>
            </a:r>
            <a:r>
              <a:rPr lang="en-US" dirty="0" err="1"/>
              <a:t>đánh</a:t>
            </a:r>
            <a:r>
              <a:rPr lang="en-US" dirty="0"/>
              <a:t> </a:t>
            </a:r>
            <a:r>
              <a:rPr lang="en-US" dirty="0" err="1"/>
              <a:t>giá</a:t>
            </a:r>
            <a:r>
              <a:rPr lang="en-US" dirty="0"/>
              <a:t> </a:t>
            </a:r>
            <a:r>
              <a:rPr lang="en-US" dirty="0" err="1"/>
              <a:t>mô</a:t>
            </a:r>
            <a:r>
              <a:rPr lang="en-US" dirty="0"/>
              <a:t> </a:t>
            </a:r>
            <a:r>
              <a:rPr lang="en-US" dirty="0" err="1"/>
              <a:t>hình</a:t>
            </a:r>
            <a:r>
              <a:rPr lang="en-US" dirty="0"/>
              <a:t> </a:t>
            </a:r>
            <a:r>
              <a:rPr lang="en-US" dirty="0" err="1"/>
              <a:t>và</a:t>
            </a:r>
            <a:r>
              <a:rPr lang="en-US" dirty="0"/>
              <a:t> </a:t>
            </a:r>
            <a:r>
              <a:rPr lang="en-US" dirty="0" err="1"/>
              <a:t>nhận</a:t>
            </a:r>
            <a:r>
              <a:rPr lang="en-US" dirty="0"/>
              <a:t> </a:t>
            </a:r>
            <a:r>
              <a:rPr lang="en-US" dirty="0" err="1"/>
              <a:t>thấy</a:t>
            </a:r>
            <a:r>
              <a:rPr lang="en-US" dirty="0"/>
              <a:t> </a:t>
            </a:r>
            <a:r>
              <a:rPr lang="en-US" dirty="0" err="1"/>
              <a:t>Precison</a:t>
            </a:r>
            <a:r>
              <a:rPr lang="en-US" dirty="0"/>
              <a:t> </a:t>
            </a:r>
            <a:r>
              <a:rPr lang="en-US" dirty="0" err="1"/>
              <a:t>của</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xấp</a:t>
            </a:r>
            <a:r>
              <a:rPr lang="en-US" dirty="0"/>
              <a:t> </a:t>
            </a:r>
            <a:r>
              <a:rPr lang="en-US" dirty="0" err="1"/>
              <a:t>xỉ</a:t>
            </a:r>
            <a:r>
              <a:rPr lang="en-US" dirty="0"/>
              <a:t> 0.75, Recall </a:t>
            </a:r>
            <a:r>
              <a:rPr lang="en-US" dirty="0" err="1"/>
              <a:t>xấp</a:t>
            </a:r>
            <a:r>
              <a:rPr lang="en-US" dirty="0"/>
              <a:t> </a:t>
            </a:r>
            <a:r>
              <a:rPr lang="en-US" dirty="0" err="1"/>
              <a:t>xỉ</a:t>
            </a:r>
            <a:r>
              <a:rPr lang="en-US" dirty="0"/>
              <a:t> 0.56</a:t>
            </a:r>
            <a:endParaRPr lang="vi-VN" dirty="0"/>
          </a:p>
        </p:txBody>
      </p:sp>
    </p:spTree>
    <p:extLst>
      <p:ext uri="{BB962C8B-B14F-4D97-AF65-F5344CB8AC3E}">
        <p14:creationId xmlns:p14="http://schemas.microsoft.com/office/powerpoint/2010/main" val="201854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animBg="1"/>
      <p:bldP spid="11" grpId="0"/>
    </p:bldLst>
  </p:timing>
</p:sld>
</file>

<file path=ppt/theme/theme1.xml><?xml version="1.0" encoding="utf-8"?>
<a:theme xmlns:a="http://schemas.openxmlformats.org/drawingml/2006/main" name="templat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template">
      <a:majorFont>
        <a:latin typeface="Verdana"/>
        <a:ea typeface=""/>
        <a:cs typeface=""/>
      </a:majorFont>
      <a:minorFont>
        <a:latin typeface="Verdana"/>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Verdana"/>
        <a:ea typeface=""/>
        <a:cs typeface=""/>
      </a:majorFont>
      <a:minorFont>
        <a:latin typeface="Verdana"/>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917</TotalTime>
  <Words>714</Words>
  <Application>Microsoft Office PowerPoint</Application>
  <PresentationFormat>On-screen Show (4:3)</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Verdana</vt:lpstr>
      <vt:lpstr>Wingdings</vt:lpstr>
      <vt:lpstr>template</vt:lpstr>
      <vt:lpstr>Custom Design</vt:lpstr>
      <vt:lpstr>DỰ ĐOÁN NGÀY MƯA </vt:lpstr>
      <vt:lpstr>PowerPoint Presentation</vt:lpstr>
      <vt:lpstr> Nội dung</vt:lpstr>
      <vt:lpstr>I. GIỚI THIỆU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“Xin trân trọng cảm ơn thầy cô và các bạn đã chú ý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trình bày của PowerPoint</dc:title>
  <dc:creator>Carcassonno</dc:creator>
  <cp:lastModifiedBy>Lê Anh Minh</cp:lastModifiedBy>
  <cp:revision>46</cp:revision>
  <dcterms:created xsi:type="dcterms:W3CDTF">2013-04-15T07:54:58Z</dcterms:created>
  <dcterms:modified xsi:type="dcterms:W3CDTF">2020-07-08T02:42:20Z</dcterms:modified>
</cp:coreProperties>
</file>