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5B8E4-8F04-490F-A2A3-CCE51433668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F8E48F-84FE-4500-B8C7-4FFDF5BFA2B3}">
      <dgm:prSet phldrT="[Text]"/>
      <dgm:spPr/>
      <dgm:t>
        <a:bodyPr/>
        <a:lstStyle/>
        <a:p>
          <a:r>
            <a:rPr lang="en-US" dirty="0" smtClean="0"/>
            <a:t>Integer</a:t>
          </a:r>
          <a:endParaRPr lang="en-US" dirty="0"/>
        </a:p>
      </dgm:t>
    </dgm:pt>
    <dgm:pt modelId="{1FCDA420-0E58-49B2-A79A-68954AA3F898}" type="parTrans" cxnId="{7D845F40-3404-46AE-A83E-D34C86E00238}">
      <dgm:prSet/>
      <dgm:spPr/>
      <dgm:t>
        <a:bodyPr/>
        <a:lstStyle/>
        <a:p>
          <a:endParaRPr lang="en-US"/>
        </a:p>
      </dgm:t>
    </dgm:pt>
    <dgm:pt modelId="{5C57E21A-5171-46FA-916C-9113DAF030F0}" type="sibTrans" cxnId="{7D845F40-3404-46AE-A83E-D34C86E00238}">
      <dgm:prSet/>
      <dgm:spPr/>
      <dgm:t>
        <a:bodyPr/>
        <a:lstStyle/>
        <a:p>
          <a:endParaRPr lang="en-US"/>
        </a:p>
      </dgm:t>
    </dgm:pt>
    <dgm:pt modelId="{8D007F6C-E9B5-4D67-8335-DEBFFB7246E9}">
      <dgm:prSet phldrT="[Text]"/>
      <dgm:spPr/>
      <dgm:t>
        <a:bodyPr/>
        <a:lstStyle/>
        <a:p>
          <a:r>
            <a:rPr lang="en-US" dirty="0" smtClean="0"/>
            <a:t>Whole number</a:t>
          </a:r>
          <a:endParaRPr lang="en-US" dirty="0"/>
        </a:p>
      </dgm:t>
    </dgm:pt>
    <dgm:pt modelId="{FAD63868-04A7-4021-98B3-A698B6CA2F0B}" type="parTrans" cxnId="{7361D11F-70D6-4835-9B46-380D69B09610}">
      <dgm:prSet/>
      <dgm:spPr/>
      <dgm:t>
        <a:bodyPr/>
        <a:lstStyle/>
        <a:p>
          <a:endParaRPr lang="en-US"/>
        </a:p>
      </dgm:t>
    </dgm:pt>
    <dgm:pt modelId="{F8B36028-079C-4FF1-AA72-FBEBF4C4C0CD}" type="sibTrans" cxnId="{7361D11F-70D6-4835-9B46-380D69B09610}">
      <dgm:prSet/>
      <dgm:spPr/>
      <dgm:t>
        <a:bodyPr/>
        <a:lstStyle/>
        <a:p>
          <a:endParaRPr lang="en-US"/>
        </a:p>
      </dgm:t>
    </dgm:pt>
    <dgm:pt modelId="{64F5AA85-D6C7-40D3-A574-CCD209D4A477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863D018F-64D7-4FE9-A046-6D374D8BA805}" type="parTrans" cxnId="{BBB15860-C89A-4697-ACCF-D13C192A4CD1}">
      <dgm:prSet/>
      <dgm:spPr/>
      <dgm:t>
        <a:bodyPr/>
        <a:lstStyle/>
        <a:p>
          <a:endParaRPr lang="en-US"/>
        </a:p>
      </dgm:t>
    </dgm:pt>
    <dgm:pt modelId="{49560AE5-4403-44A2-8585-E65656E97006}" type="sibTrans" cxnId="{BBB15860-C89A-4697-ACCF-D13C192A4CD1}">
      <dgm:prSet/>
      <dgm:spPr/>
      <dgm:t>
        <a:bodyPr/>
        <a:lstStyle/>
        <a:p>
          <a:endParaRPr lang="en-US"/>
        </a:p>
      </dgm:t>
    </dgm:pt>
    <dgm:pt modelId="{3A9F4D58-72E2-458E-A1E6-B34AB9BD0958}">
      <dgm:prSet phldrT="[Text]"/>
      <dgm:spPr/>
      <dgm:t>
        <a:bodyPr/>
        <a:lstStyle/>
        <a:p>
          <a:r>
            <a:rPr lang="en-US" dirty="0" smtClean="0"/>
            <a:t>Decimal Number</a:t>
          </a:r>
          <a:endParaRPr lang="en-US" dirty="0"/>
        </a:p>
      </dgm:t>
    </dgm:pt>
    <dgm:pt modelId="{CE9E39FC-FD1C-4511-AFD6-4ACA3B1BFB94}" type="parTrans" cxnId="{2E8F37C9-3623-4F6D-8D95-CB1D21AE7F19}">
      <dgm:prSet/>
      <dgm:spPr/>
      <dgm:t>
        <a:bodyPr/>
        <a:lstStyle/>
        <a:p>
          <a:endParaRPr lang="en-US"/>
        </a:p>
      </dgm:t>
    </dgm:pt>
    <dgm:pt modelId="{D75422DF-C0AA-4DED-A7BC-74ED92B63A20}" type="sibTrans" cxnId="{2E8F37C9-3623-4F6D-8D95-CB1D21AE7F19}">
      <dgm:prSet/>
      <dgm:spPr/>
      <dgm:t>
        <a:bodyPr/>
        <a:lstStyle/>
        <a:p>
          <a:endParaRPr lang="en-US"/>
        </a:p>
      </dgm:t>
    </dgm:pt>
    <dgm:pt modelId="{63D4FB5A-A1AD-404C-89DC-2D95826C5B60}">
      <dgm:prSet phldrT="[Text]"/>
      <dgm:spPr/>
      <dgm:t>
        <a:bodyPr/>
        <a:lstStyle/>
        <a:p>
          <a:r>
            <a:rPr lang="en-US" dirty="0" smtClean="0"/>
            <a:t>Char</a:t>
          </a:r>
          <a:endParaRPr lang="en-US" dirty="0"/>
        </a:p>
      </dgm:t>
    </dgm:pt>
    <dgm:pt modelId="{5251EA60-69A8-45C5-A7F3-5514DB642293}" type="parTrans" cxnId="{D491041B-2E0E-43EF-94B6-B0DEFB231807}">
      <dgm:prSet/>
      <dgm:spPr/>
      <dgm:t>
        <a:bodyPr/>
        <a:lstStyle/>
        <a:p>
          <a:endParaRPr lang="en-US"/>
        </a:p>
      </dgm:t>
    </dgm:pt>
    <dgm:pt modelId="{8BC67003-984B-4CF3-9FC9-4C4743836EE7}" type="sibTrans" cxnId="{D491041B-2E0E-43EF-94B6-B0DEFB231807}">
      <dgm:prSet/>
      <dgm:spPr/>
      <dgm:t>
        <a:bodyPr/>
        <a:lstStyle/>
        <a:p>
          <a:endParaRPr lang="en-US"/>
        </a:p>
      </dgm:t>
    </dgm:pt>
    <dgm:pt modelId="{89DC4F6D-26EB-4AF7-BBBE-E607BA60BF9B}">
      <dgm:prSet phldrT="[Text]"/>
      <dgm:spPr/>
      <dgm:t>
        <a:bodyPr/>
        <a:lstStyle/>
        <a:p>
          <a:r>
            <a:rPr lang="en-US" dirty="0" smtClean="0"/>
            <a:t>Characters</a:t>
          </a:r>
          <a:endParaRPr lang="en-US" dirty="0"/>
        </a:p>
      </dgm:t>
    </dgm:pt>
    <dgm:pt modelId="{7100C065-ADA3-4D25-A780-A0EC4A1CA3DE}" type="parTrans" cxnId="{3B7C2E9A-A55A-4D62-BAC6-6ADB4E29DAAA}">
      <dgm:prSet/>
      <dgm:spPr/>
      <dgm:t>
        <a:bodyPr/>
        <a:lstStyle/>
        <a:p>
          <a:endParaRPr lang="en-US"/>
        </a:p>
      </dgm:t>
    </dgm:pt>
    <dgm:pt modelId="{9808FA69-96E8-4FF3-BF9C-76372EF213D8}" type="sibTrans" cxnId="{3B7C2E9A-A55A-4D62-BAC6-6ADB4E29DAAA}">
      <dgm:prSet/>
      <dgm:spPr/>
      <dgm:t>
        <a:bodyPr/>
        <a:lstStyle/>
        <a:p>
          <a:endParaRPr lang="en-US"/>
        </a:p>
      </dgm:t>
    </dgm:pt>
    <dgm:pt modelId="{9E778102-BEAD-4DB8-97D7-C0EFBC3BD531}">
      <dgm:prSet phldrT="[Text]"/>
      <dgm:spPr/>
      <dgm:t>
        <a:bodyPr/>
        <a:lstStyle/>
        <a:p>
          <a:r>
            <a:rPr lang="en-US" dirty="0" err="1" smtClean="0"/>
            <a:t>e.g</a:t>
          </a:r>
          <a:r>
            <a:rPr lang="en-US" dirty="0" smtClean="0"/>
            <a:t>= 5</a:t>
          </a:r>
          <a:endParaRPr lang="en-US" dirty="0"/>
        </a:p>
      </dgm:t>
    </dgm:pt>
    <dgm:pt modelId="{02C74B86-314D-4F56-A39D-496A9AD2A9BF}" type="parTrans" cxnId="{0EBD4E76-92A6-46A5-B1C5-2C56C3344C22}">
      <dgm:prSet/>
      <dgm:spPr/>
      <dgm:t>
        <a:bodyPr/>
        <a:lstStyle/>
        <a:p>
          <a:endParaRPr lang="en-US"/>
        </a:p>
      </dgm:t>
    </dgm:pt>
    <dgm:pt modelId="{989D338D-F0FE-4DE9-AC52-F7D014A013A5}" type="sibTrans" cxnId="{0EBD4E76-92A6-46A5-B1C5-2C56C3344C22}">
      <dgm:prSet/>
      <dgm:spPr/>
      <dgm:t>
        <a:bodyPr/>
        <a:lstStyle/>
        <a:p>
          <a:endParaRPr lang="en-US"/>
        </a:p>
      </dgm:t>
    </dgm:pt>
    <dgm:pt modelId="{005DC3BB-F0B4-4CD1-9E5C-66D5C02A08DB}">
      <dgm:prSet phldrT="[Text]"/>
      <dgm:spPr/>
      <dgm:t>
        <a:bodyPr/>
        <a:lstStyle/>
        <a:p>
          <a:r>
            <a:rPr lang="en-US" dirty="0" err="1" smtClean="0"/>
            <a:t>e.g</a:t>
          </a:r>
          <a:r>
            <a:rPr lang="en-US" dirty="0" smtClean="0"/>
            <a:t>= 1.5</a:t>
          </a:r>
          <a:endParaRPr lang="en-US" dirty="0"/>
        </a:p>
      </dgm:t>
    </dgm:pt>
    <dgm:pt modelId="{607846BE-AECD-4E60-805D-CE602D6F449D}" type="parTrans" cxnId="{733F9C25-E57B-433D-959F-CB482194CD73}">
      <dgm:prSet/>
      <dgm:spPr/>
      <dgm:t>
        <a:bodyPr/>
        <a:lstStyle/>
        <a:p>
          <a:endParaRPr lang="en-US"/>
        </a:p>
      </dgm:t>
    </dgm:pt>
    <dgm:pt modelId="{2CD60543-65C8-43D1-8794-8511785219E9}" type="sibTrans" cxnId="{733F9C25-E57B-433D-959F-CB482194CD73}">
      <dgm:prSet/>
      <dgm:spPr/>
      <dgm:t>
        <a:bodyPr/>
        <a:lstStyle/>
        <a:p>
          <a:endParaRPr lang="en-US"/>
        </a:p>
      </dgm:t>
    </dgm:pt>
    <dgm:pt modelId="{35E2F2E1-52A0-401C-A04E-B04AF95714C6}">
      <dgm:prSet phldrT="[Text]"/>
      <dgm:spPr/>
      <dgm:t>
        <a:bodyPr/>
        <a:lstStyle/>
        <a:p>
          <a:r>
            <a:rPr lang="en-US" dirty="0" err="1" smtClean="0"/>
            <a:t>e.g</a:t>
          </a:r>
          <a:r>
            <a:rPr lang="en-US" dirty="0" smtClean="0"/>
            <a:t>= ‘</a:t>
          </a:r>
          <a:r>
            <a:rPr lang="en-US" dirty="0" err="1" smtClean="0"/>
            <a:t>a’,’b’,’c</a:t>
          </a:r>
          <a:r>
            <a:rPr lang="en-US" dirty="0" smtClean="0"/>
            <a:t>’</a:t>
          </a:r>
          <a:endParaRPr lang="en-US" dirty="0"/>
        </a:p>
      </dgm:t>
    </dgm:pt>
    <dgm:pt modelId="{3E9AFD5A-8E79-4C2A-8061-491E52F1381D}" type="parTrans" cxnId="{72F54426-3E29-435C-9BE4-1746C3EBF446}">
      <dgm:prSet/>
      <dgm:spPr/>
      <dgm:t>
        <a:bodyPr/>
        <a:lstStyle/>
        <a:p>
          <a:endParaRPr lang="en-US"/>
        </a:p>
      </dgm:t>
    </dgm:pt>
    <dgm:pt modelId="{10AC48D9-D546-497A-A9B6-B8820DE1EE6F}" type="sibTrans" cxnId="{72F54426-3E29-435C-9BE4-1746C3EBF446}">
      <dgm:prSet/>
      <dgm:spPr/>
      <dgm:t>
        <a:bodyPr/>
        <a:lstStyle/>
        <a:p>
          <a:endParaRPr lang="en-US"/>
        </a:p>
      </dgm:t>
    </dgm:pt>
    <dgm:pt modelId="{9400BF61-5488-4276-B82F-DC70AEF88A34}">
      <dgm:prSet phldrT="[Text]"/>
      <dgm:spPr/>
      <dgm:t>
        <a:bodyPr/>
        <a:lstStyle/>
        <a:p>
          <a:r>
            <a:rPr lang="en-US" dirty="0" smtClean="0"/>
            <a:t>Strings</a:t>
          </a:r>
          <a:endParaRPr lang="en-US" dirty="0"/>
        </a:p>
      </dgm:t>
    </dgm:pt>
    <dgm:pt modelId="{04B58CA8-3ED2-4B49-A2A2-97C3628FF2FF}" type="parTrans" cxnId="{032DC845-014F-400D-B3F1-38034BF3DD87}">
      <dgm:prSet/>
      <dgm:spPr/>
      <dgm:t>
        <a:bodyPr/>
        <a:lstStyle/>
        <a:p>
          <a:endParaRPr lang="en-US"/>
        </a:p>
      </dgm:t>
    </dgm:pt>
    <dgm:pt modelId="{1BBB227F-B0EC-444F-9E5D-44FD4354D921}" type="sibTrans" cxnId="{032DC845-014F-400D-B3F1-38034BF3DD87}">
      <dgm:prSet/>
      <dgm:spPr/>
      <dgm:t>
        <a:bodyPr/>
        <a:lstStyle/>
        <a:p>
          <a:endParaRPr lang="en-US"/>
        </a:p>
      </dgm:t>
    </dgm:pt>
    <dgm:pt modelId="{AA8E09C5-4CE6-4CCD-9C3A-87B4762CBD2A}">
      <dgm:prSet phldrT="[Text]"/>
      <dgm:spPr/>
      <dgm:t>
        <a:bodyPr/>
        <a:lstStyle/>
        <a:p>
          <a:r>
            <a:rPr lang="en-US" dirty="0" smtClean="0"/>
            <a:t>Words</a:t>
          </a:r>
          <a:endParaRPr lang="en-US" dirty="0"/>
        </a:p>
      </dgm:t>
    </dgm:pt>
    <dgm:pt modelId="{601F785B-9636-4B0D-8DAD-359AF12981EF}" type="parTrans" cxnId="{6895B879-D78A-4E8C-B29A-96DA0FF91894}">
      <dgm:prSet/>
      <dgm:spPr/>
      <dgm:t>
        <a:bodyPr/>
        <a:lstStyle/>
        <a:p>
          <a:endParaRPr lang="en-US"/>
        </a:p>
      </dgm:t>
    </dgm:pt>
    <dgm:pt modelId="{A75171ED-AE1F-4E17-AE55-12AEFD945F2E}" type="sibTrans" cxnId="{6895B879-D78A-4E8C-B29A-96DA0FF91894}">
      <dgm:prSet/>
      <dgm:spPr/>
      <dgm:t>
        <a:bodyPr/>
        <a:lstStyle/>
        <a:p>
          <a:endParaRPr lang="en-US"/>
        </a:p>
      </dgm:t>
    </dgm:pt>
    <dgm:pt modelId="{215E730B-8B8B-4473-986A-C42F7012333C}">
      <dgm:prSet phldrT="[Text]"/>
      <dgm:spPr/>
      <dgm:t>
        <a:bodyPr/>
        <a:lstStyle/>
        <a:p>
          <a:r>
            <a:rPr lang="en-US" dirty="0" err="1" smtClean="0"/>
            <a:t>e.g</a:t>
          </a:r>
          <a:r>
            <a:rPr lang="en-US" dirty="0" smtClean="0"/>
            <a:t>= “Hello”</a:t>
          </a:r>
          <a:endParaRPr lang="en-US" dirty="0"/>
        </a:p>
      </dgm:t>
    </dgm:pt>
    <dgm:pt modelId="{8DB1B3FC-9490-468E-8A77-A0C89AB0A215}" type="parTrans" cxnId="{38674967-6F50-49FD-B117-277ABDB5A959}">
      <dgm:prSet/>
      <dgm:spPr/>
      <dgm:t>
        <a:bodyPr/>
        <a:lstStyle/>
        <a:p>
          <a:endParaRPr lang="en-US"/>
        </a:p>
      </dgm:t>
    </dgm:pt>
    <dgm:pt modelId="{B96736B4-AC4D-4800-A052-E1E31CE7D405}" type="sibTrans" cxnId="{38674967-6F50-49FD-B117-277ABDB5A959}">
      <dgm:prSet/>
      <dgm:spPr/>
      <dgm:t>
        <a:bodyPr/>
        <a:lstStyle/>
        <a:p>
          <a:endParaRPr lang="en-US"/>
        </a:p>
      </dgm:t>
    </dgm:pt>
    <dgm:pt modelId="{566CA40F-62E0-46B6-ADE4-796B95011B79}" type="pres">
      <dgm:prSet presAssocID="{CE25B8E4-8F04-490F-A2A3-CCE514336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A2FF55-0BBA-4B7B-8AA1-E79463EFC0EA}" type="pres">
      <dgm:prSet presAssocID="{3BF8E48F-84FE-4500-B8C7-4FFDF5BFA2B3}" presName="composite" presStyleCnt="0"/>
      <dgm:spPr/>
    </dgm:pt>
    <dgm:pt modelId="{2A475985-B426-40B4-9A8D-7EAE4EDF29B0}" type="pres">
      <dgm:prSet presAssocID="{3BF8E48F-84FE-4500-B8C7-4FFDF5BFA2B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BCAF6-98EF-490F-A1BB-16374734AD22}" type="pres">
      <dgm:prSet presAssocID="{3BF8E48F-84FE-4500-B8C7-4FFDF5BFA2B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0122A-E132-491E-86F6-7B575E89959A}" type="pres">
      <dgm:prSet presAssocID="{5C57E21A-5171-46FA-916C-9113DAF030F0}" presName="space" presStyleCnt="0"/>
      <dgm:spPr/>
    </dgm:pt>
    <dgm:pt modelId="{5E0A5555-5981-4644-A6DE-DC351A3A580D}" type="pres">
      <dgm:prSet presAssocID="{64F5AA85-D6C7-40D3-A574-CCD209D4A477}" presName="composite" presStyleCnt="0"/>
      <dgm:spPr/>
    </dgm:pt>
    <dgm:pt modelId="{6B18A080-E397-4B92-B72C-C4C4064D1802}" type="pres">
      <dgm:prSet presAssocID="{64F5AA85-D6C7-40D3-A574-CCD209D4A47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4C07C-F765-414D-93A6-321DF56CEC94}" type="pres">
      <dgm:prSet presAssocID="{64F5AA85-D6C7-40D3-A574-CCD209D4A477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5E036-AD3F-417C-835E-B812370ECF83}" type="pres">
      <dgm:prSet presAssocID="{49560AE5-4403-44A2-8585-E65656E97006}" presName="space" presStyleCnt="0"/>
      <dgm:spPr/>
    </dgm:pt>
    <dgm:pt modelId="{056CCC88-6FD6-4DE8-8079-6199B28EA122}" type="pres">
      <dgm:prSet presAssocID="{63D4FB5A-A1AD-404C-89DC-2D95826C5B60}" presName="composite" presStyleCnt="0"/>
      <dgm:spPr/>
    </dgm:pt>
    <dgm:pt modelId="{1D8F9A81-EED2-4B2C-9678-99418CCAA807}" type="pres">
      <dgm:prSet presAssocID="{63D4FB5A-A1AD-404C-89DC-2D95826C5B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0C092-ED69-4196-8DE3-C2EB9C4B184E}" type="pres">
      <dgm:prSet presAssocID="{63D4FB5A-A1AD-404C-89DC-2D95826C5B6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D346D-CA58-4B88-9A1F-AD4645FE0EBB}" type="pres">
      <dgm:prSet presAssocID="{8BC67003-984B-4CF3-9FC9-4C4743836EE7}" presName="space" presStyleCnt="0"/>
      <dgm:spPr/>
    </dgm:pt>
    <dgm:pt modelId="{B4271CCF-0A97-4B1B-91DF-9636C1091412}" type="pres">
      <dgm:prSet presAssocID="{9400BF61-5488-4276-B82F-DC70AEF88A34}" presName="composite" presStyleCnt="0"/>
      <dgm:spPr/>
    </dgm:pt>
    <dgm:pt modelId="{998BF91E-6639-49D0-924B-9BE81DF6CA4D}" type="pres">
      <dgm:prSet presAssocID="{9400BF61-5488-4276-B82F-DC70AEF88A3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7D60F-B137-4B50-BB01-E6A104685250}" type="pres">
      <dgm:prSet presAssocID="{9400BF61-5488-4276-B82F-DC70AEF88A3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65DA09-6121-4CA8-AB05-A77E2275F454}" type="presOf" srcId="{64F5AA85-D6C7-40D3-A574-CCD209D4A477}" destId="{6B18A080-E397-4B92-B72C-C4C4064D1802}" srcOrd="0" destOrd="0" presId="urn:microsoft.com/office/officeart/2005/8/layout/hList1"/>
    <dgm:cxn modelId="{3B7C2E9A-A55A-4D62-BAC6-6ADB4E29DAAA}" srcId="{63D4FB5A-A1AD-404C-89DC-2D95826C5B60}" destId="{89DC4F6D-26EB-4AF7-BBBE-E607BA60BF9B}" srcOrd="0" destOrd="0" parTransId="{7100C065-ADA3-4D25-A780-A0EC4A1CA3DE}" sibTransId="{9808FA69-96E8-4FF3-BF9C-76372EF213D8}"/>
    <dgm:cxn modelId="{3A9B8AA4-B8DB-4FAF-B0BC-311742CBAFBF}" type="presOf" srcId="{35E2F2E1-52A0-401C-A04E-B04AF95714C6}" destId="{9DB0C092-ED69-4196-8DE3-C2EB9C4B184E}" srcOrd="0" destOrd="1" presId="urn:microsoft.com/office/officeart/2005/8/layout/hList1"/>
    <dgm:cxn modelId="{A5DB74F8-C5AF-481A-AEAE-196EB3252BBD}" type="presOf" srcId="{3A9F4D58-72E2-458E-A1E6-B34AB9BD0958}" destId="{9FA4C07C-F765-414D-93A6-321DF56CEC94}" srcOrd="0" destOrd="0" presId="urn:microsoft.com/office/officeart/2005/8/layout/hList1"/>
    <dgm:cxn modelId="{733F9C25-E57B-433D-959F-CB482194CD73}" srcId="{64F5AA85-D6C7-40D3-A574-CCD209D4A477}" destId="{005DC3BB-F0B4-4CD1-9E5C-66D5C02A08DB}" srcOrd="1" destOrd="0" parTransId="{607846BE-AECD-4E60-805D-CE602D6F449D}" sibTransId="{2CD60543-65C8-43D1-8794-8511785219E9}"/>
    <dgm:cxn modelId="{0EBD4E76-92A6-46A5-B1C5-2C56C3344C22}" srcId="{3BF8E48F-84FE-4500-B8C7-4FFDF5BFA2B3}" destId="{9E778102-BEAD-4DB8-97D7-C0EFBC3BD531}" srcOrd="1" destOrd="0" parTransId="{02C74B86-314D-4F56-A39D-496A9AD2A9BF}" sibTransId="{989D338D-F0FE-4DE9-AC52-F7D014A013A5}"/>
    <dgm:cxn modelId="{7D845F40-3404-46AE-A83E-D34C86E00238}" srcId="{CE25B8E4-8F04-490F-A2A3-CCE514336680}" destId="{3BF8E48F-84FE-4500-B8C7-4FFDF5BFA2B3}" srcOrd="0" destOrd="0" parTransId="{1FCDA420-0E58-49B2-A79A-68954AA3F898}" sibTransId="{5C57E21A-5171-46FA-916C-9113DAF030F0}"/>
    <dgm:cxn modelId="{38674967-6F50-49FD-B117-277ABDB5A959}" srcId="{9400BF61-5488-4276-B82F-DC70AEF88A34}" destId="{215E730B-8B8B-4473-986A-C42F7012333C}" srcOrd="1" destOrd="0" parTransId="{8DB1B3FC-9490-468E-8A77-A0C89AB0A215}" sibTransId="{B96736B4-AC4D-4800-A052-E1E31CE7D405}"/>
    <dgm:cxn modelId="{7FBEE6A6-5CFE-4AA4-A530-A3BEA9F2124F}" type="presOf" srcId="{89DC4F6D-26EB-4AF7-BBBE-E607BA60BF9B}" destId="{9DB0C092-ED69-4196-8DE3-C2EB9C4B184E}" srcOrd="0" destOrd="0" presId="urn:microsoft.com/office/officeart/2005/8/layout/hList1"/>
    <dgm:cxn modelId="{72F54426-3E29-435C-9BE4-1746C3EBF446}" srcId="{63D4FB5A-A1AD-404C-89DC-2D95826C5B60}" destId="{35E2F2E1-52A0-401C-A04E-B04AF95714C6}" srcOrd="1" destOrd="0" parTransId="{3E9AFD5A-8E79-4C2A-8061-491E52F1381D}" sibTransId="{10AC48D9-D546-497A-A9B6-B8820DE1EE6F}"/>
    <dgm:cxn modelId="{A58E0C66-68A8-42FA-A3F8-FBD084B603B8}" type="presOf" srcId="{9400BF61-5488-4276-B82F-DC70AEF88A34}" destId="{998BF91E-6639-49D0-924B-9BE81DF6CA4D}" srcOrd="0" destOrd="0" presId="urn:microsoft.com/office/officeart/2005/8/layout/hList1"/>
    <dgm:cxn modelId="{66DDF257-10D7-4E44-8400-88DA86723691}" type="presOf" srcId="{AA8E09C5-4CE6-4CCD-9C3A-87B4762CBD2A}" destId="{4D27D60F-B137-4B50-BB01-E6A104685250}" srcOrd="0" destOrd="0" presId="urn:microsoft.com/office/officeart/2005/8/layout/hList1"/>
    <dgm:cxn modelId="{D491041B-2E0E-43EF-94B6-B0DEFB231807}" srcId="{CE25B8E4-8F04-490F-A2A3-CCE514336680}" destId="{63D4FB5A-A1AD-404C-89DC-2D95826C5B60}" srcOrd="2" destOrd="0" parTransId="{5251EA60-69A8-45C5-A7F3-5514DB642293}" sibTransId="{8BC67003-984B-4CF3-9FC9-4C4743836EE7}"/>
    <dgm:cxn modelId="{1DA0CD6E-EF89-42B9-A907-B39E2771078C}" type="presOf" srcId="{215E730B-8B8B-4473-986A-C42F7012333C}" destId="{4D27D60F-B137-4B50-BB01-E6A104685250}" srcOrd="0" destOrd="1" presId="urn:microsoft.com/office/officeart/2005/8/layout/hList1"/>
    <dgm:cxn modelId="{7075B049-3B30-424D-BA84-C031F8F81722}" type="presOf" srcId="{3BF8E48F-84FE-4500-B8C7-4FFDF5BFA2B3}" destId="{2A475985-B426-40B4-9A8D-7EAE4EDF29B0}" srcOrd="0" destOrd="0" presId="urn:microsoft.com/office/officeart/2005/8/layout/hList1"/>
    <dgm:cxn modelId="{0093E33E-CD4E-452D-AEBA-6D4381655014}" type="presOf" srcId="{005DC3BB-F0B4-4CD1-9E5C-66D5C02A08DB}" destId="{9FA4C07C-F765-414D-93A6-321DF56CEC94}" srcOrd="0" destOrd="1" presId="urn:microsoft.com/office/officeart/2005/8/layout/hList1"/>
    <dgm:cxn modelId="{16A96E84-DD7F-4825-9414-8FA30B75DAB2}" type="presOf" srcId="{8D007F6C-E9B5-4D67-8335-DEBFFB7246E9}" destId="{562BCAF6-98EF-490F-A1BB-16374734AD22}" srcOrd="0" destOrd="0" presId="urn:microsoft.com/office/officeart/2005/8/layout/hList1"/>
    <dgm:cxn modelId="{7361D11F-70D6-4835-9B46-380D69B09610}" srcId="{3BF8E48F-84FE-4500-B8C7-4FFDF5BFA2B3}" destId="{8D007F6C-E9B5-4D67-8335-DEBFFB7246E9}" srcOrd="0" destOrd="0" parTransId="{FAD63868-04A7-4021-98B3-A698B6CA2F0B}" sibTransId="{F8B36028-079C-4FF1-AA72-FBEBF4C4C0CD}"/>
    <dgm:cxn modelId="{A5CD891F-328A-43C1-98F7-3289C18EDF97}" type="presOf" srcId="{CE25B8E4-8F04-490F-A2A3-CCE514336680}" destId="{566CA40F-62E0-46B6-ADE4-796B95011B79}" srcOrd="0" destOrd="0" presId="urn:microsoft.com/office/officeart/2005/8/layout/hList1"/>
    <dgm:cxn modelId="{D5654202-E15E-4118-990D-0E50452676A7}" type="presOf" srcId="{63D4FB5A-A1AD-404C-89DC-2D95826C5B60}" destId="{1D8F9A81-EED2-4B2C-9678-99418CCAA807}" srcOrd="0" destOrd="0" presId="urn:microsoft.com/office/officeart/2005/8/layout/hList1"/>
    <dgm:cxn modelId="{6895B879-D78A-4E8C-B29A-96DA0FF91894}" srcId="{9400BF61-5488-4276-B82F-DC70AEF88A34}" destId="{AA8E09C5-4CE6-4CCD-9C3A-87B4762CBD2A}" srcOrd="0" destOrd="0" parTransId="{601F785B-9636-4B0D-8DAD-359AF12981EF}" sibTransId="{A75171ED-AE1F-4E17-AE55-12AEFD945F2E}"/>
    <dgm:cxn modelId="{BBB15860-C89A-4697-ACCF-D13C192A4CD1}" srcId="{CE25B8E4-8F04-490F-A2A3-CCE514336680}" destId="{64F5AA85-D6C7-40D3-A574-CCD209D4A477}" srcOrd="1" destOrd="0" parTransId="{863D018F-64D7-4FE9-A046-6D374D8BA805}" sibTransId="{49560AE5-4403-44A2-8585-E65656E97006}"/>
    <dgm:cxn modelId="{2E8F37C9-3623-4F6D-8D95-CB1D21AE7F19}" srcId="{64F5AA85-D6C7-40D3-A574-CCD209D4A477}" destId="{3A9F4D58-72E2-458E-A1E6-B34AB9BD0958}" srcOrd="0" destOrd="0" parTransId="{CE9E39FC-FD1C-4511-AFD6-4ACA3B1BFB94}" sibTransId="{D75422DF-C0AA-4DED-A7BC-74ED92B63A20}"/>
    <dgm:cxn modelId="{032DC845-014F-400D-B3F1-38034BF3DD87}" srcId="{CE25B8E4-8F04-490F-A2A3-CCE514336680}" destId="{9400BF61-5488-4276-B82F-DC70AEF88A34}" srcOrd="3" destOrd="0" parTransId="{04B58CA8-3ED2-4B49-A2A2-97C3628FF2FF}" sibTransId="{1BBB227F-B0EC-444F-9E5D-44FD4354D921}"/>
    <dgm:cxn modelId="{CCE023F5-7CD5-4F42-B774-360BFC3C8AEC}" type="presOf" srcId="{9E778102-BEAD-4DB8-97D7-C0EFBC3BD531}" destId="{562BCAF6-98EF-490F-A1BB-16374734AD22}" srcOrd="0" destOrd="1" presId="urn:microsoft.com/office/officeart/2005/8/layout/hList1"/>
    <dgm:cxn modelId="{2F50941C-37F2-4515-A77C-5CA7B6A1B4E3}" type="presParOf" srcId="{566CA40F-62E0-46B6-ADE4-796B95011B79}" destId="{B9A2FF55-0BBA-4B7B-8AA1-E79463EFC0EA}" srcOrd="0" destOrd="0" presId="urn:microsoft.com/office/officeart/2005/8/layout/hList1"/>
    <dgm:cxn modelId="{02A2B989-E6E7-4DAB-B5DB-C1251B58AEFD}" type="presParOf" srcId="{B9A2FF55-0BBA-4B7B-8AA1-E79463EFC0EA}" destId="{2A475985-B426-40B4-9A8D-7EAE4EDF29B0}" srcOrd="0" destOrd="0" presId="urn:microsoft.com/office/officeart/2005/8/layout/hList1"/>
    <dgm:cxn modelId="{2A4DC669-9CF5-4F4F-B05C-64461294B3AE}" type="presParOf" srcId="{B9A2FF55-0BBA-4B7B-8AA1-E79463EFC0EA}" destId="{562BCAF6-98EF-490F-A1BB-16374734AD22}" srcOrd="1" destOrd="0" presId="urn:microsoft.com/office/officeart/2005/8/layout/hList1"/>
    <dgm:cxn modelId="{9A8E48EE-D9E7-40A7-829E-F5D36832B390}" type="presParOf" srcId="{566CA40F-62E0-46B6-ADE4-796B95011B79}" destId="{1B40122A-E132-491E-86F6-7B575E89959A}" srcOrd="1" destOrd="0" presId="urn:microsoft.com/office/officeart/2005/8/layout/hList1"/>
    <dgm:cxn modelId="{2EFF87F6-16F0-495E-97FE-74F939DF781D}" type="presParOf" srcId="{566CA40F-62E0-46B6-ADE4-796B95011B79}" destId="{5E0A5555-5981-4644-A6DE-DC351A3A580D}" srcOrd="2" destOrd="0" presId="urn:microsoft.com/office/officeart/2005/8/layout/hList1"/>
    <dgm:cxn modelId="{E26D00FA-E968-4375-AB93-630608DE8DBD}" type="presParOf" srcId="{5E0A5555-5981-4644-A6DE-DC351A3A580D}" destId="{6B18A080-E397-4B92-B72C-C4C4064D1802}" srcOrd="0" destOrd="0" presId="urn:microsoft.com/office/officeart/2005/8/layout/hList1"/>
    <dgm:cxn modelId="{009D32BB-73D6-4331-A9BB-D4D087E064C4}" type="presParOf" srcId="{5E0A5555-5981-4644-A6DE-DC351A3A580D}" destId="{9FA4C07C-F765-414D-93A6-321DF56CEC94}" srcOrd="1" destOrd="0" presId="urn:microsoft.com/office/officeart/2005/8/layout/hList1"/>
    <dgm:cxn modelId="{DAABF229-B7BF-4C75-A194-FE984FFAC149}" type="presParOf" srcId="{566CA40F-62E0-46B6-ADE4-796B95011B79}" destId="{9155E036-AD3F-417C-835E-B812370ECF83}" srcOrd="3" destOrd="0" presId="urn:microsoft.com/office/officeart/2005/8/layout/hList1"/>
    <dgm:cxn modelId="{BCA08F8E-1B0D-4F35-8CCC-A3436D08DF56}" type="presParOf" srcId="{566CA40F-62E0-46B6-ADE4-796B95011B79}" destId="{056CCC88-6FD6-4DE8-8079-6199B28EA122}" srcOrd="4" destOrd="0" presId="urn:microsoft.com/office/officeart/2005/8/layout/hList1"/>
    <dgm:cxn modelId="{D72B4950-8D9E-4025-8B8C-764593A8D994}" type="presParOf" srcId="{056CCC88-6FD6-4DE8-8079-6199B28EA122}" destId="{1D8F9A81-EED2-4B2C-9678-99418CCAA807}" srcOrd="0" destOrd="0" presId="urn:microsoft.com/office/officeart/2005/8/layout/hList1"/>
    <dgm:cxn modelId="{067A834B-50D4-4D6E-A0E3-12D8807D5DB4}" type="presParOf" srcId="{056CCC88-6FD6-4DE8-8079-6199B28EA122}" destId="{9DB0C092-ED69-4196-8DE3-C2EB9C4B184E}" srcOrd="1" destOrd="0" presId="urn:microsoft.com/office/officeart/2005/8/layout/hList1"/>
    <dgm:cxn modelId="{BF25E309-3EDC-4CF8-B230-FCABC9ED920A}" type="presParOf" srcId="{566CA40F-62E0-46B6-ADE4-796B95011B79}" destId="{1A3D346D-CA58-4B88-9A1F-AD4645FE0EBB}" srcOrd="5" destOrd="0" presId="urn:microsoft.com/office/officeart/2005/8/layout/hList1"/>
    <dgm:cxn modelId="{A8E3F7F5-134A-4D74-9241-FBABFB71D187}" type="presParOf" srcId="{566CA40F-62E0-46B6-ADE4-796B95011B79}" destId="{B4271CCF-0A97-4B1B-91DF-9636C1091412}" srcOrd="6" destOrd="0" presId="urn:microsoft.com/office/officeart/2005/8/layout/hList1"/>
    <dgm:cxn modelId="{7D0D9376-C3E1-4327-9E5D-4D860D0D8789}" type="presParOf" srcId="{B4271CCF-0A97-4B1B-91DF-9636C1091412}" destId="{998BF91E-6639-49D0-924B-9BE81DF6CA4D}" srcOrd="0" destOrd="0" presId="urn:microsoft.com/office/officeart/2005/8/layout/hList1"/>
    <dgm:cxn modelId="{519751AB-5209-4EDD-9125-E9721ECF4519}" type="presParOf" srcId="{B4271CCF-0A97-4B1B-91DF-9636C1091412}" destId="{4D27D60F-B137-4B50-BB01-E6A1046852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75985-B426-40B4-9A8D-7EAE4EDF29B0}">
      <dsp:nvSpPr>
        <dsp:cNvPr id="0" name=""/>
        <dsp:cNvSpPr/>
      </dsp:nvSpPr>
      <dsp:spPr>
        <a:xfrm>
          <a:off x="3437" y="1670212"/>
          <a:ext cx="2067222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Integer</a:t>
          </a:r>
          <a:endParaRPr lang="en-US" sz="2500" kern="1200" dirty="0"/>
        </a:p>
      </dsp:txBody>
      <dsp:txXfrm>
        <a:off x="3437" y="1670212"/>
        <a:ext cx="2067222" cy="720000"/>
      </dsp:txXfrm>
    </dsp:sp>
    <dsp:sp modelId="{562BCAF6-98EF-490F-A1BB-16374734AD22}">
      <dsp:nvSpPr>
        <dsp:cNvPr id="0" name=""/>
        <dsp:cNvSpPr/>
      </dsp:nvSpPr>
      <dsp:spPr>
        <a:xfrm>
          <a:off x="3437" y="2390212"/>
          <a:ext cx="2067222" cy="15783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Whole number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e.g</a:t>
          </a:r>
          <a:r>
            <a:rPr lang="en-US" sz="2500" kern="1200" dirty="0" smtClean="0"/>
            <a:t>= 5</a:t>
          </a:r>
          <a:endParaRPr lang="en-US" sz="2500" kern="1200" dirty="0"/>
        </a:p>
      </dsp:txBody>
      <dsp:txXfrm>
        <a:off x="3437" y="2390212"/>
        <a:ext cx="2067222" cy="1578375"/>
      </dsp:txXfrm>
    </dsp:sp>
    <dsp:sp modelId="{6B18A080-E397-4B92-B72C-C4C4064D1802}">
      <dsp:nvSpPr>
        <dsp:cNvPr id="0" name=""/>
        <dsp:cNvSpPr/>
      </dsp:nvSpPr>
      <dsp:spPr>
        <a:xfrm>
          <a:off x="2360071" y="1670212"/>
          <a:ext cx="2067222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Float</a:t>
          </a:r>
          <a:endParaRPr lang="en-US" sz="2500" kern="1200" dirty="0"/>
        </a:p>
      </dsp:txBody>
      <dsp:txXfrm>
        <a:off x="2360071" y="1670212"/>
        <a:ext cx="2067222" cy="720000"/>
      </dsp:txXfrm>
    </dsp:sp>
    <dsp:sp modelId="{9FA4C07C-F765-414D-93A6-321DF56CEC94}">
      <dsp:nvSpPr>
        <dsp:cNvPr id="0" name=""/>
        <dsp:cNvSpPr/>
      </dsp:nvSpPr>
      <dsp:spPr>
        <a:xfrm>
          <a:off x="2360071" y="2390212"/>
          <a:ext cx="2067222" cy="15783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Decimal Number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e.g</a:t>
          </a:r>
          <a:r>
            <a:rPr lang="en-US" sz="2500" kern="1200" dirty="0" smtClean="0"/>
            <a:t>= 1.5</a:t>
          </a:r>
          <a:endParaRPr lang="en-US" sz="2500" kern="1200" dirty="0"/>
        </a:p>
      </dsp:txBody>
      <dsp:txXfrm>
        <a:off x="2360071" y="2390212"/>
        <a:ext cx="2067222" cy="1578375"/>
      </dsp:txXfrm>
    </dsp:sp>
    <dsp:sp modelId="{1D8F9A81-EED2-4B2C-9678-99418CCAA807}">
      <dsp:nvSpPr>
        <dsp:cNvPr id="0" name=""/>
        <dsp:cNvSpPr/>
      </dsp:nvSpPr>
      <dsp:spPr>
        <a:xfrm>
          <a:off x="4716705" y="1670212"/>
          <a:ext cx="2067222" cy="720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Char</a:t>
          </a:r>
          <a:endParaRPr lang="en-US" sz="2500" kern="1200" dirty="0"/>
        </a:p>
      </dsp:txBody>
      <dsp:txXfrm>
        <a:off x="4716705" y="1670212"/>
        <a:ext cx="2067222" cy="720000"/>
      </dsp:txXfrm>
    </dsp:sp>
    <dsp:sp modelId="{9DB0C092-ED69-4196-8DE3-C2EB9C4B184E}">
      <dsp:nvSpPr>
        <dsp:cNvPr id="0" name=""/>
        <dsp:cNvSpPr/>
      </dsp:nvSpPr>
      <dsp:spPr>
        <a:xfrm>
          <a:off x="4716705" y="2390212"/>
          <a:ext cx="2067222" cy="15783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Characters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e.g</a:t>
          </a:r>
          <a:r>
            <a:rPr lang="en-US" sz="2500" kern="1200" dirty="0" smtClean="0"/>
            <a:t>= ‘</a:t>
          </a:r>
          <a:r>
            <a:rPr lang="en-US" sz="2500" kern="1200" dirty="0" err="1" smtClean="0"/>
            <a:t>a’,’b’,’c</a:t>
          </a:r>
          <a:r>
            <a:rPr lang="en-US" sz="2500" kern="1200" dirty="0" smtClean="0"/>
            <a:t>’</a:t>
          </a:r>
          <a:endParaRPr lang="en-US" sz="2500" kern="1200" dirty="0"/>
        </a:p>
      </dsp:txBody>
      <dsp:txXfrm>
        <a:off x="4716705" y="2390212"/>
        <a:ext cx="2067222" cy="1578375"/>
      </dsp:txXfrm>
    </dsp:sp>
    <dsp:sp modelId="{998BF91E-6639-49D0-924B-9BE81DF6CA4D}">
      <dsp:nvSpPr>
        <dsp:cNvPr id="0" name=""/>
        <dsp:cNvSpPr/>
      </dsp:nvSpPr>
      <dsp:spPr>
        <a:xfrm>
          <a:off x="7073339" y="1670212"/>
          <a:ext cx="206722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Strings</a:t>
          </a:r>
          <a:endParaRPr lang="en-US" sz="2500" kern="1200" dirty="0"/>
        </a:p>
      </dsp:txBody>
      <dsp:txXfrm>
        <a:off x="7073339" y="1670212"/>
        <a:ext cx="2067222" cy="720000"/>
      </dsp:txXfrm>
    </dsp:sp>
    <dsp:sp modelId="{4D27D60F-B137-4B50-BB01-E6A104685250}">
      <dsp:nvSpPr>
        <dsp:cNvPr id="0" name=""/>
        <dsp:cNvSpPr/>
      </dsp:nvSpPr>
      <dsp:spPr>
        <a:xfrm>
          <a:off x="7073339" y="2390212"/>
          <a:ext cx="2067222" cy="15783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Words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e.g</a:t>
          </a:r>
          <a:r>
            <a:rPr lang="en-US" sz="2500" kern="1200" dirty="0" smtClean="0"/>
            <a:t>= “Hello”</a:t>
          </a:r>
          <a:endParaRPr lang="en-US" sz="2500" kern="1200" dirty="0"/>
        </a:p>
      </dsp:txBody>
      <dsp:txXfrm>
        <a:off x="7073339" y="2390212"/>
        <a:ext cx="2067222" cy="157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15378C-2CE0-441C-8CE4-B285675F668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4665B7-EA69-4530-BD8D-B923D8CCCB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1"/>
            <a:ext cx="8763000" cy="4267200"/>
          </a:xfrm>
        </p:spPr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5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We also can define strings variable.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Such as these examples: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first_name</a:t>
            </a:r>
            <a:r>
              <a:rPr lang="en-US" sz="3200" dirty="0" smtClean="0">
                <a:solidFill>
                  <a:schemeClr val="tx1"/>
                </a:solidFill>
              </a:rPr>
              <a:t> = “Sarah”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last_name</a:t>
            </a:r>
            <a:r>
              <a:rPr lang="en-US" sz="3200" dirty="0" smtClean="0">
                <a:solidFill>
                  <a:schemeClr val="tx1"/>
                </a:solidFill>
              </a:rPr>
              <a:t>= “Ali”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We can also combine strings by adding them.</a:t>
            </a:r>
          </a:p>
          <a:p>
            <a:r>
              <a:rPr lang="en-US" sz="3200" dirty="0" err="1" smtClean="0">
                <a:solidFill>
                  <a:schemeClr val="tx1"/>
                </a:solidFill>
              </a:rPr>
              <a:t>E.g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 </a:t>
            </a:r>
            <a:r>
              <a:rPr lang="en-US" sz="3200" dirty="0" err="1" smtClean="0">
                <a:solidFill>
                  <a:schemeClr val="tx1"/>
                </a:solidFill>
              </a:rPr>
              <a:t>full_name</a:t>
            </a:r>
            <a:r>
              <a:rPr lang="en-US" sz="3200" dirty="0" smtClean="0">
                <a:solidFill>
                  <a:schemeClr val="tx1"/>
                </a:solidFill>
              </a:rPr>
              <a:t> = </a:t>
            </a:r>
            <a:r>
              <a:rPr lang="en-US" sz="3200" dirty="0" err="1" smtClean="0">
                <a:solidFill>
                  <a:schemeClr val="tx1"/>
                </a:solidFill>
              </a:rPr>
              <a:t>first_name</a:t>
            </a:r>
            <a:r>
              <a:rPr lang="en-US" sz="3200" dirty="0" smtClean="0">
                <a:solidFill>
                  <a:schemeClr val="tx1"/>
                </a:solidFill>
              </a:rPr>
              <a:t> + </a:t>
            </a:r>
            <a:r>
              <a:rPr lang="en-US" sz="3200" dirty="0" err="1" smtClean="0">
                <a:solidFill>
                  <a:schemeClr val="tx1"/>
                </a:solidFill>
              </a:rPr>
              <a:t>last_name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321576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981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Input: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3" r="86640"/>
          <a:stretch/>
        </p:blipFill>
        <p:spPr bwMode="auto">
          <a:xfrm>
            <a:off x="1981200" y="4707660"/>
            <a:ext cx="2514599" cy="17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782" y="438063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Output: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470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000" dirty="0" smtClean="0"/>
              <a:t>Getting strings input from user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Now, let us see how to get user input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get user input, simply define the variables with this format: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variable_name</a:t>
            </a:r>
            <a:r>
              <a:rPr lang="en-US" dirty="0" smtClean="0">
                <a:solidFill>
                  <a:schemeClr val="tx1"/>
                </a:solidFill>
              </a:rPr>
              <a:t> = input (“Prompt message”)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761256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17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95945"/>
            <a:ext cx="6781800" cy="26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943600" y="2057400"/>
            <a:ext cx="19812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62600" y="2247900"/>
            <a:ext cx="2362200" cy="723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24800" y="1903557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365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Write a code that ask your friend’s name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9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Now, let us learn how to get numbers or integer from user.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To get user input, simply define the variables with this format: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</a:t>
            </a:r>
            <a:r>
              <a:rPr lang="en-US" sz="2800" dirty="0" smtClean="0">
                <a:solidFill>
                  <a:schemeClr val="tx1"/>
                </a:solidFill>
              </a:rPr>
              <a:t>number=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(input </a:t>
            </a:r>
            <a:r>
              <a:rPr lang="en-US" sz="2800" dirty="0">
                <a:solidFill>
                  <a:schemeClr val="tx1"/>
                </a:solidFill>
              </a:rPr>
              <a:t>(“</a:t>
            </a:r>
            <a:r>
              <a:rPr lang="en-US" sz="2800" dirty="0" smtClean="0">
                <a:solidFill>
                  <a:schemeClr val="tx1"/>
                </a:solidFill>
              </a:rPr>
              <a:t>Prompt message”))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tx1"/>
                </a:solidFill>
              </a:rPr>
              <a:t>e.g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Getting integer input from user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7429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77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Print combination of variables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print different type of variable, follow the following format: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print( integer , strings)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953000" cy="296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09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Write code that </a:t>
            </a:r>
            <a:r>
              <a:rPr lang="en-US" sz="3200" b="1" dirty="0" smtClean="0">
                <a:solidFill>
                  <a:schemeClr val="tx1"/>
                </a:solidFill>
              </a:rPr>
              <a:t>ask user’s age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Print a word like this: 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     “Your age is ________”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Pre-</a:t>
            </a:r>
            <a:r>
              <a:rPr lang="en-US" sz="4400" dirty="0" err="1" smtClean="0">
                <a:solidFill>
                  <a:schemeClr val="tx1"/>
                </a:solidFill>
              </a:rPr>
              <a:t>requisted</a:t>
            </a:r>
            <a:r>
              <a:rPr lang="en-US" sz="4400" dirty="0" smtClean="0">
                <a:solidFill>
                  <a:schemeClr val="tx1"/>
                </a:solidFill>
              </a:rPr>
              <a:t> for this part:</a:t>
            </a:r>
          </a:p>
          <a:p>
            <a:pPr lvl="1"/>
            <a:r>
              <a:rPr lang="en-US" sz="4400" dirty="0" smtClean="0">
                <a:solidFill>
                  <a:schemeClr val="tx1"/>
                </a:solidFill>
              </a:rPr>
              <a:t>Algebra</a:t>
            </a:r>
          </a:p>
          <a:p>
            <a:pPr lvl="1"/>
            <a:r>
              <a:rPr lang="en-US" sz="4400" dirty="0" smtClean="0">
                <a:solidFill>
                  <a:schemeClr val="tx1"/>
                </a:solidFill>
              </a:rPr>
              <a:t>Unknown variable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1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know how to solve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+ 5 = 10</a:t>
            </a:r>
            <a:endParaRPr lang="en-US" sz="8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4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07491"/>
              </p:ext>
            </p:extLst>
          </p:nvPr>
        </p:nvGraphicFramePr>
        <p:xfrm>
          <a:off x="0" y="1219200"/>
          <a:ext cx="9144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5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Now, let us see how to write variables in python.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First, define the variable.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44" y="2924173"/>
            <a:ext cx="3500437" cy="390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73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Write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9127"/>
            <a:ext cx="5198701" cy="421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7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915400" cy="245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ame 3"/>
          <p:cNvSpPr/>
          <p:nvPr/>
        </p:nvSpPr>
        <p:spPr>
          <a:xfrm>
            <a:off x="152400" y="3581400"/>
            <a:ext cx="685800" cy="5334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2"/>
          </p:cNvCxnSpPr>
          <p:nvPr/>
        </p:nvCxnSpPr>
        <p:spPr>
          <a:xfrm flipH="1">
            <a:off x="914400" y="1600200"/>
            <a:ext cx="3657600" cy="198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8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Write your own variables. Then print them. </a:t>
            </a:r>
          </a:p>
          <a:p>
            <a:r>
              <a:rPr lang="en-US" sz="3600" dirty="0" err="1" smtClean="0">
                <a:solidFill>
                  <a:schemeClr val="tx1"/>
                </a:solidFill>
              </a:rPr>
              <a:t>E.g</a:t>
            </a:r>
            <a:r>
              <a:rPr lang="en-US" sz="3600" dirty="0" smtClean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Y= 5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X= 7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Number = 3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5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After learning about variables, let us learn how to calculate in python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Write these codes: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01290"/>
            <a:ext cx="4419600" cy="312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3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</TotalTime>
  <Words>317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PYTHON PROGRAMMING</vt:lpstr>
      <vt:lpstr>Variables</vt:lpstr>
      <vt:lpstr>Did you know how to solve this?</vt:lpstr>
      <vt:lpstr>Types of Variables</vt:lpstr>
      <vt:lpstr>Variables in Python</vt:lpstr>
      <vt:lpstr>Print variables</vt:lpstr>
      <vt:lpstr>The output</vt:lpstr>
      <vt:lpstr>Exercise</vt:lpstr>
      <vt:lpstr>Mathematical Operations</vt:lpstr>
      <vt:lpstr>Strings Variable</vt:lpstr>
      <vt:lpstr>Strings Operation</vt:lpstr>
      <vt:lpstr>Example</vt:lpstr>
      <vt:lpstr>Getting strings input from user</vt:lpstr>
      <vt:lpstr>Outputs</vt:lpstr>
      <vt:lpstr>Exercise</vt:lpstr>
      <vt:lpstr>Getting integer input from user</vt:lpstr>
      <vt:lpstr>Print combination of variables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OEM</dc:creator>
  <cp:lastModifiedBy>OEM</cp:lastModifiedBy>
  <cp:revision>7</cp:revision>
  <dcterms:created xsi:type="dcterms:W3CDTF">2017-08-16T08:41:28Z</dcterms:created>
  <dcterms:modified xsi:type="dcterms:W3CDTF">2017-08-16T10:58:47Z</dcterms:modified>
</cp:coreProperties>
</file>