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1" r:id="rId8"/>
    <p:sldId id="262" r:id="rId9"/>
    <p:sldId id="263" r:id="rId10"/>
    <p:sldId id="275" r:id="rId11"/>
    <p:sldId id="268" r:id="rId12"/>
    <p:sldId id="277" r:id="rId13"/>
    <p:sldId id="278" r:id="rId14"/>
    <p:sldId id="279" r:id="rId15"/>
    <p:sldId id="280" r:id="rId16"/>
    <p:sldId id="276" r:id="rId17"/>
    <p:sldId id="270" r:id="rId18"/>
    <p:sldId id="271" r:id="rId19"/>
    <p:sldId id="272" r:id="rId20"/>
    <p:sldId id="269" r:id="rId21"/>
    <p:sldId id="260" r:id="rId22"/>
    <p:sldId id="264" r:id="rId23"/>
    <p:sldId id="267" r:id="rId24"/>
    <p:sldId id="273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9B03-33F3-45E3-9D19-6AD9287DD24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46EE88-A127-4535-A2C9-526E5B6BFC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9B03-33F3-45E3-9D19-6AD9287DD24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EE88-A127-4535-A2C9-526E5B6BF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9B03-33F3-45E3-9D19-6AD9287DD24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EE88-A127-4535-A2C9-526E5B6BF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9B03-33F3-45E3-9D19-6AD9287DD24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EE88-A127-4535-A2C9-526E5B6BF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9B03-33F3-45E3-9D19-6AD9287DD24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EE88-A127-4535-A2C9-526E5B6BFC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9B03-33F3-45E3-9D19-6AD9287DD24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EE88-A127-4535-A2C9-526E5B6BFC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9B03-33F3-45E3-9D19-6AD9287DD24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EE88-A127-4535-A2C9-526E5B6BFCE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9B03-33F3-45E3-9D19-6AD9287DD24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EE88-A127-4535-A2C9-526E5B6BF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9B03-33F3-45E3-9D19-6AD9287DD24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EE88-A127-4535-A2C9-526E5B6BF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9B03-33F3-45E3-9D19-6AD9287DD24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EE88-A127-4535-A2C9-526E5B6BF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9B03-33F3-45E3-9D19-6AD9287DD24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EE88-A127-4535-A2C9-526E5B6BF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B549B03-33F3-45E3-9D19-6AD9287DD24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046EE88-A127-4535-A2C9-526E5B6BFC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458200" cy="4267200"/>
          </a:xfrm>
        </p:spPr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1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using ‘if-else’ statement, we can determined the status of our exam marks. Whether we ‘pass’ or ‘fail’. 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E.g</a:t>
            </a:r>
            <a:r>
              <a:rPr lang="en-US" dirty="0" smtClean="0">
                <a:solidFill>
                  <a:schemeClr val="tx1"/>
                </a:solidFill>
              </a:rPr>
              <a:t>: The student will ‘fail’ if they get marks below 20.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27" y="3429000"/>
            <a:ext cx="4953000" cy="2370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83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CHOICES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1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if we need to choose more than 2 option?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In this section, we will learn how the computer decide more than 2 options.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Computer will compare ‘if’ and ‘else’ statements. But in multiple choices, there is another statement called ‘else-if’.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In python, ‘else-if’ is defined as ‘</a:t>
            </a:r>
            <a:r>
              <a:rPr lang="en-US" sz="3200" dirty="0" err="1" smtClean="0">
                <a:solidFill>
                  <a:schemeClr val="tx1"/>
                </a:solidFill>
              </a:rPr>
              <a:t>elif</a:t>
            </a:r>
            <a:r>
              <a:rPr lang="en-US" sz="3200" dirty="0" smtClean="0">
                <a:solidFill>
                  <a:schemeClr val="tx1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25945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 want to know the grades of our marks in exam.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9847"/>
              </p:ext>
            </p:extLst>
          </p:nvPr>
        </p:nvGraphicFramePr>
        <p:xfrm>
          <a:off x="914400" y="2362200"/>
          <a:ext cx="75438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1900"/>
                <a:gridCol w="37719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Marks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80-100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60-79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40-59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20-39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5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4000" dirty="0" smtClean="0"/>
              <a:t>Flowchart</a:t>
            </a:r>
            <a:endParaRPr lang="en-US" sz="4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914401"/>
            <a:ext cx="3352800" cy="276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6"/>
          <a:stretch/>
        </p:blipFill>
        <p:spPr bwMode="auto">
          <a:xfrm>
            <a:off x="2154383" y="3581401"/>
            <a:ext cx="4114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42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019800" cy="489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28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Print repeated lines with fixed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same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If we want to write the same line, usually we will write like this format: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4114800" cy="292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495800" y="3962400"/>
            <a:ext cx="685800" cy="4742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0" y="2345461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Output: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44091"/>
            <a:ext cx="1495425" cy="323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7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 we can simplify them!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 can simplify them using this format: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you see the differences? We will write less lines!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6153151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751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tx1"/>
                </a:solidFill>
              </a:rPr>
              <a:t>Try to write multiple lines of 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chemeClr val="tx1"/>
                </a:solidFill>
              </a:rPr>
              <a:t>“I love My Parents!”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4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requisted</a:t>
            </a:r>
            <a:r>
              <a:rPr lang="en-US" dirty="0" smtClean="0"/>
              <a:t>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Logic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Number range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88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51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Repetition / Loops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45" y="1219200"/>
            <a:ext cx="6781800" cy="5212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844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Repetitions/ Loops in Python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286000"/>
            <a:ext cx="848189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233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44" y="2057400"/>
            <a:ext cx="721302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459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using LOOPS, we can ask computer to make a multiplication table.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Just write like this: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71455"/>
            <a:ext cx="8610600" cy="89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965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52600"/>
            <a:ext cx="3429000" cy="479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4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2511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Select the value/s of y if </a:t>
            </a:r>
            <a:r>
              <a:rPr lang="en-US" b="1" dirty="0" smtClean="0">
                <a:solidFill>
                  <a:schemeClr val="tx1"/>
                </a:solidFill>
              </a:rPr>
              <a:t>y is less or equal to 4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a) 4     b) 5      c) 3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Which is the value of x  if </a:t>
            </a:r>
            <a:r>
              <a:rPr lang="en-US" b="1" dirty="0" smtClean="0">
                <a:solidFill>
                  <a:schemeClr val="tx1"/>
                </a:solidFill>
              </a:rPr>
              <a:t>x is more than 5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a) 6      b)5   c)4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6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Now, let us learn about flow chart first, before we continue our programming sessions.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0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39674"/>
            <a:ext cx="6988128" cy="578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5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z="4800" dirty="0" smtClean="0"/>
              <a:t>Logical Flowchart</a:t>
            </a:r>
            <a:endParaRPr lang="en-US" sz="4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72503"/>
            <a:ext cx="8610600" cy="608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49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In order to make a decision, computer only understand two condition, ‘yes’ or ‘no’.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Therefore, if we want to create a program that ask computer to make a decision, we must follow the  “if-else” condition</a:t>
            </a:r>
          </a:p>
        </p:txBody>
      </p:sp>
    </p:spTree>
    <p:extLst>
      <p:ext uri="{BB962C8B-B14F-4D97-AF65-F5344CB8AC3E}">
        <p14:creationId xmlns:p14="http://schemas.microsoft.com/office/powerpoint/2010/main" val="36115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58951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92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user enter 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user enter other than 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6336"/>
            <a:ext cx="6486912" cy="122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18" y="4572000"/>
            <a:ext cx="642097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101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116</TotalTime>
  <Words>382</Words>
  <Application>Microsoft Office PowerPoint</Application>
  <PresentationFormat>On-screen Show (4:3)</PresentationFormat>
  <Paragraphs>77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Executive</vt:lpstr>
      <vt:lpstr>PYTHON PROGRAMMING</vt:lpstr>
      <vt:lpstr>Pre-requisted knowledge</vt:lpstr>
      <vt:lpstr>Quick Test</vt:lpstr>
      <vt:lpstr>Flowchart</vt:lpstr>
      <vt:lpstr>Decision Making</vt:lpstr>
      <vt:lpstr>Logical Flowchart</vt:lpstr>
      <vt:lpstr>Decision Making in Python</vt:lpstr>
      <vt:lpstr>Example</vt:lpstr>
      <vt:lpstr>Output of example</vt:lpstr>
      <vt:lpstr>Application #1</vt:lpstr>
      <vt:lpstr>MULTIPLE CHOICES</vt:lpstr>
      <vt:lpstr>What if we need to choose more than 2 option?</vt:lpstr>
      <vt:lpstr>Example</vt:lpstr>
      <vt:lpstr>Flowchart</vt:lpstr>
      <vt:lpstr>The codes</vt:lpstr>
      <vt:lpstr>FOR LOOP</vt:lpstr>
      <vt:lpstr>Write same lines</vt:lpstr>
      <vt:lpstr>However… we can simplify them!</vt:lpstr>
      <vt:lpstr>Exercise</vt:lpstr>
      <vt:lpstr>WHILE LOOP</vt:lpstr>
      <vt:lpstr>Repetition / Loops</vt:lpstr>
      <vt:lpstr>Repetitions/ Loops in Python</vt:lpstr>
      <vt:lpstr>Output</vt:lpstr>
      <vt:lpstr>Application #2</vt:lpstr>
      <vt:lpstr>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OEM</dc:creator>
  <cp:lastModifiedBy>OEM</cp:lastModifiedBy>
  <cp:revision>13</cp:revision>
  <dcterms:created xsi:type="dcterms:W3CDTF">2017-08-16T09:50:47Z</dcterms:created>
  <dcterms:modified xsi:type="dcterms:W3CDTF">2017-08-17T01:28:12Z</dcterms:modified>
</cp:coreProperties>
</file>