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8" r:id="rId5"/>
    <p:sldId id="263" r:id="rId6"/>
    <p:sldId id="264" r:id="rId7"/>
    <p:sldId id="271" r:id="rId8"/>
    <p:sldId id="265" r:id="rId9"/>
    <p:sldId id="266" r:id="rId10"/>
    <p:sldId id="267" r:id="rId11"/>
    <p:sldId id="268" r:id="rId12"/>
    <p:sldId id="269" r:id="rId13"/>
    <p:sldId id="272" r:id="rId14"/>
    <p:sldId id="273" r:id="rId15"/>
    <p:sldId id="274" r:id="rId16"/>
    <p:sldId id="259" r:id="rId17"/>
    <p:sldId id="26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65A3-683D-46B2-889B-7E7F48EA85E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8AF06A-ED6A-4D47-A0BB-DB70010B08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65A3-683D-46B2-889B-7E7F48EA85E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F06A-ED6A-4D47-A0BB-DB70010B08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65A3-683D-46B2-889B-7E7F48EA85E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F06A-ED6A-4D47-A0BB-DB70010B08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65A3-683D-46B2-889B-7E7F48EA85E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F06A-ED6A-4D47-A0BB-DB70010B08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65A3-683D-46B2-889B-7E7F48EA85E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F06A-ED6A-4D47-A0BB-DB70010B08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65A3-683D-46B2-889B-7E7F48EA85E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F06A-ED6A-4D47-A0BB-DB70010B08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65A3-683D-46B2-889B-7E7F48EA85E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F06A-ED6A-4D47-A0BB-DB70010B08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65A3-683D-46B2-889B-7E7F48EA85E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F06A-ED6A-4D47-A0BB-DB70010B08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65A3-683D-46B2-889B-7E7F48EA85E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F06A-ED6A-4D47-A0BB-DB70010B08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65A3-683D-46B2-889B-7E7F48EA85E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F06A-ED6A-4D47-A0BB-DB70010B08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65A3-683D-46B2-889B-7E7F48EA85E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F06A-ED6A-4D47-A0BB-DB70010B08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A665A3-683D-46B2-889B-7E7F48EA85E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8AF06A-ED6A-4D47-A0BB-DB70010B08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09601"/>
            <a:ext cx="8686800" cy="4267200"/>
          </a:xfrm>
        </p:spPr>
        <p:txBody>
          <a:bodyPr/>
          <a:lstStyle/>
          <a:p>
            <a:r>
              <a:rPr lang="en-US" dirty="0" smtClean="0"/>
              <a:t>PYTHON</a:t>
            </a:r>
            <a:br>
              <a:rPr lang="en-US" dirty="0" smtClean="0"/>
            </a:b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82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600200"/>
          </a:xfrm>
        </p:spPr>
        <p:txBody>
          <a:bodyPr/>
          <a:lstStyle/>
          <a:p>
            <a:r>
              <a:rPr lang="en-US" dirty="0" smtClean="0"/>
              <a:t>So, what if we want to WRITE a text file from Python?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2672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session, I’ll show you how to generate a </a:t>
            </a:r>
            <a:r>
              <a:rPr lang="en-US" dirty="0" err="1" smtClean="0"/>
              <a:t>textfile</a:t>
            </a:r>
            <a:r>
              <a:rPr lang="en-US" dirty="0" smtClean="0"/>
              <a:t> from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825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</a:t>
            </a:r>
            <a:r>
              <a:rPr lang="en-US" dirty="0" err="1" smtClean="0"/>
              <a:t>textfile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526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</a:t>
            </a:r>
            <a:r>
              <a:rPr lang="en-US" sz="3600" baseline="30000" dirty="0" smtClean="0"/>
              <a:t>st</a:t>
            </a:r>
            <a:r>
              <a:rPr lang="en-US" sz="3600" dirty="0" smtClean="0"/>
              <a:t> step: write a code to open text file. (note: this method is different from reading text file!)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94018"/>
            <a:ext cx="8740242" cy="477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818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</a:t>
            </a:r>
            <a:r>
              <a:rPr lang="en-US" dirty="0" err="1" smtClean="0"/>
              <a:t>textfile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526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step: write code to “write” that will be appear in the text file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3729036"/>
            <a:ext cx="7910663" cy="1071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8507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smtClean="0"/>
              <a:t>Read from external textfile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780309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Last  step: </a:t>
            </a:r>
          </a:p>
          <a:p>
            <a:r>
              <a:rPr lang="en-US" sz="3600" dirty="0" smtClean="0"/>
              <a:t>Close the file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226377"/>
            <a:ext cx="4267200" cy="195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1386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888594"/>
            <a:ext cx="6934199" cy="5797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Full Code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92864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The </a:t>
            </a:r>
            <a:r>
              <a:rPr lang="en-US" sz="4800" dirty="0" err="1" smtClean="0"/>
              <a:t>textfile</a:t>
            </a:r>
            <a:r>
              <a:rPr lang="en-US" sz="4800" dirty="0" smtClean="0"/>
              <a:t> generated…</a:t>
            </a:r>
            <a:endParaRPr lang="en-US" sz="4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04950"/>
            <a:ext cx="7391400" cy="5010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508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8" y="2033588"/>
            <a:ext cx="8578886" cy="291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Exercise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73179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Exercise</a:t>
            </a:r>
            <a:endParaRPr lang="en-US" sz="4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05" y="2066493"/>
            <a:ext cx="8836990" cy="297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94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say we have text file…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5733106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454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600200"/>
          </a:xfrm>
        </p:spPr>
        <p:txBody>
          <a:bodyPr/>
          <a:lstStyle/>
          <a:p>
            <a:r>
              <a:rPr lang="en-US" dirty="0" smtClean="0"/>
              <a:t>So, how to get the words from the text file in Python 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2672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session, I’ll show you how external text file can be an input~~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4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Read from external </a:t>
            </a:r>
            <a:r>
              <a:rPr lang="en-US" sz="4800" dirty="0" err="1" smtClean="0"/>
              <a:t>textfile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526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</a:t>
            </a:r>
            <a:r>
              <a:rPr lang="en-US" sz="3600" baseline="30000" dirty="0" smtClean="0"/>
              <a:t>st</a:t>
            </a:r>
            <a:r>
              <a:rPr lang="en-US" sz="3600" dirty="0" smtClean="0"/>
              <a:t> step: write a code to open text file.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55" y="3429000"/>
            <a:ext cx="7858122" cy="130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407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Read from external </a:t>
            </a:r>
            <a:r>
              <a:rPr lang="en-US" sz="4800" dirty="0" err="1" smtClean="0"/>
              <a:t>textfile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7526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 step: </a:t>
            </a:r>
          </a:p>
          <a:p>
            <a:r>
              <a:rPr lang="en-US" sz="3600" dirty="0" smtClean="0"/>
              <a:t>Assign a variable to read line in </a:t>
            </a:r>
            <a:r>
              <a:rPr lang="en-US" sz="3600" dirty="0" err="1" smtClean="0"/>
              <a:t>textfile</a:t>
            </a:r>
            <a:endParaRPr lang="en-US" sz="3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48" y="3312659"/>
            <a:ext cx="8650503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15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smtClean="0"/>
              <a:t>Read from external textfile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7526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</a:t>
            </a:r>
            <a:r>
              <a:rPr lang="en-US" sz="3600" baseline="30000" dirty="0" smtClean="0"/>
              <a:t>rd</a:t>
            </a:r>
            <a:r>
              <a:rPr lang="en-US" sz="3600" dirty="0" smtClean="0"/>
              <a:t>  step: </a:t>
            </a:r>
          </a:p>
          <a:p>
            <a:r>
              <a:rPr lang="en-US" sz="3600" dirty="0" smtClean="0"/>
              <a:t>Print the variable that read the line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81400"/>
            <a:ext cx="5609762" cy="159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20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smtClean="0"/>
              <a:t>Read from external textfile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780309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Last  step: </a:t>
            </a:r>
          </a:p>
          <a:p>
            <a:r>
              <a:rPr lang="en-US" sz="3600" dirty="0" smtClean="0"/>
              <a:t>Close the file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05200"/>
            <a:ext cx="5235348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9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Full Code </a:t>
            </a:r>
            <a:endParaRPr lang="en-US" sz="48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753423"/>
            <a:ext cx="7315200" cy="6115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665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981200"/>
            <a:ext cx="9121703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1827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46</TotalTime>
  <Words>189</Words>
  <Application>Microsoft Office PowerPoint</Application>
  <PresentationFormat>On-screen Show (4:3)</PresentationFormat>
  <Paragraphs>31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Executive</vt:lpstr>
      <vt:lpstr>PYTHON PROGRAMMING</vt:lpstr>
      <vt:lpstr>Let say we have text file…</vt:lpstr>
      <vt:lpstr>So, how to get the words from the text file in Python ?</vt:lpstr>
      <vt:lpstr>Read from external textfile</vt:lpstr>
      <vt:lpstr>Read from external textfile</vt:lpstr>
      <vt:lpstr>PowerPoint Presentation</vt:lpstr>
      <vt:lpstr>PowerPoint Presentation</vt:lpstr>
      <vt:lpstr>PowerPoint Presentation</vt:lpstr>
      <vt:lpstr>Output</vt:lpstr>
      <vt:lpstr>So, what if we want to WRITE a text file from Python?</vt:lpstr>
      <vt:lpstr>Writing a textfile</vt:lpstr>
      <vt:lpstr>Writing a textfile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OEM</dc:creator>
  <cp:lastModifiedBy>OEM</cp:lastModifiedBy>
  <cp:revision>5</cp:revision>
  <dcterms:created xsi:type="dcterms:W3CDTF">2017-08-17T01:31:59Z</dcterms:created>
  <dcterms:modified xsi:type="dcterms:W3CDTF">2017-08-17T06:43:18Z</dcterms:modified>
</cp:coreProperties>
</file>