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D0C20A-057F-437C-990B-30F1D0CD00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2384675-D11A-4540-96AC-7BE171CF7F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9144000" cy="4267200"/>
          </a:xfrm>
        </p:spPr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8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5025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 step: Define a function like this and print all variables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7010400" cy="328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27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5025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Last step: Call the function by writing the </a:t>
            </a:r>
            <a:r>
              <a:rPr lang="en-US" sz="3200" b="1" dirty="0" smtClean="0"/>
              <a:t>function name</a:t>
            </a:r>
            <a:r>
              <a:rPr lang="en-US" sz="3200" dirty="0" smtClean="0"/>
              <a:t>. </a:t>
            </a:r>
          </a:p>
          <a:p>
            <a:endParaRPr lang="en-US" sz="3200" dirty="0"/>
          </a:p>
          <a:p>
            <a:r>
              <a:rPr lang="en-US" sz="3200" dirty="0" smtClean="0"/>
              <a:t>Otherwise, the passages will not be displayed in output.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73" y="4819869"/>
            <a:ext cx="5562600" cy="128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4000" dirty="0" smtClean="0"/>
              <a:t>Full Codes</a:t>
            </a:r>
            <a:endParaRPr lang="en-US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2"/>
          <a:stretch/>
        </p:blipFill>
        <p:spPr bwMode="auto">
          <a:xfrm>
            <a:off x="1447799" y="579350"/>
            <a:ext cx="6554531" cy="620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2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dirty="0" smtClean="0"/>
              <a:t>Output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19631"/>
            <a:ext cx="5638799" cy="592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4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 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1242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Edit the codes, so that the lyrics will be written in a </a:t>
            </a:r>
            <a:r>
              <a:rPr lang="en-US" sz="3600" dirty="0" err="1" smtClean="0"/>
              <a:t>textfile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423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Introduction:</a:t>
            </a:r>
          </a:p>
          <a:p>
            <a:pPr algn="ctr"/>
            <a:endParaRPr lang="en-US" sz="3200" dirty="0" smtClean="0"/>
          </a:p>
          <a:p>
            <a:r>
              <a:rPr lang="en-US" sz="3200" dirty="0" smtClean="0"/>
              <a:t>If we have so many lines, we can separate those lines using FUNCTIONS.</a:t>
            </a:r>
          </a:p>
        </p:txBody>
      </p:sp>
    </p:spTree>
    <p:extLst>
      <p:ext uri="{BB962C8B-B14F-4D97-AF65-F5344CB8AC3E}">
        <p14:creationId xmlns:p14="http://schemas.microsoft.com/office/powerpoint/2010/main" val="6475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Have seen chorus in a lyrics?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How chorus is written?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It is repeated after a passage, right?</a:t>
            </a:r>
          </a:p>
        </p:txBody>
      </p:sp>
    </p:spTree>
    <p:extLst>
      <p:ext uri="{BB962C8B-B14F-4D97-AF65-F5344CB8AC3E}">
        <p14:creationId xmlns:p14="http://schemas.microsoft.com/office/powerpoint/2010/main" val="37193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-4"/>
            <a:ext cx="8610600" cy="681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ame 3"/>
          <p:cNvSpPr/>
          <p:nvPr/>
        </p:nvSpPr>
        <p:spPr>
          <a:xfrm>
            <a:off x="2819400" y="304800"/>
            <a:ext cx="2667000" cy="1600200"/>
          </a:xfrm>
          <a:prstGeom prst="frame">
            <a:avLst>
              <a:gd name="adj1" fmla="val 34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362200" y="5486400"/>
            <a:ext cx="3657600" cy="1371600"/>
          </a:xfrm>
          <a:prstGeom prst="frame">
            <a:avLst>
              <a:gd name="adj1" fmla="val 34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 say, we want to write the lyrics again</a:t>
            </a:r>
          </a:p>
          <a:p>
            <a:pPr algn="ctr"/>
            <a:r>
              <a:rPr lang="en-US" sz="3200" dirty="0"/>
              <a:t>i</a:t>
            </a:r>
            <a:r>
              <a:rPr lang="en-US" sz="3200" dirty="0" smtClean="0"/>
              <a:t>n Python, </a:t>
            </a:r>
          </a:p>
          <a:p>
            <a:pPr algn="ctr"/>
            <a:r>
              <a:rPr lang="en-US" sz="3200" b="1" dirty="0" smtClean="0"/>
              <a:t>We don’t have to write the whole lyrics!</a:t>
            </a:r>
          </a:p>
        </p:txBody>
      </p:sp>
    </p:spTree>
    <p:extLst>
      <p:ext uri="{BB962C8B-B14F-4D97-AF65-F5344CB8AC3E}">
        <p14:creationId xmlns:p14="http://schemas.microsoft.com/office/powerpoint/2010/main" val="13927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600200"/>
          </a:xfrm>
        </p:spPr>
        <p:txBody>
          <a:bodyPr/>
          <a:lstStyle/>
          <a:p>
            <a:r>
              <a:rPr lang="en-US" sz="4000" dirty="0" smtClean="0"/>
              <a:t>First, there is a way to print a passage </a:t>
            </a:r>
            <a:r>
              <a:rPr lang="en-US" sz="4000" b="1" dirty="0" smtClean="0"/>
              <a:t>without repeated ‘print’ syntax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899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5025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step: Assign a passage into a variable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514600"/>
            <a:ext cx="61449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0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103502" cy="176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5334000" cy="288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0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too long!!!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So, what we </a:t>
            </a:r>
            <a:r>
              <a:rPr lang="en-US" sz="4400" dirty="0" err="1" smtClean="0"/>
              <a:t>gonna</a:t>
            </a:r>
            <a:r>
              <a:rPr lang="en-US" sz="4400" dirty="0" smtClean="0"/>
              <a:t> do is…</a:t>
            </a:r>
          </a:p>
          <a:p>
            <a:endParaRPr lang="en-US" sz="4400" dirty="0"/>
          </a:p>
          <a:p>
            <a:r>
              <a:rPr lang="en-US" sz="4400" dirty="0" smtClean="0"/>
              <a:t>We separate them into a block called FUNCTION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119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</TotalTime>
  <Words>173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PYTHON PROGRAMMING</vt:lpstr>
      <vt:lpstr>Functions</vt:lpstr>
      <vt:lpstr>Anology</vt:lpstr>
      <vt:lpstr>PowerPoint Presentation</vt:lpstr>
      <vt:lpstr>PowerPoint Presentation</vt:lpstr>
      <vt:lpstr>First, there is a way to print a passage without repeated ‘print’ syntax</vt:lpstr>
      <vt:lpstr>example</vt:lpstr>
      <vt:lpstr>Example</vt:lpstr>
      <vt:lpstr>But they are too long!!!</vt:lpstr>
      <vt:lpstr>Define function</vt:lpstr>
      <vt:lpstr>Call Function</vt:lpstr>
      <vt:lpstr>Full Codes</vt:lpstr>
      <vt:lpstr>Output</vt:lpstr>
      <vt:lpstr>Challenge #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OEM</dc:creator>
  <cp:lastModifiedBy>OEM</cp:lastModifiedBy>
  <cp:revision>6</cp:revision>
  <dcterms:created xsi:type="dcterms:W3CDTF">2017-08-17T06:45:06Z</dcterms:created>
  <dcterms:modified xsi:type="dcterms:W3CDTF">2017-08-17T07:19:49Z</dcterms:modified>
</cp:coreProperties>
</file>