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C38A01C-CDE4-40A9-8716-435DCDB667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0F79F8-4D4B-41A5-B682-2539AF1E27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534400" cy="4267200"/>
          </a:xfrm>
        </p:spPr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1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Now, try to print your own name.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print (“My name is ________”)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learning, check every student’s computer whether the python 3.6.0 is already installed or not.</a:t>
            </a:r>
          </a:p>
          <a:p>
            <a:r>
              <a:rPr lang="en-US" dirty="0" smtClean="0"/>
              <a:t>Launch python IDLE.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894442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96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before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file&gt;New file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7" t="6913" r="39032" b="51988"/>
          <a:stretch/>
        </p:blipFill>
        <p:spPr bwMode="auto">
          <a:xfrm>
            <a:off x="0" y="2209800"/>
            <a:ext cx="900002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3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First blank file is opened.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307366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69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writing codes!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blank file, write your first code.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38818"/>
            <a:ext cx="8688107" cy="121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85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‘Run’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r="27799" b="83011"/>
          <a:stretch/>
        </p:blipFill>
        <p:spPr bwMode="auto">
          <a:xfrm>
            <a:off x="277091" y="2590800"/>
            <a:ext cx="8880764" cy="168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9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blank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4867275" cy="450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11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blank file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7481"/>
            <a:ext cx="7315199" cy="512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47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The Output will be generated in other window</a:t>
            </a:r>
            <a:endParaRPr lang="en-US" sz="4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3" y="2209800"/>
            <a:ext cx="8942917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ame 3"/>
          <p:cNvSpPr/>
          <p:nvPr/>
        </p:nvSpPr>
        <p:spPr>
          <a:xfrm>
            <a:off x="76200" y="3810000"/>
            <a:ext cx="2161117" cy="533400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37317" y="4495800"/>
            <a:ext cx="505883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57795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9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93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PYTHON PROGRAMMING</vt:lpstr>
      <vt:lpstr>Introduction</vt:lpstr>
      <vt:lpstr>Steps before learning</vt:lpstr>
      <vt:lpstr>First blank file is opened.</vt:lpstr>
      <vt:lpstr>Start writing codes!</vt:lpstr>
      <vt:lpstr>Click ‘Run’</vt:lpstr>
      <vt:lpstr>Save the blank file</vt:lpstr>
      <vt:lpstr>Save the blank file</vt:lpstr>
      <vt:lpstr>The Output will be generated in other window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OEM</dc:creator>
  <cp:lastModifiedBy>OEM</cp:lastModifiedBy>
  <cp:revision>3</cp:revision>
  <dcterms:created xsi:type="dcterms:W3CDTF">2017-08-16T08:23:20Z</dcterms:created>
  <dcterms:modified xsi:type="dcterms:W3CDTF">2017-08-16T08:50:12Z</dcterms:modified>
</cp:coreProperties>
</file>