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ags/tag4.xml" ContentType="application/vnd.openxmlformats-officedocument.presentationml.tags+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tags/tag3.xml" ContentType="application/vnd.openxmlformats-officedocument.presentationml.tags+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 id="2147483873" r:id="rId3"/>
  </p:sldMasterIdLst>
  <p:notesMasterIdLst>
    <p:notesMasterId r:id="rId47"/>
  </p:notesMasterIdLst>
  <p:sldIdLst>
    <p:sldId id="256" r:id="rId4"/>
    <p:sldId id="286" r:id="rId5"/>
    <p:sldId id="290" r:id="rId6"/>
    <p:sldId id="292" r:id="rId7"/>
    <p:sldId id="291" r:id="rId8"/>
    <p:sldId id="287" r:id="rId9"/>
    <p:sldId id="293" r:id="rId10"/>
    <p:sldId id="294" r:id="rId11"/>
    <p:sldId id="298" r:id="rId12"/>
    <p:sldId id="299" r:id="rId13"/>
    <p:sldId id="300" r:id="rId14"/>
    <p:sldId id="301" r:id="rId15"/>
    <p:sldId id="308" r:id="rId16"/>
    <p:sldId id="309" r:id="rId17"/>
    <p:sldId id="310" r:id="rId18"/>
    <p:sldId id="333" r:id="rId19"/>
    <p:sldId id="334" r:id="rId20"/>
    <p:sldId id="302" r:id="rId21"/>
    <p:sldId id="332" r:id="rId22"/>
    <p:sldId id="315" r:id="rId23"/>
    <p:sldId id="303" r:id="rId24"/>
    <p:sldId id="304" r:id="rId25"/>
    <p:sldId id="318" r:id="rId26"/>
    <p:sldId id="319" r:id="rId27"/>
    <p:sldId id="305" r:id="rId28"/>
    <p:sldId id="306" r:id="rId29"/>
    <p:sldId id="307" r:id="rId30"/>
    <p:sldId id="312" r:id="rId31"/>
    <p:sldId id="313" r:id="rId32"/>
    <p:sldId id="314" r:id="rId33"/>
    <p:sldId id="316" r:id="rId34"/>
    <p:sldId id="317" r:id="rId35"/>
    <p:sldId id="320" r:id="rId36"/>
    <p:sldId id="321" r:id="rId37"/>
    <p:sldId id="322" r:id="rId38"/>
    <p:sldId id="323" r:id="rId39"/>
    <p:sldId id="324" r:id="rId40"/>
    <p:sldId id="325" r:id="rId41"/>
    <p:sldId id="326" r:id="rId42"/>
    <p:sldId id="327" r:id="rId43"/>
    <p:sldId id="330" r:id="rId44"/>
    <p:sldId id="331" r:id="rId45"/>
    <p:sldId id="328" r:id="rId4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00"/>
    <a:srgbClr val="003300"/>
    <a:srgbClr val="000099"/>
    <a:srgbClr val="99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73" d="100"/>
          <a:sy n="73" d="100"/>
        </p:scale>
        <p:origin x="-42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512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B9118757-A5DB-4040-ADEF-5096A2592925}"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ctrTitle"/>
          </p:nvPr>
        </p:nvSpPr>
        <p:spPr>
          <a:xfrm>
            <a:off x="2701925" y="2130425"/>
            <a:ext cx="4800600" cy="1470025"/>
          </a:xfrm>
        </p:spPr>
        <p:txBody>
          <a:bodyPr/>
          <a:lstStyle>
            <a:lvl1pPr>
              <a:buClr>
                <a:srgbClr val="FFFFFF"/>
              </a:buClr>
              <a:defRPr/>
            </a:lvl1pPr>
          </a:lstStyle>
          <a:p>
            <a:r>
              <a:rPr lang="en-US"/>
              <a:t>Click to edit Master title style</a:t>
            </a:r>
          </a:p>
        </p:txBody>
      </p:sp>
      <p:sp>
        <p:nvSpPr>
          <p:cNvPr id="58371" name="Rectangle 3"/>
          <p:cNvSpPr>
            <a:spLocks noGrp="1" noChangeArrowheads="1"/>
          </p:cNvSpPr>
          <p:nvPr>
            <p:ph type="subTitle" idx="1"/>
          </p:nvPr>
        </p:nvSpPr>
        <p:spPr>
          <a:xfrm>
            <a:off x="2701925" y="3886200"/>
            <a:ext cx="4114800" cy="1752600"/>
          </a:xfrm>
        </p:spPr>
        <p:txBody>
          <a:bodyPr/>
          <a:lstStyle>
            <a:lvl1pPr marL="0" indent="0">
              <a:buClr>
                <a:srgbClr val="FFFFFF"/>
              </a:buClr>
              <a:buFontTx/>
              <a:buNone/>
              <a:defRPr/>
            </a:lvl1pPr>
          </a:lstStyle>
          <a:p>
            <a:r>
              <a:rPr lang="en-US"/>
              <a:t>Click to edit Master subtitle style</a:t>
            </a:r>
          </a:p>
        </p:txBody>
      </p:sp>
      <p:sp>
        <p:nvSpPr>
          <p:cNvPr id="4" name="Rectangle 4"/>
          <p:cNvSpPr>
            <a:spLocks noGrp="1" noChangeArrowheads="1"/>
          </p:cNvSpPr>
          <p:nvPr>
            <p:ph type="dt" sz="half" idx="10"/>
          </p:nvPr>
        </p:nvSpPr>
        <p:spPr/>
        <p:txBody>
          <a:bodyPr/>
          <a:lstStyle>
            <a:lvl1pPr>
              <a:buClrTx/>
              <a:defRPr/>
            </a:lvl1pPr>
          </a:lstStyle>
          <a:p>
            <a:pPr>
              <a:defRPr/>
            </a:pPr>
            <a:endParaRPr lang="en-US"/>
          </a:p>
        </p:txBody>
      </p:sp>
      <p:sp>
        <p:nvSpPr>
          <p:cNvPr id="5" name="Rectangle 5"/>
          <p:cNvSpPr>
            <a:spLocks noGrp="1" noChangeArrowheads="1"/>
          </p:cNvSpPr>
          <p:nvPr>
            <p:ph type="ftr" sz="quarter" idx="11"/>
          </p:nvPr>
        </p:nvSpPr>
        <p:spPr/>
        <p:txBody>
          <a:bodyPr/>
          <a:lstStyle>
            <a:lvl1pPr>
              <a:buClrTx/>
              <a:defRPr/>
            </a:lvl1pPr>
          </a:lstStyle>
          <a:p>
            <a:pPr>
              <a:defRPr/>
            </a:pPr>
            <a:endParaRPr lang="en-US"/>
          </a:p>
        </p:txBody>
      </p:sp>
      <p:sp>
        <p:nvSpPr>
          <p:cNvPr id="6" name="Rectangle 6"/>
          <p:cNvSpPr>
            <a:spLocks noGrp="1" noChangeArrowheads="1"/>
          </p:cNvSpPr>
          <p:nvPr>
            <p:ph type="sldNum" sz="quarter" idx="12"/>
          </p:nvPr>
        </p:nvSpPr>
        <p:spPr/>
        <p:txBody>
          <a:bodyPr/>
          <a:lstStyle>
            <a:lvl1pPr>
              <a:buClrTx/>
              <a:defRPr/>
            </a:lvl1pPr>
          </a:lstStyle>
          <a:p>
            <a:pPr>
              <a:defRPr/>
            </a:pPr>
            <a:fld id="{C645E694-E6CF-49CC-A79D-8EB817DD55A4}"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5FDFE21-7828-49EC-A3F8-335203402245}"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39025" y="274638"/>
            <a:ext cx="158115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693988" y="274638"/>
            <a:ext cx="4592637"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6825EAF-47D7-4189-936C-9DA4B2EFC1D1}"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Rectangle 2"/>
          <p:cNvSpPr>
            <a:spLocks noChangeArrowheads="1"/>
          </p:cNvSpPr>
          <p:nvPr/>
        </p:nvSpPr>
        <p:spPr bwMode="auto">
          <a:xfrm>
            <a:off x="136525" y="136525"/>
            <a:ext cx="8866188" cy="6581775"/>
          </a:xfrm>
          <a:prstGeom prst="rect">
            <a:avLst/>
          </a:prstGeom>
          <a:solidFill>
            <a:schemeClr val="bg1">
              <a:alpha val="50000"/>
            </a:schemeClr>
          </a:solidFill>
          <a:ln w="9525">
            <a:noFill/>
            <a:miter lim="800000"/>
            <a:headEnd/>
            <a:tailEnd/>
          </a:ln>
          <a:effectLst/>
        </p:spPr>
        <p:txBody>
          <a:bodyPr wrap="none" anchor="ctr"/>
          <a:lstStyle/>
          <a:p>
            <a:pPr>
              <a:defRPr/>
            </a:pPr>
            <a:endParaRPr lang="en-US"/>
          </a:p>
        </p:txBody>
      </p:sp>
      <p:sp>
        <p:nvSpPr>
          <p:cNvPr id="65539" name="Rectangle 3"/>
          <p:cNvSpPr>
            <a:spLocks noGrp="1" noChangeArrowheads="1"/>
          </p:cNvSpPr>
          <p:nvPr>
            <p:ph type="ctrTitle"/>
          </p:nvPr>
        </p:nvSpPr>
        <p:spPr>
          <a:xfrm>
            <a:off x="455613" y="2130425"/>
            <a:ext cx="7313612" cy="1470025"/>
          </a:xfrm>
        </p:spPr>
        <p:txBody>
          <a:bodyPr/>
          <a:lstStyle>
            <a:lvl1pPr>
              <a:defRPr/>
            </a:lvl1pPr>
          </a:lstStyle>
          <a:p>
            <a:r>
              <a:rPr lang="en-US"/>
              <a:t>Click to edit Master title style</a:t>
            </a:r>
          </a:p>
        </p:txBody>
      </p:sp>
      <p:sp>
        <p:nvSpPr>
          <p:cNvPr id="65540" name="Rectangle 4"/>
          <p:cNvSpPr>
            <a:spLocks noGrp="1" noChangeArrowheads="1"/>
          </p:cNvSpPr>
          <p:nvPr>
            <p:ph type="subTitle" idx="1"/>
          </p:nvPr>
        </p:nvSpPr>
        <p:spPr>
          <a:xfrm>
            <a:off x="455613" y="3886200"/>
            <a:ext cx="7313612" cy="1752600"/>
          </a:xfrm>
        </p:spPr>
        <p:txBody>
          <a:bodyPr/>
          <a:lstStyle>
            <a:lvl1pPr marL="0" indent="0">
              <a:buClr>
                <a:srgbClr val="FFFFFF"/>
              </a:buClr>
              <a:buFontTx/>
              <a:buNone/>
              <a:defRPr/>
            </a:lvl1pPr>
          </a:lstStyle>
          <a:p>
            <a:r>
              <a:rPr lang="en-US"/>
              <a:t>Click to edit Master subtitle style</a:t>
            </a:r>
          </a:p>
        </p:txBody>
      </p:sp>
      <p:sp>
        <p:nvSpPr>
          <p:cNvPr id="5" name="Rectangle 5"/>
          <p:cNvSpPr>
            <a:spLocks noGrp="1" noChangeArrowheads="1"/>
          </p:cNvSpPr>
          <p:nvPr>
            <p:ph type="dt" sz="half" idx="10"/>
          </p:nvPr>
        </p:nvSpPr>
        <p:spPr/>
        <p:txBody>
          <a:bodyPr/>
          <a:lstStyle>
            <a:lvl1pPr>
              <a:buClrTx/>
              <a:defRPr/>
            </a:lvl1pPr>
          </a:lstStyle>
          <a:p>
            <a:pPr>
              <a:defRPr/>
            </a:pPr>
            <a:endParaRPr lang="en-US"/>
          </a:p>
        </p:txBody>
      </p:sp>
      <p:sp>
        <p:nvSpPr>
          <p:cNvPr id="6" name="Rectangle 6"/>
          <p:cNvSpPr>
            <a:spLocks noGrp="1" noChangeArrowheads="1"/>
          </p:cNvSpPr>
          <p:nvPr>
            <p:ph type="ftr" sz="quarter" idx="11"/>
          </p:nvPr>
        </p:nvSpPr>
        <p:spPr/>
        <p:txBody>
          <a:bodyPr/>
          <a:lstStyle>
            <a:lvl1pPr>
              <a:buClrTx/>
              <a:defRPr/>
            </a:lvl1pPr>
          </a:lstStyle>
          <a:p>
            <a:pPr>
              <a:defRPr/>
            </a:pPr>
            <a:endParaRPr lang="en-US"/>
          </a:p>
        </p:txBody>
      </p:sp>
      <p:sp>
        <p:nvSpPr>
          <p:cNvPr id="7" name="Rectangle 7"/>
          <p:cNvSpPr>
            <a:spLocks noGrp="1" noChangeArrowheads="1"/>
          </p:cNvSpPr>
          <p:nvPr>
            <p:ph type="sldNum" sz="quarter" idx="12"/>
          </p:nvPr>
        </p:nvSpPr>
        <p:spPr/>
        <p:txBody>
          <a:bodyPr/>
          <a:lstStyle>
            <a:lvl1pPr>
              <a:buClrTx/>
              <a:defRPr/>
            </a:lvl1pPr>
          </a:lstStyle>
          <a:p>
            <a:pPr>
              <a:defRPr/>
            </a:pPr>
            <a:fld id="{2C6F30DA-280B-45C1-9084-F53A14A010AC}"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B3458454-9AB8-4442-A41E-F72FD1B0E43A}"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C07E3CB8-E6AB-4985-BB1F-DAEB87205C64}"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5613" y="1600200"/>
            <a:ext cx="40370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5025" y="1600200"/>
            <a:ext cx="40370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E30A1A3E-44D7-4C76-AE52-9E78103B18E5}"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endParaRPr lang="en-US"/>
          </a:p>
        </p:txBody>
      </p:sp>
      <p:sp>
        <p:nvSpPr>
          <p:cNvPr id="8" name="Rectangle 6"/>
          <p:cNvSpPr>
            <a:spLocks noGrp="1" noChangeArrowheads="1"/>
          </p:cNvSpPr>
          <p:nvPr>
            <p:ph type="ftr" sz="quarter" idx="11"/>
          </p:nvPr>
        </p:nvSpPr>
        <p:spPr>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pPr>
              <a:defRPr/>
            </a:pPr>
            <a:fld id="{ADD6FB1E-B731-439C-A73B-3F7DBED9BDCF}"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en-US"/>
          </a:p>
        </p:txBody>
      </p:sp>
      <p:sp>
        <p:nvSpPr>
          <p:cNvPr id="5" name="Rectangle 7"/>
          <p:cNvSpPr>
            <a:spLocks noGrp="1" noChangeArrowheads="1"/>
          </p:cNvSpPr>
          <p:nvPr>
            <p:ph type="sldNum" sz="quarter" idx="12"/>
          </p:nvPr>
        </p:nvSpPr>
        <p:spPr>
          <a:ln/>
        </p:spPr>
        <p:txBody>
          <a:bodyPr/>
          <a:lstStyle>
            <a:lvl1pPr>
              <a:defRPr/>
            </a:lvl1pPr>
          </a:lstStyle>
          <a:p>
            <a:pPr>
              <a:defRPr/>
            </a:pPr>
            <a:fld id="{8ACCE138-3A12-46D2-AED9-DE9ABFFED776}"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pPr>
              <a:defRPr/>
            </a:pPr>
            <a:fld id="{347C4D5A-34B2-46A2-AB17-0285333C5629}"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020E814E-8DA2-43B0-B1F5-F235FB357EB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5BBAFCC-7F24-4390-81A5-DFEC5612D788}"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4AFBCBE2-F125-4412-83C3-556AC5E25E3F}"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A4100BEF-DF80-4390-BAEF-691E83FDFEE2}"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6225" y="274638"/>
            <a:ext cx="2055813"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274638"/>
            <a:ext cx="6018212"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0D6C632E-671E-4E72-B3C5-88BDF02514A4}"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5613" y="274638"/>
            <a:ext cx="8226425"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5613" y="1600200"/>
            <a:ext cx="8226425" cy="4525963"/>
          </a:xfrm>
        </p:spPr>
        <p:txBody>
          <a:bodyPr/>
          <a:lstStyle/>
          <a:p>
            <a:pPr lvl="0"/>
            <a:endParaRPr lang="en-US" noProof="0" smtClean="0"/>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9B955D95-3EC1-4B5F-95D6-2F7A7C186995}"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C6F30DA-280B-45C1-9084-F53A14A010AC}" type="slidenum">
              <a:rPr lang="en-US" smtClean="0"/>
              <a:pPr>
                <a:defRPr/>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3458454-9AB8-4442-A41E-F72FD1B0E43A}" type="slidenum">
              <a:rPr lang="en-US" smtClean="0"/>
              <a:pPr>
                <a:defRPr/>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07E3CB8-E6AB-4985-BB1F-DAEB87205C64}" type="slidenum">
              <a:rPr lang="en-US" smtClean="0"/>
              <a:pPr>
                <a:defRPr/>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E30A1A3E-44D7-4C76-AE52-9E78103B18E5}" type="slidenum">
              <a:rPr lang="en-US" smtClean="0"/>
              <a:pPr>
                <a:defRPr/>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ADD6FB1E-B731-439C-A73B-3F7DBED9BDCF}" type="slidenum">
              <a:rPr lang="en-US" smtClean="0"/>
              <a:pPr>
                <a:defRPr/>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8ACCE138-3A12-46D2-AED9-DE9ABFFED776}"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EFA53D6-0C7B-48F9-A340-A05EC55CB070}" type="slidenum">
              <a:rPr lang="en-US"/>
              <a:pPr>
                <a:defRPr/>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347C4D5A-34B2-46A2-AB17-0285333C5629}" type="slidenum">
              <a:rPr lang="en-US" smtClean="0"/>
              <a:pPr>
                <a:defRPr/>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020E814E-8DA2-43B0-B1F5-F235FB357EB6}" type="slidenum">
              <a:rPr lang="en-US" smtClean="0"/>
              <a:pPr>
                <a:defRPr/>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4AFBCBE2-F125-4412-83C3-556AC5E25E3F}" type="slidenum">
              <a:rPr lang="en-US" smtClean="0"/>
              <a:pPr>
                <a:defRPr/>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4100BEF-DF80-4390-BAEF-691E83FDFEE2}" type="slidenum">
              <a:rPr lang="en-US" smtClean="0"/>
              <a:pPr>
                <a:defRPr/>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D6C632E-671E-4E72-B3C5-88BDF02514A4}" type="slidenum">
              <a:rPr lang="en-US" smtClean="0"/>
              <a:pPr>
                <a:defRPr/>
              </a:pPr>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5613" y="274638"/>
            <a:ext cx="8226425"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5613" y="1600200"/>
            <a:ext cx="8226425" cy="4525963"/>
          </a:xfrm>
        </p:spPr>
        <p:txBody>
          <a:bodyPr/>
          <a:lstStyle/>
          <a:p>
            <a:pPr lvl="0"/>
            <a:endParaRPr lang="en-US" noProof="0" smtClean="0"/>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9B955D95-3EC1-4B5F-95D6-2F7A7C18699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693988" y="1600200"/>
            <a:ext cx="30861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932488" y="1600200"/>
            <a:ext cx="308768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141BCF8-2066-482D-ABC2-23F11A7E32A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49BA97D1-E392-4A1C-BC24-6B9F8FF0C29B}"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B6A82F86-3062-4D16-9B9C-285DB2884814}"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5D919A6C-808A-45B7-B0C9-810823F94F78}"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317FA06-C365-401D-AA37-A50B010C72F1}"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9A14CB1-DFE0-4479-B81A-C7EA7B68828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ags" Target="../tags/tag4.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ags" Target="../tags/tag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custDataLst>
              <p:tags r:id="rId13"/>
            </p:custDataLst>
          </p:nvPr>
        </p:nvSpPr>
        <p:spPr bwMode="auto">
          <a:xfrm>
            <a:off x="2703513" y="274638"/>
            <a:ext cx="6316662"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custDataLst>
              <p:tags r:id="rId14"/>
            </p:custDataLst>
          </p:nvPr>
        </p:nvSpPr>
        <p:spPr bwMode="auto">
          <a:xfrm>
            <a:off x="2693988" y="1600200"/>
            <a:ext cx="6326187"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buClr>
                <a:schemeClr val="tx1"/>
              </a:buClr>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buClr>
                <a:schemeClr val="tx1"/>
              </a:buCl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Clr>
                <a:schemeClr val="tx1"/>
              </a:buClr>
              <a:defRPr sz="1400"/>
            </a:lvl1pPr>
          </a:lstStyle>
          <a:p>
            <a:pPr>
              <a:defRPr/>
            </a:pPr>
            <a:fld id="{89FB815E-A353-4E07-BEDD-824097C0428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71" r:id="rId1"/>
    <p:sldLayoutId id="2147483850" r:id="rId2"/>
    <p:sldLayoutId id="2147483851" r:id="rId3"/>
    <p:sldLayoutId id="2147483852" r:id="rId4"/>
    <p:sldLayoutId id="2147483853" r:id="rId5"/>
    <p:sldLayoutId id="2147483854" r:id="rId6"/>
    <p:sldLayoutId id="2147483855" r:id="rId7"/>
    <p:sldLayoutId id="2147483856" r:id="rId8"/>
    <p:sldLayoutId id="2147483857" r:id="rId9"/>
    <p:sldLayoutId id="2147483858" r:id="rId10"/>
    <p:sldLayoutId id="2147483859" r:id="rId11"/>
  </p:sldLayoutIdLst>
  <p:hf hdr="0" ftr="0" dt="0"/>
  <p:txStyles>
    <p:titleStyle>
      <a:lvl1pPr algn="l" rtl="0" eaLnBrk="0" fontAlgn="base" hangingPunct="0">
        <a:spcBef>
          <a:spcPct val="0"/>
        </a:spcBef>
        <a:spcAft>
          <a:spcPct val="0"/>
        </a:spcAft>
        <a:buClr>
          <a:schemeClr val="tx1"/>
        </a:buClr>
        <a:defRPr sz="3200">
          <a:solidFill>
            <a:schemeClr val="tx1"/>
          </a:solidFill>
          <a:latin typeface="+mj-lt"/>
          <a:ea typeface="+mj-ea"/>
          <a:cs typeface="+mj-cs"/>
        </a:defRPr>
      </a:lvl1pPr>
      <a:lvl2pPr algn="l" rtl="0" eaLnBrk="0" fontAlgn="base" hangingPunct="0">
        <a:spcBef>
          <a:spcPct val="0"/>
        </a:spcBef>
        <a:spcAft>
          <a:spcPct val="0"/>
        </a:spcAft>
        <a:buClr>
          <a:schemeClr val="tx1"/>
        </a:buClr>
        <a:defRPr sz="3200">
          <a:solidFill>
            <a:schemeClr val="tx1"/>
          </a:solidFill>
          <a:latin typeface="Arial" charset="0"/>
          <a:cs typeface="Arial" charset="0"/>
        </a:defRPr>
      </a:lvl2pPr>
      <a:lvl3pPr algn="l" rtl="0" eaLnBrk="0" fontAlgn="base" hangingPunct="0">
        <a:spcBef>
          <a:spcPct val="0"/>
        </a:spcBef>
        <a:spcAft>
          <a:spcPct val="0"/>
        </a:spcAft>
        <a:buClr>
          <a:schemeClr val="tx1"/>
        </a:buClr>
        <a:defRPr sz="3200">
          <a:solidFill>
            <a:schemeClr val="tx1"/>
          </a:solidFill>
          <a:latin typeface="Arial" charset="0"/>
          <a:cs typeface="Arial" charset="0"/>
        </a:defRPr>
      </a:lvl3pPr>
      <a:lvl4pPr algn="l" rtl="0" eaLnBrk="0" fontAlgn="base" hangingPunct="0">
        <a:spcBef>
          <a:spcPct val="0"/>
        </a:spcBef>
        <a:spcAft>
          <a:spcPct val="0"/>
        </a:spcAft>
        <a:buClr>
          <a:schemeClr val="tx1"/>
        </a:buClr>
        <a:defRPr sz="3200">
          <a:solidFill>
            <a:schemeClr val="tx1"/>
          </a:solidFill>
          <a:latin typeface="Arial" charset="0"/>
          <a:cs typeface="Arial" charset="0"/>
        </a:defRPr>
      </a:lvl4pPr>
      <a:lvl5pPr algn="l" rtl="0" eaLnBrk="0" fontAlgn="base" hangingPunct="0">
        <a:spcBef>
          <a:spcPct val="0"/>
        </a:spcBef>
        <a:spcAft>
          <a:spcPct val="0"/>
        </a:spcAft>
        <a:buClr>
          <a:schemeClr val="tx1"/>
        </a:buClr>
        <a:defRPr sz="3200">
          <a:solidFill>
            <a:schemeClr val="tx1"/>
          </a:solidFill>
          <a:latin typeface="Arial" charset="0"/>
          <a:cs typeface="Arial" charset="0"/>
        </a:defRPr>
      </a:lvl5pPr>
      <a:lvl6pPr marL="457200" algn="l" rtl="0" fontAlgn="base">
        <a:spcBef>
          <a:spcPct val="0"/>
        </a:spcBef>
        <a:spcAft>
          <a:spcPct val="0"/>
        </a:spcAft>
        <a:buClr>
          <a:schemeClr val="tx1"/>
        </a:buClr>
        <a:defRPr sz="3200">
          <a:solidFill>
            <a:schemeClr val="tx1"/>
          </a:solidFill>
          <a:latin typeface="Arial" charset="0"/>
          <a:cs typeface="Arial" charset="0"/>
        </a:defRPr>
      </a:lvl6pPr>
      <a:lvl7pPr marL="914400" algn="l" rtl="0" fontAlgn="base">
        <a:spcBef>
          <a:spcPct val="0"/>
        </a:spcBef>
        <a:spcAft>
          <a:spcPct val="0"/>
        </a:spcAft>
        <a:buClr>
          <a:schemeClr val="tx1"/>
        </a:buClr>
        <a:defRPr sz="3200">
          <a:solidFill>
            <a:schemeClr val="tx1"/>
          </a:solidFill>
          <a:latin typeface="Arial" charset="0"/>
          <a:cs typeface="Arial" charset="0"/>
        </a:defRPr>
      </a:lvl7pPr>
      <a:lvl8pPr marL="1371600" algn="l" rtl="0" fontAlgn="base">
        <a:spcBef>
          <a:spcPct val="0"/>
        </a:spcBef>
        <a:spcAft>
          <a:spcPct val="0"/>
        </a:spcAft>
        <a:buClr>
          <a:schemeClr val="tx1"/>
        </a:buClr>
        <a:defRPr sz="3200">
          <a:solidFill>
            <a:schemeClr val="tx1"/>
          </a:solidFill>
          <a:latin typeface="Arial" charset="0"/>
          <a:cs typeface="Arial" charset="0"/>
        </a:defRPr>
      </a:lvl8pPr>
      <a:lvl9pPr marL="1828800" algn="l" rtl="0" fontAlgn="base">
        <a:spcBef>
          <a:spcPct val="0"/>
        </a:spcBef>
        <a:spcAft>
          <a:spcPct val="0"/>
        </a:spcAft>
        <a:buClr>
          <a:schemeClr val="tx1"/>
        </a:buClr>
        <a:defRPr sz="3200">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400">
          <a:solidFill>
            <a:schemeClr val="tx1"/>
          </a:solidFill>
          <a:latin typeface="+mn-lt"/>
          <a:cs typeface="+mn-cs"/>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cs typeface="+mn-cs"/>
        </a:defRPr>
      </a:lvl3pPr>
      <a:lvl4pPr marL="1600200" indent="-228600" algn="l" rtl="0" eaLnBrk="0" fontAlgn="base" hangingPunct="0">
        <a:spcBef>
          <a:spcPct val="20000"/>
        </a:spcBef>
        <a:spcAft>
          <a:spcPct val="0"/>
        </a:spcAft>
        <a:buClr>
          <a:schemeClr val="tx1"/>
        </a:buClr>
        <a:buChar char="•"/>
        <a:defRPr sz="2400">
          <a:solidFill>
            <a:schemeClr val="tx1"/>
          </a:solidFill>
          <a:latin typeface="+mn-lt"/>
          <a:cs typeface="+mn-cs"/>
        </a:defRPr>
      </a:lvl4pPr>
      <a:lvl5pPr marL="2057400" indent="-228600" algn="l" rtl="0" eaLnBrk="0" fontAlgn="base" hangingPunct="0">
        <a:spcBef>
          <a:spcPct val="20000"/>
        </a:spcBef>
        <a:spcAft>
          <a:spcPct val="0"/>
        </a:spcAft>
        <a:buClr>
          <a:schemeClr val="tx1"/>
        </a:buClr>
        <a:buChar char="•"/>
        <a:defRPr sz="2400">
          <a:solidFill>
            <a:schemeClr val="tx1"/>
          </a:solidFill>
          <a:latin typeface="+mn-lt"/>
          <a:cs typeface="+mn-cs"/>
        </a:defRPr>
      </a:lvl5pPr>
      <a:lvl6pPr marL="2514600" indent="-228600" algn="l" rtl="0" fontAlgn="base">
        <a:spcBef>
          <a:spcPct val="20000"/>
        </a:spcBef>
        <a:spcAft>
          <a:spcPct val="0"/>
        </a:spcAft>
        <a:buClr>
          <a:schemeClr val="tx1"/>
        </a:buClr>
        <a:buChar char="•"/>
        <a:defRPr sz="2400">
          <a:solidFill>
            <a:schemeClr val="tx1"/>
          </a:solidFill>
          <a:latin typeface="+mn-lt"/>
          <a:cs typeface="+mn-cs"/>
        </a:defRPr>
      </a:lvl6pPr>
      <a:lvl7pPr marL="2971800" indent="-228600" algn="l" rtl="0" fontAlgn="base">
        <a:spcBef>
          <a:spcPct val="20000"/>
        </a:spcBef>
        <a:spcAft>
          <a:spcPct val="0"/>
        </a:spcAft>
        <a:buClr>
          <a:schemeClr val="tx1"/>
        </a:buClr>
        <a:buChar char="•"/>
        <a:defRPr sz="2400">
          <a:solidFill>
            <a:schemeClr val="tx1"/>
          </a:solidFill>
          <a:latin typeface="+mn-lt"/>
          <a:cs typeface="+mn-cs"/>
        </a:defRPr>
      </a:lvl7pPr>
      <a:lvl8pPr marL="3429000" indent="-228600" algn="l" rtl="0" fontAlgn="base">
        <a:spcBef>
          <a:spcPct val="20000"/>
        </a:spcBef>
        <a:spcAft>
          <a:spcPct val="0"/>
        </a:spcAft>
        <a:buClr>
          <a:schemeClr val="tx1"/>
        </a:buClr>
        <a:buChar char="•"/>
        <a:defRPr sz="2400">
          <a:solidFill>
            <a:schemeClr val="tx1"/>
          </a:solidFill>
          <a:latin typeface="+mn-lt"/>
          <a:cs typeface="+mn-cs"/>
        </a:defRPr>
      </a:lvl8pPr>
      <a:lvl9pPr marL="3886200" indent="-228600" algn="l" rtl="0" fontAlgn="base">
        <a:spcBef>
          <a:spcPct val="20000"/>
        </a:spcBef>
        <a:spcAft>
          <a:spcPct val="0"/>
        </a:spcAft>
        <a:buClr>
          <a:schemeClr val="tx1"/>
        </a:buClr>
        <a:buChar char="•"/>
        <a:defRPr sz="2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6" cstate="print"/>
          <a:srcRect/>
          <a:stretch>
            <a:fillRect/>
          </a:stretch>
        </a:blipFill>
        <a:effectLst/>
      </p:bgPr>
    </p:bg>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136525" y="136525"/>
            <a:ext cx="8866188" cy="6581775"/>
          </a:xfrm>
          <a:prstGeom prst="rect">
            <a:avLst/>
          </a:prstGeom>
          <a:solidFill>
            <a:schemeClr val="bg1">
              <a:alpha val="50000"/>
            </a:schemeClr>
          </a:solidFill>
          <a:ln w="9525">
            <a:noFill/>
            <a:miter lim="800000"/>
            <a:headEnd/>
            <a:tailEnd/>
          </a:ln>
          <a:effectLst/>
        </p:spPr>
        <p:txBody>
          <a:bodyPr wrap="none" anchor="ctr"/>
          <a:lstStyle/>
          <a:p>
            <a:pPr>
              <a:defRPr/>
            </a:pPr>
            <a:endParaRPr lang="en-US"/>
          </a:p>
        </p:txBody>
      </p:sp>
      <p:sp>
        <p:nvSpPr>
          <p:cNvPr id="2051" name="Rectangle 3"/>
          <p:cNvSpPr>
            <a:spLocks noGrp="1" noChangeArrowheads="1"/>
          </p:cNvSpPr>
          <p:nvPr>
            <p:ph type="title"/>
            <p:custDataLst>
              <p:tags r:id="rId14"/>
            </p:custDataLst>
          </p:nvPr>
        </p:nvSpPr>
        <p:spPr bwMode="auto">
          <a:xfrm>
            <a:off x="455613" y="274638"/>
            <a:ext cx="8226425"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2052" name="Rectangle 4"/>
          <p:cNvSpPr>
            <a:spLocks noGrp="1" noChangeArrowheads="1"/>
          </p:cNvSpPr>
          <p:nvPr>
            <p:ph type="body" idx="1"/>
            <p:custDataLst>
              <p:tags r:id="rId15"/>
            </p:custDataLst>
          </p:nvPr>
        </p:nvSpPr>
        <p:spPr bwMode="auto">
          <a:xfrm>
            <a:off x="455613" y="1600200"/>
            <a:ext cx="8226425"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4517" name="Rectangle 5"/>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buClr>
                <a:schemeClr val="tx1"/>
              </a:buClr>
              <a:defRPr sz="1400"/>
            </a:lvl1pPr>
          </a:lstStyle>
          <a:p>
            <a:pPr>
              <a:defRPr/>
            </a:pPr>
            <a:endParaRPr lang="en-US"/>
          </a:p>
        </p:txBody>
      </p:sp>
      <p:sp>
        <p:nvSpPr>
          <p:cNvPr id="64518" name="Rectangle 6"/>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buClr>
                <a:schemeClr val="tx1"/>
              </a:buClr>
              <a:defRPr sz="1400"/>
            </a:lvl1pPr>
          </a:lstStyle>
          <a:p>
            <a:pPr>
              <a:defRPr/>
            </a:pPr>
            <a:endParaRPr lang="en-US"/>
          </a:p>
        </p:txBody>
      </p:sp>
      <p:sp>
        <p:nvSpPr>
          <p:cNvPr id="64519"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Clr>
                <a:schemeClr val="tx1"/>
              </a:buClr>
              <a:defRPr sz="1400"/>
            </a:lvl1pPr>
          </a:lstStyle>
          <a:p>
            <a:pPr>
              <a:defRPr/>
            </a:pPr>
            <a:fld id="{FA3AA01A-6824-44DD-A9C0-DCE20F48AB1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72"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Lst>
  <p:hf hdr="0" ftr="0" dt="0"/>
  <p:txStyles>
    <p:titleStyle>
      <a:lvl1pPr algn="l" rtl="0" eaLnBrk="0" fontAlgn="base" hangingPunct="0">
        <a:spcBef>
          <a:spcPct val="0"/>
        </a:spcBef>
        <a:spcAft>
          <a:spcPct val="0"/>
        </a:spcAft>
        <a:buClr>
          <a:schemeClr val="tx1"/>
        </a:buClr>
        <a:defRPr sz="3200">
          <a:solidFill>
            <a:schemeClr val="tx1"/>
          </a:solidFill>
          <a:latin typeface="+mj-lt"/>
          <a:ea typeface="+mj-ea"/>
          <a:cs typeface="+mj-cs"/>
        </a:defRPr>
      </a:lvl1pPr>
      <a:lvl2pPr algn="l" rtl="0" eaLnBrk="0" fontAlgn="base" hangingPunct="0">
        <a:spcBef>
          <a:spcPct val="0"/>
        </a:spcBef>
        <a:spcAft>
          <a:spcPct val="0"/>
        </a:spcAft>
        <a:buClr>
          <a:schemeClr val="tx1"/>
        </a:buClr>
        <a:defRPr sz="3200">
          <a:solidFill>
            <a:schemeClr val="tx1"/>
          </a:solidFill>
          <a:latin typeface="Arial" charset="0"/>
        </a:defRPr>
      </a:lvl2pPr>
      <a:lvl3pPr algn="l" rtl="0" eaLnBrk="0" fontAlgn="base" hangingPunct="0">
        <a:spcBef>
          <a:spcPct val="0"/>
        </a:spcBef>
        <a:spcAft>
          <a:spcPct val="0"/>
        </a:spcAft>
        <a:buClr>
          <a:schemeClr val="tx1"/>
        </a:buClr>
        <a:defRPr sz="3200">
          <a:solidFill>
            <a:schemeClr val="tx1"/>
          </a:solidFill>
          <a:latin typeface="Arial" charset="0"/>
        </a:defRPr>
      </a:lvl3pPr>
      <a:lvl4pPr algn="l" rtl="0" eaLnBrk="0" fontAlgn="base" hangingPunct="0">
        <a:spcBef>
          <a:spcPct val="0"/>
        </a:spcBef>
        <a:spcAft>
          <a:spcPct val="0"/>
        </a:spcAft>
        <a:buClr>
          <a:schemeClr val="tx1"/>
        </a:buClr>
        <a:defRPr sz="3200">
          <a:solidFill>
            <a:schemeClr val="tx1"/>
          </a:solidFill>
          <a:latin typeface="Arial" charset="0"/>
        </a:defRPr>
      </a:lvl4pPr>
      <a:lvl5pPr algn="l" rtl="0" eaLnBrk="0" fontAlgn="base" hangingPunct="0">
        <a:spcBef>
          <a:spcPct val="0"/>
        </a:spcBef>
        <a:spcAft>
          <a:spcPct val="0"/>
        </a:spcAft>
        <a:buClr>
          <a:schemeClr val="tx1"/>
        </a:buClr>
        <a:defRPr sz="3200">
          <a:solidFill>
            <a:schemeClr val="tx1"/>
          </a:solidFill>
          <a:latin typeface="Arial" charset="0"/>
        </a:defRPr>
      </a:lvl5pPr>
      <a:lvl6pPr marL="457200" algn="l" rtl="0" fontAlgn="base">
        <a:spcBef>
          <a:spcPct val="0"/>
        </a:spcBef>
        <a:spcAft>
          <a:spcPct val="0"/>
        </a:spcAft>
        <a:buClr>
          <a:schemeClr val="tx1"/>
        </a:buClr>
        <a:defRPr sz="3200">
          <a:solidFill>
            <a:schemeClr val="tx1"/>
          </a:solidFill>
          <a:latin typeface="Arial" charset="0"/>
        </a:defRPr>
      </a:lvl6pPr>
      <a:lvl7pPr marL="914400" algn="l" rtl="0" fontAlgn="base">
        <a:spcBef>
          <a:spcPct val="0"/>
        </a:spcBef>
        <a:spcAft>
          <a:spcPct val="0"/>
        </a:spcAft>
        <a:buClr>
          <a:schemeClr val="tx1"/>
        </a:buClr>
        <a:defRPr sz="3200">
          <a:solidFill>
            <a:schemeClr val="tx1"/>
          </a:solidFill>
          <a:latin typeface="Arial" charset="0"/>
        </a:defRPr>
      </a:lvl7pPr>
      <a:lvl8pPr marL="1371600" algn="l" rtl="0" fontAlgn="base">
        <a:spcBef>
          <a:spcPct val="0"/>
        </a:spcBef>
        <a:spcAft>
          <a:spcPct val="0"/>
        </a:spcAft>
        <a:buClr>
          <a:schemeClr val="tx1"/>
        </a:buClr>
        <a:defRPr sz="3200">
          <a:solidFill>
            <a:schemeClr val="tx1"/>
          </a:solidFill>
          <a:latin typeface="Arial" charset="0"/>
        </a:defRPr>
      </a:lvl8pPr>
      <a:lvl9pPr marL="1828800" algn="l" rtl="0" fontAlgn="base">
        <a:spcBef>
          <a:spcPct val="0"/>
        </a:spcBef>
        <a:spcAft>
          <a:spcPct val="0"/>
        </a:spcAft>
        <a:buClr>
          <a:schemeClr val="tx1"/>
        </a:buClr>
        <a:defRPr sz="3200">
          <a:solidFill>
            <a:schemeClr val="tx1"/>
          </a:solidFill>
          <a:latin typeface="Arial" charset="0"/>
        </a:defRPr>
      </a:lvl9pPr>
    </p:titleStyle>
    <p:body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defRPr>
      </a:lvl3pPr>
      <a:lvl4pPr marL="1600200" indent="-228600" algn="l" rtl="0" eaLnBrk="0" fontAlgn="base" hangingPunct="0">
        <a:spcBef>
          <a:spcPct val="20000"/>
        </a:spcBef>
        <a:spcAft>
          <a:spcPct val="0"/>
        </a:spcAft>
        <a:buClr>
          <a:schemeClr val="tx1"/>
        </a:buClr>
        <a:buChar char="•"/>
        <a:defRPr sz="2400">
          <a:solidFill>
            <a:schemeClr val="tx1"/>
          </a:solidFill>
          <a:latin typeface="+mn-lt"/>
        </a:defRPr>
      </a:lvl4pPr>
      <a:lvl5pPr marL="2057400" indent="-228600" algn="l" rtl="0" eaLnBrk="0" fontAlgn="base" hangingPunct="0">
        <a:spcBef>
          <a:spcPct val="20000"/>
        </a:spcBef>
        <a:spcAft>
          <a:spcPct val="0"/>
        </a:spcAft>
        <a:buClr>
          <a:schemeClr val="tx1"/>
        </a:buClr>
        <a:buChar char="•"/>
        <a:defRPr sz="2400">
          <a:solidFill>
            <a:schemeClr val="tx1"/>
          </a:solidFill>
          <a:latin typeface="+mn-lt"/>
        </a:defRPr>
      </a:lvl5pPr>
      <a:lvl6pPr marL="2514600" indent="-228600" algn="l" rtl="0" fontAlgn="base">
        <a:spcBef>
          <a:spcPct val="20000"/>
        </a:spcBef>
        <a:spcAft>
          <a:spcPct val="0"/>
        </a:spcAft>
        <a:buClr>
          <a:schemeClr val="tx1"/>
        </a:buClr>
        <a:buChar char="•"/>
        <a:defRPr sz="2400">
          <a:solidFill>
            <a:schemeClr val="tx1"/>
          </a:solidFill>
          <a:latin typeface="+mn-lt"/>
        </a:defRPr>
      </a:lvl6pPr>
      <a:lvl7pPr marL="2971800" indent="-228600" algn="l" rtl="0" fontAlgn="base">
        <a:spcBef>
          <a:spcPct val="20000"/>
        </a:spcBef>
        <a:spcAft>
          <a:spcPct val="0"/>
        </a:spcAft>
        <a:buClr>
          <a:schemeClr val="tx1"/>
        </a:buClr>
        <a:buChar char="•"/>
        <a:defRPr sz="2400">
          <a:solidFill>
            <a:schemeClr val="tx1"/>
          </a:solidFill>
          <a:latin typeface="+mn-lt"/>
        </a:defRPr>
      </a:lvl7pPr>
      <a:lvl8pPr marL="3429000" indent="-228600" algn="l" rtl="0" fontAlgn="base">
        <a:spcBef>
          <a:spcPct val="20000"/>
        </a:spcBef>
        <a:spcAft>
          <a:spcPct val="0"/>
        </a:spcAft>
        <a:buClr>
          <a:schemeClr val="tx1"/>
        </a:buClr>
        <a:buChar char="•"/>
        <a:defRPr sz="2400">
          <a:solidFill>
            <a:schemeClr val="tx1"/>
          </a:solidFill>
          <a:latin typeface="+mn-lt"/>
        </a:defRPr>
      </a:lvl8pPr>
      <a:lvl9pPr marL="3886200" indent="-228600" algn="l" rtl="0" fontAlgn="base">
        <a:spcBef>
          <a:spcPct val="20000"/>
        </a:spcBef>
        <a:spcAft>
          <a:spcPct val="0"/>
        </a:spcAft>
        <a:buClr>
          <a:schemeClr val="tx1"/>
        </a:buClr>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89FB815E-A353-4E07-BEDD-824097C0428C}"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874" r:id="rId1"/>
    <p:sldLayoutId id="2147483875" r:id="rId2"/>
    <p:sldLayoutId id="2147483876" r:id="rId3"/>
    <p:sldLayoutId id="2147483877" r:id="rId4"/>
    <p:sldLayoutId id="2147483878" r:id="rId5"/>
    <p:sldLayoutId id="2147483879" r:id="rId6"/>
    <p:sldLayoutId id="2147483880" r:id="rId7"/>
    <p:sldLayoutId id="2147483881" r:id="rId8"/>
    <p:sldLayoutId id="2147483882" r:id="rId9"/>
    <p:sldLayoutId id="2147483883" r:id="rId10"/>
    <p:sldLayoutId id="2147483884" r:id="rId11"/>
    <p:sldLayoutId id="2147483885"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hyperlink" Target="http://industry.java.sun.com/products/jdbc/drivers" TargetMode="External"/><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
          <p:cNvSpPr>
            <a:spLocks noGrp="1" noChangeArrowheads="1"/>
          </p:cNvSpPr>
          <p:nvPr>
            <p:ph type="sldNum" sz="quarter" idx="12"/>
          </p:nvPr>
        </p:nvSpPr>
        <p:spPr>
          <a:noFill/>
        </p:spPr>
        <p:txBody>
          <a:bodyPr/>
          <a:lstStyle/>
          <a:p>
            <a:fld id="{8155A216-07AC-49FE-A4EF-47F5979F2719}" type="slidenum">
              <a:rPr lang="en-US" smtClean="0"/>
              <a:pPr/>
              <a:t>1</a:t>
            </a:fld>
            <a:endParaRPr lang="en-US" smtClean="0"/>
          </a:p>
        </p:txBody>
      </p:sp>
      <p:sp>
        <p:nvSpPr>
          <p:cNvPr id="90118" name="Text Box 6"/>
          <p:cNvSpPr txBox="1">
            <a:spLocks noChangeArrowheads="1"/>
          </p:cNvSpPr>
          <p:nvPr/>
        </p:nvSpPr>
        <p:spPr bwMode="auto">
          <a:xfrm>
            <a:off x="156754" y="369571"/>
            <a:ext cx="9144000" cy="2246313"/>
          </a:xfrm>
          <a:prstGeom prst="rect">
            <a:avLst/>
          </a:prstGeom>
          <a:noFill/>
          <a:ln w="9525">
            <a:noFill/>
            <a:miter lim="800000"/>
            <a:headEnd/>
            <a:tailEnd/>
          </a:ln>
          <a:effectLst>
            <a:outerShdw dist="107763" dir="2700000" algn="ctr" rotWithShape="0">
              <a:schemeClr val="bg2">
                <a:alpha val="50000"/>
              </a:schemeClr>
            </a:outerShdw>
          </a:effectLst>
        </p:spPr>
        <p:txBody>
          <a:bodyPr>
            <a:spAutoFit/>
          </a:bodyPr>
          <a:lstStyle/>
          <a:p>
            <a:pPr algn="ctr">
              <a:defRPr/>
            </a:pPr>
            <a:r>
              <a:rPr lang="en-US" sz="3200" b="1" err="1">
                <a:solidFill>
                  <a:schemeClr val="accent2">
                    <a:lumMod val="75000"/>
                  </a:schemeClr>
                </a:solidFill>
              </a:rPr>
              <a:t>Chương</a:t>
            </a:r>
            <a:r>
              <a:rPr lang="en-US" sz="3200" b="1">
                <a:solidFill>
                  <a:schemeClr val="accent2">
                    <a:lumMod val="75000"/>
                  </a:schemeClr>
                </a:solidFill>
              </a:rPr>
              <a:t> </a:t>
            </a:r>
            <a:r>
              <a:rPr lang="en-US" sz="3200" b="1" smtClean="0">
                <a:solidFill>
                  <a:schemeClr val="accent2">
                    <a:lumMod val="75000"/>
                  </a:schemeClr>
                </a:solidFill>
              </a:rPr>
              <a:t>3</a:t>
            </a:r>
            <a:endParaRPr lang="en-US" sz="3200" b="1" dirty="0">
              <a:solidFill>
                <a:schemeClr val="accent2">
                  <a:lumMod val="75000"/>
                </a:schemeClr>
              </a:solidFill>
            </a:endParaRPr>
          </a:p>
          <a:p>
            <a:pPr>
              <a:defRPr/>
            </a:pPr>
            <a:endParaRPr lang="en-US" sz="1400" b="1" dirty="0">
              <a:solidFill>
                <a:schemeClr val="accent2">
                  <a:lumMod val="75000"/>
                </a:schemeClr>
              </a:solidFill>
            </a:endParaRPr>
          </a:p>
          <a:p>
            <a:pPr algn="ctr">
              <a:defRPr/>
            </a:pPr>
            <a:r>
              <a:rPr lang="en-US" sz="4700" b="1" dirty="0" err="1">
                <a:solidFill>
                  <a:schemeClr val="accent2">
                    <a:lumMod val="75000"/>
                  </a:schemeClr>
                </a:solidFill>
                <a:effectLst>
                  <a:outerShdw blurRad="38100" dist="38100" dir="2700000" algn="tl">
                    <a:srgbClr val="C0C0C0"/>
                  </a:outerShdw>
                </a:effectLst>
              </a:rPr>
              <a:t>KẾT</a:t>
            </a:r>
            <a:r>
              <a:rPr lang="en-US" sz="4700" b="1" dirty="0">
                <a:solidFill>
                  <a:schemeClr val="accent2">
                    <a:lumMod val="75000"/>
                  </a:schemeClr>
                </a:solidFill>
                <a:effectLst>
                  <a:outerShdw blurRad="38100" dist="38100" dir="2700000" algn="tl">
                    <a:srgbClr val="C0C0C0"/>
                  </a:outerShdw>
                </a:effectLst>
              </a:rPr>
              <a:t> </a:t>
            </a:r>
            <a:r>
              <a:rPr lang="en-US" sz="4700" b="1" dirty="0" err="1">
                <a:solidFill>
                  <a:schemeClr val="accent2">
                    <a:lumMod val="75000"/>
                  </a:schemeClr>
                </a:solidFill>
                <a:effectLst>
                  <a:outerShdw blurRad="38100" dist="38100" dir="2700000" algn="tl">
                    <a:srgbClr val="C0C0C0"/>
                  </a:outerShdw>
                </a:effectLst>
              </a:rPr>
              <a:t>NỐI</a:t>
            </a:r>
            <a:r>
              <a:rPr lang="en-US" sz="4700" b="1" dirty="0">
                <a:solidFill>
                  <a:schemeClr val="accent2">
                    <a:lumMod val="75000"/>
                  </a:schemeClr>
                </a:solidFill>
                <a:effectLst>
                  <a:outerShdw blurRad="38100" dist="38100" dir="2700000" algn="tl">
                    <a:srgbClr val="C0C0C0"/>
                  </a:outerShdw>
                </a:effectLst>
              </a:rPr>
              <a:t> </a:t>
            </a:r>
            <a:r>
              <a:rPr lang="en-US" sz="4700" b="1" dirty="0" err="1">
                <a:solidFill>
                  <a:schemeClr val="accent2">
                    <a:lumMod val="75000"/>
                  </a:schemeClr>
                </a:solidFill>
                <a:effectLst>
                  <a:outerShdw blurRad="38100" dist="38100" dir="2700000" algn="tl">
                    <a:srgbClr val="C0C0C0"/>
                  </a:outerShdw>
                </a:effectLst>
              </a:rPr>
              <a:t>CƠ</a:t>
            </a:r>
            <a:r>
              <a:rPr lang="en-US" sz="4700" b="1" dirty="0">
                <a:solidFill>
                  <a:schemeClr val="accent2">
                    <a:lumMod val="75000"/>
                  </a:schemeClr>
                </a:solidFill>
                <a:effectLst>
                  <a:outerShdw blurRad="38100" dist="38100" dir="2700000" algn="tl">
                    <a:srgbClr val="C0C0C0"/>
                  </a:outerShdw>
                </a:effectLst>
              </a:rPr>
              <a:t> </a:t>
            </a:r>
            <a:r>
              <a:rPr lang="en-US" sz="4700" b="1" dirty="0" err="1">
                <a:solidFill>
                  <a:schemeClr val="accent2">
                    <a:lumMod val="75000"/>
                  </a:schemeClr>
                </a:solidFill>
                <a:effectLst>
                  <a:outerShdw blurRad="38100" dist="38100" dir="2700000" algn="tl">
                    <a:srgbClr val="C0C0C0"/>
                  </a:outerShdw>
                </a:effectLst>
              </a:rPr>
              <a:t>SỞ</a:t>
            </a:r>
            <a:r>
              <a:rPr lang="en-US" sz="4700" b="1" dirty="0">
                <a:solidFill>
                  <a:schemeClr val="accent2">
                    <a:lumMod val="75000"/>
                  </a:schemeClr>
                </a:solidFill>
                <a:effectLst>
                  <a:outerShdw blurRad="38100" dist="38100" dir="2700000" algn="tl">
                    <a:srgbClr val="C0C0C0"/>
                  </a:outerShdw>
                </a:effectLst>
              </a:rPr>
              <a:t> </a:t>
            </a:r>
            <a:r>
              <a:rPr lang="en-US" sz="4700" b="1" dirty="0" err="1">
                <a:solidFill>
                  <a:schemeClr val="accent2">
                    <a:lumMod val="75000"/>
                  </a:schemeClr>
                </a:solidFill>
                <a:effectLst>
                  <a:outerShdw blurRad="38100" dist="38100" dir="2700000" algn="tl">
                    <a:srgbClr val="C0C0C0"/>
                  </a:outerShdw>
                </a:effectLst>
              </a:rPr>
              <a:t>DỮ</a:t>
            </a:r>
            <a:r>
              <a:rPr lang="en-US" sz="4700" b="1" dirty="0">
                <a:solidFill>
                  <a:schemeClr val="accent2">
                    <a:lumMod val="75000"/>
                  </a:schemeClr>
                </a:solidFill>
                <a:effectLst>
                  <a:outerShdw blurRad="38100" dist="38100" dir="2700000" algn="tl">
                    <a:srgbClr val="C0C0C0"/>
                  </a:outerShdw>
                </a:effectLst>
              </a:rPr>
              <a:t> </a:t>
            </a:r>
            <a:r>
              <a:rPr lang="en-US" sz="4700" b="1" dirty="0" err="1">
                <a:solidFill>
                  <a:schemeClr val="accent2">
                    <a:lumMod val="75000"/>
                  </a:schemeClr>
                </a:solidFill>
                <a:effectLst>
                  <a:outerShdw blurRad="38100" dist="38100" dir="2700000" algn="tl">
                    <a:srgbClr val="C0C0C0"/>
                  </a:outerShdw>
                </a:effectLst>
              </a:rPr>
              <a:t>LIỆU</a:t>
            </a:r>
            <a:endParaRPr lang="en-US" sz="4700" b="1" dirty="0">
              <a:solidFill>
                <a:schemeClr val="accent2">
                  <a:lumMod val="75000"/>
                </a:schemeClr>
              </a:solidFill>
              <a:effectLst>
                <a:outerShdw blurRad="38100" dist="38100" dir="2700000" algn="tl">
                  <a:srgbClr val="C0C0C0"/>
                </a:outerShdw>
              </a:effectLst>
            </a:endParaRPr>
          </a:p>
          <a:p>
            <a:pPr algn="ctr">
              <a:defRPr/>
            </a:pPr>
            <a:r>
              <a:rPr lang="en-US" sz="4700" b="1" dirty="0">
                <a:solidFill>
                  <a:schemeClr val="accent2">
                    <a:lumMod val="75000"/>
                  </a:schemeClr>
                </a:solidFill>
                <a:effectLst>
                  <a:outerShdw blurRad="38100" dist="38100" dir="2700000" algn="tl">
                    <a:srgbClr val="C0C0C0"/>
                  </a:outerShdw>
                </a:effectLst>
              </a:rPr>
              <a:t>(</a:t>
            </a:r>
            <a:r>
              <a:rPr lang="en-US" sz="4700" b="1" dirty="0" err="1">
                <a:solidFill>
                  <a:schemeClr val="accent2">
                    <a:lumMod val="75000"/>
                  </a:schemeClr>
                </a:solidFill>
                <a:effectLst>
                  <a:outerShdw blurRad="38100" dist="38100" dir="2700000" algn="tl">
                    <a:srgbClr val="C0C0C0"/>
                  </a:outerShdw>
                </a:effectLst>
              </a:rPr>
              <a:t>JDBC</a:t>
            </a:r>
            <a:r>
              <a:rPr lang="en-US" sz="4700" b="1" dirty="0">
                <a:solidFill>
                  <a:schemeClr val="accent2">
                    <a:lumMod val="75000"/>
                  </a:schemeClr>
                </a:solidFill>
                <a:effectLst>
                  <a:outerShdw blurRad="38100" dist="38100" dir="2700000" algn="tl">
                    <a:srgbClr val="C0C0C0"/>
                  </a:outerShdw>
                </a:effectLst>
              </a:rPr>
              <a: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3" name="Rectangle 3"/>
          <p:cNvSpPr>
            <a:spLocks noGrp="1" noChangeArrowheads="1"/>
          </p:cNvSpPr>
          <p:nvPr>
            <p:ph type="title"/>
          </p:nvPr>
        </p:nvSpPr>
        <p:spPr>
          <a:xfrm>
            <a:off x="0" y="219075"/>
            <a:ext cx="9144000" cy="381000"/>
          </a:xfrm>
        </p:spPr>
        <p:txBody>
          <a:bodyPr anchor="ctr">
            <a:normAutofit fontScale="90000"/>
          </a:bodyPr>
          <a:lstStyle/>
          <a:p>
            <a:pPr eaLnBrk="1" hangingPunct="1">
              <a:defRPr/>
            </a:pPr>
            <a:r>
              <a:rPr lang="en-US" sz="3600" b="1" smtClean="0">
                <a:solidFill>
                  <a:srgbClr val="990000"/>
                </a:solidFill>
                <a:effectLst>
                  <a:outerShdw blurRad="38100" dist="38100" dir="2700000" algn="tl">
                    <a:srgbClr val="C0C0C0"/>
                  </a:outerShdw>
                </a:effectLst>
              </a:rPr>
              <a:t>NẠP TRÌNH ĐIỀU KHIỂN</a:t>
            </a:r>
          </a:p>
        </p:txBody>
      </p:sp>
      <p:sp>
        <p:nvSpPr>
          <p:cNvPr id="19461" name="Rectangle 7"/>
          <p:cNvSpPr>
            <a:spLocks noGrp="1" noChangeArrowheads="1"/>
          </p:cNvSpPr>
          <p:nvPr>
            <p:ph idx="1"/>
          </p:nvPr>
        </p:nvSpPr>
        <p:spPr>
          <a:xfrm>
            <a:off x="465138" y="820738"/>
            <a:ext cx="8229600" cy="838200"/>
          </a:xfrm>
          <a:noFill/>
        </p:spPr>
        <p:txBody>
          <a:bodyPr>
            <a:normAutofit fontScale="85000" lnSpcReduction="10000"/>
          </a:bodyPr>
          <a:lstStyle/>
          <a:p>
            <a:pPr eaLnBrk="1" hangingPunct="1"/>
            <a:r>
              <a:rPr lang="en-US" smtClean="0"/>
              <a:t>Sử dụng phương thức tĩnh forName() của lớp Class với tham số là tên trình điều khiển cơ sở dữ liệu.</a:t>
            </a:r>
          </a:p>
        </p:txBody>
      </p:sp>
      <p:sp>
        <p:nvSpPr>
          <p:cNvPr id="19458" name="Slide Number Placeholder 5"/>
          <p:cNvSpPr>
            <a:spLocks noGrp="1"/>
          </p:cNvSpPr>
          <p:nvPr>
            <p:ph type="sldNum" sz="quarter" idx="12"/>
          </p:nvPr>
        </p:nvSpPr>
        <p:spPr>
          <a:noFill/>
        </p:spPr>
        <p:txBody>
          <a:bodyPr/>
          <a:lstStyle/>
          <a:p>
            <a:fld id="{98361EBC-FE79-4FC2-BBC9-C6764052CFB9}" type="slidenum">
              <a:rPr lang="en-US" smtClean="0"/>
              <a:pPr/>
              <a:t>10</a:t>
            </a:fld>
            <a:endParaRPr lang="en-US" smtClean="0"/>
          </a:p>
        </p:txBody>
      </p:sp>
      <p:sp>
        <p:nvSpPr>
          <p:cNvPr id="19459" name="Rectangle 2"/>
          <p:cNvSpPr>
            <a:spLocks noChangeArrowheads="1"/>
          </p:cNvSpPr>
          <p:nvPr/>
        </p:nvSpPr>
        <p:spPr bwMode="auto">
          <a:xfrm>
            <a:off x="0" y="120650"/>
            <a:ext cx="9144000" cy="565150"/>
          </a:xfrm>
          <a:prstGeom prst="rect">
            <a:avLst/>
          </a:prstGeom>
          <a:solidFill>
            <a:srgbClr val="003300">
              <a:alpha val="39999"/>
            </a:srgbClr>
          </a:solidFill>
          <a:ln w="9525">
            <a:noFill/>
            <a:miter lim="800000"/>
            <a:headEnd/>
            <a:tailEnd/>
          </a:ln>
        </p:spPr>
        <p:txBody>
          <a:bodyPr wrap="none" anchor="ctr"/>
          <a:lstStyle/>
          <a:p>
            <a:endParaRPr lang="en-US"/>
          </a:p>
        </p:txBody>
      </p:sp>
      <p:sp>
        <p:nvSpPr>
          <p:cNvPr id="19462" name="Rectangle 9"/>
          <p:cNvSpPr>
            <a:spLocks noChangeArrowheads="1"/>
          </p:cNvSpPr>
          <p:nvPr/>
        </p:nvSpPr>
        <p:spPr bwMode="auto">
          <a:xfrm>
            <a:off x="686344" y="1867989"/>
            <a:ext cx="8229600" cy="3926614"/>
          </a:xfrm>
          <a:prstGeom prst="rect">
            <a:avLst/>
          </a:prstGeom>
          <a:solidFill>
            <a:srgbClr val="339966">
              <a:alpha val="30196"/>
            </a:srgbClr>
          </a:solidFill>
          <a:ln w="9525">
            <a:noFill/>
            <a:miter lim="800000"/>
            <a:headEnd/>
            <a:tailEnd/>
          </a:ln>
        </p:spPr>
        <p:txBody>
          <a:bodyPr/>
          <a:lstStyle/>
          <a:p>
            <a:pPr marL="342900" indent="-342900">
              <a:spcBef>
                <a:spcPct val="20000"/>
              </a:spcBef>
              <a:buClr>
                <a:schemeClr val="tx1"/>
              </a:buClr>
              <a:buFontTx/>
              <a:buChar char="•"/>
            </a:pPr>
            <a:r>
              <a:rPr lang="en-US" sz="2400" b="1" i="1" u="sng"/>
              <a:t>Cách dùng:</a:t>
            </a:r>
          </a:p>
          <a:p>
            <a:pPr marL="342900" indent="-342900">
              <a:spcBef>
                <a:spcPct val="20000"/>
              </a:spcBef>
              <a:buClr>
                <a:schemeClr val="tx1"/>
              </a:buClr>
            </a:pPr>
            <a:r>
              <a:rPr lang="en-US" sz="2400"/>
              <a:t>try{</a:t>
            </a:r>
          </a:p>
          <a:p>
            <a:pPr marL="342900" indent="-342900">
              <a:spcBef>
                <a:spcPct val="20000"/>
              </a:spcBef>
              <a:buClr>
                <a:schemeClr val="tx1"/>
              </a:buClr>
            </a:pPr>
            <a:r>
              <a:rPr lang="en-US" sz="2400"/>
              <a:t>	Class.forName(“Database driver name”);</a:t>
            </a:r>
          </a:p>
          <a:p>
            <a:pPr marL="342900" indent="-342900">
              <a:spcBef>
                <a:spcPct val="20000"/>
              </a:spcBef>
              <a:buClr>
                <a:schemeClr val="tx1"/>
              </a:buClr>
            </a:pPr>
            <a:r>
              <a:rPr lang="en-US" sz="2400"/>
              <a:t>}</a:t>
            </a:r>
          </a:p>
          <a:p>
            <a:pPr marL="342900" indent="-342900">
              <a:spcBef>
                <a:spcPct val="20000"/>
              </a:spcBef>
              <a:buClr>
                <a:schemeClr val="tx1"/>
              </a:buClr>
            </a:pPr>
            <a:r>
              <a:rPr lang="en-US" sz="2400"/>
              <a:t>catch(ClassNotFoundException e){</a:t>
            </a:r>
          </a:p>
          <a:p>
            <a:pPr marL="342900" indent="-342900">
              <a:spcBef>
                <a:spcPct val="20000"/>
              </a:spcBef>
              <a:buClr>
                <a:schemeClr val="tx1"/>
              </a:buClr>
            </a:pPr>
            <a:r>
              <a:rPr lang="en-US" sz="2400"/>
              <a:t>	System.out.println(“Driver not found: ” +e.getMessage());</a:t>
            </a:r>
          </a:p>
          <a:p>
            <a:pPr marL="342900" indent="-342900">
              <a:spcBef>
                <a:spcPct val="20000"/>
              </a:spcBef>
              <a:buClr>
                <a:schemeClr val="tx1"/>
              </a:buClr>
            </a:pPr>
            <a:r>
              <a:rPr lang="en-US" sz="2400" smtClean="0"/>
              <a:t>}</a:t>
            </a:r>
            <a:endParaRPr lang="en-US" sz="240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7" name="Rectangle 3"/>
          <p:cNvSpPr>
            <a:spLocks noGrp="1" noChangeArrowheads="1"/>
          </p:cNvSpPr>
          <p:nvPr>
            <p:ph type="title"/>
          </p:nvPr>
        </p:nvSpPr>
        <p:spPr>
          <a:xfrm>
            <a:off x="0" y="219075"/>
            <a:ext cx="9144000" cy="381000"/>
          </a:xfrm>
        </p:spPr>
        <p:txBody>
          <a:bodyPr anchor="ctr">
            <a:normAutofit fontScale="90000"/>
          </a:bodyPr>
          <a:lstStyle/>
          <a:p>
            <a:pPr eaLnBrk="1" hangingPunct="1">
              <a:defRPr/>
            </a:pPr>
            <a:r>
              <a:rPr lang="en-US" sz="3600" b="1" smtClean="0">
                <a:solidFill>
                  <a:srgbClr val="990000"/>
                </a:solidFill>
                <a:effectLst>
                  <a:outerShdw blurRad="38100" dist="38100" dir="2700000" algn="tl">
                    <a:srgbClr val="C0C0C0"/>
                  </a:outerShdw>
                </a:effectLst>
                <a:latin typeface="Times New Roman" pitchFamily="18" charset="0"/>
                <a:cs typeface="Times New Roman" pitchFamily="18" charset="0"/>
              </a:rPr>
              <a:t>NẠP TRÌNH ĐIỀU KHIỂN</a:t>
            </a:r>
          </a:p>
        </p:txBody>
      </p:sp>
      <p:sp>
        <p:nvSpPr>
          <p:cNvPr id="20485" name="Rectangle 7"/>
          <p:cNvSpPr>
            <a:spLocks noGrp="1" noChangeArrowheads="1"/>
          </p:cNvSpPr>
          <p:nvPr>
            <p:ph idx="1"/>
          </p:nvPr>
        </p:nvSpPr>
        <p:spPr>
          <a:xfrm>
            <a:off x="558800" y="1416050"/>
            <a:ext cx="8229600" cy="3886200"/>
          </a:xfrm>
          <a:noFill/>
        </p:spPr>
        <p:txBody>
          <a:bodyPr>
            <a:normAutofit fontScale="92500" lnSpcReduction="10000"/>
          </a:bodyPr>
          <a:lstStyle/>
          <a:p>
            <a:pPr eaLnBrk="1" hangingPunct="1"/>
            <a:r>
              <a:rPr lang="en-US" smtClean="0"/>
              <a:t>Trình điều khiển của MySQL:</a:t>
            </a:r>
          </a:p>
          <a:p>
            <a:pPr lvl="1" eaLnBrk="1" hangingPunct="1"/>
            <a:r>
              <a:rPr lang="en-US" b="1" smtClean="0">
                <a:solidFill>
                  <a:schemeClr val="accent2">
                    <a:lumMod val="75000"/>
                  </a:schemeClr>
                </a:solidFill>
              </a:rPr>
              <a:t>Class.forName(“com.mysql.jdbc.Driver”);</a:t>
            </a:r>
          </a:p>
          <a:p>
            <a:pPr eaLnBrk="1" hangingPunct="1"/>
            <a:r>
              <a:rPr lang="en-US" smtClean="0"/>
              <a:t>Trình điều khiển của Oracle:</a:t>
            </a:r>
          </a:p>
          <a:p>
            <a:pPr lvl="1" eaLnBrk="1" hangingPunct="1"/>
            <a:r>
              <a:rPr lang="en-US" b="1" smtClean="0">
                <a:solidFill>
                  <a:srgbClr val="0000FF"/>
                </a:solidFill>
              </a:rPr>
              <a:t>Class.forName(“oracle.jdbc.driver.OracleDriver”);</a:t>
            </a:r>
          </a:p>
          <a:p>
            <a:pPr eaLnBrk="1" hangingPunct="1"/>
            <a:r>
              <a:rPr lang="en-US" smtClean="0"/>
              <a:t>Trình điều khiển của Sybase:</a:t>
            </a:r>
          </a:p>
          <a:p>
            <a:pPr lvl="1" eaLnBrk="1" hangingPunct="1"/>
            <a:r>
              <a:rPr lang="en-US" b="1" smtClean="0">
                <a:solidFill>
                  <a:srgbClr val="0000FF"/>
                </a:solidFill>
              </a:rPr>
              <a:t>Class.forName("com.sybase.jdbc.SybDriver");</a:t>
            </a:r>
          </a:p>
          <a:p>
            <a:pPr eaLnBrk="1" hangingPunct="1"/>
            <a:r>
              <a:rPr lang="en-US" smtClean="0"/>
              <a:t>Trình điều khiển qua cầu nối ODBC:</a:t>
            </a:r>
          </a:p>
          <a:p>
            <a:pPr lvl="1" eaLnBrk="1" hangingPunct="1"/>
            <a:r>
              <a:rPr lang="en-US" b="1" smtClean="0">
                <a:solidFill>
                  <a:schemeClr val="accent2">
                    <a:lumMod val="75000"/>
                  </a:schemeClr>
                </a:solidFill>
              </a:rPr>
              <a:t>Class.forName(“sun.jdbc.odbc.JdbcOdbcDriver”);</a:t>
            </a:r>
          </a:p>
        </p:txBody>
      </p:sp>
      <p:sp>
        <p:nvSpPr>
          <p:cNvPr id="20482" name="Slide Number Placeholder 5"/>
          <p:cNvSpPr>
            <a:spLocks noGrp="1"/>
          </p:cNvSpPr>
          <p:nvPr>
            <p:ph type="sldNum" sz="quarter" idx="12"/>
          </p:nvPr>
        </p:nvSpPr>
        <p:spPr>
          <a:noFill/>
        </p:spPr>
        <p:txBody>
          <a:bodyPr/>
          <a:lstStyle/>
          <a:p>
            <a:fld id="{7898C094-8F52-4F47-99AD-923C536E6CCC}" type="slidenum">
              <a:rPr lang="en-US" smtClean="0"/>
              <a:pPr/>
              <a:t>11</a:t>
            </a:fld>
            <a:endParaRPr lang="en-US" smtClean="0"/>
          </a:p>
        </p:txBody>
      </p:sp>
      <p:sp>
        <p:nvSpPr>
          <p:cNvPr id="20483" name="Rectangle 2"/>
          <p:cNvSpPr>
            <a:spLocks noChangeArrowheads="1"/>
          </p:cNvSpPr>
          <p:nvPr/>
        </p:nvSpPr>
        <p:spPr bwMode="auto">
          <a:xfrm>
            <a:off x="0" y="199027"/>
            <a:ext cx="9144000" cy="565150"/>
          </a:xfrm>
          <a:prstGeom prst="rect">
            <a:avLst/>
          </a:prstGeom>
          <a:solidFill>
            <a:srgbClr val="003300">
              <a:alpha val="39999"/>
            </a:srgbClr>
          </a:solidFill>
          <a:ln w="9525">
            <a:no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1" name="Rectangle 3"/>
          <p:cNvSpPr>
            <a:spLocks noGrp="1" noChangeArrowheads="1"/>
          </p:cNvSpPr>
          <p:nvPr>
            <p:ph type="title"/>
          </p:nvPr>
        </p:nvSpPr>
        <p:spPr>
          <a:xfrm>
            <a:off x="0" y="219075"/>
            <a:ext cx="9144000" cy="381000"/>
          </a:xfrm>
        </p:spPr>
        <p:txBody>
          <a:bodyPr anchor="ctr">
            <a:normAutofit fontScale="90000"/>
          </a:bodyPr>
          <a:lstStyle/>
          <a:p>
            <a:pPr eaLnBrk="1" hangingPunct="1">
              <a:defRPr/>
            </a:pPr>
            <a:r>
              <a:rPr lang="en-US" sz="3600" b="1" smtClean="0">
                <a:solidFill>
                  <a:srgbClr val="990000"/>
                </a:solidFill>
                <a:effectLst>
                  <a:outerShdw blurRad="38100" dist="38100" dir="2700000" algn="tl">
                    <a:srgbClr val="C0C0C0"/>
                  </a:outerShdw>
                </a:effectLst>
                <a:latin typeface="Times New Roman" pitchFamily="18" charset="0"/>
                <a:cs typeface="Times New Roman" pitchFamily="18" charset="0"/>
              </a:rPr>
              <a:t>THIẾT LẬP KẾT NỐI</a:t>
            </a:r>
          </a:p>
        </p:txBody>
      </p:sp>
      <p:sp>
        <p:nvSpPr>
          <p:cNvPr id="21509" name="Rectangle 7"/>
          <p:cNvSpPr>
            <a:spLocks noGrp="1" noChangeArrowheads="1"/>
          </p:cNvSpPr>
          <p:nvPr>
            <p:ph idx="1"/>
          </p:nvPr>
        </p:nvSpPr>
        <p:spPr>
          <a:xfrm>
            <a:off x="474663" y="909638"/>
            <a:ext cx="8229600" cy="5149850"/>
          </a:xfrm>
          <a:noFill/>
        </p:spPr>
        <p:txBody>
          <a:bodyPr/>
          <a:lstStyle/>
          <a:p>
            <a:pPr eaLnBrk="1" hangingPunct="1">
              <a:lnSpc>
                <a:spcPct val="80000"/>
              </a:lnSpc>
            </a:pPr>
            <a:r>
              <a:rPr lang="en-US" sz="2800" smtClean="0"/>
              <a:t>Để thiết lập kết nối ta gọi phương thức tĩnh getConnection() của lớp DriverManager, khi đó trả về một thể hiện của lớp Connection, theo dạng như sau:</a:t>
            </a:r>
          </a:p>
          <a:p>
            <a:pPr lvl="1" eaLnBrk="1" hangingPunct="1">
              <a:lnSpc>
                <a:spcPct val="80000"/>
              </a:lnSpc>
            </a:pPr>
            <a:r>
              <a:rPr lang="en-US" sz="2800" b="1" smtClean="0"/>
              <a:t>String user = “sa”</a:t>
            </a:r>
          </a:p>
          <a:p>
            <a:pPr lvl="1" eaLnBrk="1" hangingPunct="1">
              <a:lnSpc>
                <a:spcPct val="80000"/>
              </a:lnSpc>
            </a:pPr>
            <a:r>
              <a:rPr lang="en-US" sz="2800" b="1" smtClean="0"/>
              <a:t>String password = “secret”</a:t>
            </a:r>
          </a:p>
          <a:p>
            <a:pPr lvl="1" eaLnBrk="1" hangingPunct="1">
              <a:lnSpc>
                <a:spcPct val="80000"/>
              </a:lnSpc>
            </a:pPr>
            <a:r>
              <a:rPr lang="en-US" sz="2800" b="1" smtClean="0"/>
              <a:t>Connection con = DriverManager.getConnection(dbUrl, username, password);</a:t>
            </a:r>
          </a:p>
          <a:p>
            <a:pPr eaLnBrk="1" hangingPunct="1">
              <a:lnSpc>
                <a:spcPct val="80000"/>
              </a:lnSpc>
            </a:pPr>
            <a:r>
              <a:rPr lang="en-US" sz="2800" smtClean="0"/>
              <a:t>Trong đó: </a:t>
            </a:r>
          </a:p>
          <a:p>
            <a:pPr lvl="1" eaLnBrk="1" hangingPunct="1">
              <a:lnSpc>
                <a:spcPct val="80000"/>
              </a:lnSpc>
            </a:pPr>
            <a:r>
              <a:rPr lang="en-US" sz="2800" b="1" smtClean="0"/>
              <a:t>dbUrl</a:t>
            </a:r>
            <a:r>
              <a:rPr lang="en-US" sz="2800" smtClean="0"/>
              <a:t>: là chuỗi kết nối đến cơ sở dữ liệu.</a:t>
            </a:r>
          </a:p>
          <a:p>
            <a:pPr lvl="1" eaLnBrk="1" hangingPunct="1">
              <a:lnSpc>
                <a:spcPct val="80000"/>
              </a:lnSpc>
            </a:pPr>
            <a:r>
              <a:rPr lang="en-US" sz="2800" b="1" smtClean="0"/>
              <a:t>username</a:t>
            </a:r>
            <a:r>
              <a:rPr lang="en-US" sz="2800" smtClean="0"/>
              <a:t> : tên người dùng đăng nhập</a:t>
            </a:r>
          </a:p>
          <a:p>
            <a:pPr lvl="1" eaLnBrk="1" hangingPunct="1">
              <a:lnSpc>
                <a:spcPct val="80000"/>
              </a:lnSpc>
            </a:pPr>
            <a:r>
              <a:rPr lang="en-US" sz="2800" b="1" smtClean="0"/>
              <a:t>password</a:t>
            </a:r>
            <a:r>
              <a:rPr lang="en-US" sz="2800" smtClean="0"/>
              <a:t> : mật khẩu đăng nhập.</a:t>
            </a:r>
          </a:p>
        </p:txBody>
      </p:sp>
      <p:sp>
        <p:nvSpPr>
          <p:cNvPr id="21506" name="Slide Number Placeholder 5"/>
          <p:cNvSpPr>
            <a:spLocks noGrp="1"/>
          </p:cNvSpPr>
          <p:nvPr>
            <p:ph type="sldNum" sz="quarter" idx="12"/>
          </p:nvPr>
        </p:nvSpPr>
        <p:spPr>
          <a:noFill/>
        </p:spPr>
        <p:txBody>
          <a:bodyPr/>
          <a:lstStyle/>
          <a:p>
            <a:fld id="{15BAEBB0-92E9-4266-844D-4BADCDB04842}" type="slidenum">
              <a:rPr lang="en-US" smtClean="0"/>
              <a:pPr/>
              <a:t>12</a:t>
            </a:fld>
            <a:endParaRPr lang="en-US" smtClean="0"/>
          </a:p>
        </p:txBody>
      </p:sp>
      <p:sp>
        <p:nvSpPr>
          <p:cNvPr id="21507" name="Rectangle 2"/>
          <p:cNvSpPr>
            <a:spLocks noChangeArrowheads="1"/>
          </p:cNvSpPr>
          <p:nvPr/>
        </p:nvSpPr>
        <p:spPr bwMode="auto">
          <a:xfrm>
            <a:off x="0" y="169817"/>
            <a:ext cx="9144000" cy="565150"/>
          </a:xfrm>
          <a:prstGeom prst="rect">
            <a:avLst/>
          </a:prstGeom>
          <a:solidFill>
            <a:srgbClr val="003300">
              <a:alpha val="39999"/>
            </a:srgbClr>
          </a:solidFill>
          <a:ln w="9525">
            <a:no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5" name="Rectangle 3"/>
          <p:cNvSpPr>
            <a:spLocks noGrp="1" noChangeArrowheads="1"/>
          </p:cNvSpPr>
          <p:nvPr>
            <p:ph type="title"/>
          </p:nvPr>
        </p:nvSpPr>
        <p:spPr>
          <a:xfrm>
            <a:off x="0" y="219075"/>
            <a:ext cx="9144000" cy="381000"/>
          </a:xfrm>
        </p:spPr>
        <p:txBody>
          <a:bodyPr anchor="ctr">
            <a:normAutofit fontScale="90000"/>
          </a:bodyPr>
          <a:lstStyle/>
          <a:p>
            <a:pPr eaLnBrk="1" hangingPunct="1">
              <a:defRPr/>
            </a:pPr>
            <a:r>
              <a:rPr lang="en-US" sz="3600" b="1" smtClean="0">
                <a:solidFill>
                  <a:srgbClr val="990000"/>
                </a:solidFill>
                <a:effectLst>
                  <a:outerShdw blurRad="38100" dist="38100" dir="2700000" algn="tl">
                    <a:srgbClr val="C0C0C0"/>
                  </a:outerShdw>
                </a:effectLst>
              </a:rPr>
              <a:t>THIẾT LẬP KẾT NỐI</a:t>
            </a:r>
          </a:p>
        </p:txBody>
      </p:sp>
      <p:sp>
        <p:nvSpPr>
          <p:cNvPr id="22530" name="Slide Number Placeholder 5"/>
          <p:cNvSpPr>
            <a:spLocks noGrp="1"/>
          </p:cNvSpPr>
          <p:nvPr>
            <p:ph type="sldNum" sz="quarter" idx="12"/>
          </p:nvPr>
        </p:nvSpPr>
        <p:spPr>
          <a:noFill/>
        </p:spPr>
        <p:txBody>
          <a:bodyPr/>
          <a:lstStyle/>
          <a:p>
            <a:fld id="{04F0F8FB-970F-4F1C-B9BD-253501E3F0C8}" type="slidenum">
              <a:rPr lang="en-US" smtClean="0"/>
              <a:pPr/>
              <a:t>13</a:t>
            </a:fld>
            <a:endParaRPr lang="en-US" smtClean="0"/>
          </a:p>
        </p:txBody>
      </p:sp>
      <p:sp>
        <p:nvSpPr>
          <p:cNvPr id="22531" name="Rectangle 2"/>
          <p:cNvSpPr>
            <a:spLocks noChangeArrowheads="1"/>
          </p:cNvSpPr>
          <p:nvPr/>
        </p:nvSpPr>
        <p:spPr bwMode="auto">
          <a:xfrm>
            <a:off x="0" y="120650"/>
            <a:ext cx="9144000" cy="565150"/>
          </a:xfrm>
          <a:prstGeom prst="rect">
            <a:avLst/>
          </a:prstGeom>
          <a:solidFill>
            <a:srgbClr val="003300">
              <a:alpha val="39999"/>
            </a:srgbClr>
          </a:solidFill>
          <a:ln w="9525">
            <a:noFill/>
            <a:miter lim="800000"/>
            <a:headEnd/>
            <a:tailEnd/>
          </a:ln>
        </p:spPr>
        <p:txBody>
          <a:bodyPr wrap="none" anchor="ctr"/>
          <a:lstStyle/>
          <a:p>
            <a:endParaRPr lang="en-US"/>
          </a:p>
        </p:txBody>
      </p:sp>
      <p:sp>
        <p:nvSpPr>
          <p:cNvPr id="22533" name="Text Box 8"/>
          <p:cNvSpPr txBox="1">
            <a:spLocks noChangeArrowheads="1"/>
          </p:cNvSpPr>
          <p:nvPr/>
        </p:nvSpPr>
        <p:spPr bwMode="auto">
          <a:xfrm>
            <a:off x="474663" y="954088"/>
            <a:ext cx="7010400" cy="457200"/>
          </a:xfrm>
          <a:prstGeom prst="rect">
            <a:avLst/>
          </a:prstGeom>
          <a:noFill/>
          <a:ln w="9525" algn="ctr">
            <a:noFill/>
            <a:miter lim="800000"/>
            <a:headEnd/>
            <a:tailEnd/>
          </a:ln>
        </p:spPr>
        <p:txBody>
          <a:bodyPr>
            <a:spAutoFit/>
          </a:bodyPr>
          <a:lstStyle/>
          <a:p>
            <a:pPr>
              <a:spcBef>
                <a:spcPct val="50000"/>
              </a:spcBef>
            </a:pPr>
            <a:r>
              <a:rPr lang="en-US" sz="2400" b="1">
                <a:solidFill>
                  <a:schemeClr val="tx2"/>
                </a:solidFill>
                <a:latin typeface="Helvetica" pitchFamily="34" charset="0"/>
              </a:rPr>
              <a:t>Định nghĩa chuỗi kết nối:</a:t>
            </a:r>
          </a:p>
        </p:txBody>
      </p:sp>
      <p:sp>
        <p:nvSpPr>
          <p:cNvPr id="22534" name="Text Box 9"/>
          <p:cNvSpPr txBox="1">
            <a:spLocks noChangeArrowheads="1"/>
          </p:cNvSpPr>
          <p:nvPr/>
        </p:nvSpPr>
        <p:spPr bwMode="auto">
          <a:xfrm>
            <a:off x="96838" y="1498600"/>
            <a:ext cx="9047162" cy="4894263"/>
          </a:xfrm>
          <a:prstGeom prst="rect">
            <a:avLst/>
          </a:prstGeom>
          <a:solidFill>
            <a:srgbClr val="339966">
              <a:alpha val="30196"/>
            </a:srgbClr>
          </a:solidFill>
          <a:ln w="9525">
            <a:noFill/>
            <a:miter lim="800000"/>
            <a:headEnd/>
            <a:tailEnd/>
          </a:ln>
        </p:spPr>
        <p:txBody>
          <a:bodyPr>
            <a:spAutoFit/>
          </a:bodyPr>
          <a:lstStyle/>
          <a:p>
            <a:r>
              <a:rPr lang="en-US" sz="2600"/>
              <a:t>String host = “dbhost.yourcompany.com”;</a:t>
            </a:r>
          </a:p>
          <a:p>
            <a:r>
              <a:rPr lang="en-US" sz="2600"/>
              <a:t>String dbName = “someName”;</a:t>
            </a:r>
          </a:p>
          <a:p>
            <a:r>
              <a:rPr lang="en-US" sz="2600"/>
              <a:t>int port = 1234;</a:t>
            </a:r>
          </a:p>
          <a:p>
            <a:r>
              <a:rPr lang="en-US" sz="2600"/>
              <a:t>String oracleURL = “jdbc:oracle:thin:@” + host + “:” </a:t>
            </a:r>
          </a:p>
          <a:p>
            <a:r>
              <a:rPr lang="en-US" sz="2600"/>
              <a:t>					+ port + “:” +dbName;</a:t>
            </a:r>
          </a:p>
          <a:p>
            <a:r>
              <a:rPr lang="en-US" sz="2600"/>
              <a:t>String sybaseURL = “jdbc:sybase:Tds:“ + host + “:” </a:t>
            </a:r>
          </a:p>
          <a:p>
            <a:r>
              <a:rPr lang="en-US" sz="2600"/>
              <a:t>		+ port + “:” + “?SERVICEid=” + dbName;</a:t>
            </a:r>
          </a:p>
          <a:p>
            <a:endParaRPr lang="en-US" sz="2600"/>
          </a:p>
          <a:p>
            <a:r>
              <a:rPr lang="en-US" sz="2600"/>
              <a:t> String url = "jdbc:mysql://localhost/test"; </a:t>
            </a:r>
          </a:p>
          <a:p>
            <a:endParaRPr lang="en-US" sz="2600"/>
          </a:p>
          <a:p>
            <a:r>
              <a:rPr lang="en-US" sz="2600"/>
              <a:t> String connectionUrl = "jdbc:sqlserver://localhost:3433;" </a:t>
            </a:r>
          </a:p>
          <a:p>
            <a:r>
              <a:rPr lang="en-US" sz="2600"/>
              <a:t> + </a:t>
            </a:r>
            <a:r>
              <a:rPr lang="en-US" sz="2400"/>
              <a:t>"databaseName=AdventureWorks;user=sa;password=sa";</a:t>
            </a:r>
            <a:endParaRPr lang="en-US" sz="260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9" name="Rectangle 3"/>
          <p:cNvSpPr>
            <a:spLocks noGrp="1" noChangeArrowheads="1"/>
          </p:cNvSpPr>
          <p:nvPr>
            <p:ph type="title"/>
          </p:nvPr>
        </p:nvSpPr>
        <p:spPr>
          <a:xfrm>
            <a:off x="0" y="219075"/>
            <a:ext cx="9144000" cy="381000"/>
          </a:xfrm>
        </p:spPr>
        <p:txBody>
          <a:bodyPr anchor="ctr">
            <a:normAutofit fontScale="90000"/>
          </a:bodyPr>
          <a:lstStyle/>
          <a:p>
            <a:pPr eaLnBrk="1" hangingPunct="1">
              <a:defRPr/>
            </a:pPr>
            <a:r>
              <a:rPr lang="en-US" sz="3600" b="1" smtClean="0">
                <a:solidFill>
                  <a:srgbClr val="990000"/>
                </a:solidFill>
                <a:effectLst>
                  <a:outerShdw blurRad="38100" dist="38100" dir="2700000" algn="tl">
                    <a:srgbClr val="C0C0C0"/>
                  </a:outerShdw>
                </a:effectLst>
              </a:rPr>
              <a:t>VÍ DỤ VỀ THIẾT LẬP KẾT NỐI</a:t>
            </a:r>
          </a:p>
        </p:txBody>
      </p:sp>
      <p:sp>
        <p:nvSpPr>
          <p:cNvPr id="23557" name="Rectangle 7"/>
          <p:cNvSpPr>
            <a:spLocks noGrp="1" noChangeArrowheads="1"/>
          </p:cNvSpPr>
          <p:nvPr>
            <p:ph idx="1"/>
          </p:nvPr>
        </p:nvSpPr>
        <p:spPr>
          <a:xfrm>
            <a:off x="261938" y="1133475"/>
            <a:ext cx="8667750" cy="4525963"/>
          </a:xfrm>
          <a:noFill/>
        </p:spPr>
        <p:txBody>
          <a:bodyPr/>
          <a:lstStyle/>
          <a:p>
            <a:pPr eaLnBrk="1" hangingPunct="1">
              <a:lnSpc>
                <a:spcPct val="90000"/>
              </a:lnSpc>
            </a:pPr>
            <a:r>
              <a:rPr lang="en-US" sz="2800" smtClean="0"/>
              <a:t>Nạp jdbc driver cần sử dụng</a:t>
            </a:r>
          </a:p>
          <a:p>
            <a:pPr eaLnBrk="1" hangingPunct="1">
              <a:lnSpc>
                <a:spcPct val="90000"/>
              </a:lnSpc>
              <a:buFontTx/>
              <a:buNone/>
            </a:pPr>
            <a:r>
              <a:rPr lang="en-US" sz="2800" smtClean="0"/>
              <a:t>	</a:t>
            </a:r>
            <a:r>
              <a:rPr lang="en-US" sz="2800" b="1" smtClean="0"/>
              <a:t>Class.forName(</a:t>
            </a:r>
          </a:p>
          <a:p>
            <a:pPr eaLnBrk="1" hangingPunct="1">
              <a:lnSpc>
                <a:spcPct val="90000"/>
              </a:lnSpc>
              <a:buFontTx/>
              <a:buNone/>
            </a:pPr>
            <a:r>
              <a:rPr lang="en-US" sz="2800" b="1" smtClean="0"/>
              <a:t>			“sun.jdbc.odbc.JbdcOdbcDriver”);</a:t>
            </a:r>
          </a:p>
          <a:p>
            <a:pPr eaLnBrk="1" hangingPunct="1">
              <a:lnSpc>
                <a:spcPct val="90000"/>
              </a:lnSpc>
            </a:pPr>
            <a:r>
              <a:rPr lang="en-US" sz="2800" smtClean="0"/>
              <a:t> Tạo kết nối (sử dụng cầu nối JDBC-ODBC)</a:t>
            </a:r>
          </a:p>
          <a:p>
            <a:pPr eaLnBrk="1" hangingPunct="1">
              <a:lnSpc>
                <a:spcPct val="90000"/>
              </a:lnSpc>
              <a:buFontTx/>
              <a:buNone/>
            </a:pPr>
            <a:r>
              <a:rPr lang="en-US" sz="2800" b="1" smtClean="0"/>
              <a:t>Connection conn=DriverManager.getConnection(</a:t>
            </a:r>
          </a:p>
          <a:p>
            <a:pPr eaLnBrk="1" hangingPunct="1">
              <a:lnSpc>
                <a:spcPct val="90000"/>
              </a:lnSpc>
              <a:buFontTx/>
              <a:buNone/>
            </a:pPr>
            <a:r>
              <a:rPr lang="en-US" sz="2800" b="1" smtClean="0"/>
              <a:t>		“jdbc:odbc:&lt;DataSourceName&gt;”);</a:t>
            </a:r>
          </a:p>
          <a:p>
            <a:pPr eaLnBrk="1" hangingPunct="1">
              <a:lnSpc>
                <a:spcPct val="90000"/>
              </a:lnSpc>
            </a:pPr>
            <a:r>
              <a:rPr lang="en-US" sz="2800" smtClean="0"/>
              <a:t> DataSourceName là tên của ODBC data source được tạo trên MS Windows</a:t>
            </a:r>
          </a:p>
        </p:txBody>
      </p:sp>
      <p:sp>
        <p:nvSpPr>
          <p:cNvPr id="23554" name="Slide Number Placeholder 5"/>
          <p:cNvSpPr>
            <a:spLocks noGrp="1"/>
          </p:cNvSpPr>
          <p:nvPr>
            <p:ph type="sldNum" sz="quarter" idx="12"/>
          </p:nvPr>
        </p:nvSpPr>
        <p:spPr>
          <a:noFill/>
        </p:spPr>
        <p:txBody>
          <a:bodyPr/>
          <a:lstStyle/>
          <a:p>
            <a:fld id="{D1462286-F568-4F57-BC33-FD830DAD971C}" type="slidenum">
              <a:rPr lang="en-US" smtClean="0"/>
              <a:pPr/>
              <a:t>14</a:t>
            </a:fld>
            <a:endParaRPr lang="en-US" smtClean="0"/>
          </a:p>
        </p:txBody>
      </p:sp>
      <p:sp>
        <p:nvSpPr>
          <p:cNvPr id="23555" name="Rectangle 2"/>
          <p:cNvSpPr>
            <a:spLocks noChangeArrowheads="1"/>
          </p:cNvSpPr>
          <p:nvPr/>
        </p:nvSpPr>
        <p:spPr bwMode="auto">
          <a:xfrm>
            <a:off x="0" y="120650"/>
            <a:ext cx="9144000" cy="565150"/>
          </a:xfrm>
          <a:prstGeom prst="rect">
            <a:avLst/>
          </a:prstGeom>
          <a:solidFill>
            <a:srgbClr val="003300">
              <a:alpha val="39999"/>
            </a:srgbClr>
          </a:solidFill>
          <a:ln w="9525">
            <a:no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3" name="Rectangle 3"/>
          <p:cNvSpPr>
            <a:spLocks noGrp="1" noChangeArrowheads="1"/>
          </p:cNvSpPr>
          <p:nvPr>
            <p:ph type="title"/>
          </p:nvPr>
        </p:nvSpPr>
        <p:spPr>
          <a:xfrm>
            <a:off x="0" y="219075"/>
            <a:ext cx="9144000" cy="381000"/>
          </a:xfrm>
        </p:spPr>
        <p:txBody>
          <a:bodyPr anchor="ctr">
            <a:normAutofit fontScale="90000"/>
          </a:bodyPr>
          <a:lstStyle/>
          <a:p>
            <a:pPr eaLnBrk="1" hangingPunct="1">
              <a:defRPr/>
            </a:pPr>
            <a:r>
              <a:rPr lang="en-US" sz="3600" b="1" smtClean="0">
                <a:solidFill>
                  <a:srgbClr val="990000"/>
                </a:solidFill>
                <a:effectLst>
                  <a:outerShdw blurRad="38100" dist="38100" dir="2700000" algn="tl">
                    <a:srgbClr val="C0C0C0"/>
                  </a:outerShdw>
                </a:effectLst>
              </a:rPr>
              <a:t>TẠO ĐỐI TƯỢNG Statement</a:t>
            </a:r>
          </a:p>
        </p:txBody>
      </p:sp>
      <p:sp>
        <p:nvSpPr>
          <p:cNvPr id="24581" name="Rectangle 7"/>
          <p:cNvSpPr>
            <a:spLocks noGrp="1" noChangeArrowheads="1"/>
          </p:cNvSpPr>
          <p:nvPr>
            <p:ph idx="1"/>
          </p:nvPr>
        </p:nvSpPr>
        <p:spPr>
          <a:xfrm>
            <a:off x="528638" y="973138"/>
            <a:ext cx="8229600" cy="4525962"/>
          </a:xfrm>
          <a:noFill/>
        </p:spPr>
        <p:txBody>
          <a:bodyPr>
            <a:normAutofit fontScale="92500" lnSpcReduction="20000"/>
          </a:bodyPr>
          <a:lstStyle/>
          <a:p>
            <a:pPr eaLnBrk="1" hangingPunct="1"/>
            <a:r>
              <a:rPr lang="en-US" smtClean="0"/>
              <a:t>Sử dụng đối tượng Connection để tạo đối tượng Statement.</a:t>
            </a:r>
          </a:p>
          <a:p>
            <a:pPr lvl="1" eaLnBrk="1" hangingPunct="1"/>
            <a:r>
              <a:rPr lang="en-US" smtClean="0"/>
              <a:t> </a:t>
            </a:r>
            <a:r>
              <a:rPr lang="en-US" b="1" smtClean="0"/>
              <a:t>Statement s = con.createStatement();</a:t>
            </a:r>
          </a:p>
          <a:p>
            <a:pPr eaLnBrk="1" hangingPunct="1"/>
            <a:r>
              <a:rPr lang="en-US" smtClean="0"/>
              <a:t>Đối tượng này có nhiệm vụ gửi các câu lệnh sql đến CSDL</a:t>
            </a:r>
          </a:p>
          <a:p>
            <a:pPr eaLnBrk="1" hangingPunct="1"/>
            <a:r>
              <a:rPr lang="en-US" smtClean="0"/>
              <a:t>Cùng một đối tượng Statement có thể sử dụng cho nhiều câu lệnh sql khác nhau.</a:t>
            </a:r>
          </a:p>
          <a:p>
            <a:pPr eaLnBrk="1" hangingPunct="1"/>
            <a:r>
              <a:rPr lang="en-US" smtClean="0"/>
              <a:t>Có 3 phương thức thực thi</a:t>
            </a:r>
          </a:p>
          <a:p>
            <a:pPr lvl="1" eaLnBrk="1" hangingPunct="1"/>
            <a:r>
              <a:rPr lang="en-US" smtClean="0"/>
              <a:t>executeQuery()</a:t>
            </a:r>
          </a:p>
          <a:p>
            <a:pPr lvl="1" eaLnBrk="1" hangingPunct="1"/>
            <a:r>
              <a:rPr lang="en-US" smtClean="0"/>
              <a:t>executeUpdate()</a:t>
            </a:r>
          </a:p>
          <a:p>
            <a:pPr lvl="1" eaLnBrk="1" hangingPunct="1"/>
            <a:r>
              <a:rPr lang="en-US" smtClean="0"/>
              <a:t>execute()</a:t>
            </a:r>
          </a:p>
          <a:p>
            <a:pPr eaLnBrk="1" hangingPunct="1">
              <a:buFontTx/>
              <a:buNone/>
            </a:pPr>
            <a:endParaRPr lang="en-US" smtClean="0"/>
          </a:p>
          <a:p>
            <a:pPr eaLnBrk="1" hangingPunct="1">
              <a:lnSpc>
                <a:spcPct val="90000"/>
              </a:lnSpc>
              <a:buFontTx/>
              <a:buNone/>
            </a:pPr>
            <a:endParaRPr lang="en-US" sz="2000" smtClean="0">
              <a:cs typeface="Times New Roman" pitchFamily="18" charset="0"/>
            </a:endParaRPr>
          </a:p>
        </p:txBody>
      </p:sp>
      <p:sp>
        <p:nvSpPr>
          <p:cNvPr id="24578" name="Slide Number Placeholder 5"/>
          <p:cNvSpPr>
            <a:spLocks noGrp="1"/>
          </p:cNvSpPr>
          <p:nvPr>
            <p:ph type="sldNum" sz="quarter" idx="12"/>
          </p:nvPr>
        </p:nvSpPr>
        <p:spPr>
          <a:noFill/>
        </p:spPr>
        <p:txBody>
          <a:bodyPr/>
          <a:lstStyle/>
          <a:p>
            <a:fld id="{ECC8FE55-9F8C-44C2-A252-A1B3768E720D}" type="slidenum">
              <a:rPr lang="en-US" smtClean="0"/>
              <a:pPr/>
              <a:t>15</a:t>
            </a:fld>
            <a:endParaRPr lang="en-US" smtClean="0"/>
          </a:p>
        </p:txBody>
      </p:sp>
      <p:sp>
        <p:nvSpPr>
          <p:cNvPr id="24579" name="Rectangle 2"/>
          <p:cNvSpPr>
            <a:spLocks noChangeArrowheads="1"/>
          </p:cNvSpPr>
          <p:nvPr/>
        </p:nvSpPr>
        <p:spPr bwMode="auto">
          <a:xfrm>
            <a:off x="0" y="120650"/>
            <a:ext cx="9144000" cy="565150"/>
          </a:xfrm>
          <a:prstGeom prst="rect">
            <a:avLst/>
          </a:prstGeom>
          <a:solidFill>
            <a:srgbClr val="003300">
              <a:alpha val="39999"/>
            </a:srgbClr>
          </a:solidFill>
          <a:ln w="9525">
            <a:no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smtClean="0"/>
              <a:t>Sử dụng phương thức </a:t>
            </a:r>
            <a:r>
              <a:rPr lang="en-US" b="1" smtClean="0"/>
              <a:t>executeQuery()</a:t>
            </a:r>
            <a:r>
              <a:rPr lang="en-US" smtClean="0"/>
              <a:t> của Statement để đọc dữ liệu từ cơ sở dữ liệu.</a:t>
            </a:r>
          </a:p>
          <a:p>
            <a:r>
              <a:rPr lang="en-US" smtClean="0"/>
              <a:t> Dữ liệu đọc được sẽ được lưu trong ResultSet</a:t>
            </a:r>
          </a:p>
          <a:p>
            <a:r>
              <a:rPr lang="en-US" smtClean="0"/>
              <a:t>Dùng phương thc getXXX(String colname)</a:t>
            </a:r>
          </a:p>
          <a:p>
            <a:pPr lvl="1"/>
            <a:r>
              <a:rPr lang="en-US" smtClean="0"/>
              <a:t>XXX là kiểu dữ liệu được trả về</a:t>
            </a:r>
          </a:p>
          <a:p>
            <a:pPr lvl="1"/>
            <a:r>
              <a:rPr lang="en-US" smtClean="0"/>
              <a:t>colname là tên của cột cần lấy dữ liệu ra</a:t>
            </a:r>
          </a:p>
          <a:p>
            <a:r>
              <a:rPr lang="en-US" smtClean="0"/>
              <a:t>Ví d:</a:t>
            </a:r>
          </a:p>
          <a:p>
            <a:pPr lvl="1"/>
            <a:r>
              <a:rPr lang="en-US" smtClean="0"/>
              <a:t>String name = rs.getString("NAME");</a:t>
            </a:r>
          </a:p>
          <a:p>
            <a:pPr lvl="1"/>
            <a:r>
              <a:rPr lang="en-US" smtClean="0"/>
              <a:t>double val = rs.getDouble("PRICE");</a:t>
            </a:r>
          </a:p>
          <a:p>
            <a:endParaRPr lang="en-US"/>
          </a:p>
        </p:txBody>
      </p:sp>
      <p:sp>
        <p:nvSpPr>
          <p:cNvPr id="4" name="Slide Number Placeholder 3"/>
          <p:cNvSpPr>
            <a:spLocks noGrp="1"/>
          </p:cNvSpPr>
          <p:nvPr>
            <p:ph type="sldNum" sz="quarter" idx="12"/>
          </p:nvPr>
        </p:nvSpPr>
        <p:spPr/>
        <p:txBody>
          <a:bodyPr/>
          <a:lstStyle/>
          <a:p>
            <a:pPr>
              <a:defRPr/>
            </a:pPr>
            <a:fld id="{B3458454-9AB8-4442-A41E-F72FD1B0E43A}" type="slidenum">
              <a:rPr lang="en-US" smtClean="0"/>
              <a:pPr>
                <a:defRPr/>
              </a:pPr>
              <a:t>16</a:t>
            </a:fld>
            <a:endParaRPr lang="en-US"/>
          </a:p>
        </p:txBody>
      </p:sp>
      <p:sp>
        <p:nvSpPr>
          <p:cNvPr id="5" name="Rectangle 3"/>
          <p:cNvSpPr>
            <a:spLocks noGrp="1" noChangeArrowheads="1"/>
          </p:cNvSpPr>
          <p:nvPr>
            <p:ph type="title"/>
          </p:nvPr>
        </p:nvSpPr>
        <p:spPr/>
        <p:txBody>
          <a:bodyPr anchor="ctr"/>
          <a:lstStyle/>
          <a:p>
            <a:pPr eaLnBrk="1" hangingPunct="1">
              <a:defRPr/>
            </a:pPr>
            <a:r>
              <a:rPr lang="en-US" sz="3600" b="1" smtClean="0">
                <a:solidFill>
                  <a:srgbClr val="990000"/>
                </a:solidFill>
                <a:effectLst>
                  <a:outerShdw blurRad="38100" dist="38100" dir="2700000" algn="tl">
                    <a:srgbClr val="C0C0C0"/>
                  </a:outerShdw>
                </a:effectLst>
                <a:latin typeface="Times New Roman" pitchFamily="18" charset="0"/>
                <a:cs typeface="Times New Roman" pitchFamily="18" charset="0"/>
              </a:rPr>
              <a:t>LẤY DỮ LIỆU TỪ RESULTSET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solidFill>
                  <a:srgbClr val="990000"/>
                </a:solidFill>
                <a:effectLst>
                  <a:outerShdw blurRad="38100" dist="38100" dir="2700000" algn="tl">
                    <a:srgbClr val="C0C0C0"/>
                  </a:outerShdw>
                </a:effectLst>
                <a:latin typeface="Times New Roman" pitchFamily="18" charset="0"/>
                <a:cs typeface="Times New Roman" pitchFamily="18" charset="0"/>
              </a:rPr>
              <a:t>LẤY DỮ LIỆU TỪ RESULTSET</a:t>
            </a:r>
            <a:endParaRPr lang="en-US"/>
          </a:p>
        </p:txBody>
      </p:sp>
      <p:sp>
        <p:nvSpPr>
          <p:cNvPr id="3" name="Content Placeholder 2"/>
          <p:cNvSpPr>
            <a:spLocks noGrp="1"/>
          </p:cNvSpPr>
          <p:nvPr>
            <p:ph idx="1"/>
          </p:nvPr>
        </p:nvSpPr>
        <p:spPr/>
        <p:txBody>
          <a:bodyPr>
            <a:normAutofit fontScale="62500" lnSpcReduction="20000"/>
          </a:bodyPr>
          <a:lstStyle/>
          <a:p>
            <a:pPr>
              <a:lnSpc>
                <a:spcPct val="80000"/>
              </a:lnSpc>
              <a:buNone/>
            </a:pPr>
            <a:r>
              <a:rPr lang="en-US" smtClean="0">
                <a:latin typeface="Times New Roman" pitchFamily="18" charset="0"/>
                <a:cs typeface="Times New Roman" pitchFamily="18" charset="0"/>
              </a:rPr>
              <a:t>String connectionUrl = "jdbc:sqlserver://localhost:3433;" +</a:t>
            </a:r>
          </a:p>
          <a:p>
            <a:pPr>
              <a:lnSpc>
                <a:spcPct val="80000"/>
              </a:lnSpc>
              <a:buNone/>
            </a:pPr>
            <a:r>
              <a:rPr lang="en-US" smtClean="0">
                <a:latin typeface="Times New Roman" pitchFamily="18" charset="0"/>
                <a:cs typeface="Times New Roman" pitchFamily="18" charset="0"/>
              </a:rPr>
              <a:t>         "databaseName=AdventureWorks;user=sa;password=sa";</a:t>
            </a:r>
          </a:p>
          <a:p>
            <a:pPr>
              <a:lnSpc>
                <a:spcPct val="80000"/>
              </a:lnSpc>
              <a:buNone/>
            </a:pPr>
            <a:r>
              <a:rPr lang="en-US" smtClean="0">
                <a:latin typeface="Times New Roman" pitchFamily="18" charset="0"/>
                <a:cs typeface="Times New Roman" pitchFamily="18" charset="0"/>
              </a:rPr>
              <a:t>      // Declare the JDBC objects.</a:t>
            </a:r>
          </a:p>
          <a:p>
            <a:pPr>
              <a:lnSpc>
                <a:spcPct val="80000"/>
              </a:lnSpc>
              <a:buNone/>
            </a:pPr>
            <a:r>
              <a:rPr lang="en-US" smtClean="0">
                <a:latin typeface="Times New Roman" pitchFamily="18" charset="0"/>
                <a:cs typeface="Times New Roman" pitchFamily="18" charset="0"/>
              </a:rPr>
              <a:t>      Connection con = null;</a:t>
            </a:r>
          </a:p>
          <a:p>
            <a:pPr>
              <a:lnSpc>
                <a:spcPct val="80000"/>
              </a:lnSpc>
              <a:buNone/>
            </a:pPr>
            <a:r>
              <a:rPr lang="en-US" smtClean="0">
                <a:latin typeface="Times New Roman" pitchFamily="18" charset="0"/>
                <a:cs typeface="Times New Roman" pitchFamily="18" charset="0"/>
              </a:rPr>
              <a:t>      Statement stmt = null;</a:t>
            </a:r>
          </a:p>
          <a:p>
            <a:pPr>
              <a:lnSpc>
                <a:spcPct val="80000"/>
              </a:lnSpc>
              <a:buNone/>
            </a:pPr>
            <a:r>
              <a:rPr lang="en-US" smtClean="0">
                <a:latin typeface="Times New Roman" pitchFamily="18" charset="0"/>
                <a:cs typeface="Times New Roman" pitchFamily="18" charset="0"/>
              </a:rPr>
              <a:t>      ResultSet rs = null;</a:t>
            </a:r>
          </a:p>
          <a:p>
            <a:pPr>
              <a:lnSpc>
                <a:spcPct val="80000"/>
              </a:lnSpc>
              <a:buNone/>
            </a:pPr>
            <a:r>
              <a:rPr lang="en-US" smtClean="0">
                <a:latin typeface="Times New Roman" pitchFamily="18" charset="0"/>
                <a:cs typeface="Times New Roman" pitchFamily="18" charset="0"/>
              </a:rPr>
              <a:t>      try {</a:t>
            </a:r>
          </a:p>
          <a:p>
            <a:pPr>
              <a:lnSpc>
                <a:spcPct val="80000"/>
              </a:lnSpc>
              <a:buNone/>
            </a:pPr>
            <a:r>
              <a:rPr lang="en-US" smtClean="0">
                <a:latin typeface="Times New Roman" pitchFamily="18" charset="0"/>
                <a:cs typeface="Times New Roman" pitchFamily="18" charset="0"/>
              </a:rPr>
              <a:t>	   Class.forName("com.microsoft.sqlserver.jdbc.SQLServerDriver");</a:t>
            </a:r>
          </a:p>
          <a:p>
            <a:pPr>
              <a:lnSpc>
                <a:spcPct val="80000"/>
              </a:lnSpc>
              <a:buNone/>
            </a:pPr>
            <a:r>
              <a:rPr lang="en-US" smtClean="0">
                <a:latin typeface="Times New Roman" pitchFamily="18" charset="0"/>
                <a:cs typeface="Times New Roman" pitchFamily="18" charset="0"/>
              </a:rPr>
              <a:t>         con = DriverManager.getConnection(connectionUrl);</a:t>
            </a:r>
          </a:p>
          <a:p>
            <a:pPr>
              <a:lnSpc>
                <a:spcPct val="80000"/>
              </a:lnSpc>
              <a:buNone/>
            </a:pPr>
            <a:r>
              <a:rPr lang="en-US" smtClean="0">
                <a:latin typeface="Times New Roman" pitchFamily="18" charset="0"/>
                <a:cs typeface="Times New Roman" pitchFamily="18" charset="0"/>
              </a:rPr>
              <a:t>         String SQL = "SELECT TOP 10 * FROM Person.Contact";</a:t>
            </a:r>
          </a:p>
          <a:p>
            <a:pPr>
              <a:lnSpc>
                <a:spcPct val="80000"/>
              </a:lnSpc>
              <a:buNone/>
            </a:pPr>
            <a:r>
              <a:rPr lang="en-US" smtClean="0">
                <a:latin typeface="Times New Roman" pitchFamily="18" charset="0"/>
                <a:cs typeface="Times New Roman" pitchFamily="18" charset="0"/>
              </a:rPr>
              <a:t>         stmt = con.createStatement();</a:t>
            </a:r>
          </a:p>
          <a:p>
            <a:pPr>
              <a:lnSpc>
                <a:spcPct val="80000"/>
              </a:lnSpc>
              <a:buNone/>
            </a:pPr>
            <a:r>
              <a:rPr lang="en-US" smtClean="0">
                <a:latin typeface="Times New Roman" pitchFamily="18" charset="0"/>
                <a:cs typeface="Times New Roman" pitchFamily="18" charset="0"/>
              </a:rPr>
              <a:t>         rs = stmt.executeQuery(SQL);</a:t>
            </a:r>
          </a:p>
          <a:p>
            <a:pPr>
              <a:lnSpc>
                <a:spcPct val="80000"/>
              </a:lnSpc>
              <a:buNone/>
            </a:pPr>
            <a:endParaRPr lang="en-US" smtClean="0">
              <a:latin typeface="Times New Roman" pitchFamily="18" charset="0"/>
              <a:cs typeface="Times New Roman" pitchFamily="18" charset="0"/>
            </a:endParaRPr>
          </a:p>
          <a:p>
            <a:pPr>
              <a:lnSpc>
                <a:spcPct val="80000"/>
              </a:lnSpc>
              <a:buNone/>
            </a:pPr>
            <a:r>
              <a:rPr lang="en-US" smtClean="0">
                <a:latin typeface="Times New Roman" pitchFamily="18" charset="0"/>
                <a:cs typeface="Times New Roman" pitchFamily="18" charset="0"/>
              </a:rPr>
              <a:t>		while (rs.next()) {</a:t>
            </a:r>
          </a:p>
          <a:p>
            <a:pPr>
              <a:lnSpc>
                <a:spcPct val="80000"/>
              </a:lnSpc>
              <a:buNone/>
            </a:pPr>
            <a:r>
              <a:rPr lang="en-US" smtClean="0">
                <a:latin typeface="Times New Roman" pitchFamily="18" charset="0"/>
                <a:cs typeface="Times New Roman" pitchFamily="18" charset="0"/>
              </a:rPr>
              <a:t>            		System.out.println(rs.getString(4) + " " + rs.getString(6));</a:t>
            </a:r>
          </a:p>
          <a:p>
            <a:pPr>
              <a:lnSpc>
                <a:spcPct val="80000"/>
              </a:lnSpc>
              <a:buNone/>
            </a:pPr>
            <a:r>
              <a:rPr lang="en-US" smtClean="0">
                <a:latin typeface="Times New Roman" pitchFamily="18" charset="0"/>
                <a:cs typeface="Times New Roman" pitchFamily="18" charset="0"/>
              </a:rPr>
              <a:t>         }</a:t>
            </a:r>
          </a:p>
          <a:p>
            <a:pPr>
              <a:lnSpc>
                <a:spcPct val="80000"/>
              </a:lnSpc>
              <a:buNone/>
            </a:pPr>
            <a:r>
              <a:rPr lang="en-US" smtClean="0">
                <a:latin typeface="Times New Roman" pitchFamily="18" charset="0"/>
                <a:cs typeface="Times New Roman" pitchFamily="18" charset="0"/>
              </a:rPr>
              <a:t>      }</a:t>
            </a:r>
            <a:endParaRPr lang="en-US" smtClean="0"/>
          </a:p>
          <a:p>
            <a:endParaRPr lang="en-US"/>
          </a:p>
        </p:txBody>
      </p:sp>
      <p:sp>
        <p:nvSpPr>
          <p:cNvPr id="4" name="Slide Number Placeholder 3"/>
          <p:cNvSpPr>
            <a:spLocks noGrp="1"/>
          </p:cNvSpPr>
          <p:nvPr>
            <p:ph type="sldNum" sz="quarter" idx="12"/>
          </p:nvPr>
        </p:nvSpPr>
        <p:spPr/>
        <p:txBody>
          <a:bodyPr/>
          <a:lstStyle/>
          <a:p>
            <a:pPr>
              <a:defRPr/>
            </a:pPr>
            <a:fld id="{B3458454-9AB8-4442-A41E-F72FD1B0E43A}" type="slidenum">
              <a:rPr lang="en-US" smtClean="0"/>
              <a:pPr>
                <a:defRPr/>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5" name="Rectangle 3"/>
          <p:cNvSpPr>
            <a:spLocks noGrp="1" noChangeArrowheads="1"/>
          </p:cNvSpPr>
          <p:nvPr>
            <p:ph type="title"/>
          </p:nvPr>
        </p:nvSpPr>
        <p:spPr>
          <a:xfrm>
            <a:off x="0" y="219075"/>
            <a:ext cx="9144000" cy="381000"/>
          </a:xfrm>
        </p:spPr>
        <p:txBody>
          <a:bodyPr anchor="ctr">
            <a:normAutofit fontScale="90000"/>
          </a:bodyPr>
          <a:lstStyle/>
          <a:p>
            <a:pPr eaLnBrk="1" hangingPunct="1">
              <a:defRPr/>
            </a:pPr>
            <a:r>
              <a:rPr lang="en-US" sz="3600" b="1" smtClean="0">
                <a:solidFill>
                  <a:srgbClr val="990000"/>
                </a:solidFill>
                <a:effectLst>
                  <a:outerShdw blurRad="38100" dist="38100" dir="2700000" algn="tl">
                    <a:srgbClr val="C0C0C0"/>
                  </a:outerShdw>
                </a:effectLst>
              </a:rPr>
              <a:t>VÍ DỤ (tạo Statement và vấn tin)</a:t>
            </a:r>
          </a:p>
        </p:txBody>
      </p:sp>
      <p:sp>
        <p:nvSpPr>
          <p:cNvPr id="25602" name="Slide Number Placeholder 5"/>
          <p:cNvSpPr>
            <a:spLocks noGrp="1"/>
          </p:cNvSpPr>
          <p:nvPr>
            <p:ph type="sldNum" sz="quarter" idx="12"/>
          </p:nvPr>
        </p:nvSpPr>
        <p:spPr>
          <a:noFill/>
        </p:spPr>
        <p:txBody>
          <a:bodyPr/>
          <a:lstStyle/>
          <a:p>
            <a:fld id="{73BCA994-0DDB-4895-BD93-B721D31B1F38}" type="slidenum">
              <a:rPr lang="en-US" smtClean="0"/>
              <a:pPr/>
              <a:t>18</a:t>
            </a:fld>
            <a:endParaRPr lang="en-US" smtClean="0"/>
          </a:p>
        </p:txBody>
      </p:sp>
      <p:sp>
        <p:nvSpPr>
          <p:cNvPr id="25603" name="Rectangle 2"/>
          <p:cNvSpPr>
            <a:spLocks noChangeArrowheads="1"/>
          </p:cNvSpPr>
          <p:nvPr/>
        </p:nvSpPr>
        <p:spPr bwMode="auto">
          <a:xfrm>
            <a:off x="0" y="303530"/>
            <a:ext cx="9144000" cy="565150"/>
          </a:xfrm>
          <a:prstGeom prst="rect">
            <a:avLst/>
          </a:prstGeom>
          <a:solidFill>
            <a:srgbClr val="003300">
              <a:alpha val="39999"/>
            </a:srgbClr>
          </a:solidFill>
          <a:ln w="9525">
            <a:noFill/>
            <a:miter lim="800000"/>
            <a:headEnd/>
            <a:tailEnd/>
          </a:ln>
        </p:spPr>
        <p:txBody>
          <a:bodyPr wrap="none" anchor="ctr"/>
          <a:lstStyle/>
          <a:p>
            <a:endParaRPr lang="en-US"/>
          </a:p>
        </p:txBody>
      </p:sp>
      <p:pic>
        <p:nvPicPr>
          <p:cNvPr id="25606" name="Picture 6"/>
          <p:cNvPicPr>
            <a:picLocks noChangeAspect="1" noChangeArrowheads="1"/>
          </p:cNvPicPr>
          <p:nvPr/>
        </p:nvPicPr>
        <p:blipFill>
          <a:blip r:embed="rId2" cstate="print"/>
          <a:srcRect/>
          <a:stretch>
            <a:fillRect/>
          </a:stretch>
        </p:blipFill>
        <p:spPr bwMode="auto">
          <a:xfrm>
            <a:off x="0" y="640080"/>
            <a:ext cx="9144000" cy="667512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B3458454-9AB8-4442-A41E-F72FD1B0E43A}" type="slidenum">
              <a:rPr lang="en-US" smtClean="0"/>
              <a:pPr>
                <a:defRPr/>
              </a:pPr>
              <a:t>19</a:t>
            </a:fld>
            <a:endParaRPr lang="en-US"/>
          </a:p>
        </p:txBody>
      </p:sp>
      <p:pic>
        <p:nvPicPr>
          <p:cNvPr id="75779" name="Picture 3"/>
          <p:cNvPicPr>
            <a:picLocks noChangeAspect="1" noChangeArrowheads="1"/>
          </p:cNvPicPr>
          <p:nvPr/>
        </p:nvPicPr>
        <p:blipFill>
          <a:blip r:embed="rId2" cstate="print"/>
          <a:srcRect/>
          <a:stretch>
            <a:fillRect/>
          </a:stretch>
        </p:blipFill>
        <p:spPr bwMode="auto">
          <a:xfrm>
            <a:off x="-304800" y="-228600"/>
            <a:ext cx="9753600" cy="73152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2" name="Rectangle 4"/>
          <p:cNvSpPr>
            <a:spLocks noGrp="1" noChangeArrowheads="1"/>
          </p:cNvSpPr>
          <p:nvPr>
            <p:ph type="title"/>
          </p:nvPr>
        </p:nvSpPr>
        <p:spPr>
          <a:xfrm>
            <a:off x="0" y="219075"/>
            <a:ext cx="9144000" cy="381000"/>
          </a:xfrm>
        </p:spPr>
        <p:txBody>
          <a:bodyPr anchor="ctr">
            <a:normAutofit fontScale="90000"/>
          </a:bodyPr>
          <a:lstStyle/>
          <a:p>
            <a:pPr eaLnBrk="1" hangingPunct="1">
              <a:defRPr/>
            </a:pPr>
            <a:r>
              <a:rPr lang="en-US" sz="3600" b="1" smtClean="0">
                <a:solidFill>
                  <a:srgbClr val="990000"/>
                </a:solidFill>
                <a:effectLst>
                  <a:outerShdw blurRad="38100" dist="38100" dir="2700000" algn="tl">
                    <a:srgbClr val="C0C0C0"/>
                  </a:outerShdw>
                </a:effectLst>
                <a:latin typeface="Times New Roman" pitchFamily="18" charset="0"/>
                <a:cs typeface="Times New Roman" pitchFamily="18" charset="0"/>
              </a:rPr>
              <a:t>CÁC TRÌNH ĐIỀU KHIỂN JDBC</a:t>
            </a:r>
          </a:p>
        </p:txBody>
      </p:sp>
      <p:sp>
        <p:nvSpPr>
          <p:cNvPr id="6149" name="Rectangle 8"/>
          <p:cNvSpPr>
            <a:spLocks noGrp="1" noChangeArrowheads="1"/>
          </p:cNvSpPr>
          <p:nvPr>
            <p:ph idx="1"/>
          </p:nvPr>
        </p:nvSpPr>
        <p:spPr>
          <a:xfrm>
            <a:off x="457200" y="1285875"/>
            <a:ext cx="8229600" cy="4525963"/>
          </a:xfrm>
          <a:noFill/>
        </p:spPr>
        <p:txBody>
          <a:bodyPr/>
          <a:lstStyle/>
          <a:p>
            <a:pPr eaLnBrk="1" hangingPunct="1"/>
            <a:r>
              <a:rPr lang="en-US" sz="2800" smtClean="0"/>
              <a:t>Hiện nay có rất nhiều Hệ quản trị CSDL (DBMS) khác nhau như SQL Sever, MySQL, Oracle, MS Access, FoxPro,…</a:t>
            </a:r>
          </a:p>
          <a:p>
            <a:pPr eaLnBrk="1" hangingPunct="1"/>
            <a:r>
              <a:rPr lang="en-US" sz="2800" smtClean="0"/>
              <a:t>Để truy cập các DBMS khác nhau từ chương trình viết bằng Java thì ta cần có các </a:t>
            </a:r>
            <a:r>
              <a:rPr lang="en-US" sz="2800" smtClean="0">
                <a:solidFill>
                  <a:srgbClr val="FF0000"/>
                </a:solidFill>
              </a:rPr>
              <a:t>JDBC driver tương ứng.</a:t>
            </a:r>
          </a:p>
          <a:p>
            <a:pPr eaLnBrk="1" hangingPunct="1"/>
            <a:r>
              <a:rPr lang="en-US" sz="2800" smtClean="0"/>
              <a:t>Hãng Sun đã đưa ra 4 loại JDBC driver.</a:t>
            </a:r>
          </a:p>
          <a:p>
            <a:pPr eaLnBrk="1" hangingPunct="1"/>
            <a:r>
              <a:rPr lang="en-US" sz="2800" smtClean="0"/>
              <a:t>Tham khảo tại: </a:t>
            </a:r>
            <a:r>
              <a:rPr lang="en-US" sz="2600" smtClean="0">
                <a:hlinkClick r:id="rId2"/>
              </a:rPr>
              <a:t>http://industry.java.sun.com/products/jdbc/drivers</a:t>
            </a:r>
            <a:endParaRPr lang="en-US" sz="2600" smtClean="0"/>
          </a:p>
        </p:txBody>
      </p:sp>
      <p:sp>
        <p:nvSpPr>
          <p:cNvPr id="6146" name="Slide Number Placeholder 5"/>
          <p:cNvSpPr>
            <a:spLocks noGrp="1"/>
          </p:cNvSpPr>
          <p:nvPr>
            <p:ph type="sldNum" sz="quarter" idx="12"/>
          </p:nvPr>
        </p:nvSpPr>
        <p:spPr>
          <a:noFill/>
        </p:spPr>
        <p:txBody>
          <a:bodyPr/>
          <a:lstStyle/>
          <a:p>
            <a:fld id="{2F56C878-DA59-49D0-931F-EC7EDE5B3001}" type="slidenum">
              <a:rPr lang="en-US" smtClean="0"/>
              <a:pPr/>
              <a:t>2</a:t>
            </a:fld>
            <a:endParaRPr lang="en-US" smtClean="0"/>
          </a:p>
        </p:txBody>
      </p:sp>
      <p:sp>
        <p:nvSpPr>
          <p:cNvPr id="6147" name="Rectangle 2"/>
          <p:cNvSpPr>
            <a:spLocks noChangeArrowheads="1"/>
          </p:cNvSpPr>
          <p:nvPr/>
        </p:nvSpPr>
        <p:spPr bwMode="auto">
          <a:xfrm>
            <a:off x="156754" y="225152"/>
            <a:ext cx="9144000" cy="565150"/>
          </a:xfrm>
          <a:prstGeom prst="rect">
            <a:avLst/>
          </a:prstGeom>
          <a:solidFill>
            <a:srgbClr val="003300">
              <a:alpha val="39999"/>
            </a:srgbClr>
          </a:solidFill>
          <a:ln w="9525">
            <a:noFill/>
            <a:miter lim="800000"/>
            <a:headEnd/>
            <a:tailEnd/>
          </a:ln>
        </p:spPr>
        <p:txBody>
          <a:bodyPr wrap="none" anchor="ctr"/>
          <a:lstStyle/>
          <a:p>
            <a:endParaRPr lang="en-US">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736" name="Rectangle 96"/>
          <p:cNvSpPr>
            <a:spLocks noGrp="1" noChangeArrowheads="1"/>
          </p:cNvSpPr>
          <p:nvPr>
            <p:ph type="title"/>
          </p:nvPr>
        </p:nvSpPr>
        <p:spPr>
          <a:xfrm>
            <a:off x="0" y="219075"/>
            <a:ext cx="9144000" cy="381000"/>
          </a:xfrm>
        </p:spPr>
        <p:txBody>
          <a:bodyPr anchor="ctr">
            <a:normAutofit fontScale="90000"/>
          </a:bodyPr>
          <a:lstStyle/>
          <a:p>
            <a:pPr eaLnBrk="1" hangingPunct="1">
              <a:defRPr/>
            </a:pPr>
            <a:r>
              <a:rPr lang="en-US" sz="3600" b="1" smtClean="0">
                <a:solidFill>
                  <a:srgbClr val="990000"/>
                </a:solidFill>
                <a:effectLst>
                  <a:outerShdw blurRad="38100" dist="38100" dir="2700000" algn="tl">
                    <a:srgbClr val="C0C0C0"/>
                  </a:outerShdw>
                </a:effectLst>
              </a:rPr>
              <a:t>CÁC PHƯƠNG THỨC getXXX</a:t>
            </a:r>
          </a:p>
        </p:txBody>
      </p:sp>
      <p:graphicFrame>
        <p:nvGraphicFramePr>
          <p:cNvPr id="240734" name="Group 94"/>
          <p:cNvGraphicFramePr>
            <a:graphicFrameLocks noGrp="1"/>
          </p:cNvGraphicFramePr>
          <p:nvPr>
            <p:ph type="tbl" idx="1"/>
          </p:nvPr>
        </p:nvGraphicFramePr>
        <p:xfrm>
          <a:off x="150813" y="795338"/>
          <a:ext cx="8818562" cy="5186369"/>
        </p:xfrm>
        <a:graphic>
          <a:graphicData uri="http://schemas.openxmlformats.org/drawingml/2006/table">
            <a:tbl>
              <a:tblPr/>
              <a:tblGrid>
                <a:gridCol w="2840037"/>
                <a:gridCol w="3322638"/>
                <a:gridCol w="2655887"/>
              </a:tblGrid>
              <a:tr h="258763">
                <a:tc>
                  <a:txBody>
                    <a:bodyPr/>
                    <a:lstStyle/>
                    <a:p>
                      <a:pPr marL="342900" marR="0" lvl="0" indent="-342900" algn="just" defTabSz="914400" rtl="0" eaLnBrk="1" fontAlgn="base" latinLnBrk="0" hangingPunct="1">
                        <a:lnSpc>
                          <a:spcPct val="100000"/>
                        </a:lnSpc>
                        <a:spcBef>
                          <a:spcPct val="0"/>
                        </a:spcBef>
                        <a:spcAft>
                          <a:spcPct val="0"/>
                        </a:spcAft>
                        <a:buClr>
                          <a:schemeClr val="tx1"/>
                        </a:buClr>
                        <a:buSzTx/>
                        <a:buFontTx/>
                        <a:buNone/>
                        <a:tabLst/>
                      </a:pPr>
                      <a:r>
                        <a:rPr kumimoji="0" lang="en-US" sz="900" b="1" i="0" u="none" strike="noStrike" cap="none" normalizeH="0" baseline="0" smtClean="0">
                          <a:ln>
                            <a:noFill/>
                          </a:ln>
                          <a:solidFill>
                            <a:srgbClr val="CC0000"/>
                          </a:solidFill>
                          <a:effectLst/>
                          <a:latin typeface="Arial" charset="0"/>
                          <a:cs typeface="Times New Roman" pitchFamily="18" charset="0"/>
                        </a:rPr>
                        <a:t>Kiểu của SQL </a:t>
                      </a:r>
                      <a:endParaRPr kumimoji="0" lang="en-US" sz="1400" b="1" i="0" u="none" strike="noStrike" cap="none" normalizeH="0" baseline="0" smtClean="0">
                        <a:ln>
                          <a:noFill/>
                        </a:ln>
                        <a:solidFill>
                          <a:srgbClr val="CC0000"/>
                        </a:solidFill>
                        <a:effectLst/>
                        <a:latin typeface="Arial" charset="0"/>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Tx/>
                        <a:buFontTx/>
                        <a:buNone/>
                        <a:tabLst/>
                      </a:pPr>
                      <a:r>
                        <a:rPr kumimoji="0" lang="en-US" sz="900" b="1" i="0" u="none" strike="noStrike" cap="none" normalizeH="0" baseline="0" smtClean="0">
                          <a:ln>
                            <a:noFill/>
                          </a:ln>
                          <a:solidFill>
                            <a:srgbClr val="CC0000"/>
                          </a:solidFill>
                          <a:effectLst/>
                          <a:latin typeface="Arial" charset="0"/>
                          <a:cs typeface="Times New Roman" pitchFamily="18" charset="0"/>
                        </a:rPr>
                        <a:t>Kiểu của Java </a:t>
                      </a:r>
                      <a:endParaRPr kumimoji="0" lang="en-US" sz="1400" b="1" i="0" u="none" strike="noStrike" cap="none" normalizeH="0" baseline="0" smtClean="0">
                        <a:ln>
                          <a:noFill/>
                        </a:ln>
                        <a:solidFill>
                          <a:srgbClr val="CC0000"/>
                        </a:solidFill>
                        <a:effectLst/>
                        <a:latin typeface="Arial" charset="0"/>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
                          <a:schemeClr val="tx1"/>
                        </a:buClr>
                        <a:buSzTx/>
                        <a:buFontTx/>
                        <a:buNone/>
                        <a:tabLst/>
                      </a:pPr>
                      <a:r>
                        <a:rPr kumimoji="0" lang="en-US" sz="900" b="1" i="0" u="none" strike="noStrike" cap="none" normalizeH="0" baseline="0" smtClean="0">
                          <a:ln>
                            <a:noFill/>
                          </a:ln>
                          <a:solidFill>
                            <a:srgbClr val="CC0000"/>
                          </a:solidFill>
                          <a:effectLst/>
                          <a:latin typeface="Arial" charset="0"/>
                          <a:cs typeface="Times New Roman" pitchFamily="18" charset="0"/>
                        </a:rPr>
                        <a:t>Hàm getXXX()</a:t>
                      </a:r>
                      <a:endParaRPr kumimoji="0" lang="en-US" sz="1400" b="1" i="0" u="none" strike="noStrike" cap="none" normalizeH="0" baseline="0" smtClean="0">
                        <a:ln>
                          <a:noFill/>
                        </a:ln>
                        <a:solidFill>
                          <a:srgbClr val="CC0000"/>
                        </a:solidFill>
                        <a:effectLst/>
                        <a:latin typeface="Arial" charset="0"/>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a:noFill/>
                    </a:lnTlToBr>
                    <a:lnBlToTr>
                      <a:noFill/>
                    </a:lnBlToTr>
                    <a:noFill/>
                  </a:tcPr>
                </a:tc>
              </a:tr>
              <a:tr h="260350">
                <a:tc>
                  <a:txBody>
                    <a:bodyPr/>
                    <a:lstStyle/>
                    <a:p>
                      <a:pPr marL="342900" marR="0" lvl="0" indent="-342900" algn="just" defTabSz="914400" rtl="0" eaLnBrk="1" fontAlgn="base" latinLnBrk="0" hangingPunct="1">
                        <a:lnSpc>
                          <a:spcPct val="100000"/>
                        </a:lnSpc>
                        <a:spcBef>
                          <a:spcPct val="0"/>
                        </a:spcBef>
                        <a:spcAft>
                          <a:spcPct val="0"/>
                        </a:spcAft>
                        <a:buClr>
                          <a:schemeClr val="tx1"/>
                        </a:buClr>
                        <a:buSzTx/>
                        <a:buFontTx/>
                        <a:buNone/>
                        <a:tabLst/>
                      </a:pPr>
                      <a:r>
                        <a:rPr kumimoji="0" lang="en-US" sz="900" b="1" i="0" u="none" strike="noStrike" cap="none" normalizeH="0" baseline="0" smtClean="0">
                          <a:ln>
                            <a:noFill/>
                          </a:ln>
                          <a:solidFill>
                            <a:srgbClr val="000000"/>
                          </a:solidFill>
                          <a:effectLst/>
                          <a:latin typeface="Arial" charset="0"/>
                          <a:cs typeface="Times New Roman" pitchFamily="18" charset="0"/>
                        </a:rPr>
                        <a:t>CHAR</a:t>
                      </a:r>
                      <a:endParaRPr kumimoji="0" lang="en-US" sz="1400" b="1" i="0" u="none" strike="noStrike" cap="none" normalizeH="0" baseline="0" smtClean="0">
                        <a:ln>
                          <a:noFill/>
                        </a:ln>
                        <a:solidFill>
                          <a:schemeClr val="tx1"/>
                        </a:solidFill>
                        <a:effectLst/>
                        <a:latin typeface="Arial" charset="0"/>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
                          <a:schemeClr val="tx1"/>
                        </a:buClr>
                        <a:buSzTx/>
                        <a:buFontTx/>
                        <a:buNone/>
                        <a:tabLst/>
                      </a:pPr>
                      <a:r>
                        <a:rPr kumimoji="0" lang="en-US" sz="900" b="1" i="0" u="none" strike="noStrike" cap="none" normalizeH="0" baseline="0" smtClean="0">
                          <a:ln>
                            <a:noFill/>
                          </a:ln>
                          <a:solidFill>
                            <a:srgbClr val="000000"/>
                          </a:solidFill>
                          <a:effectLst/>
                          <a:latin typeface="Arial" charset="0"/>
                          <a:cs typeface="Times New Roman" pitchFamily="18" charset="0"/>
                        </a:rPr>
                        <a:t>String</a:t>
                      </a:r>
                      <a:endParaRPr kumimoji="0" lang="en-US" sz="1400" b="1" i="0" u="none" strike="noStrike" cap="none" normalizeH="0" baseline="0" smtClean="0">
                        <a:ln>
                          <a:noFill/>
                        </a:ln>
                        <a:solidFill>
                          <a:schemeClr val="tx1"/>
                        </a:solidFill>
                        <a:effectLst/>
                        <a:latin typeface="Arial" charset="0"/>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
                          <a:schemeClr val="tx1"/>
                        </a:buClr>
                        <a:buSzTx/>
                        <a:buFontTx/>
                        <a:buNone/>
                        <a:tabLst/>
                      </a:pPr>
                      <a:r>
                        <a:rPr kumimoji="0" lang="en-US" sz="900" b="1" i="0" u="none" strike="noStrike" cap="none" normalizeH="0" baseline="0" smtClean="0">
                          <a:ln>
                            <a:noFill/>
                          </a:ln>
                          <a:solidFill>
                            <a:srgbClr val="000000"/>
                          </a:solidFill>
                          <a:effectLst/>
                          <a:latin typeface="Arial" charset="0"/>
                          <a:cs typeface="Times New Roman" pitchFamily="18" charset="0"/>
                        </a:rPr>
                        <a:t>getString()</a:t>
                      </a:r>
                      <a:endParaRPr kumimoji="0" lang="en-US" sz="1400" b="1" i="0" u="none" strike="noStrike" cap="none" normalizeH="0" baseline="0" smtClean="0">
                        <a:ln>
                          <a:noFill/>
                        </a:ln>
                        <a:solidFill>
                          <a:schemeClr val="tx1"/>
                        </a:solidFill>
                        <a:effectLst/>
                        <a:latin typeface="Arial" charset="0"/>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58763">
                <a:tc>
                  <a:txBody>
                    <a:bodyPr/>
                    <a:lstStyle/>
                    <a:p>
                      <a:pPr marL="342900" marR="0" lvl="0" indent="-342900" algn="just" defTabSz="914400" rtl="0" eaLnBrk="1" fontAlgn="base" latinLnBrk="0" hangingPunct="1">
                        <a:lnSpc>
                          <a:spcPct val="100000"/>
                        </a:lnSpc>
                        <a:spcBef>
                          <a:spcPct val="0"/>
                        </a:spcBef>
                        <a:spcAft>
                          <a:spcPct val="0"/>
                        </a:spcAft>
                        <a:buClr>
                          <a:schemeClr val="tx1"/>
                        </a:buClr>
                        <a:buSzTx/>
                        <a:buFontTx/>
                        <a:buNone/>
                        <a:tabLst/>
                      </a:pPr>
                      <a:r>
                        <a:rPr kumimoji="0" lang="en-US" sz="900" b="1" i="0" u="none" strike="noStrike" cap="none" normalizeH="0" baseline="0" smtClean="0">
                          <a:ln>
                            <a:noFill/>
                          </a:ln>
                          <a:solidFill>
                            <a:srgbClr val="000000"/>
                          </a:solidFill>
                          <a:effectLst/>
                          <a:latin typeface="Arial" charset="0"/>
                          <a:cs typeface="Times New Roman" pitchFamily="18" charset="0"/>
                        </a:rPr>
                        <a:t>VARCHAR</a:t>
                      </a:r>
                      <a:endParaRPr kumimoji="0" lang="en-US" sz="1400" b="1" i="0" u="none" strike="noStrike" cap="none" normalizeH="0" baseline="0" smtClean="0">
                        <a:ln>
                          <a:noFill/>
                        </a:ln>
                        <a:solidFill>
                          <a:schemeClr val="tx1"/>
                        </a:solidFill>
                        <a:effectLst/>
                        <a:latin typeface="Arial" charset="0"/>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
                          <a:schemeClr val="tx1"/>
                        </a:buClr>
                        <a:buSzTx/>
                        <a:buFontTx/>
                        <a:buNone/>
                        <a:tabLst/>
                      </a:pPr>
                      <a:r>
                        <a:rPr kumimoji="0" lang="en-US" sz="900" b="1" i="0" u="none" strike="noStrike" cap="none" normalizeH="0" baseline="0" smtClean="0">
                          <a:ln>
                            <a:noFill/>
                          </a:ln>
                          <a:solidFill>
                            <a:srgbClr val="000000"/>
                          </a:solidFill>
                          <a:effectLst/>
                          <a:latin typeface="Arial" charset="0"/>
                          <a:cs typeface="Times New Roman" pitchFamily="18" charset="0"/>
                        </a:rPr>
                        <a:t>String</a:t>
                      </a:r>
                      <a:endParaRPr kumimoji="0" lang="en-US" sz="1400" b="1" i="0" u="none" strike="noStrike" cap="none" normalizeH="0" baseline="0" smtClean="0">
                        <a:ln>
                          <a:noFill/>
                        </a:ln>
                        <a:solidFill>
                          <a:schemeClr val="tx1"/>
                        </a:solidFill>
                        <a:effectLst/>
                        <a:latin typeface="Arial" charset="0"/>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
                          <a:schemeClr val="tx1"/>
                        </a:buClr>
                        <a:buSzTx/>
                        <a:buFontTx/>
                        <a:buNone/>
                        <a:tabLst/>
                      </a:pPr>
                      <a:r>
                        <a:rPr kumimoji="0" lang="en-US" sz="900" b="1" i="0" u="none" strike="noStrike" cap="none" normalizeH="0" baseline="0" smtClean="0">
                          <a:ln>
                            <a:noFill/>
                          </a:ln>
                          <a:solidFill>
                            <a:srgbClr val="000000"/>
                          </a:solidFill>
                          <a:effectLst/>
                          <a:latin typeface="Arial" charset="0"/>
                          <a:cs typeface="Times New Roman" pitchFamily="18" charset="0"/>
                        </a:rPr>
                        <a:t>getString()</a:t>
                      </a:r>
                      <a:endParaRPr kumimoji="0" lang="en-US" sz="1400" b="1" i="0" u="none" strike="noStrike" cap="none" normalizeH="0" baseline="0" smtClean="0">
                        <a:ln>
                          <a:noFill/>
                        </a:ln>
                        <a:solidFill>
                          <a:schemeClr val="tx1"/>
                        </a:solidFill>
                        <a:effectLst/>
                        <a:latin typeface="Arial" charset="0"/>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58763">
                <a:tc>
                  <a:txBody>
                    <a:bodyPr/>
                    <a:lstStyle/>
                    <a:p>
                      <a:pPr marL="342900" marR="0" lvl="0" indent="-342900" algn="just" defTabSz="914400" rtl="0" eaLnBrk="1" fontAlgn="base" latinLnBrk="0" hangingPunct="1">
                        <a:lnSpc>
                          <a:spcPct val="100000"/>
                        </a:lnSpc>
                        <a:spcBef>
                          <a:spcPct val="0"/>
                        </a:spcBef>
                        <a:spcAft>
                          <a:spcPct val="0"/>
                        </a:spcAft>
                        <a:buClr>
                          <a:schemeClr val="tx1"/>
                        </a:buClr>
                        <a:buSzTx/>
                        <a:buFontTx/>
                        <a:buNone/>
                        <a:tabLst/>
                      </a:pPr>
                      <a:r>
                        <a:rPr kumimoji="0" lang="en-US" sz="900" b="1" i="0" u="none" strike="noStrike" cap="none" normalizeH="0" baseline="0" smtClean="0">
                          <a:ln>
                            <a:noFill/>
                          </a:ln>
                          <a:solidFill>
                            <a:srgbClr val="000000"/>
                          </a:solidFill>
                          <a:effectLst/>
                          <a:latin typeface="Arial" charset="0"/>
                          <a:cs typeface="Times New Roman" pitchFamily="18" charset="0"/>
                        </a:rPr>
                        <a:t>LONGVARCHAR</a:t>
                      </a:r>
                      <a:endParaRPr kumimoji="0" lang="en-US" sz="1400" b="1" i="0" u="none" strike="noStrike" cap="none" normalizeH="0" baseline="0" smtClean="0">
                        <a:ln>
                          <a:noFill/>
                        </a:ln>
                        <a:solidFill>
                          <a:schemeClr val="tx1"/>
                        </a:solidFill>
                        <a:effectLst/>
                        <a:latin typeface="Arial" charset="0"/>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
                          <a:schemeClr val="tx1"/>
                        </a:buClr>
                        <a:buSzTx/>
                        <a:buFontTx/>
                        <a:buNone/>
                        <a:tabLst/>
                      </a:pPr>
                      <a:r>
                        <a:rPr kumimoji="0" lang="en-US" sz="900" b="1" i="0" u="none" strike="noStrike" cap="none" normalizeH="0" baseline="0" smtClean="0">
                          <a:ln>
                            <a:noFill/>
                          </a:ln>
                          <a:solidFill>
                            <a:srgbClr val="000000"/>
                          </a:solidFill>
                          <a:effectLst/>
                          <a:latin typeface="Arial" charset="0"/>
                          <a:cs typeface="Times New Roman" pitchFamily="18" charset="0"/>
                        </a:rPr>
                        <a:t>String</a:t>
                      </a:r>
                      <a:endParaRPr kumimoji="0" lang="en-US" sz="1400" b="1" i="0" u="none" strike="noStrike" cap="none" normalizeH="0" baseline="0" smtClean="0">
                        <a:ln>
                          <a:noFill/>
                        </a:ln>
                        <a:solidFill>
                          <a:schemeClr val="tx1"/>
                        </a:solidFill>
                        <a:effectLst/>
                        <a:latin typeface="Arial" charset="0"/>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
                          <a:schemeClr val="tx1"/>
                        </a:buClr>
                        <a:buSzTx/>
                        <a:buFontTx/>
                        <a:buNone/>
                        <a:tabLst/>
                      </a:pPr>
                      <a:r>
                        <a:rPr kumimoji="0" lang="en-US" sz="900" b="1" i="0" u="none" strike="noStrike" cap="none" normalizeH="0" baseline="0" smtClean="0">
                          <a:ln>
                            <a:noFill/>
                          </a:ln>
                          <a:solidFill>
                            <a:srgbClr val="000000"/>
                          </a:solidFill>
                          <a:effectLst/>
                          <a:latin typeface="Arial" charset="0"/>
                          <a:cs typeface="Times New Roman" pitchFamily="18" charset="0"/>
                        </a:rPr>
                        <a:t>getString()</a:t>
                      </a:r>
                      <a:endParaRPr kumimoji="0" lang="en-US" sz="1400" b="1" i="0" u="none" strike="noStrike" cap="none" normalizeH="0" baseline="0" smtClean="0">
                        <a:ln>
                          <a:noFill/>
                        </a:ln>
                        <a:solidFill>
                          <a:schemeClr val="tx1"/>
                        </a:solidFill>
                        <a:effectLst/>
                        <a:latin typeface="Arial" charset="0"/>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60350">
                <a:tc>
                  <a:txBody>
                    <a:bodyPr/>
                    <a:lstStyle/>
                    <a:p>
                      <a:pPr marL="342900" marR="0" lvl="0" indent="-342900" algn="just" defTabSz="914400" rtl="0" eaLnBrk="1" fontAlgn="base" latinLnBrk="0" hangingPunct="1">
                        <a:lnSpc>
                          <a:spcPct val="100000"/>
                        </a:lnSpc>
                        <a:spcBef>
                          <a:spcPct val="0"/>
                        </a:spcBef>
                        <a:spcAft>
                          <a:spcPct val="0"/>
                        </a:spcAft>
                        <a:buClr>
                          <a:schemeClr val="tx1"/>
                        </a:buClr>
                        <a:buSzTx/>
                        <a:buFontTx/>
                        <a:buNone/>
                        <a:tabLst/>
                      </a:pPr>
                      <a:r>
                        <a:rPr kumimoji="0" lang="en-US" sz="900" b="1" i="0" u="none" strike="noStrike" cap="none" normalizeH="0" baseline="0" smtClean="0">
                          <a:ln>
                            <a:noFill/>
                          </a:ln>
                          <a:solidFill>
                            <a:srgbClr val="000000"/>
                          </a:solidFill>
                          <a:effectLst/>
                          <a:latin typeface="Arial" charset="0"/>
                          <a:cs typeface="Times New Roman" pitchFamily="18" charset="0"/>
                        </a:rPr>
                        <a:t>NUMBERIC</a:t>
                      </a:r>
                      <a:endParaRPr kumimoji="0" lang="en-US" sz="1400" b="1" i="0" u="none" strike="noStrike" cap="none" normalizeH="0" baseline="0" smtClean="0">
                        <a:ln>
                          <a:noFill/>
                        </a:ln>
                        <a:solidFill>
                          <a:schemeClr val="tx1"/>
                        </a:solidFill>
                        <a:effectLst/>
                        <a:latin typeface="Arial" charset="0"/>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
                          <a:schemeClr val="tx1"/>
                        </a:buClr>
                        <a:buSzTx/>
                        <a:buFontTx/>
                        <a:buNone/>
                        <a:tabLst/>
                      </a:pPr>
                      <a:r>
                        <a:rPr kumimoji="0" lang="en-US" sz="900" b="1" i="0" u="none" strike="noStrike" cap="none" normalizeH="0" baseline="0" smtClean="0">
                          <a:ln>
                            <a:noFill/>
                          </a:ln>
                          <a:solidFill>
                            <a:srgbClr val="000000"/>
                          </a:solidFill>
                          <a:effectLst/>
                          <a:latin typeface="Arial" charset="0"/>
                          <a:cs typeface="Times New Roman" pitchFamily="18" charset="0"/>
                        </a:rPr>
                        <a:t>java.math.BigDecimal</a:t>
                      </a:r>
                      <a:endParaRPr kumimoji="0" lang="en-US" sz="1400" b="1" i="0" u="none" strike="noStrike" cap="none" normalizeH="0" baseline="0" smtClean="0">
                        <a:ln>
                          <a:noFill/>
                        </a:ln>
                        <a:solidFill>
                          <a:schemeClr val="tx1"/>
                        </a:solidFill>
                        <a:effectLst/>
                        <a:latin typeface="Arial" charset="0"/>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
                          <a:schemeClr val="tx1"/>
                        </a:buClr>
                        <a:buSzTx/>
                        <a:buFontTx/>
                        <a:buNone/>
                        <a:tabLst/>
                      </a:pPr>
                      <a:r>
                        <a:rPr kumimoji="0" lang="en-US" sz="900" b="1" i="0" u="none" strike="noStrike" cap="none" normalizeH="0" baseline="0" smtClean="0">
                          <a:ln>
                            <a:noFill/>
                          </a:ln>
                          <a:solidFill>
                            <a:srgbClr val="000000"/>
                          </a:solidFill>
                          <a:effectLst/>
                          <a:latin typeface="Arial" charset="0"/>
                          <a:cs typeface="Times New Roman" pitchFamily="18" charset="0"/>
                        </a:rPr>
                        <a:t>getBigDecimal()</a:t>
                      </a:r>
                      <a:endParaRPr kumimoji="0" lang="en-US" sz="1400" b="1" i="0" u="none" strike="noStrike" cap="none" normalizeH="0" baseline="0" smtClean="0">
                        <a:ln>
                          <a:noFill/>
                        </a:ln>
                        <a:solidFill>
                          <a:schemeClr val="tx1"/>
                        </a:solidFill>
                        <a:effectLst/>
                        <a:latin typeface="Arial" charset="0"/>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58763">
                <a:tc>
                  <a:txBody>
                    <a:bodyPr/>
                    <a:lstStyle/>
                    <a:p>
                      <a:pPr marL="342900" marR="0" lvl="0" indent="-342900" algn="just" defTabSz="914400" rtl="0" eaLnBrk="1" fontAlgn="base" latinLnBrk="0" hangingPunct="1">
                        <a:lnSpc>
                          <a:spcPct val="100000"/>
                        </a:lnSpc>
                        <a:spcBef>
                          <a:spcPct val="0"/>
                        </a:spcBef>
                        <a:spcAft>
                          <a:spcPct val="0"/>
                        </a:spcAft>
                        <a:buClr>
                          <a:schemeClr val="tx1"/>
                        </a:buClr>
                        <a:buSzTx/>
                        <a:buFontTx/>
                        <a:buNone/>
                        <a:tabLst/>
                      </a:pPr>
                      <a:r>
                        <a:rPr kumimoji="0" lang="en-US" sz="900" b="1" i="0" u="none" strike="noStrike" cap="none" normalizeH="0" baseline="0" smtClean="0">
                          <a:ln>
                            <a:noFill/>
                          </a:ln>
                          <a:solidFill>
                            <a:srgbClr val="000000"/>
                          </a:solidFill>
                          <a:effectLst/>
                          <a:latin typeface="Arial" charset="0"/>
                          <a:cs typeface="Times New Roman" pitchFamily="18" charset="0"/>
                        </a:rPr>
                        <a:t>DECIMAL</a:t>
                      </a:r>
                      <a:endParaRPr kumimoji="0" lang="en-US" sz="1400" b="1" i="0" u="none" strike="noStrike" cap="none" normalizeH="0" baseline="0" smtClean="0">
                        <a:ln>
                          <a:noFill/>
                        </a:ln>
                        <a:solidFill>
                          <a:schemeClr val="tx1"/>
                        </a:solidFill>
                        <a:effectLst/>
                        <a:latin typeface="Arial" charset="0"/>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
                          <a:schemeClr val="tx1"/>
                        </a:buClr>
                        <a:buSzTx/>
                        <a:buFontTx/>
                        <a:buNone/>
                        <a:tabLst/>
                      </a:pPr>
                      <a:r>
                        <a:rPr kumimoji="0" lang="en-US" sz="900" b="1" i="0" u="none" strike="noStrike" cap="none" normalizeH="0" baseline="0" smtClean="0">
                          <a:ln>
                            <a:noFill/>
                          </a:ln>
                          <a:solidFill>
                            <a:srgbClr val="000000"/>
                          </a:solidFill>
                          <a:effectLst/>
                          <a:latin typeface="Arial" charset="0"/>
                          <a:cs typeface="Times New Roman" pitchFamily="18" charset="0"/>
                        </a:rPr>
                        <a:t>java.math.BigDecimal</a:t>
                      </a:r>
                      <a:endParaRPr kumimoji="0" lang="en-US" sz="1400" b="1" i="0" u="none" strike="noStrike" cap="none" normalizeH="0" baseline="0" smtClean="0">
                        <a:ln>
                          <a:noFill/>
                        </a:ln>
                        <a:solidFill>
                          <a:schemeClr val="tx1"/>
                        </a:solidFill>
                        <a:effectLst/>
                        <a:latin typeface="Arial" charset="0"/>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
                          <a:schemeClr val="tx1"/>
                        </a:buClr>
                        <a:buSzTx/>
                        <a:buFontTx/>
                        <a:buNone/>
                        <a:tabLst/>
                      </a:pPr>
                      <a:r>
                        <a:rPr kumimoji="0" lang="en-US" sz="900" b="1" i="0" u="none" strike="noStrike" cap="none" normalizeH="0" baseline="0" smtClean="0">
                          <a:ln>
                            <a:noFill/>
                          </a:ln>
                          <a:solidFill>
                            <a:srgbClr val="000000"/>
                          </a:solidFill>
                          <a:effectLst/>
                          <a:latin typeface="Arial" charset="0"/>
                          <a:cs typeface="Times New Roman" pitchFamily="18" charset="0"/>
                        </a:rPr>
                        <a:t>getBigDecimal()</a:t>
                      </a:r>
                      <a:endParaRPr kumimoji="0" lang="en-US" sz="1400" b="1" i="0" u="none" strike="noStrike" cap="none" normalizeH="0" baseline="0" smtClean="0">
                        <a:ln>
                          <a:noFill/>
                        </a:ln>
                        <a:solidFill>
                          <a:schemeClr val="tx1"/>
                        </a:solidFill>
                        <a:effectLst/>
                        <a:latin typeface="Arial" charset="0"/>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58763">
                <a:tc>
                  <a:txBody>
                    <a:bodyPr/>
                    <a:lstStyle/>
                    <a:p>
                      <a:pPr marL="342900" marR="0" lvl="0" indent="-342900" algn="just" defTabSz="914400" rtl="0" eaLnBrk="1" fontAlgn="base" latinLnBrk="0" hangingPunct="1">
                        <a:lnSpc>
                          <a:spcPct val="100000"/>
                        </a:lnSpc>
                        <a:spcBef>
                          <a:spcPct val="0"/>
                        </a:spcBef>
                        <a:spcAft>
                          <a:spcPct val="0"/>
                        </a:spcAft>
                        <a:buClr>
                          <a:schemeClr val="tx1"/>
                        </a:buClr>
                        <a:buSzTx/>
                        <a:buFontTx/>
                        <a:buNone/>
                        <a:tabLst/>
                      </a:pPr>
                      <a:r>
                        <a:rPr kumimoji="0" lang="en-US" sz="900" b="1" i="0" u="none" strike="noStrike" cap="none" normalizeH="0" baseline="0" smtClean="0">
                          <a:ln>
                            <a:noFill/>
                          </a:ln>
                          <a:solidFill>
                            <a:srgbClr val="000000"/>
                          </a:solidFill>
                          <a:effectLst/>
                          <a:latin typeface="Arial" charset="0"/>
                          <a:cs typeface="Times New Roman" pitchFamily="18" charset="0"/>
                        </a:rPr>
                        <a:t>BIT</a:t>
                      </a:r>
                      <a:endParaRPr kumimoji="0" lang="en-US" sz="1400" b="1" i="0" u="none" strike="noStrike" cap="none" normalizeH="0" baseline="0" smtClean="0">
                        <a:ln>
                          <a:noFill/>
                        </a:ln>
                        <a:solidFill>
                          <a:schemeClr val="tx1"/>
                        </a:solidFill>
                        <a:effectLst/>
                        <a:latin typeface="Arial" charset="0"/>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
                          <a:schemeClr val="tx1"/>
                        </a:buClr>
                        <a:buSzTx/>
                        <a:buFontTx/>
                        <a:buNone/>
                        <a:tabLst/>
                      </a:pPr>
                      <a:r>
                        <a:rPr kumimoji="0" lang="en-US" sz="900" b="1" i="0" u="none" strike="noStrike" cap="none" normalizeH="0" baseline="0" smtClean="0">
                          <a:ln>
                            <a:noFill/>
                          </a:ln>
                          <a:solidFill>
                            <a:srgbClr val="000000"/>
                          </a:solidFill>
                          <a:effectLst/>
                          <a:latin typeface="Arial" charset="0"/>
                          <a:cs typeface="Times New Roman" pitchFamily="18" charset="0"/>
                        </a:rPr>
                        <a:t>Boolean (boolean)</a:t>
                      </a:r>
                      <a:endParaRPr kumimoji="0" lang="en-US" sz="1400" b="1" i="0" u="none" strike="noStrike" cap="none" normalizeH="0" baseline="0" smtClean="0">
                        <a:ln>
                          <a:noFill/>
                        </a:ln>
                        <a:solidFill>
                          <a:schemeClr val="tx1"/>
                        </a:solidFill>
                        <a:effectLst/>
                        <a:latin typeface="Arial" charset="0"/>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
                          <a:schemeClr val="tx1"/>
                        </a:buClr>
                        <a:buSzTx/>
                        <a:buFontTx/>
                        <a:buNone/>
                        <a:tabLst/>
                      </a:pPr>
                      <a:r>
                        <a:rPr kumimoji="0" lang="en-US" sz="900" b="1" i="0" u="none" strike="noStrike" cap="none" normalizeH="0" baseline="0" smtClean="0">
                          <a:ln>
                            <a:noFill/>
                          </a:ln>
                          <a:solidFill>
                            <a:srgbClr val="000000"/>
                          </a:solidFill>
                          <a:effectLst/>
                          <a:latin typeface="Arial" charset="0"/>
                          <a:cs typeface="Times New Roman" pitchFamily="18" charset="0"/>
                        </a:rPr>
                        <a:t>getBoolean()</a:t>
                      </a:r>
                      <a:endParaRPr kumimoji="0" lang="en-US" sz="1400" b="1" i="0" u="none" strike="noStrike" cap="none" normalizeH="0" baseline="0" smtClean="0">
                        <a:ln>
                          <a:noFill/>
                        </a:ln>
                        <a:solidFill>
                          <a:schemeClr val="tx1"/>
                        </a:solidFill>
                        <a:effectLst/>
                        <a:latin typeface="Arial" charset="0"/>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60350">
                <a:tc>
                  <a:txBody>
                    <a:bodyPr/>
                    <a:lstStyle/>
                    <a:p>
                      <a:pPr marL="342900" marR="0" lvl="0" indent="-342900" algn="just" defTabSz="914400" rtl="0" eaLnBrk="1" fontAlgn="base" latinLnBrk="0" hangingPunct="1">
                        <a:lnSpc>
                          <a:spcPct val="100000"/>
                        </a:lnSpc>
                        <a:spcBef>
                          <a:spcPct val="0"/>
                        </a:spcBef>
                        <a:spcAft>
                          <a:spcPct val="0"/>
                        </a:spcAft>
                        <a:buClr>
                          <a:schemeClr val="tx1"/>
                        </a:buClr>
                        <a:buSzTx/>
                        <a:buFontTx/>
                        <a:buNone/>
                        <a:tabLst/>
                      </a:pPr>
                      <a:r>
                        <a:rPr kumimoji="0" lang="en-US" sz="900" b="1" i="0" u="none" strike="noStrike" cap="none" normalizeH="0" baseline="0" smtClean="0">
                          <a:ln>
                            <a:noFill/>
                          </a:ln>
                          <a:solidFill>
                            <a:srgbClr val="000000"/>
                          </a:solidFill>
                          <a:effectLst/>
                          <a:latin typeface="Arial" charset="0"/>
                          <a:cs typeface="Times New Roman" pitchFamily="18" charset="0"/>
                        </a:rPr>
                        <a:t>TINYINT</a:t>
                      </a:r>
                      <a:endParaRPr kumimoji="0" lang="en-US" sz="1400" b="1" i="0" u="none" strike="noStrike" cap="none" normalizeH="0" baseline="0" smtClean="0">
                        <a:ln>
                          <a:noFill/>
                        </a:ln>
                        <a:solidFill>
                          <a:schemeClr val="tx1"/>
                        </a:solidFill>
                        <a:effectLst/>
                        <a:latin typeface="Arial" charset="0"/>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
                          <a:schemeClr val="tx1"/>
                        </a:buClr>
                        <a:buSzTx/>
                        <a:buFontTx/>
                        <a:buNone/>
                        <a:tabLst/>
                      </a:pPr>
                      <a:r>
                        <a:rPr kumimoji="0" lang="en-US" sz="900" b="1" i="0" u="none" strike="noStrike" cap="none" normalizeH="0" baseline="0" smtClean="0">
                          <a:ln>
                            <a:noFill/>
                          </a:ln>
                          <a:solidFill>
                            <a:srgbClr val="000000"/>
                          </a:solidFill>
                          <a:effectLst/>
                          <a:latin typeface="Arial" charset="0"/>
                          <a:cs typeface="Times New Roman" pitchFamily="18" charset="0"/>
                        </a:rPr>
                        <a:t>Integer (byte)</a:t>
                      </a:r>
                      <a:endParaRPr kumimoji="0" lang="en-US" sz="1400" b="1" i="0" u="none" strike="noStrike" cap="none" normalizeH="0" baseline="0" smtClean="0">
                        <a:ln>
                          <a:noFill/>
                        </a:ln>
                        <a:solidFill>
                          <a:schemeClr val="tx1"/>
                        </a:solidFill>
                        <a:effectLst/>
                        <a:latin typeface="Arial" charset="0"/>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
                          <a:schemeClr val="tx1"/>
                        </a:buClr>
                        <a:buSzTx/>
                        <a:buFontTx/>
                        <a:buNone/>
                        <a:tabLst/>
                      </a:pPr>
                      <a:r>
                        <a:rPr kumimoji="0" lang="en-US" sz="900" b="1" i="0" u="none" strike="noStrike" cap="none" normalizeH="0" baseline="0" smtClean="0">
                          <a:ln>
                            <a:noFill/>
                          </a:ln>
                          <a:solidFill>
                            <a:srgbClr val="000000"/>
                          </a:solidFill>
                          <a:effectLst/>
                          <a:latin typeface="Arial" charset="0"/>
                          <a:cs typeface="Times New Roman" pitchFamily="18" charset="0"/>
                        </a:rPr>
                        <a:t>getByte()</a:t>
                      </a:r>
                      <a:endParaRPr kumimoji="0" lang="en-US" sz="1400" b="1" i="0" u="none" strike="noStrike" cap="none" normalizeH="0" baseline="0" smtClean="0">
                        <a:ln>
                          <a:noFill/>
                        </a:ln>
                        <a:solidFill>
                          <a:schemeClr val="tx1"/>
                        </a:solidFill>
                        <a:effectLst/>
                        <a:latin typeface="Arial" charset="0"/>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58763">
                <a:tc>
                  <a:txBody>
                    <a:bodyPr/>
                    <a:lstStyle/>
                    <a:p>
                      <a:pPr marL="342900" marR="0" lvl="0" indent="-342900" algn="just" defTabSz="914400" rtl="0" eaLnBrk="1" fontAlgn="base" latinLnBrk="0" hangingPunct="1">
                        <a:lnSpc>
                          <a:spcPct val="100000"/>
                        </a:lnSpc>
                        <a:spcBef>
                          <a:spcPct val="0"/>
                        </a:spcBef>
                        <a:spcAft>
                          <a:spcPct val="0"/>
                        </a:spcAft>
                        <a:buClr>
                          <a:schemeClr val="tx1"/>
                        </a:buClr>
                        <a:buSzTx/>
                        <a:buFontTx/>
                        <a:buNone/>
                        <a:tabLst/>
                      </a:pPr>
                      <a:r>
                        <a:rPr kumimoji="0" lang="en-US" sz="900" b="1" i="0" u="none" strike="noStrike" cap="none" normalizeH="0" baseline="0" smtClean="0">
                          <a:ln>
                            <a:noFill/>
                          </a:ln>
                          <a:solidFill>
                            <a:srgbClr val="000000"/>
                          </a:solidFill>
                          <a:effectLst/>
                          <a:latin typeface="Arial" charset="0"/>
                          <a:cs typeface="Times New Roman" pitchFamily="18" charset="0"/>
                        </a:rPr>
                        <a:t>SMALLINT</a:t>
                      </a:r>
                      <a:endParaRPr kumimoji="0" lang="en-US" sz="1400" b="1" i="0" u="none" strike="noStrike" cap="none" normalizeH="0" baseline="0" smtClean="0">
                        <a:ln>
                          <a:noFill/>
                        </a:ln>
                        <a:solidFill>
                          <a:schemeClr val="tx1"/>
                        </a:solidFill>
                        <a:effectLst/>
                        <a:latin typeface="Arial" charset="0"/>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
                          <a:schemeClr val="tx1"/>
                        </a:buClr>
                        <a:buSzTx/>
                        <a:buFontTx/>
                        <a:buNone/>
                        <a:tabLst/>
                      </a:pPr>
                      <a:r>
                        <a:rPr kumimoji="0" lang="en-US" sz="900" b="1" i="0" u="none" strike="noStrike" cap="none" normalizeH="0" baseline="0" smtClean="0">
                          <a:ln>
                            <a:noFill/>
                          </a:ln>
                          <a:solidFill>
                            <a:srgbClr val="000000"/>
                          </a:solidFill>
                          <a:effectLst/>
                          <a:latin typeface="Arial" charset="0"/>
                          <a:cs typeface="Times New Roman" pitchFamily="18" charset="0"/>
                        </a:rPr>
                        <a:t>Integer (short)</a:t>
                      </a:r>
                      <a:endParaRPr kumimoji="0" lang="en-US" sz="1400" b="1" i="0" u="none" strike="noStrike" cap="none" normalizeH="0" baseline="0" smtClean="0">
                        <a:ln>
                          <a:noFill/>
                        </a:ln>
                        <a:solidFill>
                          <a:schemeClr val="tx1"/>
                        </a:solidFill>
                        <a:effectLst/>
                        <a:latin typeface="Arial" charset="0"/>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
                          <a:schemeClr val="tx1"/>
                        </a:buClr>
                        <a:buSzTx/>
                        <a:buFontTx/>
                        <a:buNone/>
                        <a:tabLst/>
                      </a:pPr>
                      <a:r>
                        <a:rPr kumimoji="0" lang="en-US" sz="900" b="1" i="0" u="none" strike="noStrike" cap="none" normalizeH="0" baseline="0" smtClean="0">
                          <a:ln>
                            <a:noFill/>
                          </a:ln>
                          <a:solidFill>
                            <a:srgbClr val="000000"/>
                          </a:solidFill>
                          <a:effectLst/>
                          <a:latin typeface="Arial" charset="0"/>
                          <a:cs typeface="Times New Roman" pitchFamily="18" charset="0"/>
                        </a:rPr>
                        <a:t>getShort()</a:t>
                      </a:r>
                      <a:endParaRPr kumimoji="0" lang="en-US" sz="1400" b="1" i="0" u="none" strike="noStrike" cap="none" normalizeH="0" baseline="0" smtClean="0">
                        <a:ln>
                          <a:noFill/>
                        </a:ln>
                        <a:solidFill>
                          <a:schemeClr val="tx1"/>
                        </a:solidFill>
                        <a:effectLst/>
                        <a:latin typeface="Arial" charset="0"/>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60350">
                <a:tc>
                  <a:txBody>
                    <a:bodyPr/>
                    <a:lstStyle/>
                    <a:p>
                      <a:pPr marL="342900" marR="0" lvl="0" indent="-342900" algn="just" defTabSz="914400" rtl="0" eaLnBrk="1" fontAlgn="base" latinLnBrk="0" hangingPunct="1">
                        <a:lnSpc>
                          <a:spcPct val="100000"/>
                        </a:lnSpc>
                        <a:spcBef>
                          <a:spcPct val="0"/>
                        </a:spcBef>
                        <a:spcAft>
                          <a:spcPct val="0"/>
                        </a:spcAft>
                        <a:buClr>
                          <a:schemeClr val="tx1"/>
                        </a:buClr>
                        <a:buSzTx/>
                        <a:buFontTx/>
                        <a:buNone/>
                        <a:tabLst/>
                      </a:pPr>
                      <a:r>
                        <a:rPr kumimoji="0" lang="en-US" sz="900" b="1" i="0" u="none" strike="noStrike" cap="none" normalizeH="0" baseline="0" smtClean="0">
                          <a:ln>
                            <a:noFill/>
                          </a:ln>
                          <a:solidFill>
                            <a:srgbClr val="000000"/>
                          </a:solidFill>
                          <a:effectLst/>
                          <a:latin typeface="Arial" charset="0"/>
                          <a:cs typeface="Times New Roman" pitchFamily="18" charset="0"/>
                        </a:rPr>
                        <a:t>INTEGER</a:t>
                      </a:r>
                      <a:endParaRPr kumimoji="0" lang="en-US" sz="1400" b="1" i="0" u="none" strike="noStrike" cap="none" normalizeH="0" baseline="0" smtClean="0">
                        <a:ln>
                          <a:noFill/>
                        </a:ln>
                        <a:solidFill>
                          <a:schemeClr val="tx1"/>
                        </a:solidFill>
                        <a:effectLst/>
                        <a:latin typeface="Arial" charset="0"/>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
                          <a:schemeClr val="tx1"/>
                        </a:buClr>
                        <a:buSzTx/>
                        <a:buFontTx/>
                        <a:buNone/>
                        <a:tabLst/>
                      </a:pPr>
                      <a:r>
                        <a:rPr kumimoji="0" lang="en-US" sz="900" b="1" i="0" u="none" strike="noStrike" cap="none" normalizeH="0" baseline="0" smtClean="0">
                          <a:ln>
                            <a:noFill/>
                          </a:ln>
                          <a:solidFill>
                            <a:srgbClr val="000000"/>
                          </a:solidFill>
                          <a:effectLst/>
                          <a:latin typeface="Arial" charset="0"/>
                          <a:cs typeface="Times New Roman" pitchFamily="18" charset="0"/>
                        </a:rPr>
                        <a:t>Integer (int)</a:t>
                      </a:r>
                      <a:endParaRPr kumimoji="0" lang="en-US" sz="1400" b="1" i="0" u="none" strike="noStrike" cap="none" normalizeH="0" baseline="0" smtClean="0">
                        <a:ln>
                          <a:noFill/>
                        </a:ln>
                        <a:solidFill>
                          <a:schemeClr val="tx1"/>
                        </a:solidFill>
                        <a:effectLst/>
                        <a:latin typeface="Arial" charset="0"/>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
                          <a:schemeClr val="tx1"/>
                        </a:buClr>
                        <a:buSzTx/>
                        <a:buFontTx/>
                        <a:buNone/>
                        <a:tabLst/>
                      </a:pPr>
                      <a:r>
                        <a:rPr kumimoji="0" lang="en-US" sz="900" b="1" i="0" u="none" strike="noStrike" cap="none" normalizeH="0" baseline="0" smtClean="0">
                          <a:ln>
                            <a:noFill/>
                          </a:ln>
                          <a:solidFill>
                            <a:srgbClr val="000000"/>
                          </a:solidFill>
                          <a:effectLst/>
                          <a:latin typeface="Arial" charset="0"/>
                          <a:cs typeface="Times New Roman" pitchFamily="18" charset="0"/>
                        </a:rPr>
                        <a:t>getInt()</a:t>
                      </a:r>
                      <a:endParaRPr kumimoji="0" lang="en-US" sz="1400" b="1" i="0" u="none" strike="noStrike" cap="none" normalizeH="0" baseline="0" smtClean="0">
                        <a:ln>
                          <a:noFill/>
                        </a:ln>
                        <a:solidFill>
                          <a:schemeClr val="tx1"/>
                        </a:solidFill>
                        <a:effectLst/>
                        <a:latin typeface="Arial" charset="0"/>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58763">
                <a:tc>
                  <a:txBody>
                    <a:bodyPr/>
                    <a:lstStyle/>
                    <a:p>
                      <a:pPr marL="342900" marR="0" lvl="0" indent="-342900" algn="just" defTabSz="914400" rtl="0" eaLnBrk="1" fontAlgn="base" latinLnBrk="0" hangingPunct="1">
                        <a:lnSpc>
                          <a:spcPct val="100000"/>
                        </a:lnSpc>
                        <a:spcBef>
                          <a:spcPct val="0"/>
                        </a:spcBef>
                        <a:spcAft>
                          <a:spcPct val="0"/>
                        </a:spcAft>
                        <a:buClr>
                          <a:schemeClr val="tx1"/>
                        </a:buClr>
                        <a:buSzTx/>
                        <a:buFontTx/>
                        <a:buNone/>
                        <a:tabLst/>
                      </a:pPr>
                      <a:r>
                        <a:rPr kumimoji="0" lang="en-US" sz="900" b="1" i="0" u="none" strike="noStrike" cap="none" normalizeH="0" baseline="0" smtClean="0">
                          <a:ln>
                            <a:noFill/>
                          </a:ln>
                          <a:solidFill>
                            <a:srgbClr val="000000"/>
                          </a:solidFill>
                          <a:effectLst/>
                          <a:latin typeface="Arial" charset="0"/>
                          <a:cs typeface="Times New Roman" pitchFamily="18" charset="0"/>
                        </a:rPr>
                        <a:t>BIGINT</a:t>
                      </a:r>
                      <a:endParaRPr kumimoji="0" lang="en-US" sz="1400" b="1" i="0" u="none" strike="noStrike" cap="none" normalizeH="0" baseline="0" smtClean="0">
                        <a:ln>
                          <a:noFill/>
                        </a:ln>
                        <a:solidFill>
                          <a:schemeClr val="tx1"/>
                        </a:solidFill>
                        <a:effectLst/>
                        <a:latin typeface="Arial" charset="0"/>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
                          <a:schemeClr val="tx1"/>
                        </a:buClr>
                        <a:buSzTx/>
                        <a:buFontTx/>
                        <a:buNone/>
                        <a:tabLst/>
                      </a:pPr>
                      <a:r>
                        <a:rPr kumimoji="0" lang="en-US" sz="900" b="1" i="0" u="none" strike="noStrike" cap="none" normalizeH="0" baseline="0" smtClean="0">
                          <a:ln>
                            <a:noFill/>
                          </a:ln>
                          <a:solidFill>
                            <a:srgbClr val="000000"/>
                          </a:solidFill>
                          <a:effectLst/>
                          <a:latin typeface="Arial" charset="0"/>
                          <a:cs typeface="Times New Roman" pitchFamily="18" charset="0"/>
                        </a:rPr>
                        <a:t>Long (long)</a:t>
                      </a:r>
                      <a:endParaRPr kumimoji="0" lang="en-US" sz="1400" b="1" i="0" u="none" strike="noStrike" cap="none" normalizeH="0" baseline="0" smtClean="0">
                        <a:ln>
                          <a:noFill/>
                        </a:ln>
                        <a:solidFill>
                          <a:schemeClr val="tx1"/>
                        </a:solidFill>
                        <a:effectLst/>
                        <a:latin typeface="Arial" charset="0"/>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
                          <a:schemeClr val="tx1"/>
                        </a:buClr>
                        <a:buSzTx/>
                        <a:buFontTx/>
                        <a:buNone/>
                        <a:tabLst/>
                      </a:pPr>
                      <a:r>
                        <a:rPr kumimoji="0" lang="en-US" sz="900" b="1" i="0" u="none" strike="noStrike" cap="none" normalizeH="0" baseline="0" smtClean="0">
                          <a:ln>
                            <a:noFill/>
                          </a:ln>
                          <a:solidFill>
                            <a:srgbClr val="000000"/>
                          </a:solidFill>
                          <a:effectLst/>
                          <a:latin typeface="Arial" charset="0"/>
                          <a:cs typeface="Times New Roman" pitchFamily="18" charset="0"/>
                        </a:rPr>
                        <a:t>getLong()</a:t>
                      </a:r>
                      <a:endParaRPr kumimoji="0" lang="en-US" sz="1400" b="1" i="0" u="none" strike="noStrike" cap="none" normalizeH="0" baseline="0" smtClean="0">
                        <a:ln>
                          <a:noFill/>
                        </a:ln>
                        <a:solidFill>
                          <a:schemeClr val="tx1"/>
                        </a:solidFill>
                        <a:effectLst/>
                        <a:latin typeface="Arial" charset="0"/>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58763">
                <a:tc>
                  <a:txBody>
                    <a:bodyPr/>
                    <a:lstStyle/>
                    <a:p>
                      <a:pPr marL="342900" marR="0" lvl="0" indent="-342900" algn="just" defTabSz="914400" rtl="0" eaLnBrk="1" fontAlgn="base" latinLnBrk="0" hangingPunct="1">
                        <a:lnSpc>
                          <a:spcPct val="100000"/>
                        </a:lnSpc>
                        <a:spcBef>
                          <a:spcPct val="0"/>
                        </a:spcBef>
                        <a:spcAft>
                          <a:spcPct val="0"/>
                        </a:spcAft>
                        <a:buClr>
                          <a:schemeClr val="tx1"/>
                        </a:buClr>
                        <a:buSzTx/>
                        <a:buFontTx/>
                        <a:buNone/>
                        <a:tabLst/>
                      </a:pPr>
                      <a:r>
                        <a:rPr kumimoji="0" lang="en-US" sz="900" b="1" i="0" u="none" strike="noStrike" cap="none" normalizeH="0" baseline="0" smtClean="0">
                          <a:ln>
                            <a:noFill/>
                          </a:ln>
                          <a:solidFill>
                            <a:srgbClr val="000000"/>
                          </a:solidFill>
                          <a:effectLst/>
                          <a:latin typeface="Arial" charset="0"/>
                          <a:cs typeface="Times New Roman" pitchFamily="18" charset="0"/>
                        </a:rPr>
                        <a:t>REAL</a:t>
                      </a:r>
                      <a:endParaRPr kumimoji="0" lang="en-US" sz="1400" b="1" i="0" u="none" strike="noStrike" cap="none" normalizeH="0" baseline="0" smtClean="0">
                        <a:ln>
                          <a:noFill/>
                        </a:ln>
                        <a:solidFill>
                          <a:schemeClr val="tx1"/>
                        </a:solidFill>
                        <a:effectLst/>
                        <a:latin typeface="Arial" charset="0"/>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
                          <a:schemeClr val="tx1"/>
                        </a:buClr>
                        <a:buSzTx/>
                        <a:buFontTx/>
                        <a:buNone/>
                        <a:tabLst/>
                      </a:pPr>
                      <a:r>
                        <a:rPr kumimoji="0" lang="en-US" sz="900" b="1" i="0" u="none" strike="noStrike" cap="none" normalizeH="0" baseline="0" smtClean="0">
                          <a:ln>
                            <a:noFill/>
                          </a:ln>
                          <a:solidFill>
                            <a:srgbClr val="000000"/>
                          </a:solidFill>
                          <a:effectLst/>
                          <a:latin typeface="Arial" charset="0"/>
                          <a:cs typeface="Times New Roman" pitchFamily="18" charset="0"/>
                        </a:rPr>
                        <a:t>Float (float)</a:t>
                      </a:r>
                      <a:endParaRPr kumimoji="0" lang="en-US" sz="1400" b="1" i="0" u="none" strike="noStrike" cap="none" normalizeH="0" baseline="0" smtClean="0">
                        <a:ln>
                          <a:noFill/>
                        </a:ln>
                        <a:solidFill>
                          <a:schemeClr val="tx1"/>
                        </a:solidFill>
                        <a:effectLst/>
                        <a:latin typeface="Arial" charset="0"/>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
                          <a:schemeClr val="tx1"/>
                        </a:buClr>
                        <a:buSzTx/>
                        <a:buFontTx/>
                        <a:buNone/>
                        <a:tabLst/>
                      </a:pPr>
                      <a:r>
                        <a:rPr kumimoji="0" lang="en-US" sz="900" b="1" i="0" u="none" strike="noStrike" cap="none" normalizeH="0" baseline="0" smtClean="0">
                          <a:ln>
                            <a:noFill/>
                          </a:ln>
                          <a:solidFill>
                            <a:srgbClr val="000000"/>
                          </a:solidFill>
                          <a:effectLst/>
                          <a:latin typeface="Arial" charset="0"/>
                          <a:cs typeface="Times New Roman" pitchFamily="18" charset="0"/>
                        </a:rPr>
                        <a:t>getFloat()</a:t>
                      </a:r>
                      <a:endParaRPr kumimoji="0" lang="en-US" sz="1400" b="1" i="0" u="none" strike="noStrike" cap="none" normalizeH="0" baseline="0" smtClean="0">
                        <a:ln>
                          <a:noFill/>
                        </a:ln>
                        <a:solidFill>
                          <a:schemeClr val="tx1"/>
                        </a:solidFill>
                        <a:effectLst/>
                        <a:latin typeface="Arial" charset="0"/>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60350">
                <a:tc>
                  <a:txBody>
                    <a:bodyPr/>
                    <a:lstStyle/>
                    <a:p>
                      <a:pPr marL="342900" marR="0" lvl="0" indent="-342900" algn="just" defTabSz="914400" rtl="0" eaLnBrk="1" fontAlgn="base" latinLnBrk="0" hangingPunct="1">
                        <a:lnSpc>
                          <a:spcPct val="100000"/>
                        </a:lnSpc>
                        <a:spcBef>
                          <a:spcPct val="0"/>
                        </a:spcBef>
                        <a:spcAft>
                          <a:spcPct val="0"/>
                        </a:spcAft>
                        <a:buClr>
                          <a:schemeClr val="tx1"/>
                        </a:buClr>
                        <a:buSzTx/>
                        <a:buFontTx/>
                        <a:buNone/>
                        <a:tabLst/>
                      </a:pPr>
                      <a:r>
                        <a:rPr kumimoji="0" lang="en-US" sz="900" b="1" i="0" u="none" strike="noStrike" cap="none" normalizeH="0" baseline="0" smtClean="0">
                          <a:ln>
                            <a:noFill/>
                          </a:ln>
                          <a:solidFill>
                            <a:srgbClr val="000000"/>
                          </a:solidFill>
                          <a:effectLst/>
                          <a:latin typeface="Arial" charset="0"/>
                          <a:cs typeface="Times New Roman" pitchFamily="18" charset="0"/>
                        </a:rPr>
                        <a:t>FLOAT</a:t>
                      </a:r>
                      <a:endParaRPr kumimoji="0" lang="en-US" sz="1400" b="1" i="0" u="none" strike="noStrike" cap="none" normalizeH="0" baseline="0" smtClean="0">
                        <a:ln>
                          <a:noFill/>
                        </a:ln>
                        <a:solidFill>
                          <a:schemeClr val="tx1"/>
                        </a:solidFill>
                        <a:effectLst/>
                        <a:latin typeface="Arial" charset="0"/>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
                          <a:schemeClr val="tx1"/>
                        </a:buClr>
                        <a:buSzTx/>
                        <a:buFontTx/>
                        <a:buNone/>
                        <a:tabLst/>
                      </a:pPr>
                      <a:r>
                        <a:rPr kumimoji="0" lang="en-US" sz="900" b="1" i="0" u="none" strike="noStrike" cap="none" normalizeH="0" baseline="0" smtClean="0">
                          <a:ln>
                            <a:noFill/>
                          </a:ln>
                          <a:solidFill>
                            <a:srgbClr val="000000"/>
                          </a:solidFill>
                          <a:effectLst/>
                          <a:latin typeface="Arial" charset="0"/>
                          <a:cs typeface="Times New Roman" pitchFamily="18" charset="0"/>
                        </a:rPr>
                        <a:t>Double (double)</a:t>
                      </a:r>
                      <a:endParaRPr kumimoji="0" lang="en-US" sz="1400" b="1" i="0" u="none" strike="noStrike" cap="none" normalizeH="0" baseline="0" smtClean="0">
                        <a:ln>
                          <a:noFill/>
                        </a:ln>
                        <a:solidFill>
                          <a:schemeClr val="tx1"/>
                        </a:solidFill>
                        <a:effectLst/>
                        <a:latin typeface="Arial" charset="0"/>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
                          <a:schemeClr val="tx1"/>
                        </a:buClr>
                        <a:buSzTx/>
                        <a:buFontTx/>
                        <a:buNone/>
                        <a:tabLst/>
                      </a:pPr>
                      <a:r>
                        <a:rPr kumimoji="0" lang="en-US" sz="900" b="1" i="0" u="none" strike="noStrike" cap="none" normalizeH="0" baseline="0" smtClean="0">
                          <a:ln>
                            <a:noFill/>
                          </a:ln>
                          <a:solidFill>
                            <a:srgbClr val="000000"/>
                          </a:solidFill>
                          <a:effectLst/>
                          <a:latin typeface="Arial" charset="0"/>
                          <a:cs typeface="Times New Roman" pitchFamily="18" charset="0"/>
                        </a:rPr>
                        <a:t>getDouble()</a:t>
                      </a:r>
                      <a:endParaRPr kumimoji="0" lang="en-US" sz="1400" b="1" i="0" u="none" strike="noStrike" cap="none" normalizeH="0" baseline="0" smtClean="0">
                        <a:ln>
                          <a:noFill/>
                        </a:ln>
                        <a:solidFill>
                          <a:schemeClr val="tx1"/>
                        </a:solidFill>
                        <a:effectLst/>
                        <a:latin typeface="Arial" charset="0"/>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58763">
                <a:tc>
                  <a:txBody>
                    <a:bodyPr/>
                    <a:lstStyle/>
                    <a:p>
                      <a:pPr marL="342900" marR="0" lvl="0" indent="-342900" algn="just" defTabSz="914400" rtl="0" eaLnBrk="1" fontAlgn="base" latinLnBrk="0" hangingPunct="1">
                        <a:lnSpc>
                          <a:spcPct val="100000"/>
                        </a:lnSpc>
                        <a:spcBef>
                          <a:spcPct val="0"/>
                        </a:spcBef>
                        <a:spcAft>
                          <a:spcPct val="0"/>
                        </a:spcAft>
                        <a:buClr>
                          <a:schemeClr val="tx1"/>
                        </a:buClr>
                        <a:buSzTx/>
                        <a:buFontTx/>
                        <a:buNone/>
                        <a:tabLst/>
                      </a:pPr>
                      <a:r>
                        <a:rPr kumimoji="0" lang="en-US" sz="900" b="1" i="0" u="none" strike="noStrike" cap="none" normalizeH="0" baseline="0" smtClean="0">
                          <a:ln>
                            <a:noFill/>
                          </a:ln>
                          <a:solidFill>
                            <a:srgbClr val="000000"/>
                          </a:solidFill>
                          <a:effectLst/>
                          <a:latin typeface="Arial" charset="0"/>
                          <a:cs typeface="Times New Roman" pitchFamily="18" charset="0"/>
                        </a:rPr>
                        <a:t>DOUBLE</a:t>
                      </a:r>
                      <a:endParaRPr kumimoji="0" lang="en-US" sz="1400" b="1" i="0" u="none" strike="noStrike" cap="none" normalizeH="0" baseline="0" smtClean="0">
                        <a:ln>
                          <a:noFill/>
                        </a:ln>
                        <a:solidFill>
                          <a:schemeClr val="tx1"/>
                        </a:solidFill>
                        <a:effectLst/>
                        <a:latin typeface="Arial" charset="0"/>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
                          <a:schemeClr val="tx1"/>
                        </a:buClr>
                        <a:buSzTx/>
                        <a:buFontTx/>
                        <a:buNone/>
                        <a:tabLst/>
                      </a:pPr>
                      <a:r>
                        <a:rPr kumimoji="0" lang="en-US" sz="900" b="1" i="0" u="none" strike="noStrike" cap="none" normalizeH="0" baseline="0" smtClean="0">
                          <a:ln>
                            <a:noFill/>
                          </a:ln>
                          <a:solidFill>
                            <a:srgbClr val="000000"/>
                          </a:solidFill>
                          <a:effectLst/>
                          <a:latin typeface="Arial" charset="0"/>
                          <a:cs typeface="Times New Roman" pitchFamily="18" charset="0"/>
                        </a:rPr>
                        <a:t>Double (double)</a:t>
                      </a:r>
                      <a:endParaRPr kumimoji="0" lang="en-US" sz="1400" b="1" i="0" u="none" strike="noStrike" cap="none" normalizeH="0" baseline="0" smtClean="0">
                        <a:ln>
                          <a:noFill/>
                        </a:ln>
                        <a:solidFill>
                          <a:schemeClr val="tx1"/>
                        </a:solidFill>
                        <a:effectLst/>
                        <a:latin typeface="Arial" charset="0"/>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
                          <a:schemeClr val="tx1"/>
                        </a:buClr>
                        <a:buSzTx/>
                        <a:buFontTx/>
                        <a:buNone/>
                        <a:tabLst/>
                      </a:pPr>
                      <a:r>
                        <a:rPr kumimoji="0" lang="en-US" sz="900" b="1" i="0" u="none" strike="noStrike" cap="none" normalizeH="0" baseline="0" smtClean="0">
                          <a:ln>
                            <a:noFill/>
                          </a:ln>
                          <a:solidFill>
                            <a:srgbClr val="000000"/>
                          </a:solidFill>
                          <a:effectLst/>
                          <a:latin typeface="Arial" charset="0"/>
                          <a:cs typeface="Times New Roman" pitchFamily="18" charset="0"/>
                        </a:rPr>
                        <a:t>getDouble()</a:t>
                      </a:r>
                      <a:endParaRPr kumimoji="0" lang="en-US" sz="1400" b="1" i="0" u="none" strike="noStrike" cap="none" normalizeH="0" baseline="0" smtClean="0">
                        <a:ln>
                          <a:noFill/>
                        </a:ln>
                        <a:solidFill>
                          <a:schemeClr val="tx1"/>
                        </a:solidFill>
                        <a:effectLst/>
                        <a:latin typeface="Arial" charset="0"/>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58763">
                <a:tc>
                  <a:txBody>
                    <a:bodyPr/>
                    <a:lstStyle/>
                    <a:p>
                      <a:pPr marL="342900" marR="0" lvl="0" indent="-342900" algn="just" defTabSz="914400" rtl="0" eaLnBrk="1" fontAlgn="base" latinLnBrk="0" hangingPunct="1">
                        <a:lnSpc>
                          <a:spcPct val="100000"/>
                        </a:lnSpc>
                        <a:spcBef>
                          <a:spcPct val="0"/>
                        </a:spcBef>
                        <a:spcAft>
                          <a:spcPct val="0"/>
                        </a:spcAft>
                        <a:buClr>
                          <a:schemeClr val="tx1"/>
                        </a:buClr>
                        <a:buSzTx/>
                        <a:buFontTx/>
                        <a:buNone/>
                        <a:tabLst/>
                      </a:pPr>
                      <a:r>
                        <a:rPr kumimoji="0" lang="en-US" sz="900" b="1" i="0" u="none" strike="noStrike" cap="none" normalizeH="0" baseline="0" smtClean="0">
                          <a:ln>
                            <a:noFill/>
                          </a:ln>
                          <a:solidFill>
                            <a:srgbClr val="000000"/>
                          </a:solidFill>
                          <a:effectLst/>
                          <a:latin typeface="Arial" charset="0"/>
                          <a:cs typeface="Times New Roman" pitchFamily="18" charset="0"/>
                        </a:rPr>
                        <a:t>BINARY</a:t>
                      </a:r>
                      <a:endParaRPr kumimoji="0" lang="en-US" sz="1400" b="1" i="0" u="none" strike="noStrike" cap="none" normalizeH="0" baseline="0" smtClean="0">
                        <a:ln>
                          <a:noFill/>
                        </a:ln>
                        <a:solidFill>
                          <a:schemeClr val="tx1"/>
                        </a:solidFill>
                        <a:effectLst/>
                        <a:latin typeface="Arial" charset="0"/>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
                          <a:schemeClr val="tx1"/>
                        </a:buClr>
                        <a:buSzTx/>
                        <a:buFontTx/>
                        <a:buNone/>
                        <a:tabLst/>
                      </a:pPr>
                      <a:r>
                        <a:rPr kumimoji="0" lang="en-US" sz="900" b="1" i="0" u="none" strike="noStrike" cap="none" normalizeH="0" baseline="0" smtClean="0">
                          <a:ln>
                            <a:noFill/>
                          </a:ln>
                          <a:solidFill>
                            <a:srgbClr val="000000"/>
                          </a:solidFill>
                          <a:effectLst/>
                          <a:latin typeface="Arial" charset="0"/>
                          <a:cs typeface="Times New Roman" pitchFamily="18" charset="0"/>
                        </a:rPr>
                        <a:t>byte[]</a:t>
                      </a:r>
                      <a:endParaRPr kumimoji="0" lang="en-US" sz="1400" b="1" i="0" u="none" strike="noStrike" cap="none" normalizeH="0" baseline="0" smtClean="0">
                        <a:ln>
                          <a:noFill/>
                        </a:ln>
                        <a:solidFill>
                          <a:schemeClr val="tx1"/>
                        </a:solidFill>
                        <a:effectLst/>
                        <a:latin typeface="Arial" charset="0"/>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
                          <a:schemeClr val="tx1"/>
                        </a:buClr>
                        <a:buSzTx/>
                        <a:buFontTx/>
                        <a:buNone/>
                        <a:tabLst/>
                      </a:pPr>
                      <a:r>
                        <a:rPr kumimoji="0" lang="en-US" sz="900" b="1" i="0" u="none" strike="noStrike" cap="none" normalizeH="0" baseline="0" smtClean="0">
                          <a:ln>
                            <a:noFill/>
                          </a:ln>
                          <a:solidFill>
                            <a:srgbClr val="000000"/>
                          </a:solidFill>
                          <a:effectLst/>
                          <a:latin typeface="Arial" charset="0"/>
                          <a:cs typeface="Times New Roman" pitchFamily="18" charset="0"/>
                        </a:rPr>
                        <a:t>getBytes()</a:t>
                      </a:r>
                      <a:endParaRPr kumimoji="0" lang="en-US" sz="1400" b="1" i="0" u="none" strike="noStrike" cap="none" normalizeH="0" baseline="0" smtClean="0">
                        <a:ln>
                          <a:noFill/>
                        </a:ln>
                        <a:solidFill>
                          <a:schemeClr val="tx1"/>
                        </a:solidFill>
                        <a:effectLst/>
                        <a:latin typeface="Arial" charset="0"/>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60350">
                <a:tc>
                  <a:txBody>
                    <a:bodyPr/>
                    <a:lstStyle/>
                    <a:p>
                      <a:pPr marL="342900" marR="0" lvl="0" indent="-342900" algn="just" defTabSz="914400" rtl="0" eaLnBrk="1" fontAlgn="base" latinLnBrk="0" hangingPunct="1">
                        <a:lnSpc>
                          <a:spcPct val="100000"/>
                        </a:lnSpc>
                        <a:spcBef>
                          <a:spcPct val="0"/>
                        </a:spcBef>
                        <a:spcAft>
                          <a:spcPct val="0"/>
                        </a:spcAft>
                        <a:buClr>
                          <a:schemeClr val="tx1"/>
                        </a:buClr>
                        <a:buSzTx/>
                        <a:buFontTx/>
                        <a:buNone/>
                        <a:tabLst/>
                      </a:pPr>
                      <a:r>
                        <a:rPr kumimoji="0" lang="en-US" sz="900" b="1" i="0" u="none" strike="noStrike" cap="none" normalizeH="0" baseline="0" smtClean="0">
                          <a:ln>
                            <a:noFill/>
                          </a:ln>
                          <a:solidFill>
                            <a:srgbClr val="000000"/>
                          </a:solidFill>
                          <a:effectLst/>
                          <a:latin typeface="Arial" charset="0"/>
                          <a:cs typeface="Times New Roman" pitchFamily="18" charset="0"/>
                        </a:rPr>
                        <a:t>VARBINARY</a:t>
                      </a:r>
                      <a:endParaRPr kumimoji="0" lang="en-US" sz="1400" b="1" i="0" u="none" strike="noStrike" cap="none" normalizeH="0" baseline="0" smtClean="0">
                        <a:ln>
                          <a:noFill/>
                        </a:ln>
                        <a:solidFill>
                          <a:schemeClr val="tx1"/>
                        </a:solidFill>
                        <a:effectLst/>
                        <a:latin typeface="Arial" charset="0"/>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
                          <a:schemeClr val="tx1"/>
                        </a:buClr>
                        <a:buSzTx/>
                        <a:buFontTx/>
                        <a:buNone/>
                        <a:tabLst/>
                      </a:pPr>
                      <a:r>
                        <a:rPr kumimoji="0" lang="en-US" sz="900" b="1" i="0" u="none" strike="noStrike" cap="none" normalizeH="0" baseline="0" smtClean="0">
                          <a:ln>
                            <a:noFill/>
                          </a:ln>
                          <a:solidFill>
                            <a:srgbClr val="000000"/>
                          </a:solidFill>
                          <a:effectLst/>
                          <a:latin typeface="Arial" charset="0"/>
                          <a:cs typeface="Times New Roman" pitchFamily="18" charset="0"/>
                        </a:rPr>
                        <a:t>byte[]</a:t>
                      </a:r>
                      <a:endParaRPr kumimoji="0" lang="en-US" sz="1400" b="1" i="0" u="none" strike="noStrike" cap="none" normalizeH="0" baseline="0" smtClean="0">
                        <a:ln>
                          <a:noFill/>
                        </a:ln>
                        <a:solidFill>
                          <a:schemeClr val="tx1"/>
                        </a:solidFill>
                        <a:effectLst/>
                        <a:latin typeface="Arial" charset="0"/>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
                          <a:schemeClr val="tx1"/>
                        </a:buClr>
                        <a:buSzTx/>
                        <a:buFontTx/>
                        <a:buNone/>
                        <a:tabLst/>
                      </a:pPr>
                      <a:r>
                        <a:rPr kumimoji="0" lang="en-US" sz="900" b="1" i="0" u="none" strike="noStrike" cap="none" normalizeH="0" baseline="0" smtClean="0">
                          <a:ln>
                            <a:noFill/>
                          </a:ln>
                          <a:solidFill>
                            <a:srgbClr val="000000"/>
                          </a:solidFill>
                          <a:effectLst/>
                          <a:latin typeface="Arial" charset="0"/>
                          <a:cs typeface="Times New Roman" pitchFamily="18" charset="0"/>
                        </a:rPr>
                        <a:t>getBytes()</a:t>
                      </a:r>
                      <a:endParaRPr kumimoji="0" lang="en-US" sz="1400" b="1" i="0" u="none" strike="noStrike" cap="none" normalizeH="0" baseline="0" smtClean="0">
                        <a:ln>
                          <a:noFill/>
                        </a:ln>
                        <a:solidFill>
                          <a:schemeClr val="tx1"/>
                        </a:solidFill>
                        <a:effectLst/>
                        <a:latin typeface="Arial" charset="0"/>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58763">
                <a:tc>
                  <a:txBody>
                    <a:bodyPr/>
                    <a:lstStyle/>
                    <a:p>
                      <a:pPr marL="342900" marR="0" lvl="0" indent="-342900" algn="just" defTabSz="914400" rtl="0" eaLnBrk="1" fontAlgn="base" latinLnBrk="0" hangingPunct="1">
                        <a:lnSpc>
                          <a:spcPct val="100000"/>
                        </a:lnSpc>
                        <a:spcBef>
                          <a:spcPct val="0"/>
                        </a:spcBef>
                        <a:spcAft>
                          <a:spcPct val="0"/>
                        </a:spcAft>
                        <a:buClr>
                          <a:schemeClr val="tx1"/>
                        </a:buClr>
                        <a:buSzTx/>
                        <a:buFontTx/>
                        <a:buNone/>
                        <a:tabLst/>
                      </a:pPr>
                      <a:r>
                        <a:rPr kumimoji="0" lang="en-US" sz="900" b="1" i="0" u="none" strike="noStrike" cap="none" normalizeH="0" baseline="0" smtClean="0">
                          <a:ln>
                            <a:noFill/>
                          </a:ln>
                          <a:solidFill>
                            <a:srgbClr val="000000"/>
                          </a:solidFill>
                          <a:effectLst/>
                          <a:latin typeface="Arial" charset="0"/>
                          <a:cs typeface="Times New Roman" pitchFamily="18" charset="0"/>
                        </a:rPr>
                        <a:t>LONGVARBINARY</a:t>
                      </a:r>
                      <a:endParaRPr kumimoji="0" lang="en-US" sz="1400" b="1" i="0" u="none" strike="noStrike" cap="none" normalizeH="0" baseline="0" smtClean="0">
                        <a:ln>
                          <a:noFill/>
                        </a:ln>
                        <a:solidFill>
                          <a:schemeClr val="tx1"/>
                        </a:solidFill>
                        <a:effectLst/>
                        <a:latin typeface="Arial" charset="0"/>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
                          <a:schemeClr val="tx1"/>
                        </a:buClr>
                        <a:buSzTx/>
                        <a:buFontTx/>
                        <a:buNone/>
                        <a:tabLst/>
                      </a:pPr>
                      <a:r>
                        <a:rPr kumimoji="0" lang="en-US" sz="900" b="1" i="0" u="none" strike="noStrike" cap="none" normalizeH="0" baseline="0" smtClean="0">
                          <a:ln>
                            <a:noFill/>
                          </a:ln>
                          <a:solidFill>
                            <a:srgbClr val="000000"/>
                          </a:solidFill>
                          <a:effectLst/>
                          <a:latin typeface="Arial" charset="0"/>
                          <a:cs typeface="Times New Roman" pitchFamily="18" charset="0"/>
                        </a:rPr>
                        <a:t>byte[]</a:t>
                      </a:r>
                      <a:endParaRPr kumimoji="0" lang="en-US" sz="1400" b="1" i="0" u="none" strike="noStrike" cap="none" normalizeH="0" baseline="0" smtClean="0">
                        <a:ln>
                          <a:noFill/>
                        </a:ln>
                        <a:solidFill>
                          <a:schemeClr val="tx1"/>
                        </a:solidFill>
                        <a:effectLst/>
                        <a:latin typeface="Arial" charset="0"/>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
                          <a:schemeClr val="tx1"/>
                        </a:buClr>
                        <a:buSzTx/>
                        <a:buFontTx/>
                        <a:buNone/>
                        <a:tabLst/>
                      </a:pPr>
                      <a:r>
                        <a:rPr kumimoji="0" lang="en-US" sz="900" b="1" i="0" u="none" strike="noStrike" cap="none" normalizeH="0" baseline="0" smtClean="0">
                          <a:ln>
                            <a:noFill/>
                          </a:ln>
                          <a:solidFill>
                            <a:srgbClr val="000000"/>
                          </a:solidFill>
                          <a:effectLst/>
                          <a:latin typeface="Arial" charset="0"/>
                          <a:cs typeface="Times New Roman" pitchFamily="18" charset="0"/>
                        </a:rPr>
                        <a:t>getBytes()</a:t>
                      </a:r>
                      <a:endParaRPr kumimoji="0" lang="en-US" sz="1400" b="1" i="0" u="none" strike="noStrike" cap="none" normalizeH="0" baseline="0" smtClean="0">
                        <a:ln>
                          <a:noFill/>
                        </a:ln>
                        <a:solidFill>
                          <a:schemeClr val="tx1"/>
                        </a:solidFill>
                        <a:effectLst/>
                        <a:latin typeface="Arial" charset="0"/>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58763">
                <a:tc>
                  <a:txBody>
                    <a:bodyPr/>
                    <a:lstStyle/>
                    <a:p>
                      <a:pPr marL="342900" marR="0" lvl="0" indent="-342900" algn="just" defTabSz="914400" rtl="0" eaLnBrk="1" fontAlgn="base" latinLnBrk="0" hangingPunct="1">
                        <a:lnSpc>
                          <a:spcPct val="100000"/>
                        </a:lnSpc>
                        <a:spcBef>
                          <a:spcPct val="0"/>
                        </a:spcBef>
                        <a:spcAft>
                          <a:spcPct val="0"/>
                        </a:spcAft>
                        <a:buClr>
                          <a:schemeClr val="tx1"/>
                        </a:buClr>
                        <a:buSzTx/>
                        <a:buFontTx/>
                        <a:buNone/>
                        <a:tabLst/>
                      </a:pPr>
                      <a:r>
                        <a:rPr kumimoji="0" lang="en-US" sz="900" b="1" i="0" u="none" strike="noStrike" cap="none" normalizeH="0" baseline="0" smtClean="0">
                          <a:ln>
                            <a:noFill/>
                          </a:ln>
                          <a:solidFill>
                            <a:srgbClr val="000000"/>
                          </a:solidFill>
                          <a:effectLst/>
                          <a:latin typeface="Arial" charset="0"/>
                          <a:cs typeface="Times New Roman" pitchFamily="18" charset="0"/>
                        </a:rPr>
                        <a:t>DATE</a:t>
                      </a:r>
                      <a:endParaRPr kumimoji="0" lang="en-US" sz="1400" b="1" i="0" u="none" strike="noStrike" cap="none" normalizeH="0" baseline="0" smtClean="0">
                        <a:ln>
                          <a:noFill/>
                        </a:ln>
                        <a:solidFill>
                          <a:schemeClr val="tx1"/>
                        </a:solidFill>
                        <a:effectLst/>
                        <a:latin typeface="Arial" charset="0"/>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
                          <a:schemeClr val="tx1"/>
                        </a:buClr>
                        <a:buSzTx/>
                        <a:buFontTx/>
                        <a:buNone/>
                        <a:tabLst/>
                      </a:pPr>
                      <a:r>
                        <a:rPr kumimoji="0" lang="en-US" sz="900" b="1" i="0" u="none" strike="noStrike" cap="none" normalizeH="0" baseline="0" smtClean="0">
                          <a:ln>
                            <a:noFill/>
                          </a:ln>
                          <a:solidFill>
                            <a:srgbClr val="000000"/>
                          </a:solidFill>
                          <a:effectLst/>
                          <a:latin typeface="Arial" charset="0"/>
                          <a:cs typeface="Times New Roman" pitchFamily="18" charset="0"/>
                        </a:rPr>
                        <a:t>java.sql.Date</a:t>
                      </a:r>
                      <a:endParaRPr kumimoji="0" lang="en-US" sz="1400" b="1" i="0" u="none" strike="noStrike" cap="none" normalizeH="0" baseline="0" smtClean="0">
                        <a:ln>
                          <a:noFill/>
                        </a:ln>
                        <a:solidFill>
                          <a:schemeClr val="tx1"/>
                        </a:solidFill>
                        <a:effectLst/>
                        <a:latin typeface="Arial" charset="0"/>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
                          <a:schemeClr val="tx1"/>
                        </a:buClr>
                        <a:buSzTx/>
                        <a:buFontTx/>
                        <a:buNone/>
                        <a:tabLst/>
                      </a:pPr>
                      <a:r>
                        <a:rPr kumimoji="0" lang="en-US" sz="900" b="1" i="0" u="none" strike="noStrike" cap="none" normalizeH="0" baseline="0" smtClean="0">
                          <a:ln>
                            <a:noFill/>
                          </a:ln>
                          <a:solidFill>
                            <a:srgbClr val="000000"/>
                          </a:solidFill>
                          <a:effectLst/>
                          <a:latin typeface="Arial" charset="0"/>
                          <a:cs typeface="Times New Roman" pitchFamily="18" charset="0"/>
                        </a:rPr>
                        <a:t>getDate()</a:t>
                      </a:r>
                      <a:endParaRPr kumimoji="0" lang="en-US" sz="1400" b="1" i="0" u="none" strike="noStrike" cap="none" normalizeH="0" baseline="0" smtClean="0">
                        <a:ln>
                          <a:noFill/>
                        </a:ln>
                        <a:solidFill>
                          <a:schemeClr val="tx1"/>
                        </a:solidFill>
                        <a:effectLst/>
                        <a:latin typeface="Arial" charset="0"/>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60350">
                <a:tc>
                  <a:txBody>
                    <a:bodyPr/>
                    <a:lstStyle/>
                    <a:p>
                      <a:pPr marL="342900" marR="0" lvl="0" indent="-342900" algn="just" defTabSz="914400" rtl="0" eaLnBrk="1" fontAlgn="base" latinLnBrk="0" hangingPunct="1">
                        <a:lnSpc>
                          <a:spcPct val="100000"/>
                        </a:lnSpc>
                        <a:spcBef>
                          <a:spcPct val="0"/>
                        </a:spcBef>
                        <a:spcAft>
                          <a:spcPct val="0"/>
                        </a:spcAft>
                        <a:buClr>
                          <a:schemeClr val="tx1"/>
                        </a:buClr>
                        <a:buSzTx/>
                        <a:buFontTx/>
                        <a:buNone/>
                        <a:tabLst/>
                      </a:pPr>
                      <a:r>
                        <a:rPr kumimoji="0" lang="en-US" sz="900" b="1" i="0" u="none" strike="noStrike" cap="none" normalizeH="0" baseline="0" smtClean="0">
                          <a:ln>
                            <a:noFill/>
                          </a:ln>
                          <a:solidFill>
                            <a:srgbClr val="000000"/>
                          </a:solidFill>
                          <a:effectLst/>
                          <a:latin typeface="Arial" charset="0"/>
                          <a:cs typeface="Times New Roman" pitchFamily="18" charset="0"/>
                        </a:rPr>
                        <a:t>TIME</a:t>
                      </a:r>
                      <a:endParaRPr kumimoji="0" lang="en-US" sz="1400" b="1" i="0" u="none" strike="noStrike" cap="none" normalizeH="0" baseline="0" smtClean="0">
                        <a:ln>
                          <a:noFill/>
                        </a:ln>
                        <a:solidFill>
                          <a:schemeClr val="tx1"/>
                        </a:solidFill>
                        <a:effectLst/>
                        <a:latin typeface="Arial" charset="0"/>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
                          <a:schemeClr val="tx1"/>
                        </a:buClr>
                        <a:buSzTx/>
                        <a:buFontTx/>
                        <a:buNone/>
                        <a:tabLst/>
                      </a:pPr>
                      <a:r>
                        <a:rPr kumimoji="0" lang="en-US" sz="900" b="1" i="0" u="none" strike="noStrike" cap="none" normalizeH="0" baseline="0" smtClean="0">
                          <a:ln>
                            <a:noFill/>
                          </a:ln>
                          <a:solidFill>
                            <a:srgbClr val="000000"/>
                          </a:solidFill>
                          <a:effectLst/>
                          <a:latin typeface="Arial" charset="0"/>
                          <a:cs typeface="Times New Roman" pitchFamily="18" charset="0"/>
                        </a:rPr>
                        <a:t>java.sql.Time</a:t>
                      </a:r>
                      <a:endParaRPr kumimoji="0" lang="en-US" sz="1400" b="1" i="0" u="none" strike="noStrike" cap="none" normalizeH="0" baseline="0" smtClean="0">
                        <a:ln>
                          <a:noFill/>
                        </a:ln>
                        <a:solidFill>
                          <a:schemeClr val="tx1"/>
                        </a:solidFill>
                        <a:effectLst/>
                        <a:latin typeface="Arial" charset="0"/>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
                          <a:schemeClr val="tx1"/>
                        </a:buClr>
                        <a:buSzTx/>
                        <a:buFontTx/>
                        <a:buNone/>
                        <a:tabLst/>
                      </a:pPr>
                      <a:r>
                        <a:rPr kumimoji="0" lang="en-US" sz="900" b="1" i="0" u="none" strike="noStrike" cap="none" normalizeH="0" baseline="0" smtClean="0">
                          <a:ln>
                            <a:noFill/>
                          </a:ln>
                          <a:solidFill>
                            <a:srgbClr val="000000"/>
                          </a:solidFill>
                          <a:effectLst/>
                          <a:latin typeface="Arial" charset="0"/>
                          <a:cs typeface="Times New Roman" pitchFamily="18" charset="0"/>
                        </a:rPr>
                        <a:t>getTime()</a:t>
                      </a:r>
                      <a:endParaRPr kumimoji="0" lang="en-US" sz="1400" b="1" i="0" u="none" strike="noStrike" cap="none" normalizeH="0" baseline="0" smtClean="0">
                        <a:ln>
                          <a:noFill/>
                        </a:ln>
                        <a:solidFill>
                          <a:schemeClr val="tx1"/>
                        </a:solidFill>
                        <a:effectLst/>
                        <a:latin typeface="Arial" charset="0"/>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58763">
                <a:tc>
                  <a:txBody>
                    <a:bodyPr/>
                    <a:lstStyle/>
                    <a:p>
                      <a:pPr marL="342900" marR="0" lvl="0" indent="-342900" algn="just" defTabSz="914400" rtl="0" eaLnBrk="1" fontAlgn="base" latinLnBrk="0" hangingPunct="1">
                        <a:lnSpc>
                          <a:spcPct val="100000"/>
                        </a:lnSpc>
                        <a:spcBef>
                          <a:spcPct val="0"/>
                        </a:spcBef>
                        <a:spcAft>
                          <a:spcPct val="0"/>
                        </a:spcAft>
                        <a:buClr>
                          <a:schemeClr val="tx1"/>
                        </a:buClr>
                        <a:buSzTx/>
                        <a:buFontTx/>
                        <a:buNone/>
                        <a:tabLst/>
                      </a:pPr>
                      <a:r>
                        <a:rPr kumimoji="0" lang="en-US" sz="900" b="1" i="0" u="none" strike="noStrike" cap="none" normalizeH="0" baseline="0" smtClean="0">
                          <a:ln>
                            <a:noFill/>
                          </a:ln>
                          <a:solidFill>
                            <a:srgbClr val="000000"/>
                          </a:solidFill>
                          <a:effectLst/>
                          <a:latin typeface="Arial" charset="0"/>
                          <a:cs typeface="Times New Roman" pitchFamily="18" charset="0"/>
                        </a:rPr>
                        <a:t>TIMESTAMP</a:t>
                      </a:r>
                      <a:endParaRPr kumimoji="0" lang="en-US" sz="1400" b="1" i="0" u="none" strike="noStrike" cap="none" normalizeH="0" baseline="0" smtClean="0">
                        <a:ln>
                          <a:noFill/>
                        </a:ln>
                        <a:solidFill>
                          <a:schemeClr val="tx1"/>
                        </a:solidFill>
                        <a:effectLst/>
                        <a:latin typeface="Arial" charset="0"/>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8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
                          <a:schemeClr val="tx1"/>
                        </a:buClr>
                        <a:buSzTx/>
                        <a:buFontTx/>
                        <a:buNone/>
                        <a:tabLst/>
                      </a:pPr>
                      <a:r>
                        <a:rPr kumimoji="0" lang="en-US" sz="900" b="1" i="0" u="none" strike="noStrike" cap="none" normalizeH="0" baseline="0" smtClean="0">
                          <a:ln>
                            <a:noFill/>
                          </a:ln>
                          <a:solidFill>
                            <a:srgbClr val="000000"/>
                          </a:solidFill>
                          <a:effectLst/>
                          <a:latin typeface="Arial" charset="0"/>
                          <a:cs typeface="Times New Roman" pitchFamily="18" charset="0"/>
                        </a:rPr>
                        <a:t>java.sql.Timestamp</a:t>
                      </a:r>
                      <a:endParaRPr kumimoji="0" lang="en-US" sz="1400" b="1" i="0" u="none" strike="noStrike" cap="none" normalizeH="0" baseline="0" smtClean="0">
                        <a:ln>
                          <a:noFill/>
                        </a:ln>
                        <a:solidFill>
                          <a:schemeClr val="tx1"/>
                        </a:solidFill>
                        <a:effectLst/>
                        <a:latin typeface="Arial" charset="0"/>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8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
                          <a:schemeClr val="tx1"/>
                        </a:buClr>
                        <a:buSzTx/>
                        <a:buFontTx/>
                        <a:buNone/>
                        <a:tabLst/>
                      </a:pPr>
                      <a:r>
                        <a:rPr kumimoji="0" lang="en-US" sz="900" b="1" i="0" u="none" strike="noStrike" cap="none" normalizeH="0" baseline="0" smtClean="0">
                          <a:ln>
                            <a:noFill/>
                          </a:ln>
                          <a:solidFill>
                            <a:srgbClr val="000000"/>
                          </a:solidFill>
                          <a:effectLst/>
                          <a:latin typeface="Arial" charset="0"/>
                          <a:cs typeface="Times New Roman" pitchFamily="18" charset="0"/>
                        </a:rPr>
                        <a:t>getTimestamp()</a:t>
                      </a:r>
                      <a:endParaRPr kumimoji="0" lang="en-US" sz="1400" b="1" i="0" u="none" strike="noStrike" cap="none" normalizeH="0" baseline="0" smtClean="0">
                        <a:ln>
                          <a:noFill/>
                        </a:ln>
                        <a:solidFill>
                          <a:schemeClr val="tx1"/>
                        </a:solidFill>
                        <a:effectLst/>
                        <a:latin typeface="Arial" charset="0"/>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8000"/>
                      </a:solidFill>
                      <a:prstDash val="solid"/>
                      <a:round/>
                      <a:headEnd type="none" w="med" len="med"/>
                      <a:tailEnd type="none" w="med" len="med"/>
                    </a:lnB>
                    <a:lnTlToBr>
                      <a:noFill/>
                    </a:lnTlToBr>
                    <a:lnBlToTr>
                      <a:noFill/>
                    </a:lnBlToTr>
                    <a:noFill/>
                  </a:tcPr>
                </a:tc>
              </a:tr>
            </a:tbl>
          </a:graphicData>
        </a:graphic>
      </p:graphicFrame>
      <p:sp>
        <p:nvSpPr>
          <p:cNvPr id="34818" name="Slide Number Placeholder 5"/>
          <p:cNvSpPr>
            <a:spLocks noGrp="1"/>
          </p:cNvSpPr>
          <p:nvPr>
            <p:ph type="sldNum" sz="quarter" idx="12"/>
          </p:nvPr>
        </p:nvSpPr>
        <p:spPr>
          <a:noFill/>
        </p:spPr>
        <p:txBody>
          <a:bodyPr/>
          <a:lstStyle/>
          <a:p>
            <a:fld id="{875A747E-B7F8-478C-BE82-4ACFF951692D}" type="slidenum">
              <a:rPr lang="en-US" smtClean="0"/>
              <a:pPr/>
              <a:t>20</a:t>
            </a:fld>
            <a:endParaRPr lang="en-US" smtClean="0"/>
          </a:p>
        </p:txBody>
      </p:sp>
      <p:sp>
        <p:nvSpPr>
          <p:cNvPr id="34819" name="Rectangle 2"/>
          <p:cNvSpPr>
            <a:spLocks noChangeArrowheads="1"/>
          </p:cNvSpPr>
          <p:nvPr/>
        </p:nvSpPr>
        <p:spPr bwMode="auto">
          <a:xfrm>
            <a:off x="0" y="120650"/>
            <a:ext cx="9144000" cy="565150"/>
          </a:xfrm>
          <a:prstGeom prst="rect">
            <a:avLst/>
          </a:prstGeom>
          <a:solidFill>
            <a:srgbClr val="003300">
              <a:alpha val="39999"/>
            </a:srgbClr>
          </a:solidFill>
          <a:ln w="9525">
            <a:no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9" name="Rectangle 3"/>
          <p:cNvSpPr>
            <a:spLocks noGrp="1" noChangeArrowheads="1"/>
          </p:cNvSpPr>
          <p:nvPr>
            <p:ph type="title"/>
          </p:nvPr>
        </p:nvSpPr>
        <p:spPr>
          <a:xfrm>
            <a:off x="0" y="219075"/>
            <a:ext cx="9144000" cy="381000"/>
          </a:xfrm>
        </p:spPr>
        <p:txBody>
          <a:bodyPr anchor="ctr">
            <a:normAutofit fontScale="90000"/>
          </a:bodyPr>
          <a:lstStyle/>
          <a:p>
            <a:pPr eaLnBrk="1" hangingPunct="1">
              <a:defRPr/>
            </a:pPr>
            <a:r>
              <a:rPr lang="en-US" sz="3600" b="1" smtClean="0">
                <a:solidFill>
                  <a:srgbClr val="990000"/>
                </a:solidFill>
                <a:effectLst>
                  <a:outerShdw blurRad="38100" dist="38100" dir="2700000" algn="tl">
                    <a:srgbClr val="C0C0C0"/>
                  </a:outerShdw>
                </a:effectLst>
              </a:rPr>
              <a:t>TẠO BẢNG QUA JDBC</a:t>
            </a:r>
          </a:p>
        </p:txBody>
      </p:sp>
      <p:sp>
        <p:nvSpPr>
          <p:cNvPr id="26626" name="Slide Number Placeholder 5"/>
          <p:cNvSpPr>
            <a:spLocks noGrp="1"/>
          </p:cNvSpPr>
          <p:nvPr>
            <p:ph type="sldNum" sz="quarter" idx="12"/>
          </p:nvPr>
        </p:nvSpPr>
        <p:spPr>
          <a:noFill/>
        </p:spPr>
        <p:txBody>
          <a:bodyPr/>
          <a:lstStyle/>
          <a:p>
            <a:fld id="{E6EB23D4-BB08-45A7-8EBC-CD34C1C1AD17}" type="slidenum">
              <a:rPr lang="en-US" smtClean="0"/>
              <a:pPr/>
              <a:t>21</a:t>
            </a:fld>
            <a:endParaRPr lang="en-US" smtClean="0"/>
          </a:p>
        </p:txBody>
      </p:sp>
      <p:sp>
        <p:nvSpPr>
          <p:cNvPr id="26627" name="Rectangle 2"/>
          <p:cNvSpPr>
            <a:spLocks noChangeArrowheads="1"/>
          </p:cNvSpPr>
          <p:nvPr/>
        </p:nvSpPr>
        <p:spPr bwMode="auto">
          <a:xfrm>
            <a:off x="0" y="120650"/>
            <a:ext cx="9144000" cy="565150"/>
          </a:xfrm>
          <a:prstGeom prst="rect">
            <a:avLst/>
          </a:prstGeom>
          <a:solidFill>
            <a:srgbClr val="003300">
              <a:alpha val="39999"/>
            </a:srgbClr>
          </a:solidFill>
          <a:ln w="9525">
            <a:noFill/>
            <a:miter lim="800000"/>
            <a:headEnd/>
            <a:tailEnd/>
          </a:ln>
        </p:spPr>
        <p:txBody>
          <a:bodyPr wrap="none" anchor="ctr"/>
          <a:lstStyle/>
          <a:p>
            <a:endParaRPr lang="en-US"/>
          </a:p>
        </p:txBody>
      </p:sp>
      <p:pic>
        <p:nvPicPr>
          <p:cNvPr id="26630" name="Picture 6"/>
          <p:cNvPicPr>
            <a:picLocks noChangeAspect="1" noChangeArrowheads="1"/>
          </p:cNvPicPr>
          <p:nvPr/>
        </p:nvPicPr>
        <p:blipFill>
          <a:blip r:embed="rId2" cstate="print"/>
          <a:srcRect/>
          <a:stretch>
            <a:fillRect/>
          </a:stretch>
        </p:blipFill>
        <p:spPr bwMode="auto">
          <a:xfrm>
            <a:off x="214313" y="928416"/>
            <a:ext cx="8715375" cy="3381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3" name="Rectangle 3"/>
          <p:cNvSpPr>
            <a:spLocks noGrp="1" noChangeArrowheads="1"/>
          </p:cNvSpPr>
          <p:nvPr>
            <p:ph type="title"/>
          </p:nvPr>
        </p:nvSpPr>
        <p:spPr>
          <a:xfrm>
            <a:off x="0" y="219075"/>
            <a:ext cx="9144000" cy="381000"/>
          </a:xfrm>
        </p:spPr>
        <p:txBody>
          <a:bodyPr anchor="ctr">
            <a:normAutofit fontScale="90000"/>
          </a:bodyPr>
          <a:lstStyle/>
          <a:p>
            <a:pPr eaLnBrk="1" hangingPunct="1">
              <a:defRPr/>
            </a:pPr>
            <a:r>
              <a:rPr lang="en-US" sz="3600" b="1" smtClean="0">
                <a:solidFill>
                  <a:srgbClr val="990000"/>
                </a:solidFill>
                <a:effectLst>
                  <a:outerShdw blurRad="38100" dist="38100" dir="2700000" algn="tl">
                    <a:srgbClr val="C0C0C0"/>
                  </a:outerShdw>
                </a:effectLst>
              </a:rPr>
              <a:t>NHẬP DỮ LIỆU QUA JDBC</a:t>
            </a:r>
          </a:p>
        </p:txBody>
      </p:sp>
      <p:sp>
        <p:nvSpPr>
          <p:cNvPr id="27653" name="Rectangle 7"/>
          <p:cNvSpPr>
            <a:spLocks noGrp="1" noChangeArrowheads="1"/>
          </p:cNvSpPr>
          <p:nvPr>
            <p:ph idx="1"/>
          </p:nvPr>
        </p:nvSpPr>
        <p:spPr>
          <a:xfrm>
            <a:off x="250825" y="738188"/>
            <a:ext cx="8480425" cy="688975"/>
          </a:xfrm>
          <a:noFill/>
        </p:spPr>
        <p:txBody>
          <a:bodyPr/>
          <a:lstStyle/>
          <a:p>
            <a:pPr eaLnBrk="1" hangingPunct="1">
              <a:buFontTx/>
              <a:buNone/>
            </a:pPr>
            <a:r>
              <a:rPr lang="en-US" sz="1600" smtClean="0"/>
              <a:t>- Sử dụng phương thức executeUpdate() của Statement để cập nhật dữ liệu qua JDBC</a:t>
            </a:r>
          </a:p>
          <a:p>
            <a:pPr eaLnBrk="1" hangingPunct="1">
              <a:buFontTx/>
              <a:buNone/>
            </a:pPr>
            <a:r>
              <a:rPr lang="en-US" sz="1600" smtClean="0"/>
              <a:t> - executeUpdate() trả về số dòng bị ảnh hưỏng sau khi câu lệnh được thực thi</a:t>
            </a:r>
          </a:p>
        </p:txBody>
      </p:sp>
      <p:sp>
        <p:nvSpPr>
          <p:cNvPr id="27650" name="Slide Number Placeholder 5"/>
          <p:cNvSpPr>
            <a:spLocks noGrp="1"/>
          </p:cNvSpPr>
          <p:nvPr>
            <p:ph type="sldNum" sz="quarter" idx="12"/>
          </p:nvPr>
        </p:nvSpPr>
        <p:spPr>
          <a:noFill/>
        </p:spPr>
        <p:txBody>
          <a:bodyPr/>
          <a:lstStyle/>
          <a:p>
            <a:fld id="{2A01A6B2-1299-4A5C-8FC8-7C6728272B00}" type="slidenum">
              <a:rPr lang="en-US" smtClean="0"/>
              <a:pPr/>
              <a:t>22</a:t>
            </a:fld>
            <a:endParaRPr lang="en-US" smtClean="0"/>
          </a:p>
        </p:txBody>
      </p:sp>
      <p:sp>
        <p:nvSpPr>
          <p:cNvPr id="27651" name="Rectangle 2"/>
          <p:cNvSpPr>
            <a:spLocks noChangeArrowheads="1"/>
          </p:cNvSpPr>
          <p:nvPr/>
        </p:nvSpPr>
        <p:spPr bwMode="auto">
          <a:xfrm>
            <a:off x="0" y="120650"/>
            <a:ext cx="9144000" cy="565150"/>
          </a:xfrm>
          <a:prstGeom prst="rect">
            <a:avLst/>
          </a:prstGeom>
          <a:solidFill>
            <a:srgbClr val="003300">
              <a:alpha val="39999"/>
            </a:srgbClr>
          </a:solidFill>
          <a:ln w="9525">
            <a:noFill/>
            <a:miter lim="800000"/>
            <a:headEnd/>
            <a:tailEnd/>
          </a:ln>
        </p:spPr>
        <p:txBody>
          <a:bodyPr wrap="none" anchor="ctr"/>
          <a:lstStyle/>
          <a:p>
            <a:endParaRPr lang="en-US"/>
          </a:p>
        </p:txBody>
      </p:sp>
      <p:pic>
        <p:nvPicPr>
          <p:cNvPr id="27656" name="Picture 8"/>
          <p:cNvPicPr>
            <a:picLocks noChangeAspect="1" noChangeArrowheads="1"/>
          </p:cNvPicPr>
          <p:nvPr/>
        </p:nvPicPr>
        <p:blipFill>
          <a:blip r:embed="rId2" cstate="print"/>
          <a:srcRect/>
          <a:stretch>
            <a:fillRect/>
          </a:stretch>
        </p:blipFill>
        <p:spPr bwMode="auto">
          <a:xfrm>
            <a:off x="233637" y="1386975"/>
            <a:ext cx="8322536" cy="526201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5" name="Rectangle 3"/>
          <p:cNvSpPr>
            <a:spLocks noGrp="1" noChangeArrowheads="1"/>
          </p:cNvSpPr>
          <p:nvPr>
            <p:ph type="title"/>
          </p:nvPr>
        </p:nvSpPr>
        <p:spPr>
          <a:xfrm>
            <a:off x="0" y="219075"/>
            <a:ext cx="9144000" cy="381000"/>
          </a:xfrm>
        </p:spPr>
        <p:txBody>
          <a:bodyPr anchor="ctr">
            <a:normAutofit fontScale="90000"/>
          </a:bodyPr>
          <a:lstStyle/>
          <a:p>
            <a:pPr eaLnBrk="1" hangingPunct="1">
              <a:defRPr/>
            </a:pPr>
            <a:r>
              <a:rPr lang="en-US" altLang="ja-JP" sz="3600" b="1" smtClean="0">
                <a:solidFill>
                  <a:srgbClr val="990000"/>
                </a:solidFill>
                <a:effectLst>
                  <a:outerShdw blurRad="38100" dist="38100" dir="2700000" algn="tl">
                    <a:srgbClr val="C0C0C0"/>
                  </a:outerShdw>
                </a:effectLst>
                <a:ea typeface="ＭＳ Ｐゴシック" pitchFamily="34" charset="-128"/>
              </a:rPr>
              <a:t>SỬ DỤNG </a:t>
            </a:r>
            <a:r>
              <a:rPr lang="en-US" sz="3600" b="1" smtClean="0">
                <a:solidFill>
                  <a:srgbClr val="990000"/>
                </a:solidFill>
                <a:effectLst>
                  <a:outerShdw blurRad="38100" dist="38100" dir="2700000" algn="tl">
                    <a:srgbClr val="C0C0C0"/>
                  </a:outerShdw>
                </a:effectLst>
              </a:rPr>
              <a:t>PreparedStatement</a:t>
            </a:r>
          </a:p>
        </p:txBody>
      </p:sp>
      <p:sp>
        <p:nvSpPr>
          <p:cNvPr id="37893" name="Rectangle 7"/>
          <p:cNvSpPr>
            <a:spLocks noGrp="1" noChangeArrowheads="1"/>
          </p:cNvSpPr>
          <p:nvPr>
            <p:ph idx="1"/>
          </p:nvPr>
        </p:nvSpPr>
        <p:spPr>
          <a:xfrm>
            <a:off x="290513" y="1169988"/>
            <a:ext cx="8562975" cy="3733800"/>
          </a:xfrm>
          <a:noFill/>
        </p:spPr>
        <p:txBody>
          <a:bodyPr/>
          <a:lstStyle/>
          <a:p>
            <a:pPr eaLnBrk="1" hangingPunct="1"/>
            <a:r>
              <a:rPr lang="en-US" sz="2800" smtClean="0"/>
              <a:t>Có những trường hợp ta cần thực hiện nhiều câu lệnh SQL có cấu trúc tương tự nhau, chỉ có giá trị là thay đổi.</a:t>
            </a:r>
          </a:p>
          <a:p>
            <a:pPr eaLnBrk="1" hangingPunct="1"/>
            <a:r>
              <a:rPr lang="en-US" sz="2800" smtClean="0"/>
              <a:t> PreparedStatement có thể được sử dụng để soạn trước câu lệnh có sẵn cấu trúc cần thiết</a:t>
            </a:r>
          </a:p>
          <a:p>
            <a:pPr eaLnBrk="1" hangingPunct="1"/>
            <a:r>
              <a:rPr lang="en-US" sz="2800" smtClean="0"/>
              <a:t> Giá trị sẽ được đưa vào như những đối số khi câu lệnh được thực thi</a:t>
            </a:r>
          </a:p>
        </p:txBody>
      </p:sp>
      <p:sp>
        <p:nvSpPr>
          <p:cNvPr id="37890" name="Slide Number Placeholder 5"/>
          <p:cNvSpPr>
            <a:spLocks noGrp="1"/>
          </p:cNvSpPr>
          <p:nvPr>
            <p:ph type="sldNum" sz="quarter" idx="12"/>
          </p:nvPr>
        </p:nvSpPr>
        <p:spPr>
          <a:noFill/>
        </p:spPr>
        <p:txBody>
          <a:bodyPr/>
          <a:lstStyle/>
          <a:p>
            <a:fld id="{81FEB24D-BEF1-4186-92AC-97006489517B}" type="slidenum">
              <a:rPr lang="en-US" smtClean="0"/>
              <a:pPr/>
              <a:t>23</a:t>
            </a:fld>
            <a:endParaRPr lang="en-US" smtClean="0"/>
          </a:p>
        </p:txBody>
      </p:sp>
      <p:sp>
        <p:nvSpPr>
          <p:cNvPr id="37891" name="Rectangle 2"/>
          <p:cNvSpPr>
            <a:spLocks noChangeArrowheads="1"/>
          </p:cNvSpPr>
          <p:nvPr/>
        </p:nvSpPr>
        <p:spPr bwMode="auto">
          <a:xfrm>
            <a:off x="0" y="120650"/>
            <a:ext cx="9144000" cy="565150"/>
          </a:xfrm>
          <a:prstGeom prst="rect">
            <a:avLst/>
          </a:prstGeom>
          <a:solidFill>
            <a:srgbClr val="003300">
              <a:alpha val="39999"/>
            </a:srgbClr>
          </a:solidFill>
          <a:ln w="9525">
            <a:no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9" name="Rectangle 3"/>
          <p:cNvSpPr>
            <a:spLocks noGrp="1" noChangeArrowheads="1"/>
          </p:cNvSpPr>
          <p:nvPr>
            <p:ph type="title"/>
          </p:nvPr>
        </p:nvSpPr>
        <p:spPr>
          <a:xfrm>
            <a:off x="0" y="219075"/>
            <a:ext cx="9144000" cy="381000"/>
          </a:xfrm>
        </p:spPr>
        <p:txBody>
          <a:bodyPr anchor="ctr">
            <a:normAutofit fontScale="90000"/>
          </a:bodyPr>
          <a:lstStyle/>
          <a:p>
            <a:pPr eaLnBrk="1" hangingPunct="1">
              <a:defRPr/>
            </a:pPr>
            <a:r>
              <a:rPr lang="en-US" sz="3600" b="1" dirty="0" err="1" smtClean="0">
                <a:solidFill>
                  <a:srgbClr val="990000"/>
                </a:solidFill>
                <a:effectLst>
                  <a:outerShdw blurRad="38100" dist="38100" dir="2700000" algn="tl">
                    <a:srgbClr val="C0C0C0"/>
                  </a:outerShdw>
                </a:effectLst>
              </a:rPr>
              <a:t>VÍ</a:t>
            </a:r>
            <a:r>
              <a:rPr lang="en-US" sz="3600" b="1" dirty="0" smtClean="0">
                <a:solidFill>
                  <a:srgbClr val="990000"/>
                </a:solidFill>
                <a:effectLst>
                  <a:outerShdw blurRad="38100" dist="38100" dir="2700000" algn="tl">
                    <a:srgbClr val="C0C0C0"/>
                  </a:outerShdw>
                </a:effectLst>
              </a:rPr>
              <a:t> </a:t>
            </a:r>
            <a:r>
              <a:rPr lang="en-US" sz="3600" b="1" dirty="0" err="1" smtClean="0">
                <a:solidFill>
                  <a:srgbClr val="990000"/>
                </a:solidFill>
                <a:effectLst>
                  <a:outerShdw blurRad="38100" dist="38100" dir="2700000" algn="tl">
                    <a:srgbClr val="C0C0C0"/>
                  </a:outerShdw>
                </a:effectLst>
              </a:rPr>
              <a:t>DỤ</a:t>
            </a:r>
            <a:r>
              <a:rPr lang="en-US" sz="3600" b="1" dirty="0" smtClean="0">
                <a:solidFill>
                  <a:srgbClr val="990000"/>
                </a:solidFill>
                <a:effectLst>
                  <a:outerShdw blurRad="38100" dist="38100" dir="2700000" algn="tl">
                    <a:srgbClr val="C0C0C0"/>
                  </a:outerShdw>
                </a:effectLst>
              </a:rPr>
              <a:t> </a:t>
            </a:r>
            <a:r>
              <a:rPr lang="en-US" sz="3600" b="1" dirty="0" err="1" smtClean="0">
                <a:solidFill>
                  <a:srgbClr val="990000"/>
                </a:solidFill>
                <a:effectLst>
                  <a:outerShdw blurRad="38100" dist="38100" dir="2700000" algn="tl">
                    <a:srgbClr val="C0C0C0"/>
                  </a:outerShdw>
                </a:effectLst>
              </a:rPr>
              <a:t>PreparedStatement</a:t>
            </a:r>
            <a:endParaRPr lang="en-US" sz="3600" b="1" dirty="0" smtClean="0">
              <a:solidFill>
                <a:srgbClr val="990000"/>
              </a:solidFill>
              <a:effectLst>
                <a:outerShdw blurRad="38100" dist="38100" dir="2700000" algn="tl">
                  <a:srgbClr val="C0C0C0"/>
                </a:outerShdw>
              </a:effectLst>
            </a:endParaRPr>
          </a:p>
        </p:txBody>
      </p:sp>
      <p:sp>
        <p:nvSpPr>
          <p:cNvPr id="38914" name="Slide Number Placeholder 5"/>
          <p:cNvSpPr>
            <a:spLocks noGrp="1"/>
          </p:cNvSpPr>
          <p:nvPr>
            <p:ph type="sldNum" sz="quarter" idx="12"/>
          </p:nvPr>
        </p:nvSpPr>
        <p:spPr>
          <a:noFill/>
        </p:spPr>
        <p:txBody>
          <a:bodyPr/>
          <a:lstStyle/>
          <a:p>
            <a:fld id="{8AD34874-6B4F-43DE-A7DD-5ED77F682599}" type="slidenum">
              <a:rPr lang="en-US" smtClean="0"/>
              <a:pPr/>
              <a:t>24</a:t>
            </a:fld>
            <a:endParaRPr lang="en-US" smtClean="0"/>
          </a:p>
        </p:txBody>
      </p:sp>
      <p:sp>
        <p:nvSpPr>
          <p:cNvPr id="38915" name="Rectangle 2"/>
          <p:cNvSpPr>
            <a:spLocks noChangeArrowheads="1"/>
          </p:cNvSpPr>
          <p:nvPr/>
        </p:nvSpPr>
        <p:spPr bwMode="auto">
          <a:xfrm>
            <a:off x="0" y="120650"/>
            <a:ext cx="9144000" cy="565150"/>
          </a:xfrm>
          <a:prstGeom prst="rect">
            <a:avLst/>
          </a:prstGeom>
          <a:solidFill>
            <a:srgbClr val="003300">
              <a:alpha val="39999"/>
            </a:srgbClr>
          </a:solidFill>
          <a:ln w="9525">
            <a:noFill/>
            <a:miter lim="800000"/>
            <a:headEnd/>
            <a:tailEnd/>
          </a:ln>
        </p:spPr>
        <p:txBody>
          <a:bodyPr wrap="none" anchor="ctr"/>
          <a:lstStyle/>
          <a:p>
            <a:endParaRPr lang="en-US"/>
          </a:p>
        </p:txBody>
      </p:sp>
      <p:pic>
        <p:nvPicPr>
          <p:cNvPr id="38918" name="Picture 6"/>
          <p:cNvPicPr>
            <a:picLocks noChangeAspect="1" noChangeArrowheads="1"/>
          </p:cNvPicPr>
          <p:nvPr/>
        </p:nvPicPr>
        <p:blipFill>
          <a:blip r:embed="rId2" cstate="print"/>
          <a:srcRect/>
          <a:stretch>
            <a:fillRect/>
          </a:stretch>
        </p:blipFill>
        <p:spPr bwMode="auto">
          <a:xfrm>
            <a:off x="241800" y="984206"/>
            <a:ext cx="8582025" cy="5229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3" name="Rectangle 3"/>
          <p:cNvSpPr>
            <a:spLocks noGrp="1" noChangeArrowheads="1"/>
          </p:cNvSpPr>
          <p:nvPr>
            <p:ph type="title"/>
          </p:nvPr>
        </p:nvSpPr>
        <p:spPr>
          <a:xfrm>
            <a:off x="0" y="219075"/>
            <a:ext cx="9144000" cy="381000"/>
          </a:xfrm>
        </p:spPr>
        <p:txBody>
          <a:bodyPr anchor="ctr">
            <a:normAutofit fontScale="90000"/>
          </a:bodyPr>
          <a:lstStyle/>
          <a:p>
            <a:pPr eaLnBrk="1" hangingPunct="1">
              <a:defRPr/>
            </a:pPr>
            <a:r>
              <a:rPr lang="en-US" sz="3600" b="1" smtClean="0">
                <a:solidFill>
                  <a:srgbClr val="990000"/>
                </a:solidFill>
                <a:effectLst>
                  <a:outerShdw blurRad="38100" dist="38100" dir="2700000" algn="tl">
                    <a:srgbClr val="C0C0C0"/>
                  </a:outerShdw>
                </a:effectLst>
                <a:latin typeface="Times New Roman" pitchFamily="18" charset="0"/>
                <a:cs typeface="Times New Roman" pitchFamily="18" charset="0"/>
              </a:rPr>
              <a:t>ĐỌC DỮ LIỆU TỪ CSDL</a:t>
            </a:r>
          </a:p>
        </p:txBody>
      </p:sp>
      <p:sp>
        <p:nvSpPr>
          <p:cNvPr id="28677" name="Rectangle 7"/>
          <p:cNvSpPr>
            <a:spLocks noGrp="1" noChangeArrowheads="1"/>
          </p:cNvSpPr>
          <p:nvPr>
            <p:ph idx="1"/>
          </p:nvPr>
        </p:nvSpPr>
        <p:spPr>
          <a:xfrm>
            <a:off x="376238" y="1054100"/>
            <a:ext cx="8229600" cy="4525963"/>
          </a:xfrm>
          <a:noFill/>
        </p:spPr>
        <p:txBody>
          <a:bodyPr/>
          <a:lstStyle/>
          <a:p>
            <a:pPr eaLnBrk="1" hangingPunct="1"/>
            <a:r>
              <a:rPr lang="en-US" sz="2800" smtClean="0"/>
              <a:t>Sử dụng phương thức </a:t>
            </a:r>
            <a:r>
              <a:rPr lang="en-US" sz="2800" b="1" smtClean="0"/>
              <a:t>executeQuery()</a:t>
            </a:r>
            <a:r>
              <a:rPr lang="en-US" sz="2800" smtClean="0"/>
              <a:t> của Statement để đọc dữ liệu từ cơ sở dữ liệu.</a:t>
            </a:r>
          </a:p>
          <a:p>
            <a:pPr eaLnBrk="1" hangingPunct="1"/>
            <a:r>
              <a:rPr lang="en-US" sz="2800" smtClean="0"/>
              <a:t> Dữ liệu đọc được sẽ được lưu trong ResultSet.</a:t>
            </a:r>
          </a:p>
          <a:p>
            <a:pPr eaLnBrk="1" hangingPunct="1"/>
            <a:r>
              <a:rPr lang="en-US" sz="2800" smtClean="0"/>
              <a:t> Có thể di chuyển tới lui trong ResultSet để lấy dữ liệu ra.</a:t>
            </a:r>
          </a:p>
        </p:txBody>
      </p:sp>
      <p:sp>
        <p:nvSpPr>
          <p:cNvPr id="28674" name="Slide Number Placeholder 5"/>
          <p:cNvSpPr>
            <a:spLocks noGrp="1"/>
          </p:cNvSpPr>
          <p:nvPr>
            <p:ph type="sldNum" sz="quarter" idx="12"/>
          </p:nvPr>
        </p:nvSpPr>
        <p:spPr>
          <a:noFill/>
        </p:spPr>
        <p:txBody>
          <a:bodyPr/>
          <a:lstStyle/>
          <a:p>
            <a:fld id="{79D47A93-CA0A-4CAA-A0CA-10490B3F6130}" type="slidenum">
              <a:rPr lang="en-US" smtClean="0"/>
              <a:pPr/>
              <a:t>25</a:t>
            </a:fld>
            <a:endParaRPr lang="en-US" smtClean="0"/>
          </a:p>
        </p:txBody>
      </p:sp>
      <p:sp>
        <p:nvSpPr>
          <p:cNvPr id="28675" name="Rectangle 2"/>
          <p:cNvSpPr>
            <a:spLocks noChangeArrowheads="1"/>
          </p:cNvSpPr>
          <p:nvPr/>
        </p:nvSpPr>
        <p:spPr bwMode="auto">
          <a:xfrm>
            <a:off x="0" y="159840"/>
            <a:ext cx="9144000" cy="565150"/>
          </a:xfrm>
          <a:prstGeom prst="rect">
            <a:avLst/>
          </a:prstGeom>
          <a:solidFill>
            <a:srgbClr val="003300">
              <a:alpha val="39999"/>
            </a:srgbClr>
          </a:solidFill>
          <a:ln w="9525">
            <a:no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7" name="Rectangle 3"/>
          <p:cNvSpPr>
            <a:spLocks noGrp="1" noChangeArrowheads="1"/>
          </p:cNvSpPr>
          <p:nvPr>
            <p:ph type="title"/>
          </p:nvPr>
        </p:nvSpPr>
        <p:spPr>
          <a:xfrm>
            <a:off x="0" y="219075"/>
            <a:ext cx="9144000" cy="381000"/>
          </a:xfrm>
        </p:spPr>
        <p:txBody>
          <a:bodyPr anchor="ctr">
            <a:normAutofit fontScale="90000"/>
          </a:bodyPr>
          <a:lstStyle/>
          <a:p>
            <a:pPr eaLnBrk="1" hangingPunct="1">
              <a:defRPr/>
            </a:pPr>
            <a:r>
              <a:rPr lang="en-US" sz="3600" b="1" smtClean="0">
                <a:solidFill>
                  <a:srgbClr val="990000"/>
                </a:solidFill>
                <a:effectLst>
                  <a:outerShdw blurRad="38100" dist="38100" dir="2700000" algn="tl">
                    <a:srgbClr val="C0C0C0"/>
                  </a:outerShdw>
                </a:effectLst>
              </a:rPr>
              <a:t>VÍ DỤ</a:t>
            </a:r>
          </a:p>
        </p:txBody>
      </p:sp>
      <p:sp>
        <p:nvSpPr>
          <p:cNvPr id="29701" name="Rectangle 6"/>
          <p:cNvSpPr>
            <a:spLocks noGrp="1" noChangeArrowheads="1"/>
          </p:cNvSpPr>
          <p:nvPr>
            <p:ph idx="1"/>
          </p:nvPr>
        </p:nvSpPr>
        <p:spPr>
          <a:xfrm>
            <a:off x="420688" y="908050"/>
            <a:ext cx="8226425" cy="5251450"/>
          </a:xfrm>
          <a:solidFill>
            <a:srgbClr val="339966">
              <a:alpha val="30196"/>
            </a:srgbClr>
          </a:solidFill>
        </p:spPr>
        <p:txBody>
          <a:bodyPr/>
          <a:lstStyle/>
          <a:p>
            <a:pPr eaLnBrk="1" hangingPunct="1">
              <a:lnSpc>
                <a:spcPct val="80000"/>
              </a:lnSpc>
              <a:buFontTx/>
              <a:buNone/>
            </a:pPr>
            <a:r>
              <a:rPr lang="en-US" sz="1600" smtClean="0"/>
              <a:t>public void selectAll(){</a:t>
            </a:r>
          </a:p>
          <a:p>
            <a:pPr eaLnBrk="1" hangingPunct="1">
              <a:lnSpc>
                <a:spcPct val="80000"/>
              </a:lnSpc>
              <a:buFontTx/>
              <a:buNone/>
            </a:pPr>
            <a:r>
              <a:rPr lang="en-US" sz="1600" smtClean="0"/>
              <a:t>	String selectQuery = "SELECT * FROM PRICELIST;";</a:t>
            </a:r>
          </a:p>
          <a:p>
            <a:pPr eaLnBrk="1" hangingPunct="1">
              <a:lnSpc>
                <a:spcPct val="80000"/>
              </a:lnSpc>
              <a:buFontTx/>
              <a:buNone/>
            </a:pPr>
            <a:r>
              <a:rPr lang="en-US" sz="1600" smtClean="0"/>
              <a:t>	if (conn != null){</a:t>
            </a:r>
          </a:p>
          <a:p>
            <a:pPr eaLnBrk="1" hangingPunct="1">
              <a:lnSpc>
                <a:spcPct val="80000"/>
              </a:lnSpc>
              <a:buFontTx/>
              <a:buNone/>
            </a:pPr>
            <a:r>
              <a:rPr lang="en-US" sz="1600" smtClean="0"/>
              <a:t>	try{</a:t>
            </a:r>
          </a:p>
          <a:p>
            <a:pPr eaLnBrk="1" hangingPunct="1">
              <a:lnSpc>
                <a:spcPct val="80000"/>
              </a:lnSpc>
              <a:buFontTx/>
              <a:buNone/>
            </a:pPr>
            <a:r>
              <a:rPr lang="en-US" sz="1600" smtClean="0"/>
              <a:t>		Statement st =</a:t>
            </a:r>
          </a:p>
          <a:p>
            <a:pPr eaLnBrk="1" hangingPunct="1">
              <a:lnSpc>
                <a:spcPct val="80000"/>
              </a:lnSpc>
              <a:buFontTx/>
              <a:buNone/>
            </a:pPr>
            <a:r>
              <a:rPr lang="en-US" sz="1600" smtClean="0"/>
              <a:t>			conn.createStatement(ResultSet.TYPE_SCROLL_INSENSITIVE,</a:t>
            </a:r>
          </a:p>
          <a:p>
            <a:pPr eaLnBrk="1" hangingPunct="1">
              <a:lnSpc>
                <a:spcPct val="80000"/>
              </a:lnSpc>
              <a:buFontTx/>
              <a:buNone/>
            </a:pPr>
            <a:r>
              <a:rPr lang="en-US" sz="1600" smtClean="0"/>
              <a:t>		ResultSet.CONCUR_READ_ONLY);</a:t>
            </a:r>
          </a:p>
          <a:p>
            <a:pPr eaLnBrk="1" hangingPunct="1">
              <a:lnSpc>
                <a:spcPct val="80000"/>
              </a:lnSpc>
              <a:buFontTx/>
              <a:buNone/>
            </a:pPr>
            <a:r>
              <a:rPr lang="en-US" sz="1600" smtClean="0"/>
              <a:t>		ResultSet rs = </a:t>
            </a:r>
            <a:r>
              <a:rPr lang="en-US" sz="1600" b="1" smtClean="0">
                <a:solidFill>
                  <a:srgbClr val="CC0000"/>
                </a:solidFill>
              </a:rPr>
              <a:t>st.executeQuery(selectQuery);</a:t>
            </a:r>
          </a:p>
          <a:p>
            <a:pPr eaLnBrk="1" hangingPunct="1">
              <a:lnSpc>
                <a:spcPct val="80000"/>
              </a:lnSpc>
              <a:buFontTx/>
              <a:buNone/>
            </a:pPr>
            <a:r>
              <a:rPr lang="en-US" sz="1600" smtClean="0"/>
              <a:t>		System.out.println("NAME\t\tPRICE");</a:t>
            </a:r>
          </a:p>
          <a:p>
            <a:pPr eaLnBrk="1" hangingPunct="1">
              <a:lnSpc>
                <a:spcPct val="80000"/>
              </a:lnSpc>
              <a:buFontTx/>
              <a:buNone/>
            </a:pPr>
            <a:endParaRPr lang="en-US" sz="1600" smtClean="0"/>
          </a:p>
          <a:p>
            <a:pPr eaLnBrk="1" hangingPunct="1">
              <a:lnSpc>
                <a:spcPct val="80000"/>
              </a:lnSpc>
              <a:buFontTx/>
              <a:buNone/>
            </a:pPr>
            <a:r>
              <a:rPr lang="en-US" sz="1600" smtClean="0"/>
              <a:t>		while (rs.next()){</a:t>
            </a:r>
          </a:p>
          <a:p>
            <a:pPr eaLnBrk="1" hangingPunct="1">
              <a:lnSpc>
                <a:spcPct val="80000"/>
              </a:lnSpc>
              <a:buFontTx/>
              <a:buNone/>
            </a:pPr>
            <a:r>
              <a:rPr lang="en-US" sz="1600" smtClean="0"/>
              <a:t>			String name = rs.getString("NAME");</a:t>
            </a:r>
          </a:p>
          <a:p>
            <a:pPr eaLnBrk="1" hangingPunct="1">
              <a:lnSpc>
                <a:spcPct val="80000"/>
              </a:lnSpc>
              <a:buFontTx/>
              <a:buNone/>
            </a:pPr>
            <a:r>
              <a:rPr lang="en-US" sz="1600" smtClean="0"/>
              <a:t>			double val = rs.getDouble("PRICE");</a:t>
            </a:r>
          </a:p>
          <a:p>
            <a:pPr eaLnBrk="1" hangingPunct="1">
              <a:lnSpc>
                <a:spcPct val="80000"/>
              </a:lnSpc>
              <a:buFontTx/>
              <a:buNone/>
            </a:pPr>
            <a:r>
              <a:rPr lang="en-US" sz="1600" smtClean="0"/>
              <a:t>			System.out.println(name + "\t\t" + val);</a:t>
            </a:r>
          </a:p>
          <a:p>
            <a:pPr eaLnBrk="1" hangingPunct="1">
              <a:lnSpc>
                <a:spcPct val="80000"/>
              </a:lnSpc>
              <a:buFontTx/>
              <a:buNone/>
            </a:pPr>
            <a:r>
              <a:rPr lang="en-US" sz="1600" smtClean="0"/>
              <a:t>		}</a:t>
            </a:r>
          </a:p>
          <a:p>
            <a:pPr eaLnBrk="1" hangingPunct="1">
              <a:lnSpc>
                <a:spcPct val="80000"/>
              </a:lnSpc>
              <a:buFontTx/>
              <a:buNone/>
            </a:pPr>
            <a:r>
              <a:rPr lang="en-US" sz="1600" smtClean="0"/>
              <a:t>		st.close();</a:t>
            </a:r>
          </a:p>
          <a:p>
            <a:pPr eaLnBrk="1" hangingPunct="1">
              <a:lnSpc>
                <a:spcPct val="80000"/>
              </a:lnSpc>
              <a:buFontTx/>
              <a:buNone/>
            </a:pPr>
            <a:r>
              <a:rPr lang="en-US" sz="1600" smtClean="0"/>
              <a:t>	}catch(SQLException e){</a:t>
            </a:r>
          </a:p>
          <a:p>
            <a:pPr eaLnBrk="1" hangingPunct="1">
              <a:lnSpc>
                <a:spcPct val="80000"/>
              </a:lnSpc>
              <a:buFontTx/>
              <a:buNone/>
            </a:pPr>
            <a:r>
              <a:rPr lang="en-US" sz="1600" smtClean="0"/>
              <a:t>		e.printStackTrace();</a:t>
            </a:r>
          </a:p>
          <a:p>
            <a:pPr eaLnBrk="1" hangingPunct="1">
              <a:lnSpc>
                <a:spcPct val="80000"/>
              </a:lnSpc>
              <a:buFontTx/>
              <a:buNone/>
            </a:pPr>
            <a:r>
              <a:rPr lang="en-US" sz="1600" smtClean="0"/>
              <a:t>	}</a:t>
            </a:r>
          </a:p>
          <a:p>
            <a:pPr eaLnBrk="1" hangingPunct="1">
              <a:lnSpc>
                <a:spcPct val="80000"/>
              </a:lnSpc>
              <a:buFontTx/>
              <a:buNone/>
            </a:pPr>
            <a:r>
              <a:rPr lang="en-US" sz="1600" smtClean="0"/>
              <a:t>	}</a:t>
            </a:r>
          </a:p>
          <a:p>
            <a:pPr eaLnBrk="1" hangingPunct="1">
              <a:lnSpc>
                <a:spcPct val="80000"/>
              </a:lnSpc>
              <a:buFontTx/>
              <a:buNone/>
            </a:pPr>
            <a:r>
              <a:rPr lang="en-US" sz="1600" smtClean="0"/>
              <a:t>}</a:t>
            </a:r>
          </a:p>
        </p:txBody>
      </p:sp>
      <p:sp>
        <p:nvSpPr>
          <p:cNvPr id="29698" name="Slide Number Placeholder 5"/>
          <p:cNvSpPr>
            <a:spLocks noGrp="1"/>
          </p:cNvSpPr>
          <p:nvPr>
            <p:ph type="sldNum" sz="quarter" idx="12"/>
          </p:nvPr>
        </p:nvSpPr>
        <p:spPr>
          <a:noFill/>
        </p:spPr>
        <p:txBody>
          <a:bodyPr/>
          <a:lstStyle/>
          <a:p>
            <a:fld id="{96AB1890-9F9F-4DCD-AB81-74F45F517654}" type="slidenum">
              <a:rPr lang="en-US" smtClean="0"/>
              <a:pPr/>
              <a:t>26</a:t>
            </a:fld>
            <a:endParaRPr lang="en-US" smtClean="0"/>
          </a:p>
        </p:txBody>
      </p:sp>
      <p:sp>
        <p:nvSpPr>
          <p:cNvPr id="29699" name="Rectangle 2"/>
          <p:cNvSpPr>
            <a:spLocks noChangeArrowheads="1"/>
          </p:cNvSpPr>
          <p:nvPr/>
        </p:nvSpPr>
        <p:spPr bwMode="auto">
          <a:xfrm>
            <a:off x="0" y="120650"/>
            <a:ext cx="9144000" cy="565150"/>
          </a:xfrm>
          <a:prstGeom prst="rect">
            <a:avLst/>
          </a:prstGeom>
          <a:solidFill>
            <a:srgbClr val="003300">
              <a:alpha val="39999"/>
            </a:srgbClr>
          </a:solidFill>
          <a:ln w="9525">
            <a:no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1" name="Rectangle 3"/>
          <p:cNvSpPr>
            <a:spLocks noGrp="1" noChangeArrowheads="1"/>
          </p:cNvSpPr>
          <p:nvPr>
            <p:ph type="title"/>
          </p:nvPr>
        </p:nvSpPr>
        <p:spPr>
          <a:xfrm>
            <a:off x="0" y="219075"/>
            <a:ext cx="9144000" cy="381000"/>
          </a:xfrm>
        </p:spPr>
        <p:txBody>
          <a:bodyPr anchor="ctr">
            <a:normAutofit fontScale="90000"/>
          </a:bodyPr>
          <a:lstStyle/>
          <a:p>
            <a:pPr eaLnBrk="1" hangingPunct="1">
              <a:defRPr/>
            </a:pPr>
            <a:r>
              <a:rPr lang="en-US" sz="3600" b="1" smtClean="0">
                <a:solidFill>
                  <a:srgbClr val="990000"/>
                </a:solidFill>
                <a:effectLst>
                  <a:outerShdw blurRad="38100" dist="38100" dir="2700000" algn="tl">
                    <a:srgbClr val="C0C0C0"/>
                  </a:outerShdw>
                </a:effectLst>
                <a:latin typeface="Times New Roman" pitchFamily="18" charset="0"/>
                <a:cs typeface="Times New Roman" pitchFamily="18" charset="0"/>
              </a:rPr>
              <a:t>CÁC KIỂU Resultset</a:t>
            </a:r>
          </a:p>
        </p:txBody>
      </p:sp>
      <p:sp>
        <p:nvSpPr>
          <p:cNvPr id="232453" name="Rectangle 5"/>
          <p:cNvSpPr>
            <a:spLocks noGrp="1" noChangeArrowheads="1"/>
          </p:cNvSpPr>
          <p:nvPr>
            <p:ph idx="1"/>
          </p:nvPr>
        </p:nvSpPr>
        <p:spPr>
          <a:xfrm>
            <a:off x="350838" y="869950"/>
            <a:ext cx="8229600" cy="5713413"/>
          </a:xfrm>
          <a:noFill/>
        </p:spPr>
        <p:txBody>
          <a:bodyPr>
            <a:normAutofit lnSpcReduction="10000"/>
          </a:bodyPr>
          <a:lstStyle/>
          <a:p>
            <a:pPr eaLnBrk="1" hangingPunct="1"/>
            <a:r>
              <a:rPr lang="en-US" smtClean="0"/>
              <a:t>TYPE_FORWARD_ONLY</a:t>
            </a:r>
          </a:p>
          <a:p>
            <a:pPr lvl="1" eaLnBrk="1" hangingPunct="1"/>
            <a:r>
              <a:rPr lang="en-US" smtClean="0"/>
              <a:t>Con trỏ của ResultSet kiểu này chỉ được di chuyển theo một hướng từ đầu đến cuối</a:t>
            </a:r>
          </a:p>
          <a:p>
            <a:pPr eaLnBrk="1" hangingPunct="1"/>
            <a:r>
              <a:rPr lang="en-US" smtClean="0"/>
              <a:t>TYPE_SCROLL_INSENSITIVE</a:t>
            </a:r>
          </a:p>
          <a:p>
            <a:pPr lvl="1" eaLnBrk="1" hangingPunct="1"/>
            <a:r>
              <a:rPr lang="en-US" smtClean="0"/>
              <a:t>Con trỏ có thể di chuyển tới lui tương đối với vị trí hiện tại của nó, và cũng có thể di chuyển đến một vị trí cụ thể, không bị ảnh hưỏng nếu kết quả được thay đổi ở nơi khác</a:t>
            </a:r>
          </a:p>
          <a:p>
            <a:pPr eaLnBrk="1" hangingPunct="1"/>
            <a:r>
              <a:rPr lang="en-US" smtClean="0"/>
              <a:t>TYPE_SCROLL_SENSITIVE</a:t>
            </a:r>
          </a:p>
          <a:p>
            <a:pPr lvl="1" eaLnBrk="1" hangingPunct="1"/>
            <a:r>
              <a:rPr lang="en-US" smtClean="0"/>
              <a:t>Con trỏ có thể di chuyển tới lui tương đối với vị trí hiện tại của nó, và cũng có thể di chuyển đến một vị trí cụ thể, sẽ bị ảnh hưởng nếu kết quả bị thay đổi  nơi khác</a:t>
            </a:r>
            <a:endParaRPr lang="en-US" sz="2800" smtClean="0"/>
          </a:p>
        </p:txBody>
      </p:sp>
      <p:sp>
        <p:nvSpPr>
          <p:cNvPr id="30722" name="Slide Number Placeholder 5"/>
          <p:cNvSpPr>
            <a:spLocks noGrp="1"/>
          </p:cNvSpPr>
          <p:nvPr>
            <p:ph type="sldNum" sz="quarter" idx="12"/>
          </p:nvPr>
        </p:nvSpPr>
        <p:spPr>
          <a:noFill/>
        </p:spPr>
        <p:txBody>
          <a:bodyPr/>
          <a:lstStyle/>
          <a:p>
            <a:fld id="{D43962BD-E448-4011-813F-3A6E4B86D515}" type="slidenum">
              <a:rPr lang="en-US" smtClean="0"/>
              <a:pPr/>
              <a:t>27</a:t>
            </a:fld>
            <a:endParaRPr lang="en-US" smtClean="0"/>
          </a:p>
        </p:txBody>
      </p:sp>
      <p:sp>
        <p:nvSpPr>
          <p:cNvPr id="30723" name="Rectangle 2"/>
          <p:cNvSpPr>
            <a:spLocks noChangeArrowheads="1"/>
          </p:cNvSpPr>
          <p:nvPr/>
        </p:nvSpPr>
        <p:spPr bwMode="auto">
          <a:xfrm>
            <a:off x="169817" y="185964"/>
            <a:ext cx="9144000" cy="565150"/>
          </a:xfrm>
          <a:prstGeom prst="rect">
            <a:avLst/>
          </a:prstGeom>
          <a:solidFill>
            <a:srgbClr val="003300">
              <a:alpha val="39999"/>
            </a:srgbClr>
          </a:solidFill>
          <a:ln w="9525">
            <a:noFill/>
            <a:miter lim="800000"/>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2453">
                                            <p:txEl>
                                              <p:pRg st="0" end="0"/>
                                            </p:txEl>
                                          </p:spTgt>
                                        </p:tgtEl>
                                        <p:attrNameLst>
                                          <p:attrName>style.visibility</p:attrName>
                                        </p:attrNameLst>
                                      </p:cBhvr>
                                      <p:to>
                                        <p:strVal val="visible"/>
                                      </p:to>
                                    </p:set>
                                    <p:anim calcmode="lin" valueType="num">
                                      <p:cBhvr additive="base">
                                        <p:cTn id="7" dur="500" fill="hold"/>
                                        <p:tgtEl>
                                          <p:spTgt spid="23245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245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32453">
                                            <p:txEl>
                                              <p:pRg st="1" end="1"/>
                                            </p:txEl>
                                          </p:spTgt>
                                        </p:tgtEl>
                                        <p:attrNameLst>
                                          <p:attrName>style.visibility</p:attrName>
                                        </p:attrNameLst>
                                      </p:cBhvr>
                                      <p:to>
                                        <p:strVal val="visible"/>
                                      </p:to>
                                    </p:set>
                                    <p:anim calcmode="lin" valueType="num">
                                      <p:cBhvr additive="base">
                                        <p:cTn id="11" dur="500" fill="hold"/>
                                        <p:tgtEl>
                                          <p:spTgt spid="23245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3245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32453">
                                            <p:txEl>
                                              <p:pRg st="2" end="2"/>
                                            </p:txEl>
                                          </p:spTgt>
                                        </p:tgtEl>
                                        <p:attrNameLst>
                                          <p:attrName>style.visibility</p:attrName>
                                        </p:attrNameLst>
                                      </p:cBhvr>
                                      <p:to>
                                        <p:strVal val="visible"/>
                                      </p:to>
                                    </p:set>
                                    <p:anim calcmode="lin" valueType="num">
                                      <p:cBhvr additive="base">
                                        <p:cTn id="17" dur="500" fill="hold"/>
                                        <p:tgtEl>
                                          <p:spTgt spid="23245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3245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32453">
                                            <p:txEl>
                                              <p:pRg st="3" end="3"/>
                                            </p:txEl>
                                          </p:spTgt>
                                        </p:tgtEl>
                                        <p:attrNameLst>
                                          <p:attrName>style.visibility</p:attrName>
                                        </p:attrNameLst>
                                      </p:cBhvr>
                                      <p:to>
                                        <p:strVal val="visible"/>
                                      </p:to>
                                    </p:set>
                                    <p:anim calcmode="lin" valueType="num">
                                      <p:cBhvr additive="base">
                                        <p:cTn id="21" dur="500" fill="hold"/>
                                        <p:tgtEl>
                                          <p:spTgt spid="23245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3245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32453">
                                            <p:txEl>
                                              <p:pRg st="4" end="4"/>
                                            </p:txEl>
                                          </p:spTgt>
                                        </p:tgtEl>
                                        <p:attrNameLst>
                                          <p:attrName>style.visibility</p:attrName>
                                        </p:attrNameLst>
                                      </p:cBhvr>
                                      <p:to>
                                        <p:strVal val="visible"/>
                                      </p:to>
                                    </p:set>
                                    <p:anim calcmode="lin" valueType="num">
                                      <p:cBhvr additive="base">
                                        <p:cTn id="27" dur="500" fill="hold"/>
                                        <p:tgtEl>
                                          <p:spTgt spid="23245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3245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32453">
                                            <p:txEl>
                                              <p:pRg st="5" end="5"/>
                                            </p:txEl>
                                          </p:spTgt>
                                        </p:tgtEl>
                                        <p:attrNameLst>
                                          <p:attrName>style.visibility</p:attrName>
                                        </p:attrNameLst>
                                      </p:cBhvr>
                                      <p:to>
                                        <p:strVal val="visible"/>
                                      </p:to>
                                    </p:set>
                                    <p:anim calcmode="lin" valueType="num">
                                      <p:cBhvr additive="base">
                                        <p:cTn id="31" dur="500" fill="hold"/>
                                        <p:tgtEl>
                                          <p:spTgt spid="23245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3245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1" name="Rectangle 3"/>
          <p:cNvSpPr>
            <a:spLocks noGrp="1" noChangeArrowheads="1"/>
          </p:cNvSpPr>
          <p:nvPr>
            <p:ph type="title"/>
          </p:nvPr>
        </p:nvSpPr>
        <p:spPr>
          <a:xfrm>
            <a:off x="0" y="219075"/>
            <a:ext cx="9144000" cy="381000"/>
          </a:xfrm>
        </p:spPr>
        <p:txBody>
          <a:bodyPr anchor="ctr">
            <a:noAutofit/>
          </a:bodyPr>
          <a:lstStyle/>
          <a:p>
            <a:pPr eaLnBrk="1" hangingPunct="1">
              <a:defRPr/>
            </a:pPr>
            <a:r>
              <a:rPr lang="en-US" sz="2800" b="1" smtClean="0">
                <a:solidFill>
                  <a:srgbClr val="990000"/>
                </a:solidFill>
                <a:effectLst>
                  <a:outerShdw blurRad="38100" dist="38100" dir="2700000" algn="tl">
                    <a:srgbClr val="C0C0C0"/>
                  </a:outerShdw>
                </a:effectLst>
                <a:latin typeface="Times New Roman" pitchFamily="18" charset="0"/>
                <a:cs typeface="Times New Roman" pitchFamily="18" charset="0"/>
              </a:rPr>
              <a:t>CÁC CHẾ ĐỘ HOẠT ĐỘNG CỦA RESULTSET</a:t>
            </a:r>
          </a:p>
        </p:txBody>
      </p:sp>
      <p:sp>
        <p:nvSpPr>
          <p:cNvPr id="31749" name="Rectangle 6"/>
          <p:cNvSpPr>
            <a:spLocks noGrp="1" noChangeArrowheads="1"/>
          </p:cNvSpPr>
          <p:nvPr>
            <p:ph idx="1"/>
          </p:nvPr>
        </p:nvSpPr>
        <p:spPr>
          <a:xfrm>
            <a:off x="457200" y="1600200"/>
            <a:ext cx="8229600" cy="3521075"/>
          </a:xfrm>
          <a:noFill/>
        </p:spPr>
        <p:txBody>
          <a:bodyPr>
            <a:normAutofit fontScale="92500"/>
          </a:bodyPr>
          <a:lstStyle/>
          <a:p>
            <a:pPr eaLnBrk="1" hangingPunct="1">
              <a:buFontTx/>
              <a:buNone/>
            </a:pPr>
            <a:r>
              <a:rPr lang="en-US" smtClean="0"/>
              <a:t>Các chế độ hoạt động đồng thời của Resultset:</a:t>
            </a:r>
          </a:p>
          <a:p>
            <a:pPr eaLnBrk="1" hangingPunct="1"/>
            <a:r>
              <a:rPr lang="en-US" smtClean="0"/>
              <a:t>CONCUR_READ_ONLY</a:t>
            </a:r>
          </a:p>
          <a:p>
            <a:pPr lvl="1" eaLnBrk="1" hangingPunct="1"/>
            <a:r>
              <a:rPr lang="en-US" smtClean="0"/>
              <a:t>Xác định chế độ hoạt động đồng thời, kết quả lưu trong đối tượng ResultSet không được thay đổi</a:t>
            </a:r>
          </a:p>
          <a:p>
            <a:pPr eaLnBrk="1" hangingPunct="1"/>
            <a:r>
              <a:rPr lang="en-US" smtClean="0"/>
              <a:t>CONCUR_UPDATABLE</a:t>
            </a:r>
          </a:p>
          <a:p>
            <a:pPr lvl="1" eaLnBrk="1" hangingPunct="1"/>
            <a:r>
              <a:rPr lang="en-US" smtClean="0"/>
              <a:t>Xác nhận chế độ hoạt động đồng thời, kết quả lưu trong đối tượng ResultSet được thay đổi</a:t>
            </a:r>
          </a:p>
          <a:p>
            <a:pPr eaLnBrk="1" hangingPunct="1"/>
            <a:endParaRPr lang="en-US" smtClean="0"/>
          </a:p>
        </p:txBody>
      </p:sp>
      <p:sp>
        <p:nvSpPr>
          <p:cNvPr id="31746" name="Slide Number Placeholder 5"/>
          <p:cNvSpPr>
            <a:spLocks noGrp="1"/>
          </p:cNvSpPr>
          <p:nvPr>
            <p:ph type="sldNum" sz="quarter" idx="12"/>
          </p:nvPr>
        </p:nvSpPr>
        <p:spPr>
          <a:noFill/>
        </p:spPr>
        <p:txBody>
          <a:bodyPr/>
          <a:lstStyle/>
          <a:p>
            <a:fld id="{B2B06B45-71C9-4265-AC72-8A36927C18B4}" type="slidenum">
              <a:rPr lang="en-US" smtClean="0"/>
              <a:pPr/>
              <a:t>28</a:t>
            </a:fld>
            <a:endParaRPr lang="en-US" smtClean="0"/>
          </a:p>
        </p:txBody>
      </p:sp>
      <p:sp>
        <p:nvSpPr>
          <p:cNvPr id="31747" name="Rectangle 2"/>
          <p:cNvSpPr>
            <a:spLocks noChangeArrowheads="1"/>
          </p:cNvSpPr>
          <p:nvPr/>
        </p:nvSpPr>
        <p:spPr bwMode="auto">
          <a:xfrm>
            <a:off x="0" y="185965"/>
            <a:ext cx="9144000" cy="565150"/>
          </a:xfrm>
          <a:prstGeom prst="rect">
            <a:avLst/>
          </a:prstGeom>
          <a:solidFill>
            <a:srgbClr val="003300">
              <a:alpha val="39999"/>
            </a:srgbClr>
          </a:solidFill>
          <a:ln w="9525">
            <a:no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5" name="Rectangle 3"/>
          <p:cNvSpPr>
            <a:spLocks noGrp="1" noChangeArrowheads="1"/>
          </p:cNvSpPr>
          <p:nvPr>
            <p:ph type="title"/>
          </p:nvPr>
        </p:nvSpPr>
        <p:spPr>
          <a:xfrm>
            <a:off x="0" y="219075"/>
            <a:ext cx="9144000" cy="381000"/>
          </a:xfrm>
        </p:spPr>
        <p:txBody>
          <a:bodyPr anchor="ctr">
            <a:normAutofit fontScale="90000"/>
          </a:bodyPr>
          <a:lstStyle/>
          <a:p>
            <a:pPr eaLnBrk="1" hangingPunct="1">
              <a:defRPr/>
            </a:pPr>
            <a:r>
              <a:rPr lang="en-US" sz="3600" b="1" smtClean="0">
                <a:solidFill>
                  <a:srgbClr val="990000"/>
                </a:solidFill>
                <a:effectLst>
                  <a:outerShdw blurRad="38100" dist="38100" dir="2700000" algn="tl">
                    <a:srgbClr val="C0C0C0"/>
                  </a:outerShdw>
                </a:effectLst>
              </a:rPr>
              <a:t>CÁC PHƯƠNG THỨC CỦA RESULTSET</a:t>
            </a:r>
          </a:p>
        </p:txBody>
      </p:sp>
      <p:sp>
        <p:nvSpPr>
          <p:cNvPr id="32773" name="Rectangle 7"/>
          <p:cNvSpPr>
            <a:spLocks noGrp="1" noChangeArrowheads="1"/>
          </p:cNvSpPr>
          <p:nvPr>
            <p:ph idx="1"/>
          </p:nvPr>
        </p:nvSpPr>
        <p:spPr>
          <a:xfrm>
            <a:off x="466725" y="1079500"/>
            <a:ext cx="8229600" cy="4525963"/>
          </a:xfrm>
          <a:noFill/>
        </p:spPr>
        <p:txBody>
          <a:bodyPr>
            <a:normAutofit fontScale="85000" lnSpcReduction="10000"/>
          </a:bodyPr>
          <a:lstStyle/>
          <a:p>
            <a:pPr eaLnBrk="1" hangingPunct="1">
              <a:lnSpc>
                <a:spcPct val="80000"/>
              </a:lnSpc>
            </a:pPr>
            <a:r>
              <a:rPr lang="en-US" smtClean="0"/>
              <a:t> next(): di chuyển con trỏ đến dòng kế, trả về true nếu có dòng kế tiếp, false nếu đến cuối ResultSet</a:t>
            </a:r>
          </a:p>
          <a:p>
            <a:pPr eaLnBrk="1" hangingPunct="1">
              <a:lnSpc>
                <a:spcPct val="80000"/>
              </a:lnSpc>
            </a:pPr>
            <a:r>
              <a:rPr lang="en-US" smtClean="0"/>
              <a:t> previous(): di chuyển con trỏ đến dòng trước</a:t>
            </a:r>
          </a:p>
          <a:p>
            <a:pPr eaLnBrk="1" hangingPunct="1">
              <a:lnSpc>
                <a:spcPct val="80000"/>
              </a:lnSpc>
            </a:pPr>
            <a:r>
              <a:rPr lang="en-US" smtClean="0"/>
              <a:t> first(): di chuyển con trỏ đến dòng đầu tiên</a:t>
            </a:r>
          </a:p>
          <a:p>
            <a:pPr eaLnBrk="1" hangingPunct="1">
              <a:lnSpc>
                <a:spcPct val="80000"/>
              </a:lnSpc>
            </a:pPr>
            <a:r>
              <a:rPr lang="en-US" smtClean="0"/>
              <a:t> last(): di chuyển con trỏ đến dòng cuối cùng</a:t>
            </a:r>
          </a:p>
          <a:p>
            <a:pPr eaLnBrk="1" hangingPunct="1">
              <a:lnSpc>
                <a:spcPct val="80000"/>
              </a:lnSpc>
            </a:pPr>
            <a:r>
              <a:rPr lang="en-US" smtClean="0"/>
              <a:t> beforeFirst(): di chuyển con trỏ đến vị trí trước dòng đầu tiên</a:t>
            </a:r>
          </a:p>
          <a:p>
            <a:pPr eaLnBrk="1" hangingPunct="1">
              <a:lnSpc>
                <a:spcPct val="80000"/>
              </a:lnSpc>
            </a:pPr>
            <a:r>
              <a:rPr lang="en-US" smtClean="0"/>
              <a:t> afterLast(): di chuyển con trỏ đến sau dòng cuối cùng</a:t>
            </a:r>
          </a:p>
          <a:p>
            <a:pPr eaLnBrk="1" hangingPunct="1">
              <a:lnSpc>
                <a:spcPct val="80000"/>
              </a:lnSpc>
            </a:pPr>
            <a:r>
              <a:rPr lang="en-US" smtClean="0"/>
              <a:t> relative(int rows): di chuyển con trỏ tương đối với vị trí hiện tại của nó với số dòng là rows</a:t>
            </a:r>
          </a:p>
          <a:p>
            <a:pPr eaLnBrk="1" hangingPunct="1">
              <a:lnSpc>
                <a:spcPct val="80000"/>
              </a:lnSpc>
            </a:pPr>
            <a:r>
              <a:rPr lang="en-US" smtClean="0"/>
              <a:t> absolute(int row): di chuyển con trỏ đến dòng thứ row</a:t>
            </a:r>
          </a:p>
          <a:p>
            <a:pPr eaLnBrk="1" hangingPunct="1">
              <a:lnSpc>
                <a:spcPct val="80000"/>
              </a:lnSpc>
            </a:pPr>
            <a:endParaRPr lang="en-US" sz="1800" smtClean="0"/>
          </a:p>
        </p:txBody>
      </p:sp>
      <p:sp>
        <p:nvSpPr>
          <p:cNvPr id="32770" name="Slide Number Placeholder 5"/>
          <p:cNvSpPr>
            <a:spLocks noGrp="1"/>
          </p:cNvSpPr>
          <p:nvPr>
            <p:ph type="sldNum" sz="quarter" idx="12"/>
          </p:nvPr>
        </p:nvSpPr>
        <p:spPr>
          <a:noFill/>
        </p:spPr>
        <p:txBody>
          <a:bodyPr/>
          <a:lstStyle/>
          <a:p>
            <a:fld id="{09BA16A5-1975-4A7D-AFB1-0D4C1C9790CC}" type="slidenum">
              <a:rPr lang="en-US" smtClean="0"/>
              <a:pPr/>
              <a:t>29</a:t>
            </a:fld>
            <a:endParaRPr lang="en-US" smtClean="0"/>
          </a:p>
        </p:txBody>
      </p:sp>
      <p:sp>
        <p:nvSpPr>
          <p:cNvPr id="32771" name="Rectangle 2"/>
          <p:cNvSpPr>
            <a:spLocks noChangeArrowheads="1"/>
          </p:cNvSpPr>
          <p:nvPr/>
        </p:nvSpPr>
        <p:spPr bwMode="auto">
          <a:xfrm>
            <a:off x="0" y="120650"/>
            <a:ext cx="9144000" cy="565150"/>
          </a:xfrm>
          <a:prstGeom prst="rect">
            <a:avLst/>
          </a:prstGeom>
          <a:solidFill>
            <a:srgbClr val="003300">
              <a:alpha val="39999"/>
            </a:srgbClr>
          </a:solidFill>
          <a:ln w="9525">
            <a:no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9" name="Rectangle 3"/>
          <p:cNvSpPr>
            <a:spLocks noGrp="1" noChangeArrowheads="1"/>
          </p:cNvSpPr>
          <p:nvPr>
            <p:ph type="title"/>
          </p:nvPr>
        </p:nvSpPr>
        <p:spPr>
          <a:xfrm>
            <a:off x="0" y="219075"/>
            <a:ext cx="9144000" cy="381000"/>
          </a:xfrm>
        </p:spPr>
        <p:txBody>
          <a:bodyPr anchor="ctr">
            <a:normAutofit fontScale="90000"/>
          </a:bodyPr>
          <a:lstStyle/>
          <a:p>
            <a:pPr eaLnBrk="1" hangingPunct="1">
              <a:defRPr/>
            </a:pPr>
            <a:r>
              <a:rPr lang="en-US" sz="3600" b="1" smtClean="0">
                <a:solidFill>
                  <a:srgbClr val="990000"/>
                </a:solidFill>
                <a:effectLst>
                  <a:outerShdw blurRad="38100" dist="38100" dir="2700000" algn="tl">
                    <a:srgbClr val="C0C0C0"/>
                  </a:outerShdw>
                </a:effectLst>
                <a:latin typeface="Times New Roman" pitchFamily="18" charset="0"/>
                <a:cs typeface="Times New Roman" pitchFamily="18" charset="0"/>
              </a:rPr>
              <a:t>CÁC TRÌNH ĐIỀU KHIỂN JDBC</a:t>
            </a:r>
          </a:p>
        </p:txBody>
      </p:sp>
      <p:sp>
        <p:nvSpPr>
          <p:cNvPr id="10245" name="Rectangle 7"/>
          <p:cNvSpPr>
            <a:spLocks noGrp="1" noChangeArrowheads="1"/>
          </p:cNvSpPr>
          <p:nvPr>
            <p:ph idx="1"/>
          </p:nvPr>
        </p:nvSpPr>
        <p:spPr>
          <a:xfrm>
            <a:off x="484188" y="990600"/>
            <a:ext cx="8396287" cy="5175250"/>
          </a:xfrm>
          <a:noFill/>
        </p:spPr>
        <p:txBody>
          <a:bodyPr/>
          <a:lstStyle/>
          <a:p>
            <a:pPr eaLnBrk="1" hangingPunct="1"/>
            <a:r>
              <a:rPr lang="en-US" sz="2600" smtClean="0"/>
              <a:t>Các trình điều khiển có nhiệm vụ là yêu cầu hệ quản trị CSDL thực hiện các câu lệnh SQL. Các trình điều khiển trong JDBC là các đoạn chương trình do nhà sản xuất hệ quản CSDL cung cấp hoặc do các nhà cung cấp thứ ba đưa ra. Các trình điều khiển JDBC được chia ra làm bốn loại:</a:t>
            </a:r>
          </a:p>
          <a:p>
            <a:pPr eaLnBrk="1" hangingPunct="1">
              <a:buFontTx/>
              <a:buNone/>
            </a:pPr>
            <a:r>
              <a:rPr lang="en-US" sz="2600" smtClean="0"/>
              <a:t>		- Cầu nối JDBC-ODBC (Bridge)</a:t>
            </a:r>
          </a:p>
          <a:p>
            <a:pPr eaLnBrk="1" hangingPunct="1">
              <a:buFontTx/>
              <a:buNone/>
            </a:pPr>
            <a:r>
              <a:rPr lang="en-US" sz="2600" smtClean="0"/>
              <a:t>		- Trình điều khiển thuần </a:t>
            </a:r>
            <a:r>
              <a:rPr lang="en-US" sz="2600" smtClean="0"/>
              <a:t>Java </a:t>
            </a:r>
            <a:r>
              <a:rPr lang="en-US" sz="2600" smtClean="0"/>
              <a:t>(Native-API).</a:t>
            </a:r>
          </a:p>
          <a:p>
            <a:pPr eaLnBrk="1" hangingPunct="1">
              <a:buFontTx/>
              <a:buNone/>
            </a:pPr>
            <a:r>
              <a:rPr lang="en-US" sz="2600" smtClean="0"/>
              <a:t>		- Trình điều khiển JDBC-Net, Pure Java.</a:t>
            </a:r>
          </a:p>
          <a:p>
            <a:pPr eaLnBrk="1" hangingPunct="1">
              <a:buFontTx/>
              <a:buNone/>
            </a:pPr>
            <a:r>
              <a:rPr lang="en-US" sz="2600" smtClean="0"/>
              <a:t>		- Trình điều khiển Native-Protocol, Pure Java.</a:t>
            </a:r>
          </a:p>
        </p:txBody>
      </p:sp>
      <p:sp>
        <p:nvSpPr>
          <p:cNvPr id="10242" name="Slide Number Placeholder 5"/>
          <p:cNvSpPr>
            <a:spLocks noGrp="1"/>
          </p:cNvSpPr>
          <p:nvPr>
            <p:ph type="sldNum" sz="quarter" idx="12"/>
          </p:nvPr>
        </p:nvSpPr>
        <p:spPr>
          <a:noFill/>
        </p:spPr>
        <p:txBody>
          <a:bodyPr/>
          <a:lstStyle/>
          <a:p>
            <a:fld id="{68673BC5-77C5-4EE8-9B2C-2E597B09A6AD}" type="slidenum">
              <a:rPr lang="en-US" smtClean="0"/>
              <a:pPr/>
              <a:t>3</a:t>
            </a:fld>
            <a:endParaRPr lang="en-US" smtClean="0"/>
          </a:p>
        </p:txBody>
      </p:sp>
      <p:sp>
        <p:nvSpPr>
          <p:cNvPr id="10243" name="Rectangle 2"/>
          <p:cNvSpPr>
            <a:spLocks noChangeArrowheads="1"/>
          </p:cNvSpPr>
          <p:nvPr/>
        </p:nvSpPr>
        <p:spPr bwMode="auto">
          <a:xfrm>
            <a:off x="0" y="185965"/>
            <a:ext cx="9144000" cy="565150"/>
          </a:xfrm>
          <a:prstGeom prst="rect">
            <a:avLst/>
          </a:prstGeom>
          <a:solidFill>
            <a:srgbClr val="003300">
              <a:alpha val="39999"/>
            </a:srgbClr>
          </a:solidFill>
          <a:ln w="9525">
            <a:no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9" name="Rectangle 3"/>
          <p:cNvSpPr>
            <a:spLocks noGrp="1" noChangeArrowheads="1"/>
          </p:cNvSpPr>
          <p:nvPr>
            <p:ph type="title"/>
          </p:nvPr>
        </p:nvSpPr>
        <p:spPr>
          <a:xfrm>
            <a:off x="0" y="219075"/>
            <a:ext cx="9144000" cy="381000"/>
          </a:xfrm>
        </p:spPr>
        <p:txBody>
          <a:bodyPr anchor="ctr">
            <a:normAutofit fontScale="90000"/>
          </a:bodyPr>
          <a:lstStyle/>
          <a:p>
            <a:pPr eaLnBrk="1" hangingPunct="1">
              <a:defRPr/>
            </a:pPr>
            <a:r>
              <a:rPr lang="en-US" sz="3600" b="1" smtClean="0">
                <a:solidFill>
                  <a:srgbClr val="990000"/>
                </a:solidFill>
                <a:effectLst>
                  <a:outerShdw blurRad="38100" dist="38100" dir="2700000" algn="tl">
                    <a:srgbClr val="C0C0C0"/>
                  </a:outerShdw>
                </a:effectLst>
              </a:rPr>
              <a:t>LẤY DỮ LIỆU TỪ RESULTSET</a:t>
            </a:r>
          </a:p>
        </p:txBody>
      </p:sp>
      <p:sp>
        <p:nvSpPr>
          <p:cNvPr id="33797" name="Rectangle 7"/>
          <p:cNvSpPr>
            <a:spLocks noGrp="1" noChangeArrowheads="1"/>
          </p:cNvSpPr>
          <p:nvPr>
            <p:ph idx="1"/>
          </p:nvPr>
        </p:nvSpPr>
        <p:spPr>
          <a:xfrm>
            <a:off x="457200" y="1600200"/>
            <a:ext cx="8229600" cy="4525963"/>
          </a:xfrm>
          <a:noFill/>
        </p:spPr>
        <p:txBody>
          <a:bodyPr/>
          <a:lstStyle/>
          <a:p>
            <a:pPr eaLnBrk="1" hangingPunct="1"/>
            <a:r>
              <a:rPr lang="en-US" smtClean="0"/>
              <a:t>Dùng phương thc getXXX(String colname)</a:t>
            </a:r>
          </a:p>
          <a:p>
            <a:pPr lvl="1" eaLnBrk="1" hangingPunct="1"/>
            <a:r>
              <a:rPr lang="en-US" smtClean="0"/>
              <a:t>XXX là kiểu dữ liệu được trả về</a:t>
            </a:r>
          </a:p>
          <a:p>
            <a:pPr lvl="1" eaLnBrk="1" hangingPunct="1"/>
            <a:r>
              <a:rPr lang="en-US" smtClean="0"/>
              <a:t>colname là tên của cột cần lấy dữ liệu ra</a:t>
            </a:r>
          </a:p>
          <a:p>
            <a:pPr eaLnBrk="1" hangingPunct="1"/>
            <a:r>
              <a:rPr lang="en-US" smtClean="0"/>
              <a:t>Ví d:</a:t>
            </a:r>
          </a:p>
          <a:p>
            <a:pPr lvl="1" eaLnBrk="1" hangingPunct="1"/>
            <a:r>
              <a:rPr lang="en-US" smtClean="0"/>
              <a:t>String name = rs.getString("NAME");</a:t>
            </a:r>
          </a:p>
          <a:p>
            <a:pPr lvl="1" eaLnBrk="1" hangingPunct="1"/>
            <a:r>
              <a:rPr lang="en-US" smtClean="0"/>
              <a:t>double val = rs.getDouble("PRICE");</a:t>
            </a:r>
          </a:p>
          <a:p>
            <a:pPr eaLnBrk="1" hangingPunct="1">
              <a:buFontTx/>
              <a:buNone/>
            </a:pPr>
            <a:endParaRPr lang="en-US" smtClean="0"/>
          </a:p>
        </p:txBody>
      </p:sp>
      <p:sp>
        <p:nvSpPr>
          <p:cNvPr id="33794" name="Slide Number Placeholder 5"/>
          <p:cNvSpPr>
            <a:spLocks noGrp="1"/>
          </p:cNvSpPr>
          <p:nvPr>
            <p:ph type="sldNum" sz="quarter" idx="12"/>
          </p:nvPr>
        </p:nvSpPr>
        <p:spPr>
          <a:noFill/>
        </p:spPr>
        <p:txBody>
          <a:bodyPr/>
          <a:lstStyle/>
          <a:p>
            <a:fld id="{A7CE6116-8FF2-439A-93F5-79EEEE2180E1}" type="slidenum">
              <a:rPr lang="en-US" smtClean="0"/>
              <a:pPr/>
              <a:t>30</a:t>
            </a:fld>
            <a:endParaRPr lang="en-US" smtClean="0"/>
          </a:p>
        </p:txBody>
      </p:sp>
      <p:sp>
        <p:nvSpPr>
          <p:cNvPr id="33795" name="Rectangle 2"/>
          <p:cNvSpPr>
            <a:spLocks noChangeArrowheads="1"/>
          </p:cNvSpPr>
          <p:nvPr/>
        </p:nvSpPr>
        <p:spPr bwMode="auto">
          <a:xfrm>
            <a:off x="0" y="120650"/>
            <a:ext cx="9144000" cy="565150"/>
          </a:xfrm>
          <a:prstGeom prst="rect">
            <a:avLst/>
          </a:prstGeom>
          <a:solidFill>
            <a:srgbClr val="003300">
              <a:alpha val="39999"/>
            </a:srgbClr>
          </a:solidFill>
          <a:ln w="9525">
            <a:no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7" name="Rectangle 3"/>
          <p:cNvSpPr>
            <a:spLocks noGrp="1" noChangeArrowheads="1"/>
          </p:cNvSpPr>
          <p:nvPr>
            <p:ph type="title"/>
          </p:nvPr>
        </p:nvSpPr>
        <p:spPr>
          <a:xfrm>
            <a:off x="0" y="219075"/>
            <a:ext cx="9144000" cy="381000"/>
          </a:xfrm>
        </p:spPr>
        <p:txBody>
          <a:bodyPr anchor="ctr">
            <a:normAutofit fontScale="90000"/>
          </a:bodyPr>
          <a:lstStyle/>
          <a:p>
            <a:pPr eaLnBrk="1" hangingPunct="1">
              <a:defRPr/>
            </a:pPr>
            <a:r>
              <a:rPr lang="en-US" sz="3600" b="1" smtClean="0">
                <a:solidFill>
                  <a:srgbClr val="990000"/>
                </a:solidFill>
                <a:effectLst>
                  <a:outerShdw blurRad="38100" dist="38100" dir="2700000" algn="tl">
                    <a:srgbClr val="C0C0C0"/>
                  </a:outerShdw>
                </a:effectLst>
              </a:rPr>
              <a:t>CHỈNH SỬA DỮ LIỆU BẰNG RESULTSET</a:t>
            </a:r>
          </a:p>
        </p:txBody>
      </p:sp>
      <p:sp>
        <p:nvSpPr>
          <p:cNvPr id="35845" name="Rectangle 7"/>
          <p:cNvSpPr>
            <a:spLocks noGrp="1" noChangeArrowheads="1"/>
          </p:cNvSpPr>
          <p:nvPr>
            <p:ph idx="1"/>
          </p:nvPr>
        </p:nvSpPr>
        <p:spPr>
          <a:xfrm>
            <a:off x="457200" y="1143000"/>
            <a:ext cx="8229600" cy="4525963"/>
          </a:xfrm>
          <a:noFill/>
        </p:spPr>
        <p:txBody>
          <a:bodyPr>
            <a:normAutofit fontScale="92500" lnSpcReduction="10000"/>
          </a:bodyPr>
          <a:lstStyle/>
          <a:p>
            <a:pPr eaLnBrk="1" hangingPunct="1"/>
            <a:r>
              <a:rPr lang="en-US" smtClean="0"/>
              <a:t>Dữ liệu của một bảng trong CSDL có thể được chỉnh sửa bằng cách sử dụng câu lệnh SQL UPDATE</a:t>
            </a:r>
          </a:p>
          <a:p>
            <a:pPr eaLnBrk="1" hangingPunct="1"/>
            <a:r>
              <a:rPr lang="en-US" smtClean="0"/>
              <a:t> Ta cũng có thể chỉnh sửa dữ liệu trên các hàng của một bảng từ ResultSet</a:t>
            </a:r>
          </a:p>
          <a:p>
            <a:pPr eaLnBrk="1" hangingPunct="1"/>
            <a:r>
              <a:rPr lang="en-US" smtClean="0"/>
              <a:t> Để làm được điều này, ResultSet phải được đặt ở chế độ CONCUR_UPDATABLE</a:t>
            </a:r>
          </a:p>
          <a:p>
            <a:pPr eaLnBrk="1" hangingPunct="1"/>
            <a:r>
              <a:rPr lang="en-US" smtClean="0"/>
              <a:t> Sử dụng các phương thức updateXXX() để chỉnh sửa dữ liệu trên ResultSet</a:t>
            </a:r>
          </a:p>
          <a:p>
            <a:pPr lvl="1" eaLnBrk="1" hangingPunct="1"/>
            <a:r>
              <a:rPr lang="en-US" smtClean="0"/>
              <a:t>XXX là kiểu dữ liệu của cột cần được sửa</a:t>
            </a:r>
          </a:p>
          <a:p>
            <a:pPr eaLnBrk="1" hangingPunct="1">
              <a:lnSpc>
                <a:spcPct val="90000"/>
              </a:lnSpc>
              <a:buFontTx/>
              <a:buNone/>
            </a:pPr>
            <a:endParaRPr lang="en-US" sz="1800" smtClean="0"/>
          </a:p>
        </p:txBody>
      </p:sp>
      <p:sp>
        <p:nvSpPr>
          <p:cNvPr id="35842" name="Slide Number Placeholder 5"/>
          <p:cNvSpPr>
            <a:spLocks noGrp="1"/>
          </p:cNvSpPr>
          <p:nvPr>
            <p:ph type="sldNum" sz="quarter" idx="12"/>
          </p:nvPr>
        </p:nvSpPr>
        <p:spPr>
          <a:noFill/>
        </p:spPr>
        <p:txBody>
          <a:bodyPr/>
          <a:lstStyle/>
          <a:p>
            <a:fld id="{82BCC4E4-7753-478E-9851-2E04E791C680}" type="slidenum">
              <a:rPr lang="en-US" smtClean="0"/>
              <a:pPr/>
              <a:t>31</a:t>
            </a:fld>
            <a:endParaRPr lang="en-US" smtClean="0"/>
          </a:p>
        </p:txBody>
      </p:sp>
      <p:sp>
        <p:nvSpPr>
          <p:cNvPr id="35843" name="Rectangle 2"/>
          <p:cNvSpPr>
            <a:spLocks noChangeArrowheads="1"/>
          </p:cNvSpPr>
          <p:nvPr/>
        </p:nvSpPr>
        <p:spPr bwMode="auto">
          <a:xfrm>
            <a:off x="0" y="120650"/>
            <a:ext cx="9144000" cy="565150"/>
          </a:xfrm>
          <a:prstGeom prst="rect">
            <a:avLst/>
          </a:prstGeom>
          <a:solidFill>
            <a:srgbClr val="003300">
              <a:alpha val="39999"/>
            </a:srgbClr>
          </a:solidFill>
          <a:ln w="9525">
            <a:no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1" name="Rectangle 3"/>
          <p:cNvSpPr>
            <a:spLocks noGrp="1" noChangeArrowheads="1"/>
          </p:cNvSpPr>
          <p:nvPr>
            <p:ph type="title"/>
          </p:nvPr>
        </p:nvSpPr>
        <p:spPr>
          <a:xfrm>
            <a:off x="0" y="219075"/>
            <a:ext cx="9144000" cy="381000"/>
          </a:xfrm>
        </p:spPr>
        <p:txBody>
          <a:bodyPr anchor="ctr">
            <a:normAutofit fontScale="90000"/>
          </a:bodyPr>
          <a:lstStyle/>
          <a:p>
            <a:pPr eaLnBrk="1" hangingPunct="1">
              <a:defRPr/>
            </a:pPr>
            <a:r>
              <a:rPr lang="en-US" sz="3600" b="1" smtClean="0">
                <a:solidFill>
                  <a:srgbClr val="990000"/>
                </a:solidFill>
                <a:effectLst>
                  <a:outerShdw blurRad="38100" dist="38100" dir="2700000" algn="tl">
                    <a:srgbClr val="C0C0C0"/>
                  </a:outerShdw>
                </a:effectLst>
              </a:rPr>
              <a:t>VÍ DỤ CHỈNH SỬA DỮ LIỆU</a:t>
            </a:r>
          </a:p>
        </p:txBody>
      </p:sp>
      <p:sp>
        <p:nvSpPr>
          <p:cNvPr id="36869" name="Rectangle 7"/>
          <p:cNvSpPr>
            <a:spLocks noGrp="1" noChangeArrowheads="1"/>
          </p:cNvSpPr>
          <p:nvPr>
            <p:ph idx="1"/>
          </p:nvPr>
        </p:nvSpPr>
        <p:spPr>
          <a:xfrm>
            <a:off x="474663" y="1071563"/>
            <a:ext cx="8229600" cy="4803775"/>
          </a:xfrm>
          <a:solidFill>
            <a:srgbClr val="339966">
              <a:alpha val="30196"/>
            </a:srgbClr>
          </a:solidFill>
        </p:spPr>
        <p:txBody>
          <a:bodyPr/>
          <a:lstStyle/>
          <a:p>
            <a:pPr eaLnBrk="1" hangingPunct="1">
              <a:lnSpc>
                <a:spcPct val="80000"/>
              </a:lnSpc>
              <a:buFontTx/>
              <a:buNone/>
            </a:pPr>
            <a:r>
              <a:rPr lang="en-US" sz="1800" smtClean="0"/>
              <a:t>public void updateTable(){</a:t>
            </a:r>
          </a:p>
          <a:p>
            <a:pPr eaLnBrk="1" hangingPunct="1">
              <a:lnSpc>
                <a:spcPct val="80000"/>
              </a:lnSpc>
              <a:buFontTx/>
              <a:buNone/>
            </a:pPr>
            <a:r>
              <a:rPr lang="en-US" sz="1800" smtClean="0"/>
              <a:t>	String selectQuery = "SELECT * FROM PRICELIST;";</a:t>
            </a:r>
          </a:p>
          <a:p>
            <a:pPr eaLnBrk="1" hangingPunct="1">
              <a:lnSpc>
                <a:spcPct val="80000"/>
              </a:lnSpc>
              <a:buFontTx/>
              <a:buNone/>
            </a:pPr>
            <a:r>
              <a:rPr lang="en-US" sz="1800" smtClean="0"/>
              <a:t>	if (conn != null){</a:t>
            </a:r>
          </a:p>
          <a:p>
            <a:pPr eaLnBrk="1" hangingPunct="1">
              <a:lnSpc>
                <a:spcPct val="80000"/>
              </a:lnSpc>
              <a:buFontTx/>
              <a:buNone/>
            </a:pPr>
            <a:r>
              <a:rPr lang="en-US" sz="1800" smtClean="0"/>
              <a:t>		try{</a:t>
            </a:r>
          </a:p>
          <a:p>
            <a:pPr eaLnBrk="1" hangingPunct="1">
              <a:lnSpc>
                <a:spcPct val="80000"/>
              </a:lnSpc>
              <a:buFontTx/>
              <a:buNone/>
            </a:pPr>
            <a:r>
              <a:rPr lang="en-US" sz="1800" smtClean="0"/>
              <a:t>			Statement st =</a:t>
            </a:r>
          </a:p>
          <a:p>
            <a:pPr eaLnBrk="1" hangingPunct="1">
              <a:lnSpc>
                <a:spcPct val="80000"/>
              </a:lnSpc>
              <a:buFontTx/>
              <a:buNone/>
            </a:pPr>
            <a:r>
              <a:rPr lang="en-US" sz="1800" smtClean="0"/>
              <a:t>		conn.createStatement(ResultSet.TYPE_SCROLL_SENSITIVE,</a:t>
            </a:r>
          </a:p>
          <a:p>
            <a:pPr eaLnBrk="1" hangingPunct="1">
              <a:lnSpc>
                <a:spcPct val="80000"/>
              </a:lnSpc>
              <a:buFontTx/>
              <a:buNone/>
            </a:pPr>
            <a:r>
              <a:rPr lang="en-US" sz="1800" smtClean="0"/>
              <a:t>				ResultSet.CONCUR_UPDATABLE);</a:t>
            </a:r>
          </a:p>
          <a:p>
            <a:pPr eaLnBrk="1" hangingPunct="1">
              <a:lnSpc>
                <a:spcPct val="80000"/>
              </a:lnSpc>
              <a:buFontTx/>
              <a:buNone/>
            </a:pPr>
            <a:r>
              <a:rPr lang="en-US" sz="1800" smtClean="0"/>
              <a:t>			ResultSet rs = st.executeQuery(selectQuery);</a:t>
            </a:r>
          </a:p>
          <a:p>
            <a:pPr eaLnBrk="1" hangingPunct="1">
              <a:lnSpc>
                <a:spcPct val="80000"/>
              </a:lnSpc>
              <a:buFontTx/>
              <a:buNone/>
            </a:pPr>
            <a:r>
              <a:rPr lang="en-US" sz="1800" smtClean="0"/>
              <a:t>			rs.next();</a:t>
            </a:r>
          </a:p>
          <a:p>
            <a:pPr eaLnBrk="1" hangingPunct="1">
              <a:lnSpc>
                <a:spcPct val="80000"/>
              </a:lnSpc>
              <a:buFontTx/>
              <a:buNone/>
            </a:pPr>
            <a:r>
              <a:rPr lang="en-US" sz="1800" smtClean="0"/>
              <a:t>			rs.updateDouble("PRICE", 1.5);</a:t>
            </a:r>
          </a:p>
          <a:p>
            <a:pPr eaLnBrk="1" hangingPunct="1">
              <a:lnSpc>
                <a:spcPct val="80000"/>
              </a:lnSpc>
              <a:buFontTx/>
              <a:buNone/>
            </a:pPr>
            <a:r>
              <a:rPr lang="en-US" sz="1800" smtClean="0"/>
              <a:t>			rs.updateRow();</a:t>
            </a:r>
          </a:p>
          <a:p>
            <a:pPr eaLnBrk="1" hangingPunct="1">
              <a:lnSpc>
                <a:spcPct val="80000"/>
              </a:lnSpc>
              <a:buFontTx/>
              <a:buNone/>
            </a:pPr>
            <a:r>
              <a:rPr lang="en-US" sz="1800" smtClean="0"/>
              <a:t>			st.close();</a:t>
            </a:r>
          </a:p>
          <a:p>
            <a:pPr eaLnBrk="1" hangingPunct="1">
              <a:lnSpc>
                <a:spcPct val="80000"/>
              </a:lnSpc>
              <a:buFontTx/>
              <a:buNone/>
            </a:pPr>
            <a:r>
              <a:rPr lang="en-US" sz="1800" smtClean="0"/>
              <a:t>		}catch(SQLException e){</a:t>
            </a:r>
          </a:p>
          <a:p>
            <a:pPr eaLnBrk="1" hangingPunct="1">
              <a:lnSpc>
                <a:spcPct val="80000"/>
              </a:lnSpc>
              <a:buFontTx/>
              <a:buNone/>
            </a:pPr>
            <a:r>
              <a:rPr lang="en-US" sz="1800" smtClean="0"/>
              <a:t>			e.printStackTrace();</a:t>
            </a:r>
          </a:p>
          <a:p>
            <a:pPr eaLnBrk="1" hangingPunct="1">
              <a:lnSpc>
                <a:spcPct val="80000"/>
              </a:lnSpc>
              <a:buFontTx/>
              <a:buNone/>
            </a:pPr>
            <a:r>
              <a:rPr lang="en-US" sz="1800" smtClean="0"/>
              <a:t>		}</a:t>
            </a:r>
          </a:p>
          <a:p>
            <a:pPr eaLnBrk="1" hangingPunct="1">
              <a:lnSpc>
                <a:spcPct val="80000"/>
              </a:lnSpc>
              <a:buFontTx/>
              <a:buNone/>
            </a:pPr>
            <a:r>
              <a:rPr lang="en-US" sz="1800" smtClean="0"/>
              <a:t>	}</a:t>
            </a:r>
          </a:p>
          <a:p>
            <a:pPr eaLnBrk="1" hangingPunct="1">
              <a:lnSpc>
                <a:spcPct val="80000"/>
              </a:lnSpc>
              <a:buFontTx/>
              <a:buNone/>
            </a:pPr>
            <a:r>
              <a:rPr lang="en-US" sz="1800" smtClean="0"/>
              <a:t>}</a:t>
            </a:r>
          </a:p>
        </p:txBody>
      </p:sp>
      <p:sp>
        <p:nvSpPr>
          <p:cNvPr id="36866" name="Slide Number Placeholder 5"/>
          <p:cNvSpPr>
            <a:spLocks noGrp="1"/>
          </p:cNvSpPr>
          <p:nvPr>
            <p:ph type="sldNum" sz="quarter" idx="12"/>
          </p:nvPr>
        </p:nvSpPr>
        <p:spPr>
          <a:noFill/>
        </p:spPr>
        <p:txBody>
          <a:bodyPr/>
          <a:lstStyle/>
          <a:p>
            <a:fld id="{9A57B75E-D03F-4E9A-A131-39D2FB9BB05B}" type="slidenum">
              <a:rPr lang="en-US" smtClean="0"/>
              <a:pPr/>
              <a:t>32</a:t>
            </a:fld>
            <a:endParaRPr lang="en-US" smtClean="0"/>
          </a:p>
        </p:txBody>
      </p:sp>
      <p:sp>
        <p:nvSpPr>
          <p:cNvPr id="36867" name="Rectangle 2"/>
          <p:cNvSpPr>
            <a:spLocks noChangeArrowheads="1"/>
          </p:cNvSpPr>
          <p:nvPr/>
        </p:nvSpPr>
        <p:spPr bwMode="auto">
          <a:xfrm>
            <a:off x="0" y="120650"/>
            <a:ext cx="9144000" cy="565150"/>
          </a:xfrm>
          <a:prstGeom prst="rect">
            <a:avLst/>
          </a:prstGeom>
          <a:solidFill>
            <a:srgbClr val="003300">
              <a:alpha val="39999"/>
            </a:srgbClr>
          </a:solidFill>
          <a:ln w="9525">
            <a:no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3" name="Rectangle 3"/>
          <p:cNvSpPr>
            <a:spLocks noGrp="1" noChangeArrowheads="1"/>
          </p:cNvSpPr>
          <p:nvPr>
            <p:ph type="title"/>
          </p:nvPr>
        </p:nvSpPr>
        <p:spPr>
          <a:xfrm>
            <a:off x="0" y="219075"/>
            <a:ext cx="9144000" cy="381000"/>
          </a:xfrm>
        </p:spPr>
        <p:txBody>
          <a:bodyPr anchor="ctr">
            <a:normAutofit fontScale="90000"/>
          </a:bodyPr>
          <a:lstStyle/>
          <a:p>
            <a:pPr eaLnBrk="1" hangingPunct="1">
              <a:defRPr/>
            </a:pPr>
            <a:r>
              <a:rPr lang="en-US" sz="3600" b="1" smtClean="0">
                <a:solidFill>
                  <a:srgbClr val="990000"/>
                </a:solidFill>
                <a:effectLst>
                  <a:outerShdw blurRad="38100" dist="38100" dir="2700000" algn="tl">
                    <a:srgbClr val="C0C0C0"/>
                  </a:outerShdw>
                </a:effectLst>
              </a:rPr>
              <a:t>SỬ DỤNG Transaction (Giao Dịch)</a:t>
            </a:r>
          </a:p>
        </p:txBody>
      </p:sp>
      <p:sp>
        <p:nvSpPr>
          <p:cNvPr id="39941" name="Rectangle 7"/>
          <p:cNvSpPr>
            <a:spLocks noGrp="1" noChangeArrowheads="1"/>
          </p:cNvSpPr>
          <p:nvPr>
            <p:ph idx="1"/>
          </p:nvPr>
        </p:nvSpPr>
        <p:spPr>
          <a:xfrm>
            <a:off x="447675" y="1384300"/>
            <a:ext cx="8229600" cy="4525963"/>
          </a:xfrm>
          <a:noFill/>
        </p:spPr>
        <p:txBody>
          <a:bodyPr>
            <a:normAutofit fontScale="92500" lnSpcReduction="10000"/>
          </a:bodyPr>
          <a:lstStyle/>
          <a:p>
            <a:pPr eaLnBrk="1" hangingPunct="1">
              <a:lnSpc>
                <a:spcPct val="80000"/>
              </a:lnSpc>
            </a:pPr>
            <a:r>
              <a:rPr lang="en-US" smtClean="0">
                <a:latin typeface="Times New Roman" pitchFamily="18" charset="0"/>
                <a:cs typeface="Times New Roman" pitchFamily="18" charset="0"/>
              </a:rPr>
              <a:t> Mặc định, sau khi mỗi câu lệnh SQL được thực thi qua JDBC, dữ liệu sẽ được cập nhật ngay vào CSDL.</a:t>
            </a:r>
          </a:p>
          <a:p>
            <a:pPr eaLnBrk="1" hangingPunct="1">
              <a:lnSpc>
                <a:spcPct val="80000"/>
              </a:lnSpc>
            </a:pPr>
            <a:endParaRPr lang="en-US" smtClean="0">
              <a:latin typeface="Times New Roman" pitchFamily="18" charset="0"/>
              <a:cs typeface="Times New Roman" pitchFamily="18" charset="0"/>
            </a:endParaRPr>
          </a:p>
          <a:p>
            <a:pPr eaLnBrk="1" hangingPunct="1">
              <a:lnSpc>
                <a:spcPct val="80000"/>
              </a:lnSpc>
            </a:pPr>
            <a:r>
              <a:rPr lang="en-US" smtClean="0">
                <a:latin typeface="Times New Roman" pitchFamily="18" charset="0"/>
                <a:cs typeface="Times New Roman" pitchFamily="18" charset="0"/>
              </a:rPr>
              <a:t> Có những trường hợp, ta muốn dữ liệu chỉ được cập nhật vào CSDL sau khi một số câu lệnh SQL được thực hiện:</a:t>
            </a:r>
          </a:p>
          <a:p>
            <a:pPr lvl="1" eaLnBrk="1" hangingPunct="1">
              <a:lnSpc>
                <a:spcPct val="80000"/>
              </a:lnSpc>
            </a:pPr>
            <a:r>
              <a:rPr lang="en-US" smtClean="0">
                <a:latin typeface="Times New Roman" pitchFamily="18" charset="0"/>
                <a:cs typeface="Times New Roman" pitchFamily="18" charset="0"/>
              </a:rPr>
              <a:t>Ví dụ: đối với trang ứng dụng bán hàng qua mạng, để CSDL được thống nhất, ta chỉ muốn lưu các dữ liệu liên quan tới một đơn đặt hàng cùng một lúc.</a:t>
            </a:r>
          </a:p>
          <a:p>
            <a:pPr lvl="1" eaLnBrk="1" hangingPunct="1">
              <a:lnSpc>
                <a:spcPct val="80000"/>
              </a:lnSpc>
            </a:pPr>
            <a:endParaRPr lang="en-US" smtClean="0">
              <a:latin typeface="Times New Roman" pitchFamily="18" charset="0"/>
              <a:cs typeface="Times New Roman" pitchFamily="18" charset="0"/>
            </a:endParaRPr>
          </a:p>
          <a:p>
            <a:pPr eaLnBrk="1" hangingPunct="1">
              <a:lnSpc>
                <a:spcPct val="80000"/>
              </a:lnSpc>
            </a:pPr>
            <a:r>
              <a:rPr lang="en-US" smtClean="0">
                <a:latin typeface="Times New Roman" pitchFamily="18" charset="0"/>
                <a:cs typeface="Times New Roman" pitchFamily="18" charset="0"/>
              </a:rPr>
              <a:t> Một nhóm các câu lệnh như thế được gọi là một giao dịch (transaction)</a:t>
            </a:r>
            <a:endParaRPr lang="en-US" sz="1800" smtClean="0">
              <a:latin typeface="Times New Roman" pitchFamily="18" charset="0"/>
              <a:cs typeface="Times New Roman" pitchFamily="18" charset="0"/>
            </a:endParaRPr>
          </a:p>
        </p:txBody>
      </p:sp>
      <p:sp>
        <p:nvSpPr>
          <p:cNvPr id="39938" name="Slide Number Placeholder 5"/>
          <p:cNvSpPr>
            <a:spLocks noGrp="1"/>
          </p:cNvSpPr>
          <p:nvPr>
            <p:ph type="sldNum" sz="quarter" idx="12"/>
          </p:nvPr>
        </p:nvSpPr>
        <p:spPr>
          <a:noFill/>
        </p:spPr>
        <p:txBody>
          <a:bodyPr/>
          <a:lstStyle/>
          <a:p>
            <a:fld id="{0E2FB81C-F707-40E2-B58C-96717EEAA754}" type="slidenum">
              <a:rPr lang="en-US" smtClean="0"/>
              <a:pPr/>
              <a:t>33</a:t>
            </a:fld>
            <a:endParaRPr lang="en-US" smtClean="0"/>
          </a:p>
        </p:txBody>
      </p:sp>
      <p:sp>
        <p:nvSpPr>
          <p:cNvPr id="39939" name="Rectangle 2"/>
          <p:cNvSpPr>
            <a:spLocks noChangeArrowheads="1"/>
          </p:cNvSpPr>
          <p:nvPr/>
        </p:nvSpPr>
        <p:spPr bwMode="auto">
          <a:xfrm>
            <a:off x="0" y="120650"/>
            <a:ext cx="9144000" cy="565150"/>
          </a:xfrm>
          <a:prstGeom prst="rect">
            <a:avLst/>
          </a:prstGeom>
          <a:solidFill>
            <a:srgbClr val="003300">
              <a:alpha val="39999"/>
            </a:srgbClr>
          </a:solidFill>
          <a:ln w="9525">
            <a:no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7" name="Rectangle 3"/>
          <p:cNvSpPr>
            <a:spLocks noGrp="1" noChangeArrowheads="1"/>
          </p:cNvSpPr>
          <p:nvPr>
            <p:ph type="title"/>
          </p:nvPr>
        </p:nvSpPr>
        <p:spPr>
          <a:xfrm>
            <a:off x="0" y="219075"/>
            <a:ext cx="9144000" cy="381000"/>
          </a:xfrm>
        </p:spPr>
        <p:txBody>
          <a:bodyPr anchor="ctr">
            <a:normAutofit fontScale="90000"/>
          </a:bodyPr>
          <a:lstStyle/>
          <a:p>
            <a:pPr eaLnBrk="1" hangingPunct="1">
              <a:defRPr/>
            </a:pPr>
            <a:r>
              <a:rPr lang="en-US" sz="3600" b="1" smtClean="0">
                <a:solidFill>
                  <a:srgbClr val="990000"/>
                </a:solidFill>
                <a:effectLst>
                  <a:outerShdw blurRad="38100" dist="38100" dir="2700000" algn="tl">
                    <a:srgbClr val="C0C0C0"/>
                  </a:outerShdw>
                </a:effectLst>
              </a:rPr>
              <a:t>CÀI ĐẶT GIAO DỊCH</a:t>
            </a:r>
          </a:p>
        </p:txBody>
      </p:sp>
      <p:sp>
        <p:nvSpPr>
          <p:cNvPr id="40965" name="Rectangle 7"/>
          <p:cNvSpPr>
            <a:spLocks noGrp="1" noChangeArrowheads="1"/>
          </p:cNvSpPr>
          <p:nvPr>
            <p:ph idx="1"/>
          </p:nvPr>
        </p:nvSpPr>
        <p:spPr>
          <a:xfrm>
            <a:off x="503238" y="1116013"/>
            <a:ext cx="8229600" cy="4525962"/>
          </a:xfrm>
          <a:noFill/>
        </p:spPr>
        <p:txBody>
          <a:bodyPr/>
          <a:lstStyle/>
          <a:p>
            <a:pPr eaLnBrk="1" hangingPunct="1"/>
            <a:r>
              <a:rPr lang="en-US" sz="2800" smtClean="0"/>
              <a:t>Trước hết, phải không dùng chế độ COMMIT tự động từ Connection object.</a:t>
            </a:r>
          </a:p>
          <a:p>
            <a:pPr lvl="1" eaLnBrk="1" hangingPunct="1"/>
            <a:r>
              <a:rPr lang="en-US" sz="2800" smtClean="0">
                <a:solidFill>
                  <a:srgbClr val="FF0000"/>
                </a:solidFill>
              </a:rPr>
              <a:t>conn.setAutoCommit(false);</a:t>
            </a:r>
          </a:p>
          <a:p>
            <a:pPr eaLnBrk="1" hangingPunct="1"/>
            <a:r>
              <a:rPr lang="en-US" sz="2800" smtClean="0"/>
              <a:t>Thực hiện các câu lệnh trong một giao dịch</a:t>
            </a:r>
          </a:p>
          <a:p>
            <a:pPr eaLnBrk="1" hangingPunct="1"/>
            <a:r>
              <a:rPr lang="en-US" sz="2800" smtClean="0"/>
              <a:t>Thực hiện COMMIT (lưu) CSDL</a:t>
            </a:r>
          </a:p>
          <a:p>
            <a:pPr lvl="1" eaLnBrk="1" hangingPunct="1"/>
            <a:r>
              <a:rPr lang="en-US" sz="2800" smtClean="0"/>
              <a:t>conn.commit();</a:t>
            </a:r>
          </a:p>
          <a:p>
            <a:pPr eaLnBrk="1" hangingPunct="1"/>
            <a:r>
              <a:rPr lang="en-US" sz="2800" smtClean="0"/>
              <a:t>Nếu không cần dùng ở chế độ giao dịch nữa, ta nên trả lại chế độ COMMIT tự động</a:t>
            </a:r>
          </a:p>
          <a:p>
            <a:pPr lvl="1" eaLnBrk="1" hangingPunct="1"/>
            <a:r>
              <a:rPr lang="en-US" sz="2800" smtClean="0"/>
              <a:t>conn.setAutoCommit(true);</a:t>
            </a:r>
          </a:p>
          <a:p>
            <a:pPr eaLnBrk="1" hangingPunct="1">
              <a:buFontTx/>
              <a:buNone/>
            </a:pPr>
            <a:endParaRPr lang="en-US" smtClean="0"/>
          </a:p>
        </p:txBody>
      </p:sp>
      <p:sp>
        <p:nvSpPr>
          <p:cNvPr id="40962" name="Slide Number Placeholder 5"/>
          <p:cNvSpPr>
            <a:spLocks noGrp="1"/>
          </p:cNvSpPr>
          <p:nvPr>
            <p:ph type="sldNum" sz="quarter" idx="12"/>
          </p:nvPr>
        </p:nvSpPr>
        <p:spPr>
          <a:noFill/>
        </p:spPr>
        <p:txBody>
          <a:bodyPr/>
          <a:lstStyle/>
          <a:p>
            <a:fld id="{7B346854-78C9-491D-ACF6-4C1372FC3B4E}" type="slidenum">
              <a:rPr lang="en-US" smtClean="0"/>
              <a:pPr/>
              <a:t>34</a:t>
            </a:fld>
            <a:endParaRPr lang="en-US" smtClean="0"/>
          </a:p>
        </p:txBody>
      </p:sp>
      <p:sp>
        <p:nvSpPr>
          <p:cNvPr id="40963" name="Rectangle 2"/>
          <p:cNvSpPr>
            <a:spLocks noChangeArrowheads="1"/>
          </p:cNvSpPr>
          <p:nvPr/>
        </p:nvSpPr>
        <p:spPr bwMode="auto">
          <a:xfrm>
            <a:off x="0" y="120650"/>
            <a:ext cx="9144000" cy="565150"/>
          </a:xfrm>
          <a:prstGeom prst="rect">
            <a:avLst/>
          </a:prstGeom>
          <a:solidFill>
            <a:srgbClr val="003300">
              <a:alpha val="39999"/>
            </a:srgbClr>
          </a:solidFill>
          <a:ln w="9525">
            <a:no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5" name="Rectangle 3"/>
          <p:cNvSpPr>
            <a:spLocks noGrp="1" noChangeArrowheads="1"/>
          </p:cNvSpPr>
          <p:nvPr>
            <p:ph type="title"/>
          </p:nvPr>
        </p:nvSpPr>
        <p:spPr>
          <a:xfrm>
            <a:off x="0" y="219075"/>
            <a:ext cx="9144000" cy="381000"/>
          </a:xfrm>
        </p:spPr>
        <p:txBody>
          <a:bodyPr anchor="ctr">
            <a:normAutofit fontScale="90000"/>
          </a:bodyPr>
          <a:lstStyle/>
          <a:p>
            <a:pPr eaLnBrk="1" hangingPunct="1">
              <a:defRPr/>
            </a:pPr>
            <a:r>
              <a:rPr lang="en-US" sz="3600" b="1" smtClean="0">
                <a:solidFill>
                  <a:srgbClr val="990000"/>
                </a:solidFill>
                <a:effectLst>
                  <a:outerShdw blurRad="38100" dist="38100" dir="2700000" algn="tl">
                    <a:srgbClr val="C0C0C0"/>
                  </a:outerShdw>
                </a:effectLst>
              </a:rPr>
              <a:t>VÍ DỤ Transaction</a:t>
            </a:r>
          </a:p>
        </p:txBody>
      </p:sp>
      <p:sp>
        <p:nvSpPr>
          <p:cNvPr id="41989" name="Rectangle 7"/>
          <p:cNvSpPr>
            <a:spLocks noGrp="1" noChangeArrowheads="1"/>
          </p:cNvSpPr>
          <p:nvPr>
            <p:ph idx="1"/>
          </p:nvPr>
        </p:nvSpPr>
        <p:spPr>
          <a:xfrm>
            <a:off x="527776" y="1061992"/>
            <a:ext cx="8229600" cy="5600700"/>
          </a:xfrm>
          <a:solidFill>
            <a:srgbClr val="339966">
              <a:alpha val="30196"/>
            </a:srgbClr>
          </a:solidFill>
        </p:spPr>
        <p:txBody>
          <a:bodyPr/>
          <a:lstStyle/>
          <a:p>
            <a:pPr eaLnBrk="1" hangingPunct="1">
              <a:lnSpc>
                <a:spcPct val="80000"/>
              </a:lnSpc>
              <a:buFontTx/>
              <a:buNone/>
            </a:pPr>
            <a:r>
              <a:rPr lang="en-US" sz="1800" smtClean="0"/>
              <a:t>public void transaction(){</a:t>
            </a:r>
          </a:p>
          <a:p>
            <a:pPr eaLnBrk="1" hangingPunct="1">
              <a:lnSpc>
                <a:spcPct val="80000"/>
              </a:lnSpc>
              <a:buFontTx/>
              <a:buNone/>
            </a:pPr>
            <a:r>
              <a:rPr lang="en-US" sz="1800" smtClean="0"/>
              <a:t>	String insertQuery = "INSERT INTO PRICELIST VALUES(?,?);";</a:t>
            </a:r>
          </a:p>
          <a:p>
            <a:pPr eaLnBrk="1" hangingPunct="1">
              <a:lnSpc>
                <a:spcPct val="80000"/>
              </a:lnSpc>
              <a:buFontTx/>
              <a:buNone/>
            </a:pPr>
            <a:r>
              <a:rPr lang="en-US" sz="1800" smtClean="0"/>
              <a:t>	if (conn != null){</a:t>
            </a:r>
          </a:p>
          <a:p>
            <a:pPr eaLnBrk="1" hangingPunct="1">
              <a:lnSpc>
                <a:spcPct val="80000"/>
              </a:lnSpc>
              <a:buFontTx/>
              <a:buNone/>
            </a:pPr>
            <a:r>
              <a:rPr lang="en-US" sz="1800" smtClean="0"/>
              <a:t>	try{</a:t>
            </a:r>
          </a:p>
          <a:p>
            <a:pPr eaLnBrk="1" hangingPunct="1">
              <a:lnSpc>
                <a:spcPct val="80000"/>
              </a:lnSpc>
              <a:buFontTx/>
              <a:buNone/>
            </a:pPr>
            <a:r>
              <a:rPr lang="en-US" sz="1800" b="1" smtClean="0"/>
              <a:t>		conn.setAutoCommit(false);</a:t>
            </a:r>
          </a:p>
          <a:p>
            <a:pPr eaLnBrk="1" hangingPunct="1">
              <a:lnSpc>
                <a:spcPct val="80000"/>
              </a:lnSpc>
              <a:buFontTx/>
              <a:buNone/>
            </a:pPr>
            <a:r>
              <a:rPr lang="en-US" sz="1800" smtClean="0"/>
              <a:t>		PreparedStatement prest = conn.prepareStatement(insertQuery);</a:t>
            </a:r>
          </a:p>
          <a:p>
            <a:pPr eaLnBrk="1" hangingPunct="1">
              <a:lnSpc>
                <a:spcPct val="80000"/>
              </a:lnSpc>
              <a:buFontTx/>
              <a:buNone/>
            </a:pPr>
            <a:r>
              <a:rPr lang="en-US" sz="1800" smtClean="0"/>
              <a:t>		prest.setString(1, "Biscuit");</a:t>
            </a:r>
          </a:p>
          <a:p>
            <a:pPr eaLnBrk="1" hangingPunct="1">
              <a:lnSpc>
                <a:spcPct val="80000"/>
              </a:lnSpc>
              <a:buFontTx/>
              <a:buNone/>
            </a:pPr>
            <a:r>
              <a:rPr lang="en-US" sz="1800" smtClean="0"/>
              <a:t>		prest.setDouble(2, 1.2);</a:t>
            </a:r>
          </a:p>
          <a:p>
            <a:pPr eaLnBrk="1" hangingPunct="1">
              <a:lnSpc>
                <a:spcPct val="80000"/>
              </a:lnSpc>
              <a:buFontTx/>
              <a:buNone/>
            </a:pPr>
            <a:r>
              <a:rPr lang="en-US" sz="1800" smtClean="0"/>
              <a:t>		prest.executeUpdate();</a:t>
            </a:r>
          </a:p>
          <a:p>
            <a:pPr eaLnBrk="1" hangingPunct="1">
              <a:lnSpc>
                <a:spcPct val="80000"/>
              </a:lnSpc>
              <a:buFontTx/>
              <a:buNone/>
            </a:pPr>
            <a:r>
              <a:rPr lang="en-US" sz="1800" smtClean="0"/>
              <a:t>		prest.setString(1, "Pen");</a:t>
            </a:r>
          </a:p>
          <a:p>
            <a:pPr eaLnBrk="1" hangingPunct="1">
              <a:lnSpc>
                <a:spcPct val="80000"/>
              </a:lnSpc>
              <a:buFontTx/>
              <a:buNone/>
            </a:pPr>
            <a:r>
              <a:rPr lang="en-US" sz="1800" smtClean="0"/>
              <a:t>		prest.setDouble(2, 0.5);</a:t>
            </a:r>
          </a:p>
          <a:p>
            <a:pPr eaLnBrk="1" hangingPunct="1">
              <a:lnSpc>
                <a:spcPct val="80000"/>
              </a:lnSpc>
              <a:buFontTx/>
              <a:buNone/>
            </a:pPr>
            <a:r>
              <a:rPr lang="en-US" sz="1800" smtClean="0"/>
              <a:t>		prest.executeUpdate();</a:t>
            </a:r>
          </a:p>
          <a:p>
            <a:pPr eaLnBrk="1" hangingPunct="1">
              <a:lnSpc>
                <a:spcPct val="80000"/>
              </a:lnSpc>
              <a:buFontTx/>
              <a:buNone/>
            </a:pPr>
            <a:r>
              <a:rPr lang="en-US" sz="1800" smtClean="0"/>
              <a:t>		prest.close();</a:t>
            </a:r>
          </a:p>
          <a:p>
            <a:pPr eaLnBrk="1" hangingPunct="1">
              <a:lnSpc>
                <a:spcPct val="80000"/>
              </a:lnSpc>
              <a:buFontTx/>
              <a:buNone/>
            </a:pPr>
            <a:r>
              <a:rPr lang="en-US" sz="1800" b="1" smtClean="0"/>
              <a:t>		conn.commit();</a:t>
            </a:r>
          </a:p>
          <a:p>
            <a:pPr eaLnBrk="1" hangingPunct="1">
              <a:lnSpc>
                <a:spcPct val="80000"/>
              </a:lnSpc>
              <a:buFontTx/>
              <a:buNone/>
            </a:pPr>
            <a:r>
              <a:rPr lang="en-US" sz="1800" b="1" smtClean="0"/>
              <a:t>		conn.setAutoCommit(true);</a:t>
            </a:r>
          </a:p>
          <a:p>
            <a:pPr eaLnBrk="1" hangingPunct="1">
              <a:lnSpc>
                <a:spcPct val="80000"/>
              </a:lnSpc>
              <a:buFontTx/>
              <a:buNone/>
            </a:pPr>
            <a:r>
              <a:rPr lang="en-US" sz="1800" smtClean="0"/>
              <a:t>	}catch(SQLException e){</a:t>
            </a:r>
          </a:p>
          <a:p>
            <a:pPr eaLnBrk="1" hangingPunct="1">
              <a:lnSpc>
                <a:spcPct val="80000"/>
              </a:lnSpc>
              <a:buFontTx/>
              <a:buNone/>
            </a:pPr>
            <a:r>
              <a:rPr lang="en-US" sz="1800" smtClean="0"/>
              <a:t>		e.printStackTrace();</a:t>
            </a:r>
          </a:p>
          <a:p>
            <a:pPr eaLnBrk="1" hangingPunct="1">
              <a:lnSpc>
                <a:spcPct val="80000"/>
              </a:lnSpc>
              <a:buFontTx/>
              <a:buNone/>
            </a:pPr>
            <a:r>
              <a:rPr lang="en-US" sz="1800" smtClean="0"/>
              <a:t>	}</a:t>
            </a:r>
          </a:p>
          <a:p>
            <a:pPr eaLnBrk="1" hangingPunct="1">
              <a:lnSpc>
                <a:spcPct val="80000"/>
              </a:lnSpc>
              <a:buFontTx/>
              <a:buNone/>
            </a:pPr>
            <a:r>
              <a:rPr lang="en-US" sz="1800" smtClean="0"/>
              <a:t>	}</a:t>
            </a:r>
          </a:p>
          <a:p>
            <a:pPr eaLnBrk="1" hangingPunct="1">
              <a:lnSpc>
                <a:spcPct val="80000"/>
              </a:lnSpc>
              <a:buFontTx/>
              <a:buNone/>
            </a:pPr>
            <a:r>
              <a:rPr lang="en-US" sz="1800" smtClean="0"/>
              <a:t>}</a:t>
            </a:r>
          </a:p>
          <a:p>
            <a:pPr eaLnBrk="1" hangingPunct="1">
              <a:lnSpc>
                <a:spcPct val="80000"/>
              </a:lnSpc>
              <a:buFontTx/>
              <a:buNone/>
            </a:pPr>
            <a:endParaRPr lang="en-US" sz="800" smtClean="0"/>
          </a:p>
        </p:txBody>
      </p:sp>
      <p:sp>
        <p:nvSpPr>
          <p:cNvPr id="41986" name="Slide Number Placeholder 5"/>
          <p:cNvSpPr>
            <a:spLocks noGrp="1"/>
          </p:cNvSpPr>
          <p:nvPr>
            <p:ph type="sldNum" sz="quarter" idx="12"/>
          </p:nvPr>
        </p:nvSpPr>
        <p:spPr>
          <a:noFill/>
        </p:spPr>
        <p:txBody>
          <a:bodyPr/>
          <a:lstStyle/>
          <a:p>
            <a:fld id="{ACACC604-7C03-4727-A007-FB966A087A6F}" type="slidenum">
              <a:rPr lang="en-US" smtClean="0"/>
              <a:pPr/>
              <a:t>35</a:t>
            </a:fld>
            <a:endParaRPr lang="en-US" smtClean="0"/>
          </a:p>
        </p:txBody>
      </p:sp>
      <p:sp>
        <p:nvSpPr>
          <p:cNvPr id="41987" name="Rectangle 2"/>
          <p:cNvSpPr>
            <a:spLocks noChangeArrowheads="1"/>
          </p:cNvSpPr>
          <p:nvPr/>
        </p:nvSpPr>
        <p:spPr bwMode="auto">
          <a:xfrm>
            <a:off x="0" y="120650"/>
            <a:ext cx="9144000" cy="565150"/>
          </a:xfrm>
          <a:prstGeom prst="rect">
            <a:avLst/>
          </a:prstGeom>
          <a:solidFill>
            <a:srgbClr val="003300">
              <a:alpha val="39999"/>
            </a:srgbClr>
          </a:solidFill>
          <a:ln w="9525">
            <a:no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9" name="Rectangle 3"/>
          <p:cNvSpPr>
            <a:spLocks noGrp="1" noChangeArrowheads="1"/>
          </p:cNvSpPr>
          <p:nvPr>
            <p:ph type="title"/>
          </p:nvPr>
        </p:nvSpPr>
        <p:spPr>
          <a:xfrm>
            <a:off x="0" y="219075"/>
            <a:ext cx="9144000" cy="381000"/>
          </a:xfrm>
        </p:spPr>
        <p:txBody>
          <a:bodyPr anchor="ctr">
            <a:normAutofit fontScale="90000"/>
          </a:bodyPr>
          <a:lstStyle/>
          <a:p>
            <a:pPr eaLnBrk="1" hangingPunct="1">
              <a:defRPr/>
            </a:pPr>
            <a:r>
              <a:rPr lang="en-US" sz="3600" b="1" smtClean="0">
                <a:solidFill>
                  <a:srgbClr val="990000"/>
                </a:solidFill>
                <a:effectLst>
                  <a:outerShdw blurRad="38100" dist="38100" dir="2700000" algn="tl">
                    <a:srgbClr val="C0C0C0"/>
                  </a:outerShdw>
                </a:effectLst>
              </a:rPr>
              <a:t>HỦY MỘT GIAO DỊCH</a:t>
            </a:r>
          </a:p>
        </p:txBody>
      </p:sp>
      <p:sp>
        <p:nvSpPr>
          <p:cNvPr id="43013" name="Rectangle 7"/>
          <p:cNvSpPr>
            <a:spLocks noGrp="1" noChangeArrowheads="1"/>
          </p:cNvSpPr>
          <p:nvPr>
            <p:ph idx="1"/>
          </p:nvPr>
        </p:nvSpPr>
        <p:spPr>
          <a:xfrm>
            <a:off x="457200" y="1062038"/>
            <a:ext cx="8229600" cy="4525962"/>
          </a:xfrm>
          <a:noFill/>
        </p:spPr>
        <p:txBody>
          <a:bodyPr/>
          <a:lstStyle/>
          <a:p>
            <a:pPr eaLnBrk="1" hangingPunct="1"/>
            <a:r>
              <a:rPr lang="en-US" sz="2600" smtClean="0"/>
              <a:t>Trong quá trình thực hiện một giao dịch, nếu có sai sót nào xảy ra, ta có thể hủy giao dịch đang được thực hiện nửa chừng bằng cách sử dụng rollback</a:t>
            </a:r>
          </a:p>
          <a:p>
            <a:pPr eaLnBrk="1" hangingPunct="1"/>
            <a:r>
              <a:rPr lang="en-US" sz="2600" smtClean="0"/>
              <a:t>conn.rollback() sẽ hủy dữ liệu đến thời điểm nó được commit gần nhất</a:t>
            </a:r>
          </a:p>
          <a:p>
            <a:pPr lvl="1" eaLnBrk="1" hangingPunct="1"/>
            <a:r>
              <a:rPr lang="en-US" sz="2600" smtClean="0"/>
              <a:t>Tùy thuộc vào hệ quản trị CSDL mà cách rollback có thể khác nhau</a:t>
            </a:r>
          </a:p>
          <a:p>
            <a:pPr eaLnBrk="1" hangingPunct="1"/>
            <a:r>
              <a:rPr lang="en-US" sz="2600" smtClean="0"/>
              <a:t>Dữ liệu sau khi được commit sẽ không hủy được bằng rollback</a:t>
            </a:r>
          </a:p>
        </p:txBody>
      </p:sp>
      <p:sp>
        <p:nvSpPr>
          <p:cNvPr id="43010" name="Slide Number Placeholder 5"/>
          <p:cNvSpPr>
            <a:spLocks noGrp="1"/>
          </p:cNvSpPr>
          <p:nvPr>
            <p:ph type="sldNum" sz="quarter" idx="12"/>
          </p:nvPr>
        </p:nvSpPr>
        <p:spPr>
          <a:noFill/>
        </p:spPr>
        <p:txBody>
          <a:bodyPr/>
          <a:lstStyle/>
          <a:p>
            <a:fld id="{DA49942F-662E-4E3D-82F3-718A666BA411}" type="slidenum">
              <a:rPr lang="en-US" smtClean="0"/>
              <a:pPr/>
              <a:t>36</a:t>
            </a:fld>
            <a:endParaRPr lang="en-US" smtClean="0"/>
          </a:p>
        </p:txBody>
      </p:sp>
      <p:sp>
        <p:nvSpPr>
          <p:cNvPr id="43011" name="Rectangle 2"/>
          <p:cNvSpPr>
            <a:spLocks noChangeArrowheads="1"/>
          </p:cNvSpPr>
          <p:nvPr/>
        </p:nvSpPr>
        <p:spPr bwMode="auto">
          <a:xfrm>
            <a:off x="0" y="120650"/>
            <a:ext cx="9144000" cy="565150"/>
          </a:xfrm>
          <a:prstGeom prst="rect">
            <a:avLst/>
          </a:prstGeom>
          <a:solidFill>
            <a:srgbClr val="003300">
              <a:alpha val="39999"/>
            </a:srgbClr>
          </a:solidFill>
          <a:ln w="9525">
            <a:no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3" name="Rectangle 3"/>
          <p:cNvSpPr>
            <a:spLocks noGrp="1" noChangeArrowheads="1"/>
          </p:cNvSpPr>
          <p:nvPr>
            <p:ph type="title"/>
          </p:nvPr>
        </p:nvSpPr>
        <p:spPr>
          <a:xfrm>
            <a:off x="0" y="219075"/>
            <a:ext cx="9144000" cy="381000"/>
          </a:xfrm>
        </p:spPr>
        <p:txBody>
          <a:bodyPr anchor="ctr">
            <a:normAutofit fontScale="90000"/>
          </a:bodyPr>
          <a:lstStyle/>
          <a:p>
            <a:pPr eaLnBrk="1" hangingPunct="1">
              <a:defRPr/>
            </a:pPr>
            <a:r>
              <a:rPr lang="en-US" sz="3600" b="1" smtClean="0">
                <a:solidFill>
                  <a:srgbClr val="990000"/>
                </a:solidFill>
                <a:effectLst>
                  <a:outerShdw blurRad="38100" dist="38100" dir="2700000" algn="tl">
                    <a:srgbClr val="C0C0C0"/>
                  </a:outerShdw>
                </a:effectLst>
              </a:rPr>
              <a:t>VÍ DỤ rollback</a:t>
            </a:r>
          </a:p>
        </p:txBody>
      </p:sp>
      <p:sp>
        <p:nvSpPr>
          <p:cNvPr id="44037" name="Rectangle 7"/>
          <p:cNvSpPr>
            <a:spLocks noGrp="1" noChangeArrowheads="1"/>
          </p:cNvSpPr>
          <p:nvPr>
            <p:ph idx="1"/>
          </p:nvPr>
        </p:nvSpPr>
        <p:spPr>
          <a:xfrm>
            <a:off x="484188" y="765175"/>
            <a:ext cx="8229600" cy="5826125"/>
          </a:xfrm>
          <a:solidFill>
            <a:srgbClr val="339966">
              <a:alpha val="30196"/>
            </a:srgbClr>
          </a:solidFill>
        </p:spPr>
        <p:txBody>
          <a:bodyPr/>
          <a:lstStyle/>
          <a:p>
            <a:pPr eaLnBrk="1" hangingPunct="1">
              <a:lnSpc>
                <a:spcPct val="80000"/>
              </a:lnSpc>
              <a:buFontTx/>
              <a:buNone/>
            </a:pPr>
            <a:r>
              <a:rPr lang="en-US" sz="2000" smtClean="0"/>
              <a:t>public void rollbackTransaction(){</a:t>
            </a:r>
          </a:p>
          <a:p>
            <a:pPr eaLnBrk="1" hangingPunct="1">
              <a:lnSpc>
                <a:spcPct val="80000"/>
              </a:lnSpc>
              <a:buFontTx/>
              <a:buNone/>
            </a:pPr>
            <a:r>
              <a:rPr lang="en-US" sz="2000" smtClean="0"/>
              <a:t>	String insertQuery = "INSERT INTO PRICELIST VALUES(?,?);";</a:t>
            </a:r>
          </a:p>
          <a:p>
            <a:pPr eaLnBrk="1" hangingPunct="1">
              <a:lnSpc>
                <a:spcPct val="80000"/>
              </a:lnSpc>
              <a:buFontTx/>
              <a:buNone/>
            </a:pPr>
            <a:r>
              <a:rPr lang="en-US" sz="2000" smtClean="0"/>
              <a:t>	if (conn != null){</a:t>
            </a:r>
          </a:p>
          <a:p>
            <a:pPr eaLnBrk="1" hangingPunct="1">
              <a:lnSpc>
                <a:spcPct val="80000"/>
              </a:lnSpc>
              <a:buFontTx/>
              <a:buNone/>
            </a:pPr>
            <a:r>
              <a:rPr lang="en-US" sz="2000" smtClean="0"/>
              <a:t>		try{	conn.setAutoCommit(false);</a:t>
            </a:r>
          </a:p>
          <a:p>
            <a:pPr eaLnBrk="1" hangingPunct="1">
              <a:lnSpc>
                <a:spcPct val="80000"/>
              </a:lnSpc>
              <a:buFontTx/>
              <a:buNone/>
            </a:pPr>
            <a:r>
              <a:rPr lang="en-US" sz="2000" smtClean="0"/>
              <a:t>			PreparedStatement prest = 						conn.prepareStatement(insertQuery);</a:t>
            </a:r>
          </a:p>
          <a:p>
            <a:pPr eaLnBrk="1" hangingPunct="1">
              <a:lnSpc>
                <a:spcPct val="80000"/>
              </a:lnSpc>
              <a:buFontTx/>
              <a:buNone/>
            </a:pPr>
            <a:r>
              <a:rPr lang="en-US" sz="2000" smtClean="0"/>
              <a:t>			prest.setString(1, "Biscuit");</a:t>
            </a:r>
          </a:p>
          <a:p>
            <a:pPr eaLnBrk="1" hangingPunct="1">
              <a:lnSpc>
                <a:spcPct val="80000"/>
              </a:lnSpc>
              <a:buFontTx/>
              <a:buNone/>
            </a:pPr>
            <a:r>
              <a:rPr lang="en-US" sz="2000" smtClean="0"/>
              <a:t>			prest.setDouble(2, 1.2);</a:t>
            </a:r>
          </a:p>
          <a:p>
            <a:pPr eaLnBrk="1" hangingPunct="1">
              <a:lnSpc>
                <a:spcPct val="80000"/>
              </a:lnSpc>
              <a:buFontTx/>
              <a:buNone/>
            </a:pPr>
            <a:r>
              <a:rPr lang="en-US" sz="2000" smtClean="0"/>
              <a:t>			prest.executeUpdate();</a:t>
            </a:r>
          </a:p>
          <a:p>
            <a:pPr eaLnBrk="1" hangingPunct="1">
              <a:lnSpc>
                <a:spcPct val="80000"/>
              </a:lnSpc>
              <a:buFontTx/>
              <a:buNone/>
            </a:pPr>
            <a:r>
              <a:rPr lang="en-US" sz="2000" smtClean="0"/>
              <a:t>			conn.commit();</a:t>
            </a:r>
          </a:p>
          <a:p>
            <a:pPr eaLnBrk="1" hangingPunct="1">
              <a:lnSpc>
                <a:spcPct val="80000"/>
              </a:lnSpc>
              <a:buFontTx/>
              <a:buNone/>
            </a:pPr>
            <a:r>
              <a:rPr lang="en-US" sz="2000" smtClean="0"/>
              <a:t>			prest.setString(1, "Pen");</a:t>
            </a:r>
          </a:p>
          <a:p>
            <a:pPr eaLnBrk="1" hangingPunct="1">
              <a:lnSpc>
                <a:spcPct val="80000"/>
              </a:lnSpc>
              <a:buFontTx/>
              <a:buNone/>
            </a:pPr>
            <a:r>
              <a:rPr lang="en-US" sz="2000" smtClean="0"/>
              <a:t>			prest.setDouble(2, 0.5);</a:t>
            </a:r>
          </a:p>
          <a:p>
            <a:pPr eaLnBrk="1" hangingPunct="1">
              <a:lnSpc>
                <a:spcPct val="80000"/>
              </a:lnSpc>
              <a:buFontTx/>
              <a:buNone/>
            </a:pPr>
            <a:r>
              <a:rPr lang="en-US" sz="2000" smtClean="0"/>
              <a:t>			prest.executeUpdate();</a:t>
            </a:r>
          </a:p>
          <a:p>
            <a:pPr eaLnBrk="1" hangingPunct="1">
              <a:lnSpc>
                <a:spcPct val="80000"/>
              </a:lnSpc>
              <a:buFontTx/>
              <a:buNone/>
            </a:pPr>
            <a:r>
              <a:rPr lang="en-US" sz="2000" smtClean="0"/>
              <a:t>			prest.close();</a:t>
            </a:r>
          </a:p>
          <a:p>
            <a:pPr eaLnBrk="1" hangingPunct="1">
              <a:lnSpc>
                <a:spcPct val="80000"/>
              </a:lnSpc>
              <a:buFontTx/>
              <a:buNone/>
            </a:pPr>
            <a:r>
              <a:rPr lang="en-US" sz="2000" b="1" smtClean="0"/>
              <a:t>			conn.rollback();  </a:t>
            </a:r>
            <a:r>
              <a:rPr lang="en-US" sz="2000" smtClean="0"/>
              <a:t>conn.commit();</a:t>
            </a:r>
          </a:p>
          <a:p>
            <a:pPr eaLnBrk="1" hangingPunct="1">
              <a:lnSpc>
                <a:spcPct val="80000"/>
              </a:lnSpc>
              <a:buFontTx/>
              <a:buNone/>
            </a:pPr>
            <a:r>
              <a:rPr lang="en-US" sz="2000" smtClean="0"/>
              <a:t>			conn.setAutoCommit(true);</a:t>
            </a:r>
          </a:p>
          <a:p>
            <a:pPr eaLnBrk="1" hangingPunct="1">
              <a:lnSpc>
                <a:spcPct val="80000"/>
              </a:lnSpc>
              <a:buFontTx/>
              <a:buNone/>
            </a:pPr>
            <a:r>
              <a:rPr lang="en-US" sz="2000" smtClean="0"/>
              <a:t>		}catch(SQLException e){e.printStackTrace();}</a:t>
            </a:r>
          </a:p>
          <a:p>
            <a:pPr eaLnBrk="1" hangingPunct="1">
              <a:lnSpc>
                <a:spcPct val="80000"/>
              </a:lnSpc>
              <a:buFontTx/>
              <a:buNone/>
            </a:pPr>
            <a:r>
              <a:rPr lang="en-US" sz="2000" smtClean="0"/>
              <a:t>	}</a:t>
            </a:r>
          </a:p>
          <a:p>
            <a:pPr eaLnBrk="1" hangingPunct="1">
              <a:lnSpc>
                <a:spcPct val="80000"/>
              </a:lnSpc>
              <a:buFontTx/>
              <a:buNone/>
            </a:pPr>
            <a:r>
              <a:rPr lang="en-US" sz="2000" smtClean="0"/>
              <a:t>}</a:t>
            </a:r>
            <a:endParaRPr lang="en-US" sz="800" smtClean="0"/>
          </a:p>
        </p:txBody>
      </p:sp>
      <p:sp>
        <p:nvSpPr>
          <p:cNvPr id="44034" name="Slide Number Placeholder 5"/>
          <p:cNvSpPr>
            <a:spLocks noGrp="1"/>
          </p:cNvSpPr>
          <p:nvPr>
            <p:ph type="sldNum" sz="quarter" idx="12"/>
          </p:nvPr>
        </p:nvSpPr>
        <p:spPr>
          <a:noFill/>
        </p:spPr>
        <p:txBody>
          <a:bodyPr/>
          <a:lstStyle/>
          <a:p>
            <a:fld id="{9334CA33-1D62-4559-9137-47045CC626A5}" type="slidenum">
              <a:rPr lang="en-US" smtClean="0"/>
              <a:pPr/>
              <a:t>37</a:t>
            </a:fld>
            <a:endParaRPr lang="en-US" smtClean="0"/>
          </a:p>
        </p:txBody>
      </p:sp>
      <p:sp>
        <p:nvSpPr>
          <p:cNvPr id="44035" name="Rectangle 2"/>
          <p:cNvSpPr>
            <a:spLocks noChangeArrowheads="1"/>
          </p:cNvSpPr>
          <p:nvPr/>
        </p:nvSpPr>
        <p:spPr bwMode="auto">
          <a:xfrm>
            <a:off x="0" y="120650"/>
            <a:ext cx="9144000" cy="565150"/>
          </a:xfrm>
          <a:prstGeom prst="rect">
            <a:avLst/>
          </a:prstGeom>
          <a:solidFill>
            <a:srgbClr val="003300">
              <a:alpha val="39999"/>
            </a:srgbClr>
          </a:solidFill>
          <a:ln w="9525">
            <a:no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7" name="Rectangle 3"/>
          <p:cNvSpPr>
            <a:spLocks noGrp="1" noChangeArrowheads="1"/>
          </p:cNvSpPr>
          <p:nvPr>
            <p:ph type="title"/>
          </p:nvPr>
        </p:nvSpPr>
        <p:spPr>
          <a:xfrm>
            <a:off x="0" y="219075"/>
            <a:ext cx="9144000" cy="381000"/>
          </a:xfrm>
        </p:spPr>
        <p:txBody>
          <a:bodyPr anchor="ctr">
            <a:normAutofit fontScale="90000"/>
          </a:bodyPr>
          <a:lstStyle/>
          <a:p>
            <a:pPr eaLnBrk="1" hangingPunct="1">
              <a:defRPr/>
            </a:pPr>
            <a:r>
              <a:rPr lang="en-US" sz="3600" b="1" smtClean="0">
                <a:solidFill>
                  <a:srgbClr val="990000"/>
                </a:solidFill>
                <a:effectLst>
                  <a:outerShdw blurRad="38100" dist="38100" dir="2700000" algn="tl">
                    <a:srgbClr val="C0C0C0"/>
                  </a:outerShdw>
                </a:effectLst>
              </a:rPr>
              <a:t>ResultSetMetaData</a:t>
            </a:r>
          </a:p>
        </p:txBody>
      </p:sp>
      <p:sp>
        <p:nvSpPr>
          <p:cNvPr id="45061" name="Rectangle 7"/>
          <p:cNvSpPr>
            <a:spLocks noGrp="1" noChangeArrowheads="1"/>
          </p:cNvSpPr>
          <p:nvPr>
            <p:ph idx="1"/>
          </p:nvPr>
        </p:nvSpPr>
        <p:spPr>
          <a:xfrm>
            <a:off x="457200" y="1600200"/>
            <a:ext cx="8229600" cy="4525963"/>
          </a:xfrm>
          <a:noFill/>
        </p:spPr>
        <p:txBody>
          <a:bodyPr/>
          <a:lstStyle/>
          <a:p>
            <a:pPr eaLnBrk="1" hangingPunct="1"/>
            <a:r>
              <a:rPr lang="en-US" i="1" smtClean="0"/>
              <a:t>ResultSetMetaData </a:t>
            </a:r>
            <a:r>
              <a:rPr lang="en-US" smtClean="0"/>
              <a:t>cung cấp các thông tin về cấu trúc cụ thể của </a:t>
            </a:r>
            <a:r>
              <a:rPr lang="en-US" i="1" smtClean="0"/>
              <a:t>ResultSet</a:t>
            </a:r>
            <a:r>
              <a:rPr lang="en-US" smtClean="0"/>
              <a:t>, bao gồm cả số cột, tên  và giá trị của chúng </a:t>
            </a:r>
          </a:p>
        </p:txBody>
      </p:sp>
      <p:sp>
        <p:nvSpPr>
          <p:cNvPr id="45058" name="Slide Number Placeholder 5"/>
          <p:cNvSpPr>
            <a:spLocks noGrp="1"/>
          </p:cNvSpPr>
          <p:nvPr>
            <p:ph type="sldNum" sz="quarter" idx="12"/>
          </p:nvPr>
        </p:nvSpPr>
        <p:spPr>
          <a:noFill/>
        </p:spPr>
        <p:txBody>
          <a:bodyPr/>
          <a:lstStyle/>
          <a:p>
            <a:fld id="{EF02184A-D372-42D7-ADD4-5C07D392EE10}" type="slidenum">
              <a:rPr lang="en-US" smtClean="0"/>
              <a:pPr/>
              <a:t>38</a:t>
            </a:fld>
            <a:endParaRPr lang="en-US" smtClean="0"/>
          </a:p>
        </p:txBody>
      </p:sp>
      <p:sp>
        <p:nvSpPr>
          <p:cNvPr id="45059" name="Rectangle 2"/>
          <p:cNvSpPr>
            <a:spLocks noChangeArrowheads="1"/>
          </p:cNvSpPr>
          <p:nvPr/>
        </p:nvSpPr>
        <p:spPr bwMode="auto">
          <a:xfrm>
            <a:off x="0" y="120650"/>
            <a:ext cx="9144000" cy="565150"/>
          </a:xfrm>
          <a:prstGeom prst="rect">
            <a:avLst/>
          </a:prstGeom>
          <a:solidFill>
            <a:srgbClr val="003300">
              <a:alpha val="39999"/>
            </a:srgbClr>
          </a:solidFill>
          <a:ln w="9525">
            <a:no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1" name="Rectangle 3"/>
          <p:cNvSpPr>
            <a:spLocks noGrp="1" noChangeArrowheads="1"/>
          </p:cNvSpPr>
          <p:nvPr>
            <p:ph type="title"/>
          </p:nvPr>
        </p:nvSpPr>
        <p:spPr>
          <a:xfrm>
            <a:off x="0" y="219075"/>
            <a:ext cx="9144000" cy="381000"/>
          </a:xfrm>
        </p:spPr>
        <p:txBody>
          <a:bodyPr anchor="ctr">
            <a:normAutofit fontScale="90000"/>
          </a:bodyPr>
          <a:lstStyle/>
          <a:p>
            <a:pPr eaLnBrk="1" hangingPunct="1">
              <a:defRPr/>
            </a:pPr>
            <a:r>
              <a:rPr lang="en-US" sz="3600" b="1" smtClean="0">
                <a:solidFill>
                  <a:srgbClr val="990000"/>
                </a:solidFill>
                <a:effectLst>
                  <a:outerShdw blurRad="38100" dist="38100" dir="2700000" algn="tl">
                    <a:srgbClr val="C0C0C0"/>
                  </a:outerShdw>
                </a:effectLst>
              </a:rPr>
              <a:t>VÍ DỤ ResultSetMetaData</a:t>
            </a:r>
          </a:p>
        </p:txBody>
      </p:sp>
      <p:sp>
        <p:nvSpPr>
          <p:cNvPr id="46085" name="Rectangle 7"/>
          <p:cNvSpPr>
            <a:spLocks noGrp="1" noChangeArrowheads="1"/>
          </p:cNvSpPr>
          <p:nvPr>
            <p:ph idx="1"/>
          </p:nvPr>
        </p:nvSpPr>
        <p:spPr>
          <a:xfrm>
            <a:off x="144463" y="847725"/>
            <a:ext cx="8867775" cy="5700713"/>
          </a:xfrm>
          <a:solidFill>
            <a:srgbClr val="339966">
              <a:alpha val="30196"/>
            </a:srgbClr>
          </a:solidFill>
        </p:spPr>
        <p:txBody>
          <a:bodyPr/>
          <a:lstStyle/>
          <a:p>
            <a:pPr eaLnBrk="1" hangingPunct="1">
              <a:lnSpc>
                <a:spcPct val="80000"/>
              </a:lnSpc>
              <a:buFontTx/>
              <a:buNone/>
            </a:pPr>
            <a:r>
              <a:rPr lang="en-US" sz="1600" smtClean="0"/>
              <a:t>public void showMetadata(){</a:t>
            </a:r>
          </a:p>
          <a:p>
            <a:pPr eaLnBrk="1" hangingPunct="1">
              <a:lnSpc>
                <a:spcPct val="80000"/>
              </a:lnSpc>
              <a:buFontTx/>
              <a:buNone/>
            </a:pPr>
            <a:r>
              <a:rPr lang="en-US" sz="1600" smtClean="0"/>
              <a:t>	String selectQuery = "SELECT * FROM PRICELIST;";</a:t>
            </a:r>
          </a:p>
          <a:p>
            <a:pPr eaLnBrk="1" hangingPunct="1">
              <a:lnSpc>
                <a:spcPct val="80000"/>
              </a:lnSpc>
              <a:buFontTx/>
              <a:buNone/>
            </a:pPr>
            <a:r>
              <a:rPr lang="en-US" sz="1600" smtClean="0"/>
              <a:t>	if (conn != null){</a:t>
            </a:r>
          </a:p>
          <a:p>
            <a:pPr eaLnBrk="1" hangingPunct="1">
              <a:lnSpc>
                <a:spcPct val="80000"/>
              </a:lnSpc>
              <a:buFontTx/>
              <a:buNone/>
            </a:pPr>
            <a:r>
              <a:rPr lang="en-US" sz="1600" smtClean="0"/>
              <a:t>		try{</a:t>
            </a:r>
          </a:p>
          <a:p>
            <a:pPr eaLnBrk="1" hangingPunct="1">
              <a:lnSpc>
                <a:spcPct val="80000"/>
              </a:lnSpc>
              <a:buFontTx/>
              <a:buNone/>
            </a:pPr>
            <a:r>
              <a:rPr lang="en-US" sz="1600" smtClean="0"/>
              <a:t>		      Statement st = conn.createStatement 						(ResultSet.TYPE_SCROLL_INSENSITIVE,</a:t>
            </a:r>
          </a:p>
          <a:p>
            <a:pPr eaLnBrk="1" hangingPunct="1">
              <a:lnSpc>
                <a:spcPct val="80000"/>
              </a:lnSpc>
              <a:buFontTx/>
              <a:buNone/>
            </a:pPr>
            <a:r>
              <a:rPr lang="en-US" sz="1600" smtClean="0"/>
              <a:t>					ResultSet.CONCUR_READ_ONLY);</a:t>
            </a:r>
          </a:p>
          <a:p>
            <a:pPr eaLnBrk="1" hangingPunct="1">
              <a:lnSpc>
                <a:spcPct val="80000"/>
              </a:lnSpc>
              <a:buFontTx/>
              <a:buNone/>
            </a:pPr>
            <a:r>
              <a:rPr lang="en-US" sz="1600" smtClean="0"/>
              <a:t>		      ResultSet rs = st.executeQuery(selectQuery);</a:t>
            </a:r>
          </a:p>
          <a:p>
            <a:pPr eaLnBrk="1" hangingPunct="1">
              <a:lnSpc>
                <a:spcPct val="80000"/>
              </a:lnSpc>
              <a:buFontTx/>
              <a:buNone/>
            </a:pPr>
            <a:r>
              <a:rPr lang="en-US" sz="1600" smtClean="0"/>
              <a:t>		      ResultSetMetaData meta = rs.getMetaData();</a:t>
            </a:r>
          </a:p>
          <a:p>
            <a:pPr eaLnBrk="1" hangingPunct="1">
              <a:lnSpc>
                <a:spcPct val="80000"/>
              </a:lnSpc>
              <a:buFontTx/>
              <a:buNone/>
            </a:pPr>
            <a:r>
              <a:rPr lang="en-US" sz="1600" smtClean="0"/>
              <a:t>		      int iColumnCount = meta.getColumnCount();</a:t>
            </a:r>
          </a:p>
          <a:p>
            <a:pPr eaLnBrk="1" hangingPunct="1">
              <a:lnSpc>
                <a:spcPct val="80000"/>
              </a:lnSpc>
              <a:buFontTx/>
              <a:buNone/>
            </a:pPr>
            <a:r>
              <a:rPr lang="en-US" sz="1600" smtClean="0"/>
              <a:t>		      for (int i =1 ; i &lt;= iColumnCount ; i++){</a:t>
            </a:r>
          </a:p>
          <a:p>
            <a:pPr eaLnBrk="1" hangingPunct="1">
              <a:lnSpc>
                <a:spcPct val="80000"/>
              </a:lnSpc>
              <a:buFontTx/>
              <a:buNone/>
            </a:pPr>
            <a:r>
              <a:rPr lang="en-US" sz="1600" smtClean="0"/>
              <a:t>			System.out.println("Column Name: " + meta.getColumnName(i));</a:t>
            </a:r>
          </a:p>
          <a:p>
            <a:pPr eaLnBrk="1" hangingPunct="1">
              <a:lnSpc>
                <a:spcPct val="80000"/>
              </a:lnSpc>
              <a:buFontTx/>
              <a:buNone/>
            </a:pPr>
            <a:r>
              <a:rPr lang="en-US" sz="1600" smtClean="0"/>
              <a:t>			System.out.println("Column Type: " + meta.getColumnTypeName(i));</a:t>
            </a:r>
          </a:p>
          <a:p>
            <a:pPr eaLnBrk="1" hangingPunct="1">
              <a:lnSpc>
                <a:spcPct val="80000"/>
              </a:lnSpc>
              <a:buFontTx/>
              <a:buNone/>
            </a:pPr>
            <a:r>
              <a:rPr lang="en-US" sz="1600" smtClean="0"/>
              <a:t>			System.out.println("Display Size: " + meta.getColumnDisplaySize(i) );</a:t>
            </a:r>
          </a:p>
          <a:p>
            <a:pPr eaLnBrk="1" hangingPunct="1">
              <a:lnSpc>
                <a:spcPct val="80000"/>
              </a:lnSpc>
              <a:buFontTx/>
              <a:buNone/>
            </a:pPr>
            <a:r>
              <a:rPr lang="en-US" sz="1600" smtClean="0"/>
              <a:t>			System.out.println("Precision: " + meta.getPrecision(i));</a:t>
            </a:r>
          </a:p>
          <a:p>
            <a:pPr eaLnBrk="1" hangingPunct="1">
              <a:lnSpc>
                <a:spcPct val="80000"/>
              </a:lnSpc>
              <a:buFontTx/>
              <a:buNone/>
            </a:pPr>
            <a:r>
              <a:rPr lang="en-US" sz="1600" smtClean="0"/>
              <a:t>			System.out.println("Scale: " + meta.getScale(i) );</a:t>
            </a:r>
          </a:p>
          <a:p>
            <a:pPr eaLnBrk="1" hangingPunct="1">
              <a:lnSpc>
                <a:spcPct val="80000"/>
              </a:lnSpc>
              <a:buFontTx/>
              <a:buNone/>
            </a:pPr>
            <a:r>
              <a:rPr lang="en-US" sz="1600" smtClean="0"/>
              <a:t>		      }</a:t>
            </a:r>
          </a:p>
          <a:p>
            <a:pPr eaLnBrk="1" hangingPunct="1">
              <a:lnSpc>
                <a:spcPct val="80000"/>
              </a:lnSpc>
              <a:buFontTx/>
              <a:buNone/>
            </a:pPr>
            <a:r>
              <a:rPr lang="en-US" sz="1600" smtClean="0"/>
              <a:t>		      st.close();</a:t>
            </a:r>
          </a:p>
          <a:p>
            <a:pPr eaLnBrk="1" hangingPunct="1">
              <a:lnSpc>
                <a:spcPct val="80000"/>
              </a:lnSpc>
              <a:buFontTx/>
              <a:buNone/>
            </a:pPr>
            <a:r>
              <a:rPr lang="en-US" sz="1600" smtClean="0"/>
              <a:t>		}catch(SQLException e){</a:t>
            </a:r>
          </a:p>
          <a:p>
            <a:pPr eaLnBrk="1" hangingPunct="1">
              <a:lnSpc>
                <a:spcPct val="80000"/>
              </a:lnSpc>
              <a:buFontTx/>
              <a:buNone/>
            </a:pPr>
            <a:r>
              <a:rPr lang="en-US" sz="1600" smtClean="0"/>
              <a:t>			e.printStackTrace();</a:t>
            </a:r>
          </a:p>
          <a:p>
            <a:pPr eaLnBrk="1" hangingPunct="1">
              <a:lnSpc>
                <a:spcPct val="80000"/>
              </a:lnSpc>
              <a:buFontTx/>
              <a:buNone/>
            </a:pPr>
            <a:r>
              <a:rPr lang="en-US" sz="1600" smtClean="0"/>
              <a:t>		}</a:t>
            </a:r>
          </a:p>
          <a:p>
            <a:pPr eaLnBrk="1" hangingPunct="1">
              <a:lnSpc>
                <a:spcPct val="80000"/>
              </a:lnSpc>
              <a:buFontTx/>
              <a:buNone/>
            </a:pPr>
            <a:r>
              <a:rPr lang="en-US" sz="1600" smtClean="0"/>
              <a:t>	}</a:t>
            </a:r>
          </a:p>
          <a:p>
            <a:pPr eaLnBrk="1" hangingPunct="1">
              <a:lnSpc>
                <a:spcPct val="80000"/>
              </a:lnSpc>
              <a:buFontTx/>
              <a:buNone/>
            </a:pPr>
            <a:r>
              <a:rPr lang="en-US" sz="1600" smtClean="0"/>
              <a:t>}</a:t>
            </a:r>
          </a:p>
        </p:txBody>
      </p:sp>
      <p:sp>
        <p:nvSpPr>
          <p:cNvPr id="46082" name="Slide Number Placeholder 5"/>
          <p:cNvSpPr>
            <a:spLocks noGrp="1"/>
          </p:cNvSpPr>
          <p:nvPr>
            <p:ph type="sldNum" sz="quarter" idx="12"/>
          </p:nvPr>
        </p:nvSpPr>
        <p:spPr>
          <a:noFill/>
        </p:spPr>
        <p:txBody>
          <a:bodyPr/>
          <a:lstStyle/>
          <a:p>
            <a:fld id="{AB414D30-3C60-4A0F-A6A3-D0A7A5573C4E}" type="slidenum">
              <a:rPr lang="en-US" smtClean="0"/>
              <a:pPr/>
              <a:t>39</a:t>
            </a:fld>
            <a:endParaRPr lang="en-US" smtClean="0"/>
          </a:p>
        </p:txBody>
      </p:sp>
      <p:sp>
        <p:nvSpPr>
          <p:cNvPr id="46083" name="Rectangle 2"/>
          <p:cNvSpPr>
            <a:spLocks noChangeArrowheads="1"/>
          </p:cNvSpPr>
          <p:nvPr/>
        </p:nvSpPr>
        <p:spPr bwMode="auto">
          <a:xfrm>
            <a:off x="0" y="120650"/>
            <a:ext cx="9144000" cy="565150"/>
          </a:xfrm>
          <a:prstGeom prst="rect">
            <a:avLst/>
          </a:prstGeom>
          <a:solidFill>
            <a:srgbClr val="003300">
              <a:alpha val="39999"/>
            </a:srgbClr>
          </a:solidFill>
          <a:ln w="9525">
            <a:no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7" name="Rectangle 3"/>
          <p:cNvSpPr>
            <a:spLocks noGrp="1" noChangeArrowheads="1"/>
          </p:cNvSpPr>
          <p:nvPr>
            <p:ph type="title"/>
          </p:nvPr>
        </p:nvSpPr>
        <p:spPr>
          <a:xfrm>
            <a:off x="0" y="219075"/>
            <a:ext cx="9144000" cy="381000"/>
          </a:xfrm>
        </p:spPr>
        <p:txBody>
          <a:bodyPr anchor="ctr">
            <a:normAutofit fontScale="90000"/>
          </a:bodyPr>
          <a:lstStyle/>
          <a:p>
            <a:pPr eaLnBrk="1" hangingPunct="1">
              <a:defRPr/>
            </a:pPr>
            <a:r>
              <a:rPr lang="en-US" sz="3600" b="1" smtClean="0">
                <a:solidFill>
                  <a:srgbClr val="990000"/>
                </a:solidFill>
                <a:effectLst>
                  <a:outerShdw blurRad="38100" dist="38100" dir="2700000" algn="tl">
                    <a:srgbClr val="C0C0C0"/>
                  </a:outerShdw>
                </a:effectLst>
              </a:rPr>
              <a:t>CÁC TRÌNH ĐIỀU KHIỂN JDBC</a:t>
            </a:r>
          </a:p>
        </p:txBody>
      </p:sp>
      <p:sp>
        <p:nvSpPr>
          <p:cNvPr id="8197" name="Rectangle 7"/>
          <p:cNvSpPr>
            <a:spLocks noGrp="1" noChangeArrowheads="1"/>
          </p:cNvSpPr>
          <p:nvPr>
            <p:ph idx="1"/>
          </p:nvPr>
        </p:nvSpPr>
        <p:spPr>
          <a:xfrm>
            <a:off x="447675" y="874713"/>
            <a:ext cx="8488363" cy="5465762"/>
          </a:xfrm>
          <a:noFill/>
        </p:spPr>
        <p:txBody>
          <a:bodyPr/>
          <a:lstStyle/>
          <a:p>
            <a:r>
              <a:rPr lang="en-US" sz="2800" smtClean="0">
                <a:latin typeface="Times New Roman" pitchFamily="18" charset="0"/>
                <a:cs typeface="Times New Roman" pitchFamily="18" charset="0"/>
              </a:rPr>
              <a:t>Sử dụng JDBC(</a:t>
            </a:r>
            <a:r>
              <a:rPr lang="en-US" sz="2800">
                <a:latin typeface="Times New Roman" pitchFamily="18" charset="0"/>
                <a:cs typeface="Times New Roman" pitchFamily="18" charset="0"/>
              </a:rPr>
              <a:t>Java Database </a:t>
            </a:r>
            <a:r>
              <a:rPr lang="en-US" sz="2800" smtClean="0">
                <a:latin typeface="Times New Roman" pitchFamily="18" charset="0"/>
                <a:cs typeface="Times New Roman" pitchFamily="18" charset="0"/>
              </a:rPr>
              <a:t>Connectivity) API, chương trình ứng dụng có thể thiết lập kết nối đến hệ quản trị CSDL, giao tiếp với CSDL, thực thi các câu lệnh thao tác, truy vấn dữ liệu và nhận kết quả trả về. </a:t>
            </a:r>
          </a:p>
          <a:p>
            <a:pPr eaLnBrk="1" hangingPunct="1"/>
            <a:r>
              <a:rPr lang="en-US" sz="2800" smtClean="0">
                <a:latin typeface="Times New Roman" pitchFamily="18" charset="0"/>
                <a:cs typeface="Times New Roman" pitchFamily="18" charset="0"/>
              </a:rPr>
              <a:t>Kiến trúc của JDBC gồm hai tầng: </a:t>
            </a:r>
          </a:p>
          <a:p>
            <a:pPr lvl="1" eaLnBrk="1" hangingPunct="1">
              <a:buFontTx/>
              <a:buChar char="-"/>
            </a:pPr>
            <a:r>
              <a:rPr lang="en-US" sz="2800" smtClean="0">
                <a:latin typeface="Times New Roman" pitchFamily="18" charset="0"/>
                <a:cs typeface="Times New Roman" pitchFamily="18" charset="0"/>
              </a:rPr>
              <a:t>tầng đầu tiên là JDBC API, có nhiệm vụ chuyển các câu lệnh SQL cho bộ quản lý trình điều khiển JDBC; </a:t>
            </a:r>
          </a:p>
          <a:p>
            <a:pPr lvl="1" eaLnBrk="1" hangingPunct="1">
              <a:buFontTx/>
              <a:buChar char="-"/>
            </a:pPr>
            <a:r>
              <a:rPr lang="en-US" sz="2800" smtClean="0">
                <a:latin typeface="Times New Roman" pitchFamily="18" charset="0"/>
                <a:cs typeface="Times New Roman" pitchFamily="18" charset="0"/>
              </a:rPr>
              <a:t>tầng thứ hai là các JDBC Driver API, thực hiện nhiệm vụ liên hệ với trình điều khiển của hệ quản trị CSDL cụ thể như SQL-Server, MS-Access, MySQL, IBM-DB2, Oracle,…</a:t>
            </a:r>
          </a:p>
        </p:txBody>
      </p:sp>
      <p:sp>
        <p:nvSpPr>
          <p:cNvPr id="8194" name="Slide Number Placeholder 5"/>
          <p:cNvSpPr>
            <a:spLocks noGrp="1"/>
          </p:cNvSpPr>
          <p:nvPr>
            <p:ph type="sldNum" sz="quarter" idx="12"/>
          </p:nvPr>
        </p:nvSpPr>
        <p:spPr>
          <a:noFill/>
        </p:spPr>
        <p:txBody>
          <a:bodyPr/>
          <a:lstStyle/>
          <a:p>
            <a:fld id="{E6EB34F0-73D9-4474-842B-495DB948F18D}" type="slidenum">
              <a:rPr lang="en-US" smtClean="0"/>
              <a:pPr/>
              <a:t>4</a:t>
            </a:fld>
            <a:endParaRPr lang="en-US" smtClean="0"/>
          </a:p>
        </p:txBody>
      </p:sp>
      <p:sp>
        <p:nvSpPr>
          <p:cNvPr id="8195" name="Rectangle 2"/>
          <p:cNvSpPr>
            <a:spLocks noChangeArrowheads="1"/>
          </p:cNvSpPr>
          <p:nvPr/>
        </p:nvSpPr>
        <p:spPr bwMode="auto">
          <a:xfrm>
            <a:off x="0" y="120650"/>
            <a:ext cx="9144000" cy="565150"/>
          </a:xfrm>
          <a:prstGeom prst="rect">
            <a:avLst/>
          </a:prstGeom>
          <a:solidFill>
            <a:srgbClr val="003300">
              <a:alpha val="39999"/>
            </a:srgbClr>
          </a:solidFill>
          <a:ln w="9525">
            <a:no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5" name="Rectangle 3"/>
          <p:cNvSpPr>
            <a:spLocks noGrp="1" noChangeArrowheads="1"/>
          </p:cNvSpPr>
          <p:nvPr>
            <p:ph type="title"/>
          </p:nvPr>
        </p:nvSpPr>
        <p:spPr>
          <a:xfrm>
            <a:off x="0" y="219075"/>
            <a:ext cx="9144000" cy="381000"/>
          </a:xfrm>
        </p:spPr>
        <p:txBody>
          <a:bodyPr anchor="ctr">
            <a:normAutofit fontScale="90000"/>
          </a:bodyPr>
          <a:lstStyle/>
          <a:p>
            <a:pPr eaLnBrk="1" hangingPunct="1">
              <a:defRPr/>
            </a:pPr>
            <a:r>
              <a:rPr lang="en-US" sz="3600" b="1" smtClean="0">
                <a:solidFill>
                  <a:srgbClr val="990000"/>
                </a:solidFill>
                <a:effectLst>
                  <a:outerShdw blurRad="38100" dist="38100" dir="2700000" algn="tl">
                    <a:srgbClr val="C0C0C0"/>
                  </a:outerShdw>
                </a:effectLst>
              </a:rPr>
              <a:t>VÍ DỤ VỀ HIỂN THỊ MỘT TABLE</a:t>
            </a:r>
          </a:p>
        </p:txBody>
      </p:sp>
      <p:sp>
        <p:nvSpPr>
          <p:cNvPr id="47109" name="Rectangle 7"/>
          <p:cNvSpPr>
            <a:spLocks noGrp="1" noChangeArrowheads="1"/>
          </p:cNvSpPr>
          <p:nvPr>
            <p:ph idx="1"/>
          </p:nvPr>
        </p:nvSpPr>
        <p:spPr>
          <a:xfrm>
            <a:off x="484188" y="820738"/>
            <a:ext cx="8229600" cy="5718175"/>
          </a:xfrm>
          <a:solidFill>
            <a:srgbClr val="339966">
              <a:alpha val="30196"/>
            </a:srgbClr>
          </a:solidFill>
        </p:spPr>
        <p:txBody>
          <a:bodyPr/>
          <a:lstStyle/>
          <a:p>
            <a:pPr eaLnBrk="1" hangingPunct="1">
              <a:buFontTx/>
              <a:buNone/>
            </a:pPr>
            <a:r>
              <a:rPr lang="en-US" sz="1600" smtClean="0"/>
              <a:t>Ví dụ: Chương trình hiển thị một bảng dữ liệu.</a:t>
            </a:r>
            <a:endParaRPr lang="en-US" sz="1600" i="1" smtClean="0"/>
          </a:p>
          <a:p>
            <a:pPr eaLnBrk="1" hangingPunct="1">
              <a:buFontTx/>
              <a:buNone/>
            </a:pPr>
            <a:r>
              <a:rPr lang="en-US" sz="1600" i="1" smtClean="0"/>
              <a:t>import java.sql.*; import java.util.StringTokenizer;</a:t>
            </a:r>
          </a:p>
          <a:p>
            <a:pPr eaLnBrk="1" hangingPunct="1">
              <a:buFontTx/>
              <a:buNone/>
            </a:pPr>
            <a:r>
              <a:rPr lang="en-US" sz="1600" i="1" smtClean="0"/>
              <a:t>public class TableViewer {</a:t>
            </a:r>
          </a:p>
          <a:p>
            <a:pPr eaLnBrk="1" hangingPunct="1">
              <a:buFontTx/>
              <a:buNone/>
            </a:pPr>
            <a:r>
              <a:rPr lang="en-US" sz="1600" i="1" smtClean="0"/>
              <a:t>	final static String jdbcURL = "jdbc:odbc:StudentDB";</a:t>
            </a:r>
          </a:p>
          <a:p>
            <a:pPr eaLnBrk="1" hangingPunct="1">
              <a:buFontTx/>
              <a:buNone/>
            </a:pPr>
            <a:r>
              <a:rPr lang="en-US" sz="1600" i="1" smtClean="0"/>
              <a:t>	final static String jdbcDriver = "sun.jdbc:odbc:JdbcOdbcDriver";</a:t>
            </a:r>
          </a:p>
          <a:p>
            <a:pPr eaLnBrk="1" hangingPunct="1">
              <a:buFontTx/>
              <a:buNone/>
            </a:pPr>
            <a:r>
              <a:rPr lang="en-US" sz="1600" i="1" smtClean="0"/>
              <a:t>	final static String table = "STUDENT";</a:t>
            </a:r>
          </a:p>
          <a:p>
            <a:pPr eaLnBrk="1" hangingPunct="1">
              <a:buFontTx/>
              <a:buNone/>
            </a:pPr>
            <a:r>
              <a:rPr lang="en-US" sz="1600" i="1" smtClean="0"/>
              <a:t>	public static void main(java.lang.String[]args) {</a:t>
            </a:r>
          </a:p>
          <a:p>
            <a:pPr eaLnBrk="1" hangingPunct="1">
              <a:buFontTx/>
              <a:buNone/>
            </a:pPr>
            <a:r>
              <a:rPr lang="en-US" sz="1600" i="1" smtClean="0"/>
              <a:t>	  System.out.println("---Table Viewer ---");</a:t>
            </a:r>
          </a:p>
          <a:p>
            <a:pPr eaLnBrk="1" hangingPunct="1">
              <a:buFontTx/>
              <a:buNone/>
            </a:pPr>
            <a:r>
              <a:rPr lang="en-US" sz="1600" i="1" smtClean="0"/>
              <a:t>	  try {	Class.forName(jdbcDriver);</a:t>
            </a:r>
          </a:p>
          <a:p>
            <a:pPr eaLnBrk="1" hangingPunct="1">
              <a:buFontTx/>
              <a:buNone/>
            </a:pPr>
            <a:r>
              <a:rPr lang="en-US" sz="1600" i="1" smtClean="0"/>
              <a:t>		Connection con =</a:t>
            </a:r>
          </a:p>
          <a:p>
            <a:pPr eaLnBrk="1" hangingPunct="1">
              <a:buFontTx/>
              <a:buNone/>
            </a:pPr>
            <a:r>
              <a:rPr lang="en-US" sz="1600" i="1" smtClean="0"/>
              <a:t> 			DriverManager.getConnection(jdbcURL, "", "");</a:t>
            </a:r>
          </a:p>
          <a:p>
            <a:pPr eaLnBrk="1" hangingPunct="1">
              <a:buFontTx/>
              <a:buNone/>
            </a:pPr>
            <a:r>
              <a:rPr lang="en-US" sz="1600" i="1" smtClean="0"/>
              <a:t>		Statement stmt = con.createStatement();</a:t>
            </a:r>
          </a:p>
          <a:p>
            <a:pPr eaLnBrk="1" hangingPunct="1">
              <a:buFontTx/>
              <a:buNone/>
            </a:pPr>
            <a:r>
              <a:rPr lang="en-US" sz="1600" i="1" smtClean="0"/>
              <a:t>		//  Đọc ra cả bảng Student  và đưa vào đối tượng rs</a:t>
            </a:r>
          </a:p>
          <a:p>
            <a:pPr eaLnBrk="1" hangingPunct="1">
              <a:buFontTx/>
              <a:buNone/>
            </a:pPr>
            <a:r>
              <a:rPr lang="en-US" sz="1600" i="1" smtClean="0"/>
              <a:t>		ResultSet rs = stmt.executeQuery("SELECT * FROM " + table);</a:t>
            </a:r>
          </a:p>
          <a:p>
            <a:pPr eaLnBrk="1" hangingPunct="1">
              <a:buFontTx/>
              <a:buNone/>
            </a:pPr>
            <a:r>
              <a:rPr lang="en-US" sz="1600" i="1" smtClean="0"/>
              <a:t>		//  Đọc ra các thông tin về rs</a:t>
            </a:r>
          </a:p>
          <a:p>
            <a:pPr eaLnBrk="1" hangingPunct="1">
              <a:buFontTx/>
              <a:buNone/>
            </a:pPr>
            <a:r>
              <a:rPr lang="en-US" sz="1600" i="1" smtClean="0"/>
              <a:t>		ResultSetMetaData rsmd = rs.getMetaData();</a:t>
            </a:r>
          </a:p>
          <a:p>
            <a:pPr eaLnBrk="1" hangingPunct="1">
              <a:buFontTx/>
              <a:buNone/>
            </a:pPr>
            <a:r>
              <a:rPr lang="en-US" sz="1600" i="1" smtClean="0"/>
              <a:t>		//  Xác định số cột của rsmd</a:t>
            </a:r>
          </a:p>
          <a:p>
            <a:pPr eaLnBrk="1" hangingPunct="1">
              <a:buFontTx/>
              <a:buNone/>
            </a:pPr>
            <a:r>
              <a:rPr lang="en-US" sz="1600" i="1" smtClean="0"/>
              <a:t>		int colCount = rsmd.getColumnCount();</a:t>
            </a:r>
          </a:p>
          <a:p>
            <a:pPr eaLnBrk="1" hangingPunct="1">
              <a:buFontTx/>
              <a:buNone/>
            </a:pPr>
            <a:r>
              <a:rPr lang="en-US" sz="1600" i="1" smtClean="0"/>
              <a:t>//xem tiếp ở slide tiếp theo</a:t>
            </a:r>
          </a:p>
        </p:txBody>
      </p:sp>
      <p:sp>
        <p:nvSpPr>
          <p:cNvPr id="47106" name="Slide Number Placeholder 5"/>
          <p:cNvSpPr>
            <a:spLocks noGrp="1"/>
          </p:cNvSpPr>
          <p:nvPr>
            <p:ph type="sldNum" sz="quarter" idx="12"/>
          </p:nvPr>
        </p:nvSpPr>
        <p:spPr>
          <a:noFill/>
        </p:spPr>
        <p:txBody>
          <a:bodyPr/>
          <a:lstStyle/>
          <a:p>
            <a:fld id="{34AB4002-01FE-48B9-8309-E1ED8477F040}" type="slidenum">
              <a:rPr lang="en-US" smtClean="0"/>
              <a:pPr/>
              <a:t>40</a:t>
            </a:fld>
            <a:endParaRPr lang="en-US" smtClean="0"/>
          </a:p>
        </p:txBody>
      </p:sp>
      <p:sp>
        <p:nvSpPr>
          <p:cNvPr id="47107" name="Rectangle 2"/>
          <p:cNvSpPr>
            <a:spLocks noChangeArrowheads="1"/>
          </p:cNvSpPr>
          <p:nvPr/>
        </p:nvSpPr>
        <p:spPr bwMode="auto">
          <a:xfrm>
            <a:off x="0" y="120650"/>
            <a:ext cx="9144000" cy="565150"/>
          </a:xfrm>
          <a:prstGeom prst="rect">
            <a:avLst/>
          </a:prstGeom>
          <a:solidFill>
            <a:srgbClr val="003300">
              <a:alpha val="39999"/>
            </a:srgbClr>
          </a:solidFill>
          <a:ln w="9525">
            <a:no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9" name="Rectangle 3"/>
          <p:cNvSpPr>
            <a:spLocks noGrp="1" noChangeArrowheads="1"/>
          </p:cNvSpPr>
          <p:nvPr>
            <p:ph type="title"/>
          </p:nvPr>
        </p:nvSpPr>
        <p:spPr>
          <a:xfrm>
            <a:off x="0" y="219075"/>
            <a:ext cx="9144000" cy="381000"/>
          </a:xfrm>
        </p:spPr>
        <p:txBody>
          <a:bodyPr anchor="ctr">
            <a:normAutofit fontScale="90000"/>
          </a:bodyPr>
          <a:lstStyle/>
          <a:p>
            <a:pPr eaLnBrk="1" hangingPunct="1">
              <a:defRPr/>
            </a:pPr>
            <a:r>
              <a:rPr lang="en-US" sz="3600" b="1" smtClean="0">
                <a:solidFill>
                  <a:srgbClr val="990000"/>
                </a:solidFill>
                <a:effectLst>
                  <a:outerShdw blurRad="38100" dist="38100" dir="2700000" algn="tl">
                    <a:srgbClr val="C0C0C0"/>
                  </a:outerShdw>
                </a:effectLst>
              </a:rPr>
              <a:t>VÍ DỤ VỀ HIỂN THỊ MỘT TABLE</a:t>
            </a:r>
          </a:p>
        </p:txBody>
      </p:sp>
      <p:sp>
        <p:nvSpPr>
          <p:cNvPr id="48133" name="Rectangle 5"/>
          <p:cNvSpPr>
            <a:spLocks noGrp="1" noChangeArrowheads="1"/>
          </p:cNvSpPr>
          <p:nvPr>
            <p:ph idx="1"/>
          </p:nvPr>
        </p:nvSpPr>
        <p:spPr>
          <a:xfrm>
            <a:off x="385763" y="774700"/>
            <a:ext cx="8229600" cy="5494338"/>
          </a:xfrm>
          <a:solidFill>
            <a:srgbClr val="339966">
              <a:alpha val="30196"/>
            </a:srgbClr>
          </a:solidFill>
        </p:spPr>
        <p:txBody>
          <a:bodyPr>
            <a:normAutofit lnSpcReduction="10000"/>
          </a:bodyPr>
          <a:lstStyle/>
          <a:p>
            <a:pPr eaLnBrk="1" hangingPunct="1">
              <a:buFontTx/>
              <a:buNone/>
            </a:pPr>
            <a:r>
              <a:rPr lang="en-US" sz="1800" i="1" smtClean="0"/>
              <a:t>		for(int col = 1; col &lt;= colCount; col++)</a:t>
            </a:r>
          </a:p>
          <a:p>
            <a:pPr eaLnBrk="1" hangingPunct="1">
              <a:buFontTx/>
              <a:buNone/>
            </a:pPr>
            <a:r>
              <a:rPr lang="en-US" sz="1800" i="1" smtClean="0"/>
              <a:t>		{	//  In ra tên và kiểu của từng trường dữ liệu trong rsmd</a:t>
            </a:r>
          </a:p>
          <a:p>
            <a:pPr eaLnBrk="1" hangingPunct="1">
              <a:buFontTx/>
              <a:buNone/>
            </a:pPr>
            <a:r>
              <a:rPr lang="en-US" sz="1800" i="1" smtClean="0"/>
              <a:t>			System.out.print(rsmd.getColumnLabel(col));</a:t>
            </a:r>
          </a:p>
          <a:p>
            <a:pPr eaLnBrk="1" hangingPunct="1">
              <a:buFontTx/>
              <a:buNone/>
            </a:pPr>
            <a:r>
              <a:rPr lang="en-US" sz="1800" i="1" smtClean="0"/>
              <a:t>			System.out.print(" (" + rsmd.getColumnTypeName(col) + ")");</a:t>
            </a:r>
          </a:p>
          <a:p>
            <a:pPr eaLnBrk="1" hangingPunct="1">
              <a:buFontTx/>
              <a:buNone/>
            </a:pPr>
            <a:r>
              <a:rPr lang="en-US" sz="1800" i="1" smtClean="0"/>
              <a:t>			if(col &lt; colCount) System.out.print(", ");</a:t>
            </a:r>
          </a:p>
          <a:p>
            <a:pPr eaLnBrk="1" hangingPunct="1">
              <a:buFontTx/>
              <a:buNone/>
            </a:pPr>
            <a:r>
              <a:rPr lang="en-US" sz="1800" i="1" smtClean="0"/>
              <a:t>		}</a:t>
            </a:r>
          </a:p>
          <a:p>
            <a:pPr eaLnBrk="1" hangingPunct="1">
              <a:buFontTx/>
              <a:buNone/>
            </a:pPr>
            <a:r>
              <a:rPr lang="en-US" sz="1800" i="1" smtClean="0"/>
              <a:t>		System.out.println();</a:t>
            </a:r>
          </a:p>
          <a:p>
            <a:pPr eaLnBrk="1" hangingPunct="1">
              <a:buFontTx/>
              <a:buNone/>
            </a:pPr>
            <a:r>
              <a:rPr lang="en-US" sz="1800" i="1" smtClean="0"/>
              <a:t>		while(rs.next()){</a:t>
            </a:r>
          </a:p>
          <a:p>
            <a:pPr eaLnBrk="1" hangingPunct="1">
              <a:buFontTx/>
              <a:buNone/>
            </a:pPr>
            <a:r>
              <a:rPr lang="en-US" sz="1800" i="1" smtClean="0"/>
              <a:t>			//  In ra dòng dữ liệu trong rsmd</a:t>
            </a:r>
          </a:p>
          <a:p>
            <a:pPr eaLnBrk="1" hangingPunct="1">
              <a:buFontTx/>
              <a:buNone/>
            </a:pPr>
            <a:r>
              <a:rPr lang="en-US" sz="1800" i="1" smtClean="0"/>
              <a:t>			for(int col = 1; col &lt;= colCount; col++)</a:t>
            </a:r>
          </a:p>
          <a:p>
            <a:pPr eaLnBrk="1" hangingPunct="1">
              <a:buFontTx/>
              <a:buNone/>
            </a:pPr>
            <a:r>
              <a:rPr lang="en-US" sz="1800" i="1" smtClean="0"/>
              <a:t>			{</a:t>
            </a:r>
          </a:p>
          <a:p>
            <a:pPr eaLnBrk="1" hangingPunct="1">
              <a:buFontTx/>
              <a:buNone/>
            </a:pPr>
            <a:r>
              <a:rPr lang="en-US" sz="1800" i="1" smtClean="0"/>
              <a:t>				System.out.print(rs.getString(col));</a:t>
            </a:r>
          </a:p>
          <a:p>
            <a:pPr eaLnBrk="1" hangingPunct="1">
              <a:buFontTx/>
              <a:buNone/>
            </a:pPr>
            <a:r>
              <a:rPr lang="en-US" sz="1800" i="1" smtClean="0"/>
              <a:t>				if(col &lt; colCount) System.out.print("  ");</a:t>
            </a:r>
          </a:p>
          <a:p>
            <a:pPr eaLnBrk="1" hangingPunct="1">
              <a:buFontTx/>
              <a:buNone/>
            </a:pPr>
            <a:r>
              <a:rPr lang="en-US" sz="1800" i="1" smtClean="0"/>
              <a:t>			}</a:t>
            </a:r>
          </a:p>
          <a:p>
            <a:pPr eaLnBrk="1" hangingPunct="1">
              <a:buFontTx/>
              <a:buNone/>
            </a:pPr>
            <a:r>
              <a:rPr lang="en-US" sz="1800" i="1" smtClean="0"/>
              <a:t>			System.out.println();</a:t>
            </a:r>
          </a:p>
          <a:p>
            <a:pPr eaLnBrk="1" hangingPunct="1">
              <a:buFontTx/>
              <a:buNone/>
            </a:pPr>
            <a:r>
              <a:rPr lang="en-US" sz="1800" i="1" smtClean="0"/>
              <a:t>		} //xem tiếp ở slide tiếp theo</a:t>
            </a:r>
          </a:p>
          <a:p>
            <a:pPr eaLnBrk="1" hangingPunct="1">
              <a:buFontTx/>
              <a:buNone/>
            </a:pPr>
            <a:r>
              <a:rPr lang="en-US" sz="1800" i="1" smtClean="0"/>
              <a:t>		</a:t>
            </a:r>
          </a:p>
        </p:txBody>
      </p:sp>
      <p:sp>
        <p:nvSpPr>
          <p:cNvPr id="48130" name="Slide Number Placeholder 5"/>
          <p:cNvSpPr>
            <a:spLocks noGrp="1"/>
          </p:cNvSpPr>
          <p:nvPr>
            <p:ph type="sldNum" sz="quarter" idx="12"/>
          </p:nvPr>
        </p:nvSpPr>
        <p:spPr>
          <a:noFill/>
        </p:spPr>
        <p:txBody>
          <a:bodyPr/>
          <a:lstStyle/>
          <a:p>
            <a:fld id="{ED8DD880-8D9E-427D-A003-C307F70011B4}" type="slidenum">
              <a:rPr lang="en-US" smtClean="0"/>
              <a:pPr/>
              <a:t>41</a:t>
            </a:fld>
            <a:endParaRPr lang="en-US" smtClean="0"/>
          </a:p>
        </p:txBody>
      </p:sp>
      <p:sp>
        <p:nvSpPr>
          <p:cNvPr id="48131" name="Rectangle 2"/>
          <p:cNvSpPr>
            <a:spLocks noChangeArrowheads="1"/>
          </p:cNvSpPr>
          <p:nvPr/>
        </p:nvSpPr>
        <p:spPr bwMode="auto">
          <a:xfrm>
            <a:off x="0" y="120650"/>
            <a:ext cx="9144000" cy="565150"/>
          </a:xfrm>
          <a:prstGeom prst="rect">
            <a:avLst/>
          </a:prstGeom>
          <a:solidFill>
            <a:srgbClr val="003300">
              <a:alpha val="39999"/>
            </a:srgbClr>
          </a:solidFill>
          <a:ln w="9525">
            <a:no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3" name="Rectangle 3"/>
          <p:cNvSpPr>
            <a:spLocks noGrp="1" noChangeArrowheads="1"/>
          </p:cNvSpPr>
          <p:nvPr>
            <p:ph type="title"/>
          </p:nvPr>
        </p:nvSpPr>
        <p:spPr>
          <a:xfrm>
            <a:off x="0" y="219075"/>
            <a:ext cx="9144000" cy="381000"/>
          </a:xfrm>
        </p:spPr>
        <p:txBody>
          <a:bodyPr anchor="ctr">
            <a:normAutofit fontScale="90000"/>
          </a:bodyPr>
          <a:lstStyle/>
          <a:p>
            <a:pPr eaLnBrk="1" hangingPunct="1">
              <a:defRPr/>
            </a:pPr>
            <a:r>
              <a:rPr lang="en-US" sz="3600" b="1" smtClean="0">
                <a:solidFill>
                  <a:srgbClr val="990000"/>
                </a:solidFill>
                <a:effectLst>
                  <a:outerShdw blurRad="38100" dist="38100" dir="2700000" algn="tl">
                    <a:srgbClr val="C0C0C0"/>
                  </a:outerShdw>
                </a:effectLst>
              </a:rPr>
              <a:t>VÍ DỤ VỀ HIỂN THỊ MỘT TABLE</a:t>
            </a:r>
          </a:p>
        </p:txBody>
      </p:sp>
      <p:sp>
        <p:nvSpPr>
          <p:cNvPr id="49157" name="Rectangle 5"/>
          <p:cNvSpPr>
            <a:spLocks noGrp="1" noChangeArrowheads="1"/>
          </p:cNvSpPr>
          <p:nvPr>
            <p:ph idx="1"/>
          </p:nvPr>
        </p:nvSpPr>
        <p:spPr>
          <a:xfrm>
            <a:off x="484188" y="1044575"/>
            <a:ext cx="8229600" cy="4103688"/>
          </a:xfrm>
          <a:solidFill>
            <a:srgbClr val="339966">
              <a:alpha val="30196"/>
            </a:srgbClr>
          </a:solidFill>
        </p:spPr>
        <p:txBody>
          <a:bodyPr/>
          <a:lstStyle/>
          <a:p>
            <a:pPr eaLnBrk="1" hangingPunct="1">
              <a:buFontTx/>
              <a:buNone/>
            </a:pPr>
            <a:r>
              <a:rPr lang="en-US" sz="1800" i="1" smtClean="0"/>
              <a:t>		rs.close();</a:t>
            </a:r>
          </a:p>
          <a:p>
            <a:pPr eaLnBrk="1" hangingPunct="1">
              <a:buFontTx/>
              <a:buNone/>
            </a:pPr>
            <a:r>
              <a:rPr lang="en-US" sz="1800" i="1" smtClean="0"/>
              <a:t>		stmt.close();</a:t>
            </a:r>
          </a:p>
          <a:p>
            <a:pPr eaLnBrk="1" hangingPunct="1">
              <a:buFontTx/>
              <a:buNone/>
            </a:pPr>
            <a:r>
              <a:rPr lang="en-US" sz="1800" i="1" smtClean="0"/>
              <a:t>		con.close();</a:t>
            </a:r>
          </a:p>
          <a:p>
            <a:pPr eaLnBrk="1" hangingPunct="1">
              <a:buFontTx/>
              <a:buNone/>
            </a:pPr>
            <a:r>
              <a:rPr lang="en-US" sz="1800" i="1" smtClean="0"/>
              <a:t>		}</a:t>
            </a:r>
          </a:p>
          <a:p>
            <a:pPr eaLnBrk="1" hangingPunct="1">
              <a:buFontTx/>
              <a:buNone/>
            </a:pPr>
            <a:r>
              <a:rPr lang="en-US" sz="1800" i="1" smtClean="0"/>
              <a:t>		catch (ClassNotFoundException e) {</a:t>
            </a:r>
          </a:p>
          <a:p>
            <a:pPr eaLnBrk="1" hangingPunct="1">
              <a:buFontTx/>
              <a:buNone/>
            </a:pPr>
            <a:r>
              <a:rPr lang="en-US" sz="1800" i="1" smtClean="0"/>
              <a:t>			System.out.println("Unable to load database driver class");</a:t>
            </a:r>
          </a:p>
          <a:p>
            <a:pPr eaLnBrk="1" hangingPunct="1">
              <a:buFontTx/>
              <a:buNone/>
            </a:pPr>
            <a:r>
              <a:rPr lang="en-US" sz="1800" i="1" smtClean="0"/>
              <a:t>		}</a:t>
            </a:r>
          </a:p>
          <a:p>
            <a:pPr eaLnBrk="1" hangingPunct="1">
              <a:buFontTx/>
              <a:buNone/>
            </a:pPr>
            <a:r>
              <a:rPr lang="en-US" sz="1800" i="1" smtClean="0"/>
              <a:t>		catch (SQLException se) {</a:t>
            </a:r>
          </a:p>
          <a:p>
            <a:pPr eaLnBrk="1" hangingPunct="1">
              <a:buFontTx/>
              <a:buNone/>
            </a:pPr>
            <a:r>
              <a:rPr lang="en-US" sz="1800" i="1" smtClean="0"/>
              <a:t>			   System.out.println("SQL Exception: " + se.getMessage());</a:t>
            </a:r>
          </a:p>
          <a:p>
            <a:pPr eaLnBrk="1" hangingPunct="1">
              <a:buFontTx/>
              <a:buNone/>
            </a:pPr>
            <a:r>
              <a:rPr lang="en-US" sz="1800" i="1" smtClean="0"/>
              <a:t>		}</a:t>
            </a:r>
          </a:p>
          <a:p>
            <a:pPr eaLnBrk="1" hangingPunct="1">
              <a:buFontTx/>
              <a:buNone/>
            </a:pPr>
            <a:r>
              <a:rPr lang="en-US" sz="1800" i="1" smtClean="0"/>
              <a:t>	   }</a:t>
            </a:r>
          </a:p>
          <a:p>
            <a:pPr eaLnBrk="1" hangingPunct="1">
              <a:buFontTx/>
              <a:buNone/>
            </a:pPr>
            <a:r>
              <a:rPr lang="en-US" sz="1800" i="1" smtClean="0"/>
              <a:t>   }</a:t>
            </a:r>
          </a:p>
        </p:txBody>
      </p:sp>
      <p:sp>
        <p:nvSpPr>
          <p:cNvPr id="49154" name="Slide Number Placeholder 5"/>
          <p:cNvSpPr>
            <a:spLocks noGrp="1"/>
          </p:cNvSpPr>
          <p:nvPr>
            <p:ph type="sldNum" sz="quarter" idx="12"/>
          </p:nvPr>
        </p:nvSpPr>
        <p:spPr>
          <a:noFill/>
        </p:spPr>
        <p:txBody>
          <a:bodyPr/>
          <a:lstStyle/>
          <a:p>
            <a:fld id="{E51B67DA-1749-4137-B0FB-FCD2D363C2AC}" type="slidenum">
              <a:rPr lang="en-US" smtClean="0"/>
              <a:pPr/>
              <a:t>42</a:t>
            </a:fld>
            <a:endParaRPr lang="en-US" smtClean="0"/>
          </a:p>
        </p:txBody>
      </p:sp>
      <p:sp>
        <p:nvSpPr>
          <p:cNvPr id="49155" name="Rectangle 2"/>
          <p:cNvSpPr>
            <a:spLocks noChangeArrowheads="1"/>
          </p:cNvSpPr>
          <p:nvPr/>
        </p:nvSpPr>
        <p:spPr bwMode="auto">
          <a:xfrm>
            <a:off x="0" y="120650"/>
            <a:ext cx="9144000" cy="565150"/>
          </a:xfrm>
          <a:prstGeom prst="rect">
            <a:avLst/>
          </a:prstGeom>
          <a:solidFill>
            <a:srgbClr val="003300">
              <a:alpha val="39999"/>
            </a:srgbClr>
          </a:solidFill>
          <a:ln w="9525">
            <a:no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9" name="Rectangle 3"/>
          <p:cNvSpPr>
            <a:spLocks noGrp="1" noChangeArrowheads="1"/>
          </p:cNvSpPr>
          <p:nvPr>
            <p:ph type="title"/>
          </p:nvPr>
        </p:nvSpPr>
        <p:spPr>
          <a:xfrm>
            <a:off x="0" y="219075"/>
            <a:ext cx="9144000" cy="381000"/>
          </a:xfrm>
        </p:spPr>
        <p:txBody>
          <a:bodyPr anchor="ctr">
            <a:normAutofit fontScale="90000"/>
          </a:bodyPr>
          <a:lstStyle/>
          <a:p>
            <a:pPr eaLnBrk="1" hangingPunct="1">
              <a:defRPr/>
            </a:pPr>
            <a:r>
              <a:rPr lang="en-US" sz="3600" b="1" smtClean="0">
                <a:solidFill>
                  <a:srgbClr val="990000"/>
                </a:solidFill>
                <a:effectLst>
                  <a:outerShdw blurRad="38100" dist="38100" dir="2700000" algn="tl">
                    <a:srgbClr val="C0C0C0"/>
                  </a:outerShdw>
                </a:effectLst>
              </a:rPr>
              <a:t>ĐÓNG KẾT NỐI</a:t>
            </a:r>
          </a:p>
        </p:txBody>
      </p:sp>
      <p:sp>
        <p:nvSpPr>
          <p:cNvPr id="50181" name="Rectangle 7"/>
          <p:cNvSpPr>
            <a:spLocks noGrp="1" noChangeArrowheads="1"/>
          </p:cNvSpPr>
          <p:nvPr>
            <p:ph idx="1"/>
          </p:nvPr>
        </p:nvSpPr>
        <p:spPr>
          <a:xfrm>
            <a:off x="179388" y="908050"/>
            <a:ext cx="8964612" cy="1538288"/>
          </a:xfrm>
          <a:noFill/>
        </p:spPr>
        <p:txBody>
          <a:bodyPr>
            <a:normAutofit fontScale="47500" lnSpcReduction="20000"/>
          </a:bodyPr>
          <a:lstStyle/>
          <a:p>
            <a:pPr eaLnBrk="1" hangingPunct="1"/>
            <a:r>
              <a:rPr lang="en-US" smtClean="0"/>
              <a:t>Để đóng kết nối ta sử dụng phương thức close của đối tượng connection:</a:t>
            </a:r>
          </a:p>
          <a:p>
            <a:pPr lvl="1" eaLnBrk="1" hangingPunct="1"/>
            <a:r>
              <a:rPr lang="en-US" smtClean="0"/>
              <a:t>connetion.close()</a:t>
            </a:r>
          </a:p>
          <a:p>
            <a:pPr eaLnBrk="1" hangingPunct="1"/>
            <a:r>
              <a:rPr lang="en-US" smtClean="0"/>
              <a:t>Bài tập:</a:t>
            </a:r>
          </a:p>
          <a:p>
            <a:pPr lvl="1" eaLnBrk="1" hangingPunct="1"/>
            <a:r>
              <a:rPr lang="en-US" smtClean="0"/>
              <a:t>1) Thực qui trình đầy đủ: Tạo bảng, chèn dữ liệu, lấy dữ liệu ra;</a:t>
            </a:r>
          </a:p>
          <a:p>
            <a:pPr lvl="1" eaLnBrk="1" hangingPunct="1"/>
            <a:r>
              <a:rPr lang="en-US" smtClean="0"/>
              <a:t>2) Thực hiện truy vấn có tham số;</a:t>
            </a:r>
          </a:p>
          <a:p>
            <a:pPr lvl="1" eaLnBrk="1" hangingPunct="1"/>
            <a:r>
              <a:rPr lang="en-US" smtClean="0"/>
              <a:t>3) Thực hiện so sánh thuộc tính của ResultSet: SCROLL_INSENSITIVE và SCROLL_SENSITIVE </a:t>
            </a:r>
          </a:p>
          <a:p>
            <a:pPr lvl="1" eaLnBrk="1" hangingPunct="1"/>
            <a:r>
              <a:rPr lang="en-US" smtClean="0"/>
              <a:t>4) Thực hành về transaction</a:t>
            </a:r>
          </a:p>
        </p:txBody>
      </p:sp>
      <p:sp>
        <p:nvSpPr>
          <p:cNvPr id="50178" name="Slide Number Placeholder 5"/>
          <p:cNvSpPr>
            <a:spLocks noGrp="1"/>
          </p:cNvSpPr>
          <p:nvPr>
            <p:ph type="sldNum" sz="quarter" idx="12"/>
          </p:nvPr>
        </p:nvSpPr>
        <p:spPr>
          <a:noFill/>
        </p:spPr>
        <p:txBody>
          <a:bodyPr/>
          <a:lstStyle/>
          <a:p>
            <a:fld id="{F60273B3-9A2D-4E77-B37C-AAA70F1AF26C}" type="slidenum">
              <a:rPr lang="en-US" smtClean="0"/>
              <a:pPr/>
              <a:t>43</a:t>
            </a:fld>
            <a:endParaRPr lang="en-US" smtClean="0"/>
          </a:p>
        </p:txBody>
      </p:sp>
      <p:sp>
        <p:nvSpPr>
          <p:cNvPr id="50179" name="Rectangle 2"/>
          <p:cNvSpPr>
            <a:spLocks noChangeArrowheads="1"/>
          </p:cNvSpPr>
          <p:nvPr/>
        </p:nvSpPr>
        <p:spPr bwMode="auto">
          <a:xfrm>
            <a:off x="0" y="120650"/>
            <a:ext cx="9144000" cy="565150"/>
          </a:xfrm>
          <a:prstGeom prst="rect">
            <a:avLst/>
          </a:prstGeom>
          <a:solidFill>
            <a:srgbClr val="003300">
              <a:alpha val="39999"/>
            </a:srgbClr>
          </a:solidFill>
          <a:ln w="9525">
            <a:no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0" name="Picture 7"/>
          <p:cNvPicPr>
            <a:picLocks noGrp="1" noChangeAspect="1" noChangeArrowheads="1"/>
          </p:cNvPicPr>
          <p:nvPr>
            <p:ph idx="1"/>
          </p:nvPr>
        </p:nvPicPr>
        <p:blipFill>
          <a:blip r:embed="rId2" cstate="print"/>
          <a:srcRect/>
          <a:stretch>
            <a:fillRect/>
          </a:stretch>
        </p:blipFill>
        <p:spPr>
          <a:xfrm>
            <a:off x="2841625" y="792163"/>
            <a:ext cx="3255963" cy="5775325"/>
          </a:xfrm>
          <a:noFill/>
        </p:spPr>
      </p:pic>
      <p:sp>
        <p:nvSpPr>
          <p:cNvPr id="9218" name="Slide Number Placeholder 5"/>
          <p:cNvSpPr>
            <a:spLocks noGrp="1"/>
          </p:cNvSpPr>
          <p:nvPr>
            <p:ph type="sldNum" sz="quarter" idx="12"/>
          </p:nvPr>
        </p:nvSpPr>
        <p:spPr>
          <a:noFill/>
        </p:spPr>
        <p:txBody>
          <a:bodyPr/>
          <a:lstStyle/>
          <a:p>
            <a:fld id="{2A4DCD3F-8CD7-458D-96D6-F9028DF48DD9}" type="slidenum">
              <a:rPr lang="en-US" smtClean="0"/>
              <a:pPr/>
              <a:t>5</a:t>
            </a:fld>
            <a:endParaRPr lang="en-US" smtClean="0"/>
          </a:p>
        </p:txBody>
      </p:sp>
      <p:sp>
        <p:nvSpPr>
          <p:cNvPr id="9219" name="Rectangle 2"/>
          <p:cNvSpPr>
            <a:spLocks noChangeArrowheads="1"/>
          </p:cNvSpPr>
          <p:nvPr/>
        </p:nvSpPr>
        <p:spPr bwMode="auto">
          <a:xfrm>
            <a:off x="0" y="120650"/>
            <a:ext cx="9144000" cy="565150"/>
          </a:xfrm>
          <a:prstGeom prst="rect">
            <a:avLst/>
          </a:prstGeom>
          <a:solidFill>
            <a:srgbClr val="003300">
              <a:alpha val="39999"/>
            </a:srgbClr>
          </a:solidFill>
          <a:ln w="9525">
            <a:noFill/>
            <a:miter lim="800000"/>
            <a:headEnd/>
            <a:tailEnd/>
          </a:ln>
        </p:spPr>
        <p:txBody>
          <a:bodyPr wrap="none" anchor="ctr"/>
          <a:lstStyle/>
          <a:p>
            <a:endParaRPr lang="en-US"/>
          </a:p>
        </p:txBody>
      </p:sp>
      <p:sp>
        <p:nvSpPr>
          <p:cNvPr id="209929" name="Rectangle 9"/>
          <p:cNvSpPr>
            <a:spLocks noChangeArrowheads="1"/>
          </p:cNvSpPr>
          <p:nvPr/>
        </p:nvSpPr>
        <p:spPr bwMode="auto">
          <a:xfrm>
            <a:off x="0" y="219075"/>
            <a:ext cx="9144000" cy="381000"/>
          </a:xfrm>
          <a:prstGeom prst="rect">
            <a:avLst/>
          </a:prstGeom>
          <a:noFill/>
          <a:ln w="9525">
            <a:noFill/>
            <a:miter lim="800000"/>
            <a:headEnd/>
            <a:tailEnd/>
          </a:ln>
          <a:effectLst/>
        </p:spPr>
        <p:txBody>
          <a:bodyPr anchor="ctr"/>
          <a:lstStyle/>
          <a:p>
            <a:pPr>
              <a:buClr>
                <a:schemeClr val="tx1"/>
              </a:buClr>
              <a:defRPr/>
            </a:pPr>
            <a:r>
              <a:rPr lang="en-US" sz="3600" b="1">
                <a:solidFill>
                  <a:srgbClr val="990000"/>
                </a:solidFill>
                <a:effectLst>
                  <a:outerShdw blurRad="38100" dist="38100" dir="2700000" algn="tl">
                    <a:srgbClr val="C0C0C0"/>
                  </a:outerShdw>
                </a:effectLst>
              </a:rPr>
              <a:t>CÁC TRÌNH ĐIỀU KHIỂN JDBC</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7" name="Rectangle 3"/>
          <p:cNvSpPr>
            <a:spLocks noGrp="1" noChangeArrowheads="1"/>
          </p:cNvSpPr>
          <p:nvPr>
            <p:ph type="title"/>
          </p:nvPr>
        </p:nvSpPr>
        <p:spPr>
          <a:xfrm>
            <a:off x="0" y="219075"/>
            <a:ext cx="9144000" cy="381000"/>
          </a:xfrm>
        </p:spPr>
        <p:txBody>
          <a:bodyPr anchor="ctr">
            <a:normAutofit fontScale="90000"/>
          </a:bodyPr>
          <a:lstStyle/>
          <a:p>
            <a:pPr eaLnBrk="1" hangingPunct="1">
              <a:defRPr/>
            </a:pPr>
            <a:r>
              <a:rPr lang="en-US" sz="3600" b="1" smtClean="0">
                <a:solidFill>
                  <a:srgbClr val="990000"/>
                </a:solidFill>
                <a:effectLst>
                  <a:outerShdw blurRad="38100" dist="38100" dir="2700000" algn="tl">
                    <a:srgbClr val="C0C0C0"/>
                  </a:outerShdw>
                </a:effectLst>
              </a:rPr>
              <a:t>CÁC TRÌNH ĐIỀU KHIỂN JDBC</a:t>
            </a:r>
          </a:p>
        </p:txBody>
      </p:sp>
      <p:sp>
        <p:nvSpPr>
          <p:cNvPr id="7173" name="Rectangle 7"/>
          <p:cNvSpPr>
            <a:spLocks noGrp="1" noChangeArrowheads="1"/>
          </p:cNvSpPr>
          <p:nvPr>
            <p:ph idx="1"/>
          </p:nvPr>
        </p:nvSpPr>
        <p:spPr>
          <a:xfrm>
            <a:off x="457200" y="1600200"/>
            <a:ext cx="8229600" cy="4525963"/>
          </a:xfrm>
          <a:noFill/>
        </p:spPr>
        <p:txBody>
          <a:bodyPr/>
          <a:lstStyle/>
          <a:p>
            <a:pPr eaLnBrk="1" hangingPunct="1"/>
            <a:r>
              <a:rPr lang="en-US" sz="2800" smtClean="0"/>
              <a:t>Các tương tác căn bản nhất của JDBC được liệt kê sau đây:</a:t>
            </a:r>
          </a:p>
          <a:p>
            <a:pPr eaLnBrk="1" hangingPunct="1">
              <a:buFontTx/>
              <a:buNone/>
            </a:pPr>
            <a:r>
              <a:rPr lang="en-US" sz="2800" smtClean="0"/>
              <a:t>	- Mở một kết nối đến CSDL (Open connection).</a:t>
            </a:r>
          </a:p>
          <a:p>
            <a:pPr eaLnBrk="1" hangingPunct="1">
              <a:buFontTx/>
              <a:buNone/>
            </a:pPr>
            <a:r>
              <a:rPr lang="en-US" sz="2800" smtClean="0"/>
              <a:t>	- Thực thi các câu lệnh SQL (Execute SQL).</a:t>
            </a:r>
          </a:p>
          <a:p>
            <a:pPr eaLnBrk="1" hangingPunct="1">
              <a:buFontTx/>
              <a:buNone/>
            </a:pPr>
            <a:r>
              <a:rPr lang="en-US" sz="2800" smtClean="0"/>
              <a:t>	- Xử lý dữ liệu (Process result).</a:t>
            </a:r>
          </a:p>
          <a:p>
            <a:pPr eaLnBrk="1" hangingPunct="1">
              <a:buFontTx/>
              <a:buNone/>
            </a:pPr>
            <a:r>
              <a:rPr lang="en-US" sz="2800" smtClean="0"/>
              <a:t>	- Đóng kết nối (Close conection).</a:t>
            </a:r>
          </a:p>
        </p:txBody>
      </p:sp>
      <p:sp>
        <p:nvSpPr>
          <p:cNvPr id="7170" name="Slide Number Placeholder 5"/>
          <p:cNvSpPr>
            <a:spLocks noGrp="1"/>
          </p:cNvSpPr>
          <p:nvPr>
            <p:ph type="sldNum" sz="quarter" idx="12"/>
          </p:nvPr>
        </p:nvSpPr>
        <p:spPr>
          <a:noFill/>
        </p:spPr>
        <p:txBody>
          <a:bodyPr/>
          <a:lstStyle/>
          <a:p>
            <a:fld id="{2D26D6EA-F5DD-444A-8AA3-6F59B0D4FDFE}" type="slidenum">
              <a:rPr lang="en-US" smtClean="0"/>
              <a:pPr/>
              <a:t>6</a:t>
            </a:fld>
            <a:endParaRPr lang="en-US" smtClean="0"/>
          </a:p>
        </p:txBody>
      </p:sp>
      <p:sp>
        <p:nvSpPr>
          <p:cNvPr id="7171" name="Rectangle 2"/>
          <p:cNvSpPr>
            <a:spLocks noChangeArrowheads="1"/>
          </p:cNvSpPr>
          <p:nvPr/>
        </p:nvSpPr>
        <p:spPr bwMode="auto">
          <a:xfrm>
            <a:off x="0" y="120650"/>
            <a:ext cx="9144000" cy="565150"/>
          </a:xfrm>
          <a:prstGeom prst="rect">
            <a:avLst/>
          </a:prstGeom>
          <a:solidFill>
            <a:srgbClr val="003300">
              <a:alpha val="39999"/>
            </a:srgbClr>
          </a:solidFill>
          <a:ln w="9525">
            <a:no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5" name="Rectangle 3"/>
          <p:cNvSpPr>
            <a:spLocks noGrp="1" noChangeArrowheads="1"/>
          </p:cNvSpPr>
          <p:nvPr>
            <p:ph type="title"/>
          </p:nvPr>
        </p:nvSpPr>
        <p:spPr>
          <a:xfrm>
            <a:off x="0" y="219075"/>
            <a:ext cx="9144000" cy="381000"/>
          </a:xfrm>
        </p:spPr>
        <p:txBody>
          <a:bodyPr anchor="ctr">
            <a:normAutofit fontScale="90000"/>
          </a:bodyPr>
          <a:lstStyle/>
          <a:p>
            <a:pPr eaLnBrk="1" hangingPunct="1">
              <a:defRPr/>
            </a:pPr>
            <a:r>
              <a:rPr lang="en-US" sz="3600" b="1" smtClean="0">
                <a:solidFill>
                  <a:srgbClr val="990000"/>
                </a:solidFill>
                <a:effectLst>
                  <a:outerShdw blurRad="38100" dist="38100" dir="2700000" algn="tl">
                    <a:srgbClr val="C0C0C0"/>
                  </a:outerShdw>
                </a:effectLst>
                <a:latin typeface="Times New Roman" pitchFamily="18" charset="0"/>
                <a:cs typeface="Times New Roman" pitchFamily="18" charset="0"/>
              </a:rPr>
              <a:t>TẠO NGUỒN DỮ LIỆU ODBC</a:t>
            </a:r>
          </a:p>
        </p:txBody>
      </p:sp>
      <p:sp>
        <p:nvSpPr>
          <p:cNvPr id="13317" name="Rectangle 7"/>
          <p:cNvSpPr>
            <a:spLocks noGrp="1" noChangeArrowheads="1"/>
          </p:cNvSpPr>
          <p:nvPr>
            <p:ph idx="1"/>
          </p:nvPr>
        </p:nvSpPr>
        <p:spPr>
          <a:xfrm>
            <a:off x="304800" y="906463"/>
            <a:ext cx="8229600" cy="776287"/>
          </a:xfrm>
          <a:noFill/>
        </p:spPr>
        <p:txBody>
          <a:bodyPr>
            <a:normAutofit lnSpcReduction="10000"/>
          </a:bodyPr>
          <a:lstStyle/>
          <a:p>
            <a:pPr eaLnBrk="1" hangingPunct="1">
              <a:lnSpc>
                <a:spcPct val="80000"/>
              </a:lnSpc>
            </a:pPr>
            <a:r>
              <a:rPr lang="en-US" smtClean="0"/>
              <a:t>Trên Window, vào Start -&gt; Control Panel -&gt; Administrative Tools -&gt; Data Sources (ODBC)</a:t>
            </a:r>
          </a:p>
        </p:txBody>
      </p:sp>
      <p:sp>
        <p:nvSpPr>
          <p:cNvPr id="13314" name="Slide Number Placeholder 5"/>
          <p:cNvSpPr>
            <a:spLocks noGrp="1"/>
          </p:cNvSpPr>
          <p:nvPr>
            <p:ph type="sldNum" sz="quarter" idx="12"/>
          </p:nvPr>
        </p:nvSpPr>
        <p:spPr>
          <a:noFill/>
        </p:spPr>
        <p:txBody>
          <a:bodyPr/>
          <a:lstStyle/>
          <a:p>
            <a:fld id="{5AF2EA5B-09A7-4BDB-B6F2-7B161C1086EA}" type="slidenum">
              <a:rPr lang="en-US" smtClean="0"/>
              <a:pPr/>
              <a:t>7</a:t>
            </a:fld>
            <a:endParaRPr lang="en-US" smtClean="0"/>
          </a:p>
        </p:txBody>
      </p:sp>
      <p:sp>
        <p:nvSpPr>
          <p:cNvPr id="13315" name="Rectangle 2"/>
          <p:cNvSpPr>
            <a:spLocks noChangeArrowheads="1"/>
          </p:cNvSpPr>
          <p:nvPr/>
        </p:nvSpPr>
        <p:spPr bwMode="auto">
          <a:xfrm>
            <a:off x="156754" y="199028"/>
            <a:ext cx="9144000" cy="565150"/>
          </a:xfrm>
          <a:prstGeom prst="rect">
            <a:avLst/>
          </a:prstGeom>
          <a:solidFill>
            <a:srgbClr val="003300">
              <a:alpha val="39999"/>
            </a:srgbClr>
          </a:solidFill>
          <a:ln w="9525">
            <a:noFill/>
            <a:miter lim="800000"/>
            <a:headEnd/>
            <a:tailEnd/>
          </a:ln>
        </p:spPr>
        <p:txBody>
          <a:bodyPr wrap="none" anchor="ctr"/>
          <a:lstStyle/>
          <a:p>
            <a:endParaRPr lang="en-US"/>
          </a:p>
        </p:txBody>
      </p:sp>
      <p:pic>
        <p:nvPicPr>
          <p:cNvPr id="13318" name="Picture 8"/>
          <p:cNvPicPr>
            <a:picLocks noChangeAspect="1" noChangeArrowheads="1"/>
          </p:cNvPicPr>
          <p:nvPr/>
        </p:nvPicPr>
        <p:blipFill>
          <a:blip r:embed="rId2" cstate="print"/>
          <a:srcRect/>
          <a:stretch>
            <a:fillRect/>
          </a:stretch>
        </p:blipFill>
        <p:spPr bwMode="auto">
          <a:xfrm>
            <a:off x="306388" y="1649413"/>
            <a:ext cx="4391025" cy="3657600"/>
          </a:xfrm>
          <a:prstGeom prst="rect">
            <a:avLst/>
          </a:prstGeom>
          <a:noFill/>
          <a:ln w="9525" algn="ctr">
            <a:noFill/>
            <a:miter lim="800000"/>
            <a:headEnd/>
            <a:tailEnd/>
          </a:ln>
        </p:spPr>
      </p:pic>
      <p:pic>
        <p:nvPicPr>
          <p:cNvPr id="13319" name="Picture 9"/>
          <p:cNvPicPr>
            <a:picLocks noChangeAspect="1" noChangeArrowheads="1"/>
          </p:cNvPicPr>
          <p:nvPr/>
        </p:nvPicPr>
        <p:blipFill>
          <a:blip r:embed="rId3" cstate="print"/>
          <a:srcRect/>
          <a:stretch>
            <a:fillRect/>
          </a:stretch>
        </p:blipFill>
        <p:spPr bwMode="auto">
          <a:xfrm>
            <a:off x="4492625" y="2932113"/>
            <a:ext cx="4457700" cy="3352800"/>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9" name="Rectangle 3"/>
          <p:cNvSpPr>
            <a:spLocks noGrp="1" noChangeArrowheads="1"/>
          </p:cNvSpPr>
          <p:nvPr>
            <p:ph type="title"/>
          </p:nvPr>
        </p:nvSpPr>
        <p:spPr>
          <a:xfrm>
            <a:off x="0" y="219075"/>
            <a:ext cx="9144000" cy="381000"/>
          </a:xfrm>
        </p:spPr>
        <p:txBody>
          <a:bodyPr anchor="ctr">
            <a:normAutofit fontScale="90000"/>
          </a:bodyPr>
          <a:lstStyle/>
          <a:p>
            <a:pPr eaLnBrk="1" hangingPunct="1">
              <a:defRPr/>
            </a:pPr>
            <a:r>
              <a:rPr lang="en-US" sz="3600" b="1" smtClean="0">
                <a:solidFill>
                  <a:srgbClr val="990000"/>
                </a:solidFill>
                <a:effectLst>
                  <a:outerShdw blurRad="38100" dist="38100" dir="2700000" algn="tl">
                    <a:srgbClr val="C0C0C0"/>
                  </a:outerShdw>
                </a:effectLst>
                <a:latin typeface="Times New Roman" pitchFamily="18" charset="0"/>
                <a:cs typeface="Times New Roman" pitchFamily="18" charset="0"/>
              </a:rPr>
              <a:t>TẠO NGUỒN DỮ LIỆU ODBC</a:t>
            </a:r>
          </a:p>
        </p:txBody>
      </p:sp>
      <p:sp>
        <p:nvSpPr>
          <p:cNvPr id="14341" name="Rectangle 7"/>
          <p:cNvSpPr>
            <a:spLocks noGrp="1" noChangeArrowheads="1"/>
          </p:cNvSpPr>
          <p:nvPr>
            <p:ph idx="1"/>
          </p:nvPr>
        </p:nvSpPr>
        <p:spPr>
          <a:xfrm>
            <a:off x="457200" y="927100"/>
            <a:ext cx="8229600" cy="1371600"/>
          </a:xfrm>
          <a:noFill/>
        </p:spPr>
        <p:txBody>
          <a:bodyPr>
            <a:normAutofit fontScale="77500" lnSpcReduction="20000"/>
          </a:bodyPr>
          <a:lstStyle/>
          <a:p>
            <a:pPr eaLnBrk="1" hangingPunct="1"/>
            <a:r>
              <a:rPr lang="en-US" smtClean="0"/>
              <a:t>Đặt tên nguồn dữ liệu ở mục “Data Source Name” (sẽ sử dụng trong chuỗi kết nối)</a:t>
            </a:r>
          </a:p>
          <a:p>
            <a:pPr eaLnBrk="1" hangingPunct="1"/>
            <a:r>
              <a:rPr lang="en-US" smtClean="0"/>
              <a:t>Nhấp “Select” để chọn đường dẫn đến file cơ sơ dữ liệu. </a:t>
            </a:r>
          </a:p>
        </p:txBody>
      </p:sp>
      <p:sp>
        <p:nvSpPr>
          <p:cNvPr id="14338" name="Slide Number Placeholder 5"/>
          <p:cNvSpPr>
            <a:spLocks noGrp="1"/>
          </p:cNvSpPr>
          <p:nvPr>
            <p:ph type="sldNum" sz="quarter" idx="12"/>
          </p:nvPr>
        </p:nvSpPr>
        <p:spPr>
          <a:noFill/>
        </p:spPr>
        <p:txBody>
          <a:bodyPr/>
          <a:lstStyle/>
          <a:p>
            <a:fld id="{38F79508-42DE-4027-8D33-048EBC489C28}" type="slidenum">
              <a:rPr lang="en-US" smtClean="0"/>
              <a:pPr/>
              <a:t>8</a:t>
            </a:fld>
            <a:endParaRPr lang="en-US" smtClean="0"/>
          </a:p>
        </p:txBody>
      </p:sp>
      <p:sp>
        <p:nvSpPr>
          <p:cNvPr id="14339" name="Rectangle 2"/>
          <p:cNvSpPr>
            <a:spLocks noChangeArrowheads="1"/>
          </p:cNvSpPr>
          <p:nvPr/>
        </p:nvSpPr>
        <p:spPr bwMode="auto">
          <a:xfrm>
            <a:off x="0" y="185964"/>
            <a:ext cx="9144000" cy="565150"/>
          </a:xfrm>
          <a:prstGeom prst="rect">
            <a:avLst/>
          </a:prstGeom>
          <a:solidFill>
            <a:srgbClr val="003300">
              <a:alpha val="39999"/>
            </a:srgbClr>
          </a:solidFill>
          <a:ln w="9525">
            <a:noFill/>
            <a:miter lim="800000"/>
            <a:headEnd/>
            <a:tailEnd/>
          </a:ln>
        </p:spPr>
        <p:txBody>
          <a:bodyPr wrap="none" anchor="ctr"/>
          <a:lstStyle/>
          <a:p>
            <a:endParaRPr lang="en-US"/>
          </a:p>
        </p:txBody>
      </p:sp>
      <p:pic>
        <p:nvPicPr>
          <p:cNvPr id="14342" name="Picture 8"/>
          <p:cNvPicPr>
            <a:picLocks noChangeAspect="1" noChangeArrowheads="1"/>
          </p:cNvPicPr>
          <p:nvPr/>
        </p:nvPicPr>
        <p:blipFill>
          <a:blip r:embed="rId2" cstate="print"/>
          <a:srcRect/>
          <a:stretch>
            <a:fillRect/>
          </a:stretch>
        </p:blipFill>
        <p:spPr bwMode="auto">
          <a:xfrm>
            <a:off x="1746250" y="2319338"/>
            <a:ext cx="5451475" cy="3692525"/>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5" name="Rectangle 3"/>
          <p:cNvSpPr>
            <a:spLocks noGrp="1" noChangeArrowheads="1"/>
          </p:cNvSpPr>
          <p:nvPr>
            <p:ph type="title"/>
          </p:nvPr>
        </p:nvSpPr>
        <p:spPr>
          <a:xfrm>
            <a:off x="0" y="219075"/>
            <a:ext cx="9144000" cy="381000"/>
          </a:xfrm>
        </p:spPr>
        <p:txBody>
          <a:bodyPr anchor="ctr">
            <a:normAutofit fontScale="90000"/>
          </a:bodyPr>
          <a:lstStyle/>
          <a:p>
            <a:pPr eaLnBrk="1" hangingPunct="1">
              <a:defRPr/>
            </a:pPr>
            <a:r>
              <a:rPr lang="en-US" b="1" smtClean="0">
                <a:solidFill>
                  <a:srgbClr val="990000"/>
                </a:solidFill>
                <a:effectLst>
                  <a:outerShdw blurRad="38100" dist="38100" dir="2700000" algn="tl">
                    <a:srgbClr val="C0C0C0"/>
                  </a:outerShdw>
                </a:effectLst>
              </a:rPr>
              <a:t>CÁC BƯỚC LẬP TRÌNH TRUY XUẤT CSDL</a:t>
            </a:r>
          </a:p>
        </p:txBody>
      </p:sp>
      <p:sp>
        <p:nvSpPr>
          <p:cNvPr id="18437" name="Rectangle 7"/>
          <p:cNvSpPr>
            <a:spLocks noGrp="1" noChangeArrowheads="1"/>
          </p:cNvSpPr>
          <p:nvPr>
            <p:ph idx="1"/>
          </p:nvPr>
        </p:nvSpPr>
        <p:spPr>
          <a:xfrm>
            <a:off x="511175" y="1008063"/>
            <a:ext cx="8229600" cy="4525962"/>
          </a:xfrm>
          <a:noFill/>
        </p:spPr>
        <p:txBody>
          <a:bodyPr/>
          <a:lstStyle/>
          <a:p>
            <a:pPr eaLnBrk="1" hangingPunct="1"/>
            <a:r>
              <a:rPr lang="en-US" sz="2800" smtClean="0"/>
              <a:t>Nạp trình điều khiển.</a:t>
            </a:r>
          </a:p>
          <a:p>
            <a:pPr eaLnBrk="1" hangingPunct="1"/>
            <a:r>
              <a:rPr lang="en-US" sz="2800" smtClean="0"/>
              <a:t>Thiết lập kết nối.</a:t>
            </a:r>
          </a:p>
          <a:p>
            <a:pPr eaLnBrk="1" hangingPunct="1"/>
            <a:r>
              <a:rPr lang="en-US" sz="2800" smtClean="0"/>
              <a:t>Tạo đối tượng Statement</a:t>
            </a:r>
          </a:p>
          <a:p>
            <a:pPr eaLnBrk="1" hangingPunct="1"/>
            <a:r>
              <a:rPr lang="en-US" sz="2800" smtClean="0"/>
              <a:t>Thực hiện vấn tin</a:t>
            </a:r>
          </a:p>
          <a:p>
            <a:pPr eaLnBrk="1" hangingPunct="1"/>
            <a:r>
              <a:rPr lang="en-US" sz="2800" smtClean="0"/>
              <a:t>Xử lý kết quả trả về</a:t>
            </a:r>
          </a:p>
          <a:p>
            <a:pPr eaLnBrk="1" hangingPunct="1"/>
            <a:r>
              <a:rPr lang="en-US" sz="2800" smtClean="0"/>
              <a:t>Đóng kết nối</a:t>
            </a:r>
          </a:p>
        </p:txBody>
      </p:sp>
      <p:sp>
        <p:nvSpPr>
          <p:cNvPr id="18434" name="Slide Number Placeholder 5"/>
          <p:cNvSpPr>
            <a:spLocks noGrp="1"/>
          </p:cNvSpPr>
          <p:nvPr>
            <p:ph type="sldNum" sz="quarter" idx="12"/>
          </p:nvPr>
        </p:nvSpPr>
        <p:spPr>
          <a:noFill/>
        </p:spPr>
        <p:txBody>
          <a:bodyPr/>
          <a:lstStyle/>
          <a:p>
            <a:fld id="{21E698A4-C8E0-4745-8B3C-0E7F91E2CC99}" type="slidenum">
              <a:rPr lang="en-US" smtClean="0"/>
              <a:pPr/>
              <a:t>9</a:t>
            </a:fld>
            <a:endParaRPr lang="en-US" smtClean="0"/>
          </a:p>
        </p:txBody>
      </p:sp>
      <p:sp>
        <p:nvSpPr>
          <p:cNvPr id="18435" name="Rectangle 2"/>
          <p:cNvSpPr>
            <a:spLocks noChangeArrowheads="1"/>
          </p:cNvSpPr>
          <p:nvPr/>
        </p:nvSpPr>
        <p:spPr bwMode="auto">
          <a:xfrm>
            <a:off x="0" y="120650"/>
            <a:ext cx="9144000" cy="565150"/>
          </a:xfrm>
          <a:prstGeom prst="rect">
            <a:avLst/>
          </a:prstGeom>
          <a:solidFill>
            <a:srgbClr val="003300">
              <a:alpha val="39999"/>
            </a:srgbClr>
          </a:solidFill>
          <a:ln w="9525">
            <a:no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NRSTYLE" val="Indezine_SM_Title"/>
</p:tagLst>
</file>

<file path=ppt/tags/tag2.xml><?xml version="1.0" encoding="utf-8"?>
<p:tagLst xmlns:a="http://schemas.openxmlformats.org/drawingml/2006/main" xmlns:r="http://schemas.openxmlformats.org/officeDocument/2006/relationships" xmlns:p="http://schemas.openxmlformats.org/presentationml/2006/main">
  <p:tag name="RNRSTYLE" val="Indezine_SM_Text"/>
</p:tagLst>
</file>

<file path=ppt/tags/tag3.xml><?xml version="1.0" encoding="utf-8"?>
<p:tagLst xmlns:a="http://schemas.openxmlformats.org/drawingml/2006/main" xmlns:r="http://schemas.openxmlformats.org/officeDocument/2006/relationships" xmlns:p="http://schemas.openxmlformats.org/presentationml/2006/main">
  <p:tag name="RNRSTYLE" val="Indezine_SM2_Title"/>
</p:tagLst>
</file>

<file path=ppt/tags/tag4.xml><?xml version="1.0" encoding="utf-8"?>
<p:tagLst xmlns:a="http://schemas.openxmlformats.org/drawingml/2006/main" xmlns:r="http://schemas.openxmlformats.org/officeDocument/2006/relationships" xmlns:p="http://schemas.openxmlformats.org/presentationml/2006/main">
  <p:tag name="RNRSTYLE" val="Indezine_SM2_Text"/>
</p:tagLst>
</file>

<file path=ppt/theme/theme1.xml><?xml version="1.0" encoding="utf-8"?>
<a:theme xmlns:a="http://schemas.openxmlformats.org/drawingml/2006/main" name="ind_3822_slide">
  <a:themeElements>
    <a:clrScheme name="ind_3822_slide 2">
      <a:dk1>
        <a:srgbClr val="000000"/>
      </a:dk1>
      <a:lt1>
        <a:srgbClr val="FFFFFF"/>
      </a:lt1>
      <a:dk2>
        <a:srgbClr val="000000"/>
      </a:dk2>
      <a:lt2>
        <a:srgbClr val="B2B2B2"/>
      </a:lt2>
      <a:accent1>
        <a:srgbClr val="B9E71C"/>
      </a:accent1>
      <a:accent2>
        <a:srgbClr val="18EC21"/>
      </a:accent2>
      <a:accent3>
        <a:srgbClr val="FFFFFF"/>
      </a:accent3>
      <a:accent4>
        <a:srgbClr val="000000"/>
      </a:accent4>
      <a:accent5>
        <a:srgbClr val="D9F1AB"/>
      </a:accent5>
      <a:accent6>
        <a:srgbClr val="15D61D"/>
      </a:accent6>
      <a:hlink>
        <a:srgbClr val="005480"/>
      </a:hlink>
      <a:folHlink>
        <a:srgbClr val="008008"/>
      </a:folHlink>
    </a:clrScheme>
    <a:fontScheme name="ind_3822_slid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ind_3822_slide 1">
        <a:dk1>
          <a:srgbClr val="000000"/>
        </a:dk1>
        <a:lt1>
          <a:srgbClr val="FFFFFF"/>
        </a:lt1>
        <a:dk2>
          <a:srgbClr val="000000"/>
        </a:dk2>
        <a:lt2>
          <a:srgbClr val="B2B2B2"/>
        </a:lt2>
        <a:accent1>
          <a:srgbClr val="9AFF9D"/>
        </a:accent1>
        <a:accent2>
          <a:srgbClr val="07D90E"/>
        </a:accent2>
        <a:accent3>
          <a:srgbClr val="FFFFFF"/>
        </a:accent3>
        <a:accent4>
          <a:srgbClr val="000000"/>
        </a:accent4>
        <a:accent5>
          <a:srgbClr val="CAFFCC"/>
        </a:accent5>
        <a:accent6>
          <a:srgbClr val="06C40C"/>
        </a:accent6>
        <a:hlink>
          <a:srgbClr val="006705"/>
        </a:hlink>
        <a:folHlink>
          <a:srgbClr val="004E04"/>
        </a:folHlink>
      </a:clrScheme>
      <a:clrMap bg1="lt1" tx1="dk1" bg2="lt2" tx2="dk2" accent1="accent1" accent2="accent2" accent3="accent3" accent4="accent4" accent5="accent5" accent6="accent6" hlink="hlink" folHlink="folHlink"/>
    </a:extraClrScheme>
    <a:extraClrScheme>
      <a:clrScheme name="ind_3822_slide 2">
        <a:dk1>
          <a:srgbClr val="000000"/>
        </a:dk1>
        <a:lt1>
          <a:srgbClr val="FFFFFF"/>
        </a:lt1>
        <a:dk2>
          <a:srgbClr val="000000"/>
        </a:dk2>
        <a:lt2>
          <a:srgbClr val="B2B2B2"/>
        </a:lt2>
        <a:accent1>
          <a:srgbClr val="B9E71C"/>
        </a:accent1>
        <a:accent2>
          <a:srgbClr val="18EC21"/>
        </a:accent2>
        <a:accent3>
          <a:srgbClr val="FFFFFF"/>
        </a:accent3>
        <a:accent4>
          <a:srgbClr val="000000"/>
        </a:accent4>
        <a:accent5>
          <a:srgbClr val="D9F1AB"/>
        </a:accent5>
        <a:accent6>
          <a:srgbClr val="15D61D"/>
        </a:accent6>
        <a:hlink>
          <a:srgbClr val="005480"/>
        </a:hlink>
        <a:folHlink>
          <a:srgbClr val="008008"/>
        </a:folHlink>
      </a:clrScheme>
      <a:clrMap bg1="lt1" tx1="dk1" bg2="lt2" tx2="dk2" accent1="accent1" accent2="accent2" accent3="accent3" accent4="accent4" accent5="accent5" accent6="accent6" hlink="hlink" folHlink="folHlink"/>
    </a:extraClrScheme>
    <a:extraClrScheme>
      <a:clrScheme name="ind_3822_slide 3">
        <a:dk1>
          <a:srgbClr val="000000"/>
        </a:dk1>
        <a:lt1>
          <a:srgbClr val="FFFFFF"/>
        </a:lt1>
        <a:dk2>
          <a:srgbClr val="000000"/>
        </a:dk2>
        <a:lt2>
          <a:srgbClr val="B2B2B2"/>
        </a:lt2>
        <a:accent1>
          <a:srgbClr val="18EC21"/>
        </a:accent1>
        <a:accent2>
          <a:srgbClr val="FB6C09"/>
        </a:accent2>
        <a:accent3>
          <a:srgbClr val="FFFFFF"/>
        </a:accent3>
        <a:accent4>
          <a:srgbClr val="000000"/>
        </a:accent4>
        <a:accent5>
          <a:srgbClr val="ABF4AB"/>
        </a:accent5>
        <a:accent6>
          <a:srgbClr val="E36107"/>
        </a:accent6>
        <a:hlink>
          <a:srgbClr val="6B0038"/>
        </a:hlink>
        <a:folHlink>
          <a:srgbClr val="702F00"/>
        </a:folHlink>
      </a:clrScheme>
      <a:clrMap bg1="lt1" tx1="dk1" bg2="lt2" tx2="dk2" accent1="accent1" accent2="accent2" accent3="accent3" accent4="accent4" accent5="accent5" accent6="accent6" hlink="hlink" folHlink="folHlink"/>
    </a:extraClrScheme>
    <a:extraClrScheme>
      <a:clrScheme name="ind_3822_slide 4">
        <a:dk1>
          <a:srgbClr val="000000"/>
        </a:dk1>
        <a:lt1>
          <a:srgbClr val="FFFFFF"/>
        </a:lt1>
        <a:dk2>
          <a:srgbClr val="000000"/>
        </a:dk2>
        <a:lt2>
          <a:srgbClr val="B2B2B2"/>
        </a:lt2>
        <a:accent1>
          <a:srgbClr val="FBD209"/>
        </a:accent1>
        <a:accent2>
          <a:srgbClr val="FF1805"/>
        </a:accent2>
        <a:accent3>
          <a:srgbClr val="FFFFFF"/>
        </a:accent3>
        <a:accent4>
          <a:srgbClr val="000000"/>
        </a:accent4>
        <a:accent5>
          <a:srgbClr val="FDE5AA"/>
        </a:accent5>
        <a:accent6>
          <a:srgbClr val="E71504"/>
        </a:accent6>
        <a:hlink>
          <a:srgbClr val="130080"/>
        </a:hlink>
        <a:folHlink>
          <a:srgbClr val="007507"/>
        </a:folHlink>
      </a:clrScheme>
      <a:clrMap bg1="lt1" tx1="dk1" bg2="lt2" tx2="dk2" accent1="accent1" accent2="accent2" accent3="accent3" accent4="accent4" accent5="accent5" accent6="accent6" hlink="hlink" folHlink="folHlink"/>
    </a:extraClrScheme>
    <a:extraClrScheme>
      <a:clrScheme name="ind_3822_slide 5">
        <a:dk1>
          <a:srgbClr val="000000"/>
        </a:dk1>
        <a:lt1>
          <a:srgbClr val="FFFFFF"/>
        </a:lt1>
        <a:dk2>
          <a:srgbClr val="000000"/>
        </a:dk2>
        <a:lt2>
          <a:srgbClr val="B2B2B2"/>
        </a:lt2>
        <a:accent1>
          <a:srgbClr val="9AFF9D"/>
        </a:accent1>
        <a:accent2>
          <a:srgbClr val="07D90E"/>
        </a:accent2>
        <a:accent3>
          <a:srgbClr val="FFFFFF"/>
        </a:accent3>
        <a:accent4>
          <a:srgbClr val="000000"/>
        </a:accent4>
        <a:accent5>
          <a:srgbClr val="CAFFCC"/>
        </a:accent5>
        <a:accent6>
          <a:srgbClr val="06C40C"/>
        </a:accent6>
        <a:hlink>
          <a:srgbClr val="006705"/>
        </a:hlink>
        <a:folHlink>
          <a:srgbClr val="003E03"/>
        </a:folHlink>
      </a:clrScheme>
      <a:clrMap bg1="lt1" tx1="dk1" bg2="lt2" tx2="dk2" accent1="accent1" accent2="accent2" accent3="accent3" accent4="accent4" accent5="accent5" accent6="accent6" hlink="hlink" folHlink="folHlink"/>
    </a:extraClrScheme>
    <a:extraClrScheme>
      <a:clrScheme name="ind_3822_slide 6">
        <a:dk1>
          <a:srgbClr val="000000"/>
        </a:dk1>
        <a:lt1>
          <a:srgbClr val="FFFFFF"/>
        </a:lt1>
        <a:dk2>
          <a:srgbClr val="000000"/>
        </a:dk2>
        <a:lt2>
          <a:srgbClr val="B2B2B2"/>
        </a:lt2>
        <a:accent1>
          <a:srgbClr val="B9E71C"/>
        </a:accent1>
        <a:accent2>
          <a:srgbClr val="18EC21"/>
        </a:accent2>
        <a:accent3>
          <a:srgbClr val="FFFFFF"/>
        </a:accent3>
        <a:accent4>
          <a:srgbClr val="000000"/>
        </a:accent4>
        <a:accent5>
          <a:srgbClr val="D9F1AB"/>
        </a:accent5>
        <a:accent6>
          <a:srgbClr val="15D61D"/>
        </a:accent6>
        <a:hlink>
          <a:srgbClr val="005480"/>
        </a:hlink>
        <a:folHlink>
          <a:srgbClr val="006607"/>
        </a:folHlink>
      </a:clrScheme>
      <a:clrMap bg1="lt1" tx1="dk1" bg2="lt2" tx2="dk2" accent1="accent1" accent2="accent2" accent3="accent3" accent4="accent4" accent5="accent5" accent6="accent6" hlink="hlink" folHlink="folHlink"/>
    </a:extraClrScheme>
    <a:extraClrScheme>
      <a:clrScheme name="ind_3822_slide 7">
        <a:dk1>
          <a:srgbClr val="000000"/>
        </a:dk1>
        <a:lt1>
          <a:srgbClr val="FFFFFF"/>
        </a:lt1>
        <a:dk2>
          <a:srgbClr val="000000"/>
        </a:dk2>
        <a:lt2>
          <a:srgbClr val="B2B2B2"/>
        </a:lt2>
        <a:accent1>
          <a:srgbClr val="18EC21"/>
        </a:accent1>
        <a:accent2>
          <a:srgbClr val="FB6C09"/>
        </a:accent2>
        <a:accent3>
          <a:srgbClr val="FFFFFF"/>
        </a:accent3>
        <a:accent4>
          <a:srgbClr val="000000"/>
        </a:accent4>
        <a:accent5>
          <a:srgbClr val="ABF4AB"/>
        </a:accent5>
        <a:accent6>
          <a:srgbClr val="E36107"/>
        </a:accent6>
        <a:hlink>
          <a:srgbClr val="6B0038"/>
        </a:hlink>
        <a:folHlink>
          <a:srgbClr val="5A2700"/>
        </a:folHlink>
      </a:clrScheme>
      <a:clrMap bg1="lt1" tx1="dk1" bg2="lt2" tx2="dk2" accent1="accent1" accent2="accent2" accent3="accent3" accent4="accent4" accent5="accent5" accent6="accent6" hlink="hlink" folHlink="folHlink"/>
    </a:extraClrScheme>
    <a:extraClrScheme>
      <a:clrScheme name="ind_3822_slide 8">
        <a:dk1>
          <a:srgbClr val="000000"/>
        </a:dk1>
        <a:lt1>
          <a:srgbClr val="FFFFFF"/>
        </a:lt1>
        <a:dk2>
          <a:srgbClr val="000000"/>
        </a:dk2>
        <a:lt2>
          <a:srgbClr val="B2B2B2"/>
        </a:lt2>
        <a:accent1>
          <a:srgbClr val="FBD209"/>
        </a:accent1>
        <a:accent2>
          <a:srgbClr val="FF1805"/>
        </a:accent2>
        <a:accent3>
          <a:srgbClr val="FFFFFF"/>
        </a:accent3>
        <a:accent4>
          <a:srgbClr val="000000"/>
        </a:accent4>
        <a:accent5>
          <a:srgbClr val="FDE5AA"/>
        </a:accent5>
        <a:accent6>
          <a:srgbClr val="E71504"/>
        </a:accent6>
        <a:hlink>
          <a:srgbClr val="130080"/>
        </a:hlink>
        <a:folHlink>
          <a:srgbClr val="00520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1_Default Design 2">
      <a:dk1>
        <a:srgbClr val="000000"/>
      </a:dk1>
      <a:lt1>
        <a:srgbClr val="FFFFFF"/>
      </a:lt1>
      <a:dk2>
        <a:srgbClr val="000000"/>
      </a:dk2>
      <a:lt2>
        <a:srgbClr val="B2B2B2"/>
      </a:lt2>
      <a:accent1>
        <a:srgbClr val="B9E71C"/>
      </a:accent1>
      <a:accent2>
        <a:srgbClr val="18EC21"/>
      </a:accent2>
      <a:accent3>
        <a:srgbClr val="FFFFFF"/>
      </a:accent3>
      <a:accent4>
        <a:srgbClr val="000000"/>
      </a:accent4>
      <a:accent5>
        <a:srgbClr val="D9F1AB"/>
      </a:accent5>
      <a:accent6>
        <a:srgbClr val="15D61D"/>
      </a:accent6>
      <a:hlink>
        <a:srgbClr val="005480"/>
      </a:hlink>
      <a:folHlink>
        <a:srgbClr val="008008"/>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B2B2B2"/>
        </a:lt2>
        <a:accent1>
          <a:srgbClr val="9AFF9D"/>
        </a:accent1>
        <a:accent2>
          <a:srgbClr val="07D90E"/>
        </a:accent2>
        <a:accent3>
          <a:srgbClr val="FFFFFF"/>
        </a:accent3>
        <a:accent4>
          <a:srgbClr val="000000"/>
        </a:accent4>
        <a:accent5>
          <a:srgbClr val="CAFFCC"/>
        </a:accent5>
        <a:accent6>
          <a:srgbClr val="06C40C"/>
        </a:accent6>
        <a:hlink>
          <a:srgbClr val="006705"/>
        </a:hlink>
        <a:folHlink>
          <a:srgbClr val="004E04"/>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B2B2B2"/>
        </a:lt2>
        <a:accent1>
          <a:srgbClr val="B9E71C"/>
        </a:accent1>
        <a:accent2>
          <a:srgbClr val="18EC21"/>
        </a:accent2>
        <a:accent3>
          <a:srgbClr val="FFFFFF"/>
        </a:accent3>
        <a:accent4>
          <a:srgbClr val="000000"/>
        </a:accent4>
        <a:accent5>
          <a:srgbClr val="D9F1AB"/>
        </a:accent5>
        <a:accent6>
          <a:srgbClr val="15D61D"/>
        </a:accent6>
        <a:hlink>
          <a:srgbClr val="005480"/>
        </a:hlink>
        <a:folHlink>
          <a:srgbClr val="008008"/>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B2B2B2"/>
        </a:lt2>
        <a:accent1>
          <a:srgbClr val="18EC21"/>
        </a:accent1>
        <a:accent2>
          <a:srgbClr val="FB6C09"/>
        </a:accent2>
        <a:accent3>
          <a:srgbClr val="FFFFFF"/>
        </a:accent3>
        <a:accent4>
          <a:srgbClr val="000000"/>
        </a:accent4>
        <a:accent5>
          <a:srgbClr val="ABF4AB"/>
        </a:accent5>
        <a:accent6>
          <a:srgbClr val="E36107"/>
        </a:accent6>
        <a:hlink>
          <a:srgbClr val="6B0038"/>
        </a:hlink>
        <a:folHlink>
          <a:srgbClr val="702F00"/>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FF"/>
        </a:lt1>
        <a:dk2>
          <a:srgbClr val="000000"/>
        </a:dk2>
        <a:lt2>
          <a:srgbClr val="B2B2B2"/>
        </a:lt2>
        <a:accent1>
          <a:srgbClr val="FBD209"/>
        </a:accent1>
        <a:accent2>
          <a:srgbClr val="FF1805"/>
        </a:accent2>
        <a:accent3>
          <a:srgbClr val="FFFFFF"/>
        </a:accent3>
        <a:accent4>
          <a:srgbClr val="000000"/>
        </a:accent4>
        <a:accent5>
          <a:srgbClr val="FDE5AA"/>
        </a:accent5>
        <a:accent6>
          <a:srgbClr val="E71504"/>
        </a:accent6>
        <a:hlink>
          <a:srgbClr val="130080"/>
        </a:hlink>
        <a:folHlink>
          <a:srgbClr val="007507"/>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B2B2B2"/>
        </a:lt2>
        <a:accent1>
          <a:srgbClr val="9AFF9D"/>
        </a:accent1>
        <a:accent2>
          <a:srgbClr val="07D90E"/>
        </a:accent2>
        <a:accent3>
          <a:srgbClr val="FFFFFF"/>
        </a:accent3>
        <a:accent4>
          <a:srgbClr val="000000"/>
        </a:accent4>
        <a:accent5>
          <a:srgbClr val="CAFFCC"/>
        </a:accent5>
        <a:accent6>
          <a:srgbClr val="06C40C"/>
        </a:accent6>
        <a:hlink>
          <a:srgbClr val="006705"/>
        </a:hlink>
        <a:folHlink>
          <a:srgbClr val="003E03"/>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B2B2B2"/>
        </a:lt2>
        <a:accent1>
          <a:srgbClr val="B9E71C"/>
        </a:accent1>
        <a:accent2>
          <a:srgbClr val="18EC21"/>
        </a:accent2>
        <a:accent3>
          <a:srgbClr val="FFFFFF"/>
        </a:accent3>
        <a:accent4>
          <a:srgbClr val="000000"/>
        </a:accent4>
        <a:accent5>
          <a:srgbClr val="D9F1AB"/>
        </a:accent5>
        <a:accent6>
          <a:srgbClr val="15D61D"/>
        </a:accent6>
        <a:hlink>
          <a:srgbClr val="005480"/>
        </a:hlink>
        <a:folHlink>
          <a:srgbClr val="006607"/>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B2B2B2"/>
        </a:lt2>
        <a:accent1>
          <a:srgbClr val="18EC21"/>
        </a:accent1>
        <a:accent2>
          <a:srgbClr val="FB6C09"/>
        </a:accent2>
        <a:accent3>
          <a:srgbClr val="FFFFFF"/>
        </a:accent3>
        <a:accent4>
          <a:srgbClr val="000000"/>
        </a:accent4>
        <a:accent5>
          <a:srgbClr val="ABF4AB"/>
        </a:accent5>
        <a:accent6>
          <a:srgbClr val="E36107"/>
        </a:accent6>
        <a:hlink>
          <a:srgbClr val="6B0038"/>
        </a:hlink>
        <a:folHlink>
          <a:srgbClr val="5A2700"/>
        </a:folHlink>
      </a:clrScheme>
      <a:clrMap bg1="lt1" tx1="dk1" bg2="lt2" tx2="dk2" accent1="accent1" accent2="accent2" accent3="accent3" accent4="accent4" accent5="accent5" accent6="accent6" hlink="hlink" folHlink="folHlink"/>
    </a:extraClrScheme>
    <a:extraClrScheme>
      <a:clrScheme name="1_Default Design 8">
        <a:dk1>
          <a:srgbClr val="000000"/>
        </a:dk1>
        <a:lt1>
          <a:srgbClr val="FFFFFF"/>
        </a:lt1>
        <a:dk2>
          <a:srgbClr val="000000"/>
        </a:dk2>
        <a:lt2>
          <a:srgbClr val="B2B2B2"/>
        </a:lt2>
        <a:accent1>
          <a:srgbClr val="FBD209"/>
        </a:accent1>
        <a:accent2>
          <a:srgbClr val="FF1805"/>
        </a:accent2>
        <a:accent3>
          <a:srgbClr val="FFFFFF"/>
        </a:accent3>
        <a:accent4>
          <a:srgbClr val="000000"/>
        </a:accent4>
        <a:accent5>
          <a:srgbClr val="FDE5AA"/>
        </a:accent5>
        <a:accent6>
          <a:srgbClr val="E71504"/>
        </a:accent6>
        <a:hlink>
          <a:srgbClr val="130080"/>
        </a:hlink>
        <a:folHlink>
          <a:srgbClr val="00520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ind_3822_slide</Template>
  <TotalTime>1744</TotalTime>
  <Words>1972</Words>
  <Application>Microsoft Office PowerPoint</Application>
  <PresentationFormat>On-screen Show (4:3)</PresentationFormat>
  <Paragraphs>461</Paragraphs>
  <Slides>43</Slides>
  <Notes>0</Notes>
  <HiddenSlides>0</HiddenSlides>
  <MMClips>0</MMClips>
  <ScaleCrop>false</ScaleCrop>
  <HeadingPairs>
    <vt:vector size="4" baseType="variant">
      <vt:variant>
        <vt:lpstr>Theme</vt:lpstr>
      </vt:variant>
      <vt:variant>
        <vt:i4>3</vt:i4>
      </vt:variant>
      <vt:variant>
        <vt:lpstr>Slide Titles</vt:lpstr>
      </vt:variant>
      <vt:variant>
        <vt:i4>43</vt:i4>
      </vt:variant>
    </vt:vector>
  </HeadingPairs>
  <TitlesOfParts>
    <vt:vector size="46" baseType="lpstr">
      <vt:lpstr>ind_3822_slide</vt:lpstr>
      <vt:lpstr>1_Default Design</vt:lpstr>
      <vt:lpstr>Office Theme</vt:lpstr>
      <vt:lpstr>Slide 1</vt:lpstr>
      <vt:lpstr>CÁC TRÌNH ĐIỀU KHIỂN JDBC</vt:lpstr>
      <vt:lpstr>CÁC TRÌNH ĐIỀU KHIỂN JDBC</vt:lpstr>
      <vt:lpstr>CÁC TRÌNH ĐIỀU KHIỂN JDBC</vt:lpstr>
      <vt:lpstr>Slide 5</vt:lpstr>
      <vt:lpstr>CÁC TRÌNH ĐIỀU KHIỂN JDBC</vt:lpstr>
      <vt:lpstr>TẠO NGUỒN DỮ LIỆU ODBC</vt:lpstr>
      <vt:lpstr>TẠO NGUỒN DỮ LIỆU ODBC</vt:lpstr>
      <vt:lpstr>CÁC BƯỚC LẬP TRÌNH TRUY XUẤT CSDL</vt:lpstr>
      <vt:lpstr>NẠP TRÌNH ĐIỀU KHIỂN</vt:lpstr>
      <vt:lpstr>NẠP TRÌNH ĐIỀU KHIỂN</vt:lpstr>
      <vt:lpstr>THIẾT LẬP KẾT NỐI</vt:lpstr>
      <vt:lpstr>THIẾT LẬP KẾT NỐI</vt:lpstr>
      <vt:lpstr>VÍ DỤ VỀ THIẾT LẬP KẾT NỐI</vt:lpstr>
      <vt:lpstr>TẠO ĐỐI TƯỢNG Statement</vt:lpstr>
      <vt:lpstr>LẤY DỮ LIỆU TỪ RESULTSET</vt:lpstr>
      <vt:lpstr>LẤY DỮ LIỆU TỪ RESULTSET</vt:lpstr>
      <vt:lpstr>VÍ DỤ (tạo Statement và vấn tin)</vt:lpstr>
      <vt:lpstr>Slide 19</vt:lpstr>
      <vt:lpstr>CÁC PHƯƠNG THỨC getXXX</vt:lpstr>
      <vt:lpstr>TẠO BẢNG QUA JDBC</vt:lpstr>
      <vt:lpstr>NHẬP DỮ LIỆU QUA JDBC</vt:lpstr>
      <vt:lpstr>SỬ DỤNG PreparedStatement</vt:lpstr>
      <vt:lpstr>VÍ DỤ PreparedStatement</vt:lpstr>
      <vt:lpstr>ĐỌC DỮ LIỆU TỪ CSDL</vt:lpstr>
      <vt:lpstr>VÍ DỤ</vt:lpstr>
      <vt:lpstr>CÁC KIỂU Resultset</vt:lpstr>
      <vt:lpstr>CÁC CHẾ ĐỘ HOẠT ĐỘNG CỦA RESULTSET</vt:lpstr>
      <vt:lpstr>CÁC PHƯƠNG THỨC CỦA RESULTSET</vt:lpstr>
      <vt:lpstr>LẤY DỮ LIỆU TỪ RESULTSET</vt:lpstr>
      <vt:lpstr>CHỈNH SỬA DỮ LIỆU BẰNG RESULTSET</vt:lpstr>
      <vt:lpstr>VÍ DỤ CHỈNH SỬA DỮ LIỆU</vt:lpstr>
      <vt:lpstr>SỬ DỤNG Transaction (Giao Dịch)</vt:lpstr>
      <vt:lpstr>CÀI ĐẶT GIAO DỊCH</vt:lpstr>
      <vt:lpstr>VÍ DỤ Transaction</vt:lpstr>
      <vt:lpstr>HỦY MỘT GIAO DỊCH</vt:lpstr>
      <vt:lpstr>VÍ DỤ rollback</vt:lpstr>
      <vt:lpstr>ResultSetMetaData</vt:lpstr>
      <vt:lpstr>VÍ DỤ ResultSetMetaData</vt:lpstr>
      <vt:lpstr>VÍ DỤ VỀ HIỂN THỊ MỘT TABLE</vt:lpstr>
      <vt:lpstr>VÍ DỤ VỀ HIỂN THỊ MỘT TABLE</vt:lpstr>
      <vt:lpstr>VÍ DỤ VỀ HIỂN THỊ MỘT TABLE</vt:lpstr>
      <vt:lpstr>ĐÓNG KẾT NỐI</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Vo Tan Dung</dc:creator>
  <cp:lastModifiedBy>Hp</cp:lastModifiedBy>
  <cp:revision>129</cp:revision>
  <dcterms:created xsi:type="dcterms:W3CDTF">2009-01-20T01:45:08Z</dcterms:created>
  <dcterms:modified xsi:type="dcterms:W3CDTF">2017-02-19T08:02:25Z</dcterms:modified>
</cp:coreProperties>
</file>