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p:restoredTop sz="94647"/>
  </p:normalViewPr>
  <p:slideViewPr>
    <p:cSldViewPr snapToGrid="0" snapToObjects="1">
      <p:cViewPr varScale="1">
        <p:scale>
          <a:sx n="60" d="100"/>
          <a:sy n="60" d="100"/>
        </p:scale>
        <p:origin x="90" y="3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3E9B34-0951-AD45-9910-3A35BA929B03}" type="datetimeFigureOut">
              <a:rPr lang="en-US" smtClean="0"/>
              <a:t>11/17/18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80F7142-5286-3640-BD8D-6CD36921A5FE}"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E9B34-0951-AD45-9910-3A35BA929B03}" type="datetimeFigureOut">
              <a:rPr lang="en-US" smtClean="0"/>
              <a:t>11/17/18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0F7142-5286-3640-BD8D-6CD36921A5F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E9B34-0951-AD45-9910-3A35BA929B03}" type="datetimeFigureOut">
              <a:rPr lang="en-US" smtClean="0"/>
              <a:t>11/17/18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0F7142-5286-3640-BD8D-6CD36921A5F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93E9B34-0951-AD45-9910-3A35BA929B03}" type="datetimeFigureOut">
              <a:rPr lang="en-US" smtClean="0"/>
              <a:t>11/17/18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0F7142-5286-3640-BD8D-6CD36921A5F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93E9B34-0951-AD45-9910-3A35BA929B03}" type="datetimeFigureOut">
              <a:rPr lang="en-US" smtClean="0"/>
              <a:t>11/17/18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0F7142-5286-3640-BD8D-6CD36921A5F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93E9B34-0951-AD45-9910-3A35BA929B03}" type="datetimeFigureOut">
              <a:rPr lang="en-US" smtClean="0"/>
              <a:t>11/17/18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0F7142-5286-3640-BD8D-6CD36921A5F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3E9B34-0951-AD45-9910-3A35BA929B03}" type="datetimeFigureOut">
              <a:rPr lang="en-US" smtClean="0"/>
              <a:t>11/17/18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0F7142-5286-3640-BD8D-6CD36921A5F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3E9B34-0951-AD45-9910-3A35BA929B03}" type="datetimeFigureOut">
              <a:rPr lang="en-US" smtClean="0"/>
              <a:t>11/17/18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0F7142-5286-3640-BD8D-6CD36921A5F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3E9B34-0951-AD45-9910-3A35BA929B03}" type="datetimeFigureOut">
              <a:rPr lang="en-US" smtClean="0"/>
              <a:t>11/17/18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0F7142-5286-3640-BD8D-6CD36921A5F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E9B34-0951-AD45-9910-3A35BA929B03}" type="datetimeFigureOut">
              <a:rPr lang="en-US" smtClean="0"/>
              <a:t>11/17/18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0F7142-5286-3640-BD8D-6CD36921A5F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3E9B34-0951-AD45-9910-3A35BA929B03}" type="datetimeFigureOut">
              <a:rPr lang="en-US" smtClean="0"/>
              <a:t>11/17/18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80F7142-5286-3640-BD8D-6CD36921A5FE}"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3E9B34-0951-AD45-9910-3A35BA929B03}" type="datetimeFigureOut">
              <a:rPr lang="en-US" smtClean="0"/>
              <a:t>11/17/18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80F7142-5286-3640-BD8D-6CD36921A5FE}"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3E9B34-0951-AD45-9910-3A35BA929B03}" type="datetimeFigureOut">
              <a:rPr lang="en-US" smtClean="0"/>
              <a:t>11/17/18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80F7142-5286-3640-BD8D-6CD36921A5F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E9B34-0951-AD45-9910-3A35BA929B03}" type="datetimeFigureOut">
              <a:rPr lang="en-US" smtClean="0"/>
              <a:t>11/17/18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80F7142-5286-3640-BD8D-6CD36921A5FE}"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E9B34-0951-AD45-9910-3A35BA929B03}" type="datetimeFigureOut">
              <a:rPr lang="en-US" smtClean="0"/>
              <a:t>11/17/18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80F7142-5286-3640-BD8D-6CD36921A5FE}"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E9B34-0951-AD45-9910-3A35BA929B03}" type="datetimeFigureOut">
              <a:rPr lang="en-US" smtClean="0"/>
              <a:t>11/17/18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0F7142-5286-3640-BD8D-6CD36921A5F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3E9B34-0951-AD45-9910-3A35BA929B03}" type="datetimeFigureOut">
              <a:rPr lang="en-US" smtClean="0"/>
              <a:t>11/17/18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80F7142-5286-3640-BD8D-6CD36921A5FE}" type="slidenum">
              <a:rPr lang="en-US" smtClean="0"/>
              <a:t>‹#›</a:t>
            </a:fld>
            <a:endParaRPr lang="en-US"/>
          </a:p>
        </p:txBody>
      </p:sp>
    </p:spTree>
    <p:extLst>
      <p:ext uri="{BB962C8B-B14F-4D97-AF65-F5344CB8AC3E}">
        <p14:creationId xmlns:p14="http://schemas.microsoft.com/office/powerpoint/2010/main" val="43310431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1468" y="515026"/>
            <a:ext cx="8915399" cy="978408"/>
          </a:xfrm>
        </p:spPr>
        <p:txBody>
          <a:bodyPr>
            <a:noAutofit/>
          </a:bodyPr>
          <a:lstStyle/>
          <a:p>
            <a:pPr algn="ctr"/>
            <a:r>
              <a:rPr lang="en-US" dirty="0" smtClean="0">
                <a:solidFill>
                  <a:schemeClr val="tx1"/>
                </a:solidFill>
                <a:latin typeface="Times New Roman" charset="0"/>
                <a:ea typeface="Times New Roman" charset="0"/>
                <a:cs typeface="Times New Roman" charset="0"/>
              </a:rPr>
              <a:t>BÁO CÁO THẢO LUẬN</a:t>
            </a:r>
            <a:endParaRPr lang="en-US" dirty="0">
              <a:solidFill>
                <a:schemeClr val="tx1"/>
              </a:solidFill>
              <a:latin typeface="Times New Roman" charset="0"/>
              <a:ea typeface="Times New Roman" charset="0"/>
              <a:cs typeface="Times New Roman" charset="0"/>
            </a:endParaRPr>
          </a:p>
        </p:txBody>
      </p:sp>
      <p:sp>
        <p:nvSpPr>
          <p:cNvPr id="3" name="Subtitle 2"/>
          <p:cNvSpPr>
            <a:spLocks noGrp="1"/>
          </p:cNvSpPr>
          <p:nvPr>
            <p:ph type="subTitle" idx="1"/>
          </p:nvPr>
        </p:nvSpPr>
        <p:spPr>
          <a:xfrm>
            <a:off x="2351467" y="1652836"/>
            <a:ext cx="8915399" cy="4941147"/>
          </a:xfrm>
        </p:spPr>
        <p:txBody>
          <a:bodyPr>
            <a:normAutofit lnSpcReduction="10000"/>
          </a:bodyPr>
          <a:lstStyle/>
          <a:p>
            <a:r>
              <a:rPr lang="en-US" sz="2800" dirty="0" err="1" smtClean="0">
                <a:solidFill>
                  <a:schemeClr val="tx1"/>
                </a:solidFill>
                <a:latin typeface="Times New Roman" charset="0"/>
                <a:ea typeface="Times New Roman" charset="0"/>
                <a:cs typeface="Times New Roman" charset="0"/>
              </a:rPr>
              <a:t>Giảng</a:t>
            </a:r>
            <a:r>
              <a:rPr lang="en-US" sz="2800" dirty="0" smtClean="0">
                <a:solidFill>
                  <a:schemeClr val="tx1"/>
                </a:solidFill>
                <a:latin typeface="Times New Roman" charset="0"/>
                <a:ea typeface="Times New Roman" charset="0"/>
                <a:cs typeface="Times New Roman" charset="0"/>
              </a:rPr>
              <a:t> </a:t>
            </a:r>
            <a:r>
              <a:rPr lang="en-US" sz="2800" dirty="0" err="1" smtClean="0">
                <a:solidFill>
                  <a:schemeClr val="tx1"/>
                </a:solidFill>
                <a:latin typeface="Times New Roman" charset="0"/>
                <a:ea typeface="Times New Roman" charset="0"/>
                <a:cs typeface="Times New Roman" charset="0"/>
              </a:rPr>
              <a:t>viên</a:t>
            </a:r>
            <a:r>
              <a:rPr lang="en-US" sz="2800" dirty="0" smtClean="0">
                <a:solidFill>
                  <a:schemeClr val="tx1"/>
                </a:solidFill>
                <a:latin typeface="Times New Roman" charset="0"/>
                <a:ea typeface="Times New Roman" charset="0"/>
                <a:cs typeface="Times New Roman" charset="0"/>
              </a:rPr>
              <a:t>: </a:t>
            </a:r>
            <a:r>
              <a:rPr lang="en-US" sz="2800" dirty="0" err="1" smtClean="0">
                <a:solidFill>
                  <a:schemeClr val="tx1"/>
                </a:solidFill>
                <a:latin typeface="Times New Roman" charset="0"/>
                <a:ea typeface="Times New Roman" charset="0"/>
                <a:cs typeface="Times New Roman" charset="0"/>
              </a:rPr>
              <a:t>Nguyễn</a:t>
            </a:r>
            <a:r>
              <a:rPr lang="en-US" sz="2800" dirty="0" smtClean="0">
                <a:solidFill>
                  <a:schemeClr val="tx1"/>
                </a:solidFill>
                <a:latin typeface="Times New Roman" charset="0"/>
                <a:ea typeface="Times New Roman" charset="0"/>
                <a:cs typeface="Times New Roman" charset="0"/>
              </a:rPr>
              <a:t> </a:t>
            </a:r>
            <a:r>
              <a:rPr lang="en-US" sz="2800" dirty="0" err="1" smtClean="0">
                <a:solidFill>
                  <a:schemeClr val="tx1"/>
                </a:solidFill>
                <a:latin typeface="Times New Roman" charset="0"/>
                <a:ea typeface="Times New Roman" charset="0"/>
                <a:cs typeface="Times New Roman" charset="0"/>
              </a:rPr>
              <a:t>Thị</a:t>
            </a:r>
            <a:r>
              <a:rPr lang="en-US" sz="2800" dirty="0" smtClean="0">
                <a:solidFill>
                  <a:schemeClr val="tx1"/>
                </a:solidFill>
                <a:latin typeface="Times New Roman" charset="0"/>
                <a:ea typeface="Times New Roman" charset="0"/>
                <a:cs typeface="Times New Roman" charset="0"/>
              </a:rPr>
              <a:t> </a:t>
            </a:r>
            <a:r>
              <a:rPr lang="en-US" sz="2800" dirty="0" err="1" smtClean="0">
                <a:solidFill>
                  <a:schemeClr val="tx1"/>
                </a:solidFill>
                <a:latin typeface="Times New Roman" charset="0"/>
                <a:ea typeface="Times New Roman" charset="0"/>
                <a:cs typeface="Times New Roman" charset="0"/>
              </a:rPr>
              <a:t>Hải</a:t>
            </a:r>
            <a:r>
              <a:rPr lang="en-US" sz="2800" dirty="0" smtClean="0">
                <a:solidFill>
                  <a:schemeClr val="tx1"/>
                </a:solidFill>
                <a:latin typeface="Times New Roman" charset="0"/>
                <a:ea typeface="Times New Roman" charset="0"/>
                <a:cs typeface="Times New Roman" charset="0"/>
              </a:rPr>
              <a:t> Anh</a:t>
            </a:r>
          </a:p>
          <a:p>
            <a:r>
              <a:rPr lang="en-US" sz="2800" dirty="0" err="1" smtClean="0">
                <a:solidFill>
                  <a:schemeClr val="tx1"/>
                </a:solidFill>
                <a:latin typeface="Times New Roman" charset="0"/>
                <a:ea typeface="Times New Roman" charset="0"/>
                <a:cs typeface="Times New Roman" charset="0"/>
              </a:rPr>
              <a:t>Nhóm</a:t>
            </a:r>
            <a:r>
              <a:rPr lang="en-US" sz="2800" dirty="0" smtClean="0">
                <a:solidFill>
                  <a:schemeClr val="tx1"/>
                </a:solidFill>
                <a:latin typeface="Times New Roman" charset="0"/>
                <a:ea typeface="Times New Roman" charset="0"/>
                <a:cs typeface="Times New Roman" charset="0"/>
              </a:rPr>
              <a:t> </a:t>
            </a:r>
            <a:r>
              <a:rPr lang="en-US" sz="2800" dirty="0" err="1" smtClean="0">
                <a:solidFill>
                  <a:schemeClr val="tx1"/>
                </a:solidFill>
                <a:latin typeface="Times New Roman" charset="0"/>
                <a:ea typeface="Times New Roman" charset="0"/>
                <a:cs typeface="Times New Roman" charset="0"/>
              </a:rPr>
              <a:t>thực</a:t>
            </a:r>
            <a:r>
              <a:rPr lang="en-US" sz="2800" dirty="0" smtClean="0">
                <a:solidFill>
                  <a:schemeClr val="tx1"/>
                </a:solidFill>
                <a:latin typeface="Times New Roman" charset="0"/>
                <a:ea typeface="Times New Roman" charset="0"/>
                <a:cs typeface="Times New Roman" charset="0"/>
              </a:rPr>
              <a:t> </a:t>
            </a:r>
            <a:r>
              <a:rPr lang="en-US" sz="2800" dirty="0" err="1" smtClean="0">
                <a:solidFill>
                  <a:schemeClr val="tx1"/>
                </a:solidFill>
                <a:latin typeface="Times New Roman" charset="0"/>
                <a:ea typeface="Times New Roman" charset="0"/>
                <a:cs typeface="Times New Roman" charset="0"/>
              </a:rPr>
              <a:t>hiện</a:t>
            </a:r>
            <a:r>
              <a:rPr lang="en-US" sz="2800" dirty="0" smtClean="0">
                <a:solidFill>
                  <a:schemeClr val="tx1"/>
                </a:solidFill>
                <a:latin typeface="Times New Roman" charset="0"/>
                <a:ea typeface="Times New Roman" charset="0"/>
                <a:cs typeface="Times New Roman" charset="0"/>
              </a:rPr>
              <a:t>: </a:t>
            </a:r>
            <a:r>
              <a:rPr lang="en-US" sz="2800" err="1" smtClean="0">
                <a:solidFill>
                  <a:schemeClr val="tx1"/>
                </a:solidFill>
                <a:latin typeface="Times New Roman" charset="0"/>
                <a:ea typeface="Times New Roman" charset="0"/>
                <a:cs typeface="Times New Roman" charset="0"/>
              </a:rPr>
              <a:t>Nhóm</a:t>
            </a:r>
            <a:r>
              <a:rPr lang="en-US" sz="2800" smtClean="0">
                <a:solidFill>
                  <a:schemeClr val="tx1"/>
                </a:solidFill>
                <a:latin typeface="Times New Roman" charset="0"/>
                <a:ea typeface="Times New Roman" charset="0"/>
                <a:cs typeface="Times New Roman" charset="0"/>
              </a:rPr>
              <a:t> </a:t>
            </a:r>
            <a:r>
              <a:rPr lang="en-US" sz="2800" smtClean="0">
                <a:solidFill>
                  <a:schemeClr val="tx1"/>
                </a:solidFill>
                <a:latin typeface="Times New Roman" charset="0"/>
                <a:ea typeface="Times New Roman" charset="0"/>
                <a:cs typeface="Times New Roman" charset="0"/>
              </a:rPr>
              <a:t>4</a:t>
            </a:r>
          </a:p>
          <a:p>
            <a:r>
              <a:rPr lang="en-US" sz="2800">
                <a:solidFill>
                  <a:schemeClr val="tx1"/>
                </a:solidFill>
                <a:latin typeface="Times New Roman" charset="0"/>
                <a:ea typeface="Times New Roman" charset="0"/>
                <a:cs typeface="Times New Roman" charset="0"/>
              </a:rPr>
              <a:t>	</a:t>
            </a:r>
            <a:r>
              <a:rPr lang="vi-VN" smtClean="0"/>
              <a:t>Nguyễn </a:t>
            </a:r>
            <a:r>
              <a:rPr lang="vi-VN"/>
              <a:t>Hoàng </a:t>
            </a:r>
            <a:r>
              <a:rPr lang="vi-VN" smtClean="0"/>
              <a:t>Thắng</a:t>
            </a:r>
            <a:endParaRPr lang="en-US"/>
          </a:p>
          <a:p>
            <a:r>
              <a:rPr lang="en-US" sz="2800" smtClean="0">
                <a:solidFill>
                  <a:schemeClr val="tx1"/>
                </a:solidFill>
                <a:latin typeface="Times New Roman" charset="0"/>
                <a:cs typeface="Times New Roman" charset="0"/>
              </a:rPr>
              <a:t>	</a:t>
            </a:r>
            <a:r>
              <a:rPr lang="vi-VN"/>
              <a:t>Trần </a:t>
            </a:r>
            <a:r>
              <a:rPr lang="vi-VN"/>
              <a:t>Bình </a:t>
            </a:r>
            <a:r>
              <a:rPr lang="vi-VN" smtClean="0"/>
              <a:t>Minh</a:t>
            </a:r>
            <a:endParaRPr lang="en-US" smtClean="0"/>
          </a:p>
          <a:p>
            <a:r>
              <a:rPr lang="en-US" sz="2800">
                <a:solidFill>
                  <a:schemeClr val="tx1"/>
                </a:solidFill>
                <a:latin typeface="Times New Roman" charset="0"/>
                <a:cs typeface="Times New Roman" charset="0"/>
              </a:rPr>
              <a:t>	</a:t>
            </a:r>
            <a:r>
              <a:rPr lang="vi-VN"/>
              <a:t>Nguyễn Vũ </a:t>
            </a:r>
            <a:r>
              <a:rPr lang="vi-VN"/>
              <a:t>Thành </a:t>
            </a:r>
            <a:r>
              <a:rPr lang="vi-VN" smtClean="0"/>
              <a:t>Tuyển</a:t>
            </a:r>
            <a:endParaRPr lang="en-US" smtClean="0"/>
          </a:p>
          <a:p>
            <a:r>
              <a:rPr lang="en-US" sz="2800">
                <a:solidFill>
                  <a:schemeClr val="tx1"/>
                </a:solidFill>
                <a:latin typeface="Times New Roman" charset="0"/>
                <a:cs typeface="Times New Roman" charset="0"/>
              </a:rPr>
              <a:t>	</a:t>
            </a:r>
            <a:r>
              <a:rPr lang="vi-VN"/>
              <a:t>Dương </a:t>
            </a:r>
            <a:r>
              <a:rPr lang="vi-VN"/>
              <a:t>Văn </a:t>
            </a:r>
            <a:r>
              <a:rPr lang="vi-VN" smtClean="0"/>
              <a:t>Sơn</a:t>
            </a:r>
            <a:endParaRPr lang="en-US" smtClean="0"/>
          </a:p>
          <a:p>
            <a:r>
              <a:rPr lang="en-US" sz="2800">
                <a:solidFill>
                  <a:schemeClr val="tx1"/>
                </a:solidFill>
                <a:latin typeface="Times New Roman" charset="0"/>
                <a:cs typeface="Times New Roman" charset="0"/>
              </a:rPr>
              <a:t>	</a:t>
            </a:r>
            <a:r>
              <a:rPr lang="vi-VN"/>
              <a:t>Lương </a:t>
            </a:r>
            <a:r>
              <a:rPr lang="vi-VN"/>
              <a:t>Hồng </a:t>
            </a:r>
            <a:r>
              <a:rPr lang="vi-VN" smtClean="0"/>
              <a:t>Sơn</a:t>
            </a:r>
            <a:endParaRPr lang="en-US" smtClean="0"/>
          </a:p>
          <a:p>
            <a:r>
              <a:rPr lang="en-US" sz="2800">
                <a:solidFill>
                  <a:schemeClr val="tx1"/>
                </a:solidFill>
                <a:latin typeface="Times New Roman" charset="0"/>
                <a:cs typeface="Times New Roman" charset="0"/>
              </a:rPr>
              <a:t>	</a:t>
            </a:r>
            <a:r>
              <a:rPr lang="vi-VN"/>
              <a:t>Nguyễn </a:t>
            </a:r>
            <a:r>
              <a:rPr lang="vi-VN"/>
              <a:t>Thanh </a:t>
            </a:r>
            <a:r>
              <a:rPr lang="vi-VN" smtClean="0"/>
              <a:t>Tuân</a:t>
            </a:r>
            <a:endParaRPr lang="en-US" smtClean="0"/>
          </a:p>
          <a:p>
            <a:r>
              <a:rPr lang="en-US" sz="2800">
                <a:solidFill>
                  <a:schemeClr val="tx1"/>
                </a:solidFill>
                <a:latin typeface="Times New Roman" charset="0"/>
                <a:cs typeface="Times New Roman" charset="0"/>
              </a:rPr>
              <a:t>	</a:t>
            </a:r>
            <a:r>
              <a:rPr lang="vi-VN"/>
              <a:t>Lê Văn Công</a:t>
            </a:r>
            <a:endParaRPr lang="en-US" sz="2800" dirty="0">
              <a:solidFill>
                <a:schemeClr val="tx1"/>
              </a:solidFill>
              <a:latin typeface="Times New Roman" charset="0"/>
              <a:cs typeface="Times New Roman" charset="0"/>
            </a:endParaRPr>
          </a:p>
        </p:txBody>
      </p:sp>
    </p:spTree>
    <p:extLst>
      <p:ext uri="{BB962C8B-B14F-4D97-AF65-F5344CB8AC3E}">
        <p14:creationId xmlns:p14="http://schemas.microsoft.com/office/powerpoint/2010/main" val="131551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2938"/>
          </a:xfrm>
        </p:spPr>
        <p:txBody>
          <a:bodyPr>
            <a:normAutofit/>
          </a:bodyPr>
          <a:lstStyle/>
          <a:p>
            <a:r>
              <a:rPr lang="en-US" sz="4000" dirty="0" err="1" smtClean="0">
                <a:latin typeface="Times New Roman" charset="0"/>
                <a:ea typeface="Times New Roman" charset="0"/>
                <a:cs typeface="Times New Roman" charset="0"/>
              </a:rPr>
              <a:t>Tổng</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quan</a:t>
            </a:r>
            <a:endParaRPr lang="en-US" sz="4000"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Autofit/>
          </a:bodyPr>
          <a:lstStyle/>
          <a:p>
            <a:pPr algn="just"/>
            <a:r>
              <a:rPr lang="en-US" sz="2600" dirty="0" err="1" smtClean="0">
                <a:solidFill>
                  <a:schemeClr val="tx1"/>
                </a:solidFill>
                <a:latin typeface="Times New Roman" charset="0"/>
                <a:ea typeface="Times New Roman" charset="0"/>
                <a:cs typeface="Times New Roman" charset="0"/>
              </a:rPr>
              <a:t>Câu</a:t>
            </a:r>
            <a:r>
              <a:rPr lang="en-US" sz="2600" dirty="0" smtClean="0">
                <a:solidFill>
                  <a:schemeClr val="tx1"/>
                </a:solidFill>
                <a:latin typeface="Times New Roman" charset="0"/>
                <a:ea typeface="Times New Roman" charset="0"/>
                <a:cs typeface="Times New Roman" charset="0"/>
              </a:rPr>
              <a:t> 1: </a:t>
            </a:r>
            <a:r>
              <a:rPr lang="en-US" sz="2600" dirty="0" err="1" smtClean="0">
                <a:solidFill>
                  <a:schemeClr val="tx1"/>
                </a:solidFill>
                <a:latin typeface="Times New Roman" charset="0"/>
                <a:ea typeface="Times New Roman" charset="0"/>
                <a:cs typeface="Times New Roman" charset="0"/>
              </a:rPr>
              <a:t>Chỉ</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ra</a:t>
            </a:r>
            <a:r>
              <a:rPr lang="en-US" sz="2600" dirty="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lỗi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và</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nêu</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cách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khắc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phục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đoạn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văn</a:t>
            </a:r>
            <a:endParaRPr lang="en-US" sz="2600" dirty="0" smtClean="0">
              <a:solidFill>
                <a:schemeClr val="tx1"/>
              </a:solidFill>
              <a:latin typeface="Times New Roman" charset="0"/>
              <a:ea typeface="Times New Roman" charset="0"/>
              <a:cs typeface="Times New Roman" charset="0"/>
            </a:endParaRPr>
          </a:p>
          <a:p>
            <a:pPr algn="just"/>
            <a:r>
              <a:rPr lang="en-US" sz="2600" dirty="0" err="1" smtClean="0">
                <a:solidFill>
                  <a:schemeClr val="tx1"/>
                </a:solidFill>
                <a:latin typeface="Times New Roman" charset="0"/>
                <a:ea typeface="Times New Roman" charset="0"/>
                <a:cs typeface="Times New Roman" charset="0"/>
              </a:rPr>
              <a:t>Câu</a:t>
            </a:r>
            <a:r>
              <a:rPr lang="en-US" sz="2600" dirty="0" smtClean="0">
                <a:solidFill>
                  <a:schemeClr val="tx1"/>
                </a:solidFill>
                <a:latin typeface="Times New Roman" charset="0"/>
                <a:ea typeface="Times New Roman" charset="0"/>
                <a:cs typeface="Times New Roman" charset="0"/>
              </a:rPr>
              <a:t> 2: </a:t>
            </a:r>
            <a:r>
              <a:rPr lang="en-US" sz="2600" dirty="0" err="1" smtClean="0">
                <a:solidFill>
                  <a:schemeClr val="tx1"/>
                </a:solidFill>
                <a:latin typeface="Times New Roman" charset="0"/>
                <a:ea typeface="Times New Roman" charset="0"/>
                <a:cs typeface="Times New Roman" charset="0"/>
              </a:rPr>
              <a:t>Soạn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thảo</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thông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báo</a:t>
            </a:r>
            <a:endParaRPr lang="en-US" sz="2600" dirty="0" smtClean="0">
              <a:solidFill>
                <a:schemeClr val="tx1"/>
              </a:solidFill>
              <a:latin typeface="Times New Roman" charset="0"/>
              <a:ea typeface="Times New Roman" charset="0"/>
              <a:cs typeface="Times New Roman" charset="0"/>
            </a:endParaRPr>
          </a:p>
          <a:p>
            <a:pPr lvl="1" algn="just"/>
            <a:r>
              <a:rPr lang="en-US" sz="2600" dirty="0" err="1" smtClean="0">
                <a:solidFill>
                  <a:schemeClr val="tx1"/>
                </a:solidFill>
                <a:latin typeface="Times New Roman" charset="0"/>
                <a:ea typeface="Times New Roman" charset="0"/>
                <a:cs typeface="Times New Roman" charset="0"/>
              </a:rPr>
              <a:t>Thông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báo</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về</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việc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tổ</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chức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ngày</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Chủ</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Nhật</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Xanh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trong</a:t>
            </a:r>
            <a:r>
              <a:rPr lang="en-US" sz="2600" dirty="0" smtClean="0">
                <a:solidFill>
                  <a:schemeClr val="tx1"/>
                </a:solidFill>
                <a:latin typeface="Times New Roman" charset="0"/>
                <a:ea typeface="Times New Roman" charset="0"/>
                <a:cs typeface="Times New Roman" charset="0"/>
              </a:rPr>
              <a:t> KTX</a:t>
            </a:r>
          </a:p>
          <a:p>
            <a:pPr algn="just"/>
            <a:r>
              <a:rPr lang="en-US" sz="2600" dirty="0" err="1" smtClean="0">
                <a:solidFill>
                  <a:schemeClr val="tx1"/>
                </a:solidFill>
                <a:latin typeface="Times New Roman" charset="0"/>
                <a:ea typeface="Times New Roman" charset="0"/>
                <a:cs typeface="Times New Roman" charset="0"/>
              </a:rPr>
              <a:t>Câu</a:t>
            </a:r>
            <a:r>
              <a:rPr lang="en-US" sz="2600" dirty="0" smtClean="0">
                <a:solidFill>
                  <a:schemeClr val="tx1"/>
                </a:solidFill>
                <a:latin typeface="Times New Roman" charset="0"/>
                <a:ea typeface="Times New Roman" charset="0"/>
                <a:cs typeface="Times New Roman" charset="0"/>
              </a:rPr>
              <a:t> 3: </a:t>
            </a:r>
            <a:r>
              <a:rPr lang="en-US" sz="2600" dirty="0" err="1" smtClean="0">
                <a:solidFill>
                  <a:schemeClr val="tx1"/>
                </a:solidFill>
                <a:latin typeface="Times New Roman" charset="0"/>
                <a:ea typeface="Times New Roman" charset="0"/>
                <a:cs typeface="Times New Roman" charset="0"/>
              </a:rPr>
              <a:t>Triển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khai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đoạn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văn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bản</a:t>
            </a:r>
            <a:endParaRPr lang="en-US" sz="2600" dirty="0">
              <a:solidFill>
                <a:schemeClr val="tx1"/>
              </a:solidFill>
              <a:latin typeface="Times New Roman" charset="0"/>
              <a:ea typeface="Times New Roman" charset="0"/>
              <a:cs typeface="Times New Roman" charset="0"/>
            </a:endParaRPr>
          </a:p>
          <a:p>
            <a:pPr lvl="1" algn="just"/>
            <a:r>
              <a:rPr lang="en-US" sz="2600" dirty="0" err="1" smtClean="0">
                <a:solidFill>
                  <a:schemeClr val="tx1"/>
                </a:solidFill>
                <a:latin typeface="Times New Roman" charset="0"/>
                <a:ea typeface="Times New Roman" charset="0"/>
                <a:cs typeface="Times New Roman" charset="0"/>
              </a:rPr>
              <a:t>Chủ</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đề</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Máy</a:t>
            </a:r>
            <a:r>
              <a:rPr lang="en-US" sz="2600" dirty="0" smtClean="0">
                <a:solidFill>
                  <a:schemeClr val="tx1"/>
                </a:solidFill>
                <a:latin typeface="Times New Roman" charset="0"/>
                <a:ea typeface="Times New Roman" charset="0"/>
                <a:cs typeface="Times New Roman" charset="0"/>
              </a:rPr>
              <a:t> vi </a:t>
            </a:r>
            <a:r>
              <a:rPr lang="en-US" sz="2600" dirty="0" err="1" smtClean="0">
                <a:solidFill>
                  <a:schemeClr val="tx1"/>
                </a:solidFill>
                <a:latin typeface="Times New Roman" charset="0"/>
                <a:ea typeface="Times New Roman" charset="0"/>
                <a:cs typeface="Times New Roman" charset="0"/>
              </a:rPr>
              <a:t>tính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có</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vai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trò</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quan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trọng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trong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việc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học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tập</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của</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sinh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viên</a:t>
            </a:r>
            <a:r>
              <a:rPr lang="en-US" sz="2600" dirty="0" smtClean="0">
                <a:solidFill>
                  <a:schemeClr val="tx1"/>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8856578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smtClean="0">
                <a:latin typeface="Times New Roman" charset="0"/>
                <a:ea typeface="Times New Roman" charset="0"/>
                <a:cs typeface="Times New Roman" charset="0"/>
              </a:rPr>
              <a:t>Câu</a:t>
            </a:r>
            <a:r>
              <a:rPr lang="en-US" sz="4000" dirty="0" smtClean="0">
                <a:latin typeface="Times New Roman" charset="0"/>
                <a:ea typeface="Times New Roman" charset="0"/>
                <a:cs typeface="Times New Roman" charset="0"/>
              </a:rPr>
              <a:t> 1: </a:t>
            </a:r>
            <a:r>
              <a:rPr lang="en-US" sz="4000" dirty="0" err="1" smtClean="0">
                <a:latin typeface="Times New Roman" charset="0"/>
                <a:ea typeface="Times New Roman" charset="0"/>
                <a:cs typeface="Times New Roman" charset="0"/>
              </a:rPr>
              <a:t>Chỉ</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ra</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lỗi</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và</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nêu</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cách</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khắc</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phục</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đoạn</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văn</a:t>
            </a:r>
            <a:endParaRPr lang="en-US" sz="4000"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fontScale="92500"/>
          </a:bodyPr>
          <a:lstStyle/>
          <a:p>
            <a:pPr marL="7938" indent="533400" algn="just" defTabSz="914400">
              <a:lnSpc>
                <a:spcPct val="150000"/>
              </a:lnSpc>
              <a:spcBef>
                <a:spcPts val="0"/>
              </a:spcBef>
              <a:buClrTx/>
              <a:buFontTx/>
              <a:buNone/>
            </a:pPr>
            <a:r>
              <a:rPr lang="en-US" sz="2600" dirty="0" err="1" smtClean="0">
                <a:solidFill>
                  <a:schemeClr val="tx1"/>
                </a:solidFill>
                <a:latin typeface="Times New Roman" charset="0"/>
                <a:ea typeface="Times New Roman" charset="0"/>
                <a:cs typeface="Times New Roman" charset="0"/>
              </a:rPr>
              <a:t>Ngày</a:t>
            </a:r>
            <a:r>
              <a:rPr lang="en-US" sz="2600" dirty="0" smtClean="0">
                <a:solidFill>
                  <a:schemeClr val="tx1"/>
                </a:solidFill>
                <a:latin typeface="Times New Roman" charset="0"/>
                <a:ea typeface="Times New Roman" charset="0"/>
                <a:cs typeface="Times New Roman" charset="0"/>
              </a:rPr>
              <a:t> nay, </a:t>
            </a:r>
            <a:r>
              <a:rPr lang="en-US" sz="2600" dirty="0" err="1" smtClean="0">
                <a:solidFill>
                  <a:schemeClr val="tx1"/>
                </a:solidFill>
                <a:latin typeface="Times New Roman" charset="0"/>
                <a:ea typeface="Times New Roman" charset="0"/>
                <a:cs typeface="Times New Roman" charset="0"/>
              </a:rPr>
              <a:t>với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khoa</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học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kĩ</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thuật</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phát</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triển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chiếc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máy</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tính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ngày</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càng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trở</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nên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gọn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và</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nhẹ</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nhàng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hơn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trước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Màn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hình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máy</a:t>
            </a:r>
            <a:r>
              <a:rPr lang="en-US" sz="2600" dirty="0" smtClean="0">
                <a:solidFill>
                  <a:schemeClr val="tx1"/>
                </a:solidFill>
                <a:latin typeface="Times New Roman" charset="0"/>
                <a:ea typeface="Times New Roman" charset="0"/>
                <a:cs typeface="Times New Roman" charset="0"/>
              </a:rPr>
              <a:t> vi </a:t>
            </a:r>
            <a:r>
              <a:rPr lang="en-US" sz="2600" dirty="0" err="1" smtClean="0">
                <a:solidFill>
                  <a:schemeClr val="tx1"/>
                </a:solidFill>
                <a:latin typeface="Times New Roman" charset="0"/>
                <a:ea typeface="Times New Roman" charset="0"/>
                <a:cs typeface="Times New Roman" charset="0"/>
              </a:rPr>
              <a:t>tính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có</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độ</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nét</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cao</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hơn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độ</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rộng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của</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màn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hình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lớn</a:t>
            </a:r>
            <a:r>
              <a:rPr lang="en-US" sz="2600" dirty="0" smtClean="0">
                <a:solidFill>
                  <a:schemeClr val="tx1"/>
                </a:solidFill>
                <a:latin typeface="Times New Roman" charset="0"/>
                <a:ea typeface="Times New Roman" charset="0"/>
                <a:cs typeface="Times New Roman" charset="0"/>
              </a:rPr>
              <a:t>. Pin </a:t>
            </a:r>
            <a:r>
              <a:rPr lang="en-US" sz="2600" dirty="0" err="1" smtClean="0">
                <a:solidFill>
                  <a:schemeClr val="tx1"/>
                </a:solidFill>
                <a:latin typeface="Times New Roman" charset="0"/>
                <a:ea typeface="Times New Roman" charset="0"/>
                <a:cs typeface="Times New Roman" charset="0"/>
              </a:rPr>
              <a:t>của</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máy</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nhẹ</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gọn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và</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có</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độ</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bền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cao</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lượng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dữ</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liệu</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lưu</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trữ</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được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trong</a:t>
            </a:r>
            <a:r>
              <a:rPr lang="en-US" sz="2600" dirty="0" smtClean="0">
                <a:solidFill>
                  <a:schemeClr val="tx1"/>
                </a:solidFill>
                <a:latin typeface="Times New Roman" charset="0"/>
                <a:ea typeface="Times New Roman" charset="0"/>
                <a:cs typeface="Times New Roman" charset="0"/>
              </a:rPr>
              <a:t> Ram </a:t>
            </a:r>
            <a:r>
              <a:rPr lang="en-US" sz="2600" dirty="0" err="1" smtClean="0">
                <a:solidFill>
                  <a:schemeClr val="tx1"/>
                </a:solidFill>
                <a:latin typeface="Times New Roman" charset="0"/>
                <a:ea typeface="Times New Roman" charset="0"/>
                <a:cs typeface="Times New Roman" charset="0"/>
              </a:rPr>
              <a:t>lớn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Tốc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độ</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xử</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lý</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thông</a:t>
            </a:r>
            <a:r>
              <a:rPr lang="en-US" sz="2600" dirty="0" smtClean="0">
                <a:solidFill>
                  <a:schemeClr val="tx1"/>
                </a:solidFill>
                <a:latin typeface="Times New Roman" charset="0"/>
                <a:ea typeface="Times New Roman" charset="0"/>
                <a:cs typeface="Times New Roman" charset="0"/>
              </a:rPr>
              <a:t> tin </a:t>
            </a:r>
            <a:r>
              <a:rPr lang="en-US" sz="2600" dirty="0" err="1" smtClean="0">
                <a:solidFill>
                  <a:schemeClr val="tx1"/>
                </a:solidFill>
                <a:latin typeface="Times New Roman" charset="0"/>
                <a:ea typeface="Times New Roman" charset="0"/>
                <a:cs typeface="Times New Roman" charset="0"/>
              </a:rPr>
              <a:t>nhanh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Và</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đặc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biệt</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là</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bộ</a:t>
            </a:r>
            <a:r>
              <a:rPr lang="en-US" sz="2600" dirty="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phận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chuột</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cảm</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ứng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của</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máy</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có</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tốc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độ</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xử</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lý</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ngày</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cành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nhanh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và</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dễ</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sử</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dụng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hơn</a:t>
            </a:r>
            <a:r>
              <a:rPr lang="en-US" sz="2600" dirty="0" smtClean="0">
                <a:solidFill>
                  <a:schemeClr val="tx1"/>
                </a:solidFill>
                <a:latin typeface="Times New Roman" charset="0"/>
                <a:ea typeface="Times New Roman" charset="0"/>
                <a:cs typeface="Times New Roman" charset="0"/>
              </a:rPr>
              <a:t>.</a:t>
            </a:r>
            <a:endParaRPr lang="en-US" sz="2600"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69541519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smtClean="0">
                <a:latin typeface="Times New Roman" charset="0"/>
                <a:ea typeface="Times New Roman" charset="0"/>
                <a:cs typeface="Times New Roman" charset="0"/>
              </a:rPr>
              <a:t>Câu</a:t>
            </a:r>
            <a:r>
              <a:rPr lang="en-US" sz="4000" dirty="0" smtClean="0">
                <a:latin typeface="Times New Roman" charset="0"/>
                <a:ea typeface="Times New Roman" charset="0"/>
                <a:cs typeface="Times New Roman" charset="0"/>
              </a:rPr>
              <a:t> 1: </a:t>
            </a:r>
            <a:r>
              <a:rPr lang="en-US" sz="4000" dirty="0" err="1" smtClean="0">
                <a:latin typeface="Times New Roman" charset="0"/>
                <a:ea typeface="Times New Roman" charset="0"/>
                <a:cs typeface="Times New Roman" charset="0"/>
              </a:rPr>
              <a:t>Chỉ</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ra</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lỗi</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và</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nêu</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cách</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khắc</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phục</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đoạn</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văn</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tt</a:t>
            </a:r>
            <a:r>
              <a:rPr lang="en-US" sz="4000" dirty="0" smtClean="0">
                <a:latin typeface="Times New Roman" charset="0"/>
                <a:ea typeface="Times New Roman" charset="0"/>
                <a:cs typeface="Times New Roman" charset="0"/>
              </a:rPr>
              <a:t>)</a:t>
            </a:r>
            <a:endParaRPr lang="en-US" sz="40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2589212" y="2133600"/>
            <a:ext cx="8915400" cy="4380322"/>
          </a:xfrm>
        </p:spPr>
        <p:txBody>
          <a:bodyPr>
            <a:normAutofit fontScale="92500" lnSpcReduction="10000"/>
          </a:bodyPr>
          <a:lstStyle/>
          <a:p>
            <a:pPr marL="0" indent="0" defTabSz="914400">
              <a:lnSpc>
                <a:spcPct val="150000"/>
              </a:lnSpc>
              <a:spcBef>
                <a:spcPts val="0"/>
              </a:spcBef>
              <a:buClrTx/>
              <a:buFontTx/>
              <a:buNone/>
            </a:pPr>
            <a:r>
              <a:rPr lang="en-US" sz="2600" dirty="0" err="1" smtClean="0">
                <a:solidFill>
                  <a:schemeClr val="tx1"/>
                </a:solidFill>
                <a:latin typeface="Times New Roman" charset="0"/>
                <a:ea typeface="Times New Roman" charset="0"/>
                <a:cs typeface="Times New Roman" charset="0"/>
              </a:rPr>
              <a:t>Xác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định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lỗi</a:t>
            </a:r>
            <a:r>
              <a:rPr lang="en-US" sz="2600" dirty="0" smtClean="0">
                <a:solidFill>
                  <a:schemeClr val="tx1"/>
                </a:solidFill>
                <a:latin typeface="Times New Roman" charset="0"/>
                <a:ea typeface="Times New Roman" charset="0"/>
                <a:cs typeface="Times New Roman" charset="0"/>
              </a:rPr>
              <a:t>:</a:t>
            </a:r>
          </a:p>
          <a:p>
            <a:pPr defTabSz="914400">
              <a:lnSpc>
                <a:spcPct val="150000"/>
              </a:lnSpc>
              <a:spcBef>
                <a:spcPts val="0"/>
              </a:spcBef>
              <a:buClrTx/>
            </a:pPr>
            <a:r>
              <a:rPr lang="en-US" sz="2600" dirty="0" err="1" smtClean="0">
                <a:solidFill>
                  <a:schemeClr val="tx1"/>
                </a:solidFill>
                <a:latin typeface="Times New Roman" charset="0"/>
                <a:ea typeface="Times New Roman" charset="0"/>
                <a:cs typeface="Times New Roman" charset="0"/>
              </a:rPr>
              <a:t>Lỗi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dùng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từ</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sai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phong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cách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từ</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với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và</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từ</a:t>
            </a:r>
            <a:r>
              <a:rPr lang="en-US" sz="2600" dirty="0">
                <a:solidFill>
                  <a:schemeClr val="tx1"/>
                </a:solidFill>
                <a:latin typeface="Times New Roman" charset="0"/>
                <a:ea typeface="Times New Roman" charset="0"/>
                <a:cs typeface="Times New Roman" charset="0"/>
              </a:rPr>
              <a:t> </a:t>
            </a:r>
            <a:r>
              <a:rPr lang="en-US" sz="2600" dirty="0" smtClean="0">
                <a:solidFill>
                  <a:schemeClr val="tx1"/>
                </a:solidFill>
                <a:latin typeface="Times New Roman" charset="0"/>
                <a:ea typeface="Times New Roman" charset="0"/>
                <a:cs typeface="Times New Roman" charset="0"/>
              </a:rPr>
              <a:t>“</a:t>
            </a:r>
            <a:r>
              <a:rPr lang="en-US" sz="2600" dirty="0" err="1" smtClean="0">
                <a:solidFill>
                  <a:schemeClr val="tx1"/>
                </a:solidFill>
                <a:latin typeface="Times New Roman" charset="0"/>
                <a:ea typeface="Times New Roman" charset="0"/>
                <a:cs typeface="Times New Roman" charset="0"/>
              </a:rPr>
              <a:t>nhẹ</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nhàng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câu</a:t>
            </a:r>
            <a:r>
              <a:rPr lang="en-US" sz="2600" dirty="0" smtClean="0">
                <a:solidFill>
                  <a:schemeClr val="tx1"/>
                </a:solidFill>
                <a:latin typeface="Times New Roman" charset="0"/>
                <a:ea typeface="Times New Roman" charset="0"/>
                <a:cs typeface="Times New Roman" charset="0"/>
              </a:rPr>
              <a:t> 1</a:t>
            </a:r>
          </a:p>
          <a:p>
            <a:pPr defTabSz="914400">
              <a:lnSpc>
                <a:spcPct val="150000"/>
              </a:lnSpc>
              <a:spcBef>
                <a:spcPts val="0"/>
              </a:spcBef>
              <a:buClrTx/>
            </a:pPr>
            <a:r>
              <a:rPr lang="en-US" sz="2600" dirty="0" err="1" smtClean="0">
                <a:solidFill>
                  <a:schemeClr val="tx1"/>
                </a:solidFill>
                <a:latin typeface="Times New Roman" charset="0"/>
                <a:ea typeface="Times New Roman" charset="0"/>
                <a:cs typeface="Times New Roman" charset="0"/>
              </a:rPr>
              <a:t>Lỗi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lạc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ý</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mâu</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thuần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ý</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Các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câu</a:t>
            </a:r>
            <a:r>
              <a:rPr lang="en-US" sz="2600" dirty="0" smtClean="0">
                <a:solidFill>
                  <a:schemeClr val="tx1"/>
                </a:solidFill>
                <a:latin typeface="Times New Roman" charset="0"/>
                <a:ea typeface="Times New Roman" charset="0"/>
                <a:cs typeface="Times New Roman" charset="0"/>
              </a:rPr>
              <a:t> 2 </a:t>
            </a:r>
            <a:r>
              <a:rPr lang="mr-IN" sz="2600" dirty="0" smtClean="0">
                <a:solidFill>
                  <a:schemeClr val="tx1"/>
                </a:solidFill>
                <a:latin typeface="Times New Roman" charset="0"/>
                <a:ea typeface="Times New Roman" charset="0"/>
                <a:cs typeface="Times New Roman" charset="0"/>
              </a:rPr>
              <a:t>–</a:t>
            </a:r>
            <a:r>
              <a:rPr lang="en-US" sz="2600" dirty="0" smtClean="0">
                <a:solidFill>
                  <a:schemeClr val="tx1"/>
                </a:solidFill>
                <a:latin typeface="Times New Roman" charset="0"/>
                <a:ea typeface="Times New Roman" charset="0"/>
                <a:cs typeface="Times New Roman" charset="0"/>
              </a:rPr>
              <a:t> 5 </a:t>
            </a:r>
            <a:r>
              <a:rPr lang="en-US" sz="2600" dirty="0" err="1" smtClean="0">
                <a:solidFill>
                  <a:schemeClr val="tx1"/>
                </a:solidFill>
                <a:latin typeface="Times New Roman" charset="0"/>
                <a:ea typeface="Times New Roman" charset="0"/>
                <a:cs typeface="Times New Roman" charset="0"/>
              </a:rPr>
              <a:t>không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giải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thích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cho</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hai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nội</a:t>
            </a:r>
            <a:r>
              <a:rPr lang="en-US" sz="2600" dirty="0" smtClean="0">
                <a:solidFill>
                  <a:schemeClr val="tx1"/>
                </a:solidFill>
                <a:latin typeface="Times New Roman" charset="0"/>
                <a:ea typeface="Times New Roman" charset="0"/>
                <a:cs typeface="Times New Roman" charset="0"/>
              </a:rPr>
              <a:t> dung </a:t>
            </a:r>
            <a:r>
              <a:rPr lang="en-US" sz="2600" dirty="0" err="1" smtClean="0">
                <a:solidFill>
                  <a:schemeClr val="tx1"/>
                </a:solidFill>
                <a:latin typeface="Times New Roman" charset="0"/>
                <a:ea typeface="Times New Roman" charset="0"/>
                <a:cs typeface="Times New Roman" charset="0"/>
              </a:rPr>
              <a:t>hạn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định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của</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câu</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chủ</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đề</a:t>
            </a:r>
            <a:r>
              <a:rPr lang="en-US" sz="2600" dirty="0" smtClean="0">
                <a:solidFill>
                  <a:schemeClr val="tx1"/>
                </a:solidFill>
                <a:latin typeface="Times New Roman" charset="0"/>
                <a:ea typeface="Times New Roman" charset="0"/>
                <a:cs typeface="Times New Roman" charset="0"/>
              </a:rPr>
              <a:t>.</a:t>
            </a:r>
          </a:p>
          <a:p>
            <a:pPr defTabSz="914400">
              <a:lnSpc>
                <a:spcPct val="150000"/>
              </a:lnSpc>
              <a:spcBef>
                <a:spcPts val="0"/>
              </a:spcBef>
              <a:buClrTx/>
            </a:pPr>
            <a:r>
              <a:rPr lang="en-US" sz="2600" dirty="0" err="1" smtClean="0">
                <a:solidFill>
                  <a:schemeClr val="tx1"/>
                </a:solidFill>
                <a:latin typeface="Times New Roman" charset="0"/>
                <a:ea typeface="Times New Roman" charset="0"/>
                <a:cs typeface="Times New Roman" charset="0"/>
              </a:rPr>
              <a:t>Lỗi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sai</a:t>
            </a:r>
            <a:r>
              <a:rPr lang="en-US" sz="2600" dirty="0" smtClean="0">
                <a:solidFill>
                  <a:schemeClr val="tx1"/>
                </a:solidFill>
                <a:latin typeface="Times New Roman" charset="0"/>
                <a:ea typeface="Times New Roman" charset="0"/>
                <a:cs typeface="Times New Roman" charset="0"/>
              </a:rPr>
              <a:t> logic </a:t>
            </a:r>
            <a:r>
              <a:rPr lang="en-US" sz="2600" dirty="0" err="1" smtClean="0">
                <a:solidFill>
                  <a:schemeClr val="tx1"/>
                </a:solidFill>
                <a:latin typeface="Times New Roman" charset="0"/>
                <a:ea typeface="Times New Roman" charset="0"/>
                <a:cs typeface="Times New Roman" charset="0"/>
              </a:rPr>
              <a:t>câu</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Câu</a:t>
            </a:r>
            <a:r>
              <a:rPr lang="en-US" sz="2600" dirty="0" smtClean="0">
                <a:solidFill>
                  <a:schemeClr val="tx1"/>
                </a:solidFill>
                <a:latin typeface="Times New Roman" charset="0"/>
                <a:ea typeface="Times New Roman" charset="0"/>
                <a:cs typeface="Times New Roman" charset="0"/>
              </a:rPr>
              <a:t> 3</a:t>
            </a:r>
          </a:p>
          <a:p>
            <a:pPr defTabSz="914400">
              <a:lnSpc>
                <a:spcPct val="150000"/>
              </a:lnSpc>
              <a:spcBef>
                <a:spcPts val="0"/>
              </a:spcBef>
              <a:buClrTx/>
            </a:pPr>
            <a:r>
              <a:rPr lang="en-US" sz="2600" dirty="0" err="1" smtClean="0">
                <a:solidFill>
                  <a:schemeClr val="tx1"/>
                </a:solidFill>
                <a:latin typeface="Times New Roman" charset="0"/>
                <a:ea typeface="Times New Roman" charset="0"/>
                <a:cs typeface="Times New Roman" charset="0"/>
              </a:rPr>
              <a:t>Lỗi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thiếu</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chủ</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ngữ</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Câu</a:t>
            </a:r>
            <a:r>
              <a:rPr lang="en-US" sz="2600" dirty="0" smtClean="0">
                <a:solidFill>
                  <a:schemeClr val="tx1"/>
                </a:solidFill>
                <a:latin typeface="Times New Roman" charset="0"/>
                <a:ea typeface="Times New Roman" charset="0"/>
                <a:cs typeface="Times New Roman" charset="0"/>
              </a:rPr>
              <a:t> 4</a:t>
            </a:r>
          </a:p>
          <a:p>
            <a:pPr defTabSz="914400">
              <a:lnSpc>
                <a:spcPct val="150000"/>
              </a:lnSpc>
              <a:spcBef>
                <a:spcPts val="0"/>
              </a:spcBef>
              <a:buClrTx/>
            </a:pPr>
            <a:r>
              <a:rPr lang="en-US" sz="2600" dirty="0" err="1" smtClean="0">
                <a:solidFill>
                  <a:schemeClr val="tx1"/>
                </a:solidFill>
                <a:latin typeface="Times New Roman" charset="0"/>
                <a:ea typeface="Times New Roman" charset="0"/>
                <a:cs typeface="Times New Roman" charset="0"/>
              </a:rPr>
              <a:t>Dùng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quan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hệ</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từ</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sai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Từ</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Và</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câu</a:t>
            </a:r>
            <a:r>
              <a:rPr lang="en-US" sz="2600" dirty="0" smtClean="0">
                <a:solidFill>
                  <a:schemeClr val="tx1"/>
                </a:solidFill>
                <a:latin typeface="Times New Roman" charset="0"/>
                <a:ea typeface="Times New Roman" charset="0"/>
                <a:cs typeface="Times New Roman" charset="0"/>
              </a:rPr>
              <a:t> 5</a:t>
            </a:r>
          </a:p>
          <a:p>
            <a:pPr defTabSz="914400">
              <a:lnSpc>
                <a:spcPct val="150000"/>
              </a:lnSpc>
              <a:spcBef>
                <a:spcPts val="0"/>
              </a:spcBef>
              <a:buClrTx/>
            </a:pPr>
            <a:r>
              <a:rPr lang="en-US" sz="2600" dirty="0" err="1" smtClean="0">
                <a:solidFill>
                  <a:schemeClr val="tx1"/>
                </a:solidFill>
                <a:latin typeface="Times New Roman" charset="0"/>
                <a:ea typeface="Times New Roman" charset="0"/>
                <a:cs typeface="Times New Roman" charset="0"/>
              </a:rPr>
              <a:t>Lỗi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thiếu</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dấy</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phẩy</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sau</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từ</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đặc</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biệt</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là</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câu</a:t>
            </a:r>
            <a:r>
              <a:rPr lang="en-US" sz="2600" dirty="0" smtClean="0">
                <a:solidFill>
                  <a:schemeClr val="tx1"/>
                </a:solidFill>
                <a:latin typeface="Times New Roman" charset="0"/>
                <a:ea typeface="Times New Roman" charset="0"/>
                <a:cs typeface="Times New Roman" charset="0"/>
              </a:rPr>
              <a:t> 5</a:t>
            </a:r>
            <a:endParaRPr lang="en-US" sz="2600"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4959491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Câu</a:t>
            </a:r>
            <a:r>
              <a:rPr lang="en-US" dirty="0" smtClean="0"/>
              <a:t> 1: </a:t>
            </a:r>
            <a:r>
              <a:rPr lang="en-US" dirty="0" err="1" smtClean="0"/>
              <a:t>Chỉ</a:t>
            </a:r>
            <a:r>
              <a:rPr lang="en-US" dirty="0" smtClean="0"/>
              <a:t> </a:t>
            </a:r>
            <a:r>
              <a:rPr lang="en-US" dirty="0" err="1" smtClean="0"/>
              <a:t>ra</a:t>
            </a:r>
            <a:r>
              <a:rPr lang="en-US" dirty="0" smtClean="0"/>
              <a:t> </a:t>
            </a:r>
            <a:r>
              <a:rPr lang="en-US" dirty="0" err="1" smtClean="0"/>
              <a:t>lỗi</a:t>
            </a:r>
            <a:r>
              <a:rPr lang="en-US" dirty="0" smtClean="0"/>
              <a:t> </a:t>
            </a:r>
            <a:r>
              <a:rPr lang="en-US" dirty="0" err="1" smtClean="0"/>
              <a:t>và</a:t>
            </a:r>
            <a:r>
              <a:rPr lang="en-US" dirty="0" smtClean="0"/>
              <a:t> </a:t>
            </a:r>
            <a:r>
              <a:rPr lang="en-US" dirty="0" err="1" smtClean="0"/>
              <a:t>nêu</a:t>
            </a:r>
            <a:r>
              <a:rPr lang="en-US" dirty="0" smtClean="0"/>
              <a:t> </a:t>
            </a:r>
            <a:r>
              <a:rPr lang="en-US" dirty="0" err="1" smtClean="0"/>
              <a:t>cách</a:t>
            </a:r>
            <a:r>
              <a:rPr lang="en-US" dirty="0" smtClean="0"/>
              <a:t> </a:t>
            </a:r>
            <a:r>
              <a:rPr lang="en-US" dirty="0" err="1" smtClean="0"/>
              <a:t>khắc</a:t>
            </a:r>
            <a:r>
              <a:rPr lang="en-US" dirty="0" smtClean="0"/>
              <a:t> </a:t>
            </a:r>
            <a:r>
              <a:rPr lang="en-US" dirty="0" err="1" smtClean="0"/>
              <a:t>phục</a:t>
            </a:r>
            <a:r>
              <a:rPr lang="en-US" dirty="0" smtClean="0"/>
              <a:t> </a:t>
            </a:r>
            <a:r>
              <a:rPr lang="en-US" dirty="0" err="1" smtClean="0"/>
              <a:t>đoạn</a:t>
            </a:r>
            <a:r>
              <a:rPr lang="en-US" dirty="0" smtClean="0"/>
              <a:t> </a:t>
            </a:r>
            <a:r>
              <a:rPr lang="en-US" dirty="0" err="1" smtClean="0"/>
              <a:t>văn</a:t>
            </a:r>
            <a:r>
              <a:rPr lang="en-US" dirty="0" smtClean="0"/>
              <a:t> </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tt</a:t>
            </a:r>
            <a:r>
              <a:rPr lang="en-US" dirty="0">
                <a:latin typeface="Times New Roman" charset="0"/>
                <a:ea typeface="Times New Roman" charset="0"/>
                <a:cs typeface="Times New Roman" charset="0"/>
              </a:rPr>
              <a:t>)</a:t>
            </a:r>
            <a:endParaRPr lang="en-US" dirty="0"/>
          </a:p>
        </p:txBody>
      </p:sp>
      <p:sp>
        <p:nvSpPr>
          <p:cNvPr id="3" name="Content Placeholder 2"/>
          <p:cNvSpPr>
            <a:spLocks noGrp="1"/>
          </p:cNvSpPr>
          <p:nvPr>
            <p:ph idx="1"/>
          </p:nvPr>
        </p:nvSpPr>
        <p:spPr>
          <a:xfrm>
            <a:off x="2589212" y="2133600"/>
            <a:ext cx="8915400" cy="4238920"/>
          </a:xfrm>
        </p:spPr>
        <p:txBody>
          <a:bodyPr>
            <a:normAutofit lnSpcReduction="10000"/>
          </a:bodyPr>
          <a:lstStyle/>
          <a:p>
            <a:pPr defTabSz="914400">
              <a:lnSpc>
                <a:spcPct val="150000"/>
              </a:lnSpc>
              <a:spcBef>
                <a:spcPts val="0"/>
              </a:spcBef>
              <a:buClrTx/>
            </a:pPr>
            <a:r>
              <a:rPr lang="en-US" sz="2600" dirty="0" err="1" smtClean="0">
                <a:solidFill>
                  <a:schemeClr val="tx1"/>
                </a:solidFill>
                <a:latin typeface="Times New Roman" charset="0"/>
                <a:ea typeface="Times New Roman" charset="0"/>
                <a:cs typeface="Times New Roman" charset="0"/>
              </a:rPr>
              <a:t>Sửa</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lại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lỗi</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trong</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đoạn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văn</a:t>
            </a:r>
            <a:r>
              <a:rPr lang="en-US" sz="2600" dirty="0" smtClean="0">
                <a:solidFill>
                  <a:schemeClr val="tx1"/>
                </a:solidFill>
                <a:latin typeface="Times New Roman" charset="0"/>
                <a:ea typeface="Times New Roman" charset="0"/>
                <a:cs typeface="Times New Roman" charset="0"/>
              </a:rPr>
              <a:t>:</a:t>
            </a:r>
          </a:p>
          <a:p>
            <a:pPr marL="0" indent="541338" algn="just" defTabSz="914400">
              <a:lnSpc>
                <a:spcPct val="150000"/>
              </a:lnSpc>
              <a:spcBef>
                <a:spcPts val="0"/>
              </a:spcBef>
              <a:buClrTx/>
              <a:buNone/>
            </a:pPr>
            <a:r>
              <a:rPr lang="en-US" sz="2600" dirty="0" err="1" smtClean="0">
                <a:solidFill>
                  <a:schemeClr val="tx1"/>
                </a:solidFill>
                <a:latin typeface="Times New Roman" charset="0"/>
                <a:ea typeface="Times New Roman" charset="0"/>
                <a:cs typeface="Times New Roman" charset="0"/>
              </a:rPr>
              <a:t>Ngày</a:t>
            </a:r>
            <a:r>
              <a:rPr lang="en-US" sz="2600" dirty="0" smtClean="0">
                <a:solidFill>
                  <a:schemeClr val="tx1"/>
                </a:solidFill>
                <a:latin typeface="Times New Roman" charset="0"/>
                <a:ea typeface="Times New Roman" charset="0"/>
                <a:cs typeface="Times New Roman" charset="0"/>
              </a:rPr>
              <a:t> </a:t>
            </a:r>
            <a:r>
              <a:rPr lang="en-US" sz="2600" dirty="0">
                <a:solidFill>
                  <a:schemeClr val="tx1"/>
                </a:solidFill>
                <a:latin typeface="Times New Roman" charset="0"/>
                <a:ea typeface="Times New Roman" charset="0"/>
                <a:cs typeface="Times New Roman" charset="0"/>
              </a:rPr>
              <a:t>nay, </a:t>
            </a:r>
            <a:r>
              <a:rPr lang="en-US" sz="2600" dirty="0" err="1" smtClean="0">
                <a:solidFill>
                  <a:schemeClr val="tx1"/>
                </a:solidFill>
                <a:latin typeface="Times New Roman" charset="0"/>
                <a:ea typeface="Times New Roman" charset="0"/>
                <a:cs typeface="Times New Roman" charset="0"/>
              </a:rPr>
              <a:t>nhờ</a:t>
            </a:r>
            <a:r>
              <a:rPr lang="en-US" sz="2600" dirty="0" smtClean="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khoa</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học</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kĩ</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thuật</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phát</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triển</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chiếc</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máy</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tính</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ngày</a:t>
            </a:r>
            <a:r>
              <a:rPr lang="en-US" sz="2600" dirty="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càng</a:t>
            </a:r>
            <a:r>
              <a:rPr lang="en-US" sz="2600" dirty="0" smtClean="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trở</a:t>
            </a:r>
            <a:r>
              <a:rPr lang="en-US" sz="2600" dirty="0">
                <a:solidFill>
                  <a:schemeClr val="tx1"/>
                </a:solidFill>
                <a:latin typeface="Times New Roman" charset="0"/>
                <a:ea typeface="Times New Roman" charset="0"/>
                <a:cs typeface="Times New Roman" charset="0"/>
              </a:rPr>
              <a:t> </a:t>
            </a:r>
            <a:r>
              <a:rPr lang="en-US" sz="2600" err="1">
                <a:solidFill>
                  <a:schemeClr val="tx1"/>
                </a:solidFill>
                <a:latin typeface="Times New Roman" charset="0"/>
                <a:ea typeface="Times New Roman" charset="0"/>
                <a:cs typeface="Times New Roman" charset="0"/>
              </a:rPr>
              <a:t>nên</a:t>
            </a:r>
            <a:r>
              <a:rPr lang="en-US" sz="2600">
                <a:solidFill>
                  <a:schemeClr val="tx1"/>
                </a:solidFill>
                <a:latin typeface="Times New Roman" charset="0"/>
                <a:ea typeface="Times New Roman" charset="0"/>
                <a:cs typeface="Times New Roman" charset="0"/>
              </a:rPr>
              <a:t> </a:t>
            </a:r>
            <a:r>
              <a:rPr lang="en-US" sz="2600" smtClean="0">
                <a:solidFill>
                  <a:schemeClr val="tx1"/>
                </a:solidFill>
                <a:latin typeface="Times New Roman" charset="0"/>
                <a:ea typeface="Times New Roman" charset="0"/>
                <a:cs typeface="Times New Roman" charset="0"/>
              </a:rPr>
              <a:t>gọn, </a:t>
            </a:r>
            <a:r>
              <a:rPr lang="en-US" sz="2600" dirty="0" err="1" smtClean="0">
                <a:solidFill>
                  <a:schemeClr val="tx1"/>
                </a:solidFill>
                <a:latin typeface="Times New Roman" charset="0"/>
                <a:ea typeface="Times New Roman" charset="0"/>
                <a:cs typeface="Times New Roman" charset="0"/>
              </a:rPr>
              <a:t>nhẹ</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và</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hiện</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đại</a:t>
            </a:r>
            <a:r>
              <a:rPr lang="en-US" sz="2600" dirty="0" smtClean="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Màn</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hình</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máy</a:t>
            </a:r>
            <a:r>
              <a:rPr lang="en-US" sz="2600" dirty="0">
                <a:solidFill>
                  <a:schemeClr val="tx1"/>
                </a:solidFill>
                <a:latin typeface="Times New Roman" charset="0"/>
                <a:ea typeface="Times New Roman" charset="0"/>
                <a:cs typeface="Times New Roman" charset="0"/>
              </a:rPr>
              <a:t> vi </a:t>
            </a:r>
            <a:r>
              <a:rPr lang="en-US" sz="2600" dirty="0" err="1">
                <a:solidFill>
                  <a:schemeClr val="tx1"/>
                </a:solidFill>
                <a:latin typeface="Times New Roman" charset="0"/>
                <a:ea typeface="Times New Roman" charset="0"/>
                <a:cs typeface="Times New Roman" charset="0"/>
              </a:rPr>
              <a:t>tính</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có</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độ</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nét</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cao</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hơn</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độ</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rộng</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của</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màn</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hình</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lớn</a:t>
            </a:r>
            <a:r>
              <a:rPr lang="en-US" sz="2600" dirty="0">
                <a:solidFill>
                  <a:schemeClr val="tx1"/>
                </a:solidFill>
                <a:latin typeface="Times New Roman" charset="0"/>
                <a:ea typeface="Times New Roman" charset="0"/>
                <a:cs typeface="Times New Roman" charset="0"/>
              </a:rPr>
              <a:t>. Pin </a:t>
            </a:r>
            <a:r>
              <a:rPr lang="en-US" sz="2600" dirty="0" err="1">
                <a:solidFill>
                  <a:schemeClr val="tx1"/>
                </a:solidFill>
                <a:latin typeface="Times New Roman" charset="0"/>
                <a:ea typeface="Times New Roman" charset="0"/>
                <a:cs typeface="Times New Roman" charset="0"/>
              </a:rPr>
              <a:t>của</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máy</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nhẹ</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gọn</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và</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có</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độ</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bền</a:t>
            </a:r>
            <a:r>
              <a:rPr lang="en-US" sz="2600" dirty="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cao</a:t>
            </a:r>
            <a:r>
              <a:rPr lang="en-US" sz="2600" dirty="0" smtClean="0">
                <a:solidFill>
                  <a:schemeClr val="tx1"/>
                </a:solidFill>
                <a:latin typeface="Times New Roman" charset="0"/>
                <a:ea typeface="Times New Roman" charset="0"/>
                <a:cs typeface="Times New Roman" charset="0"/>
              </a:rPr>
              <a:t>. Ram </a:t>
            </a:r>
            <a:r>
              <a:rPr lang="en-US" sz="2600" dirty="0" err="1" smtClean="0">
                <a:solidFill>
                  <a:schemeClr val="tx1"/>
                </a:solidFill>
                <a:latin typeface="Times New Roman" charset="0"/>
                <a:ea typeface="Times New Roman" charset="0"/>
                <a:cs typeface="Times New Roman" charset="0"/>
              </a:rPr>
              <a:t>có</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thể</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lưu</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trữ</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lượng</a:t>
            </a:r>
            <a:r>
              <a:rPr lang="en-US" sz="2600" dirty="0" smtClean="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dữ</a:t>
            </a:r>
            <a:r>
              <a:rPr lang="en-US" sz="2600" dirty="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liệu</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lớn</a:t>
            </a:r>
            <a:r>
              <a:rPr lang="en-US" sz="2600" dirty="0">
                <a:solidFill>
                  <a:schemeClr val="tx1"/>
                </a:solidFill>
                <a:latin typeface="Times New Roman" charset="0"/>
                <a:ea typeface="Times New Roman" charset="0"/>
                <a:cs typeface="Times New Roman" charset="0"/>
              </a:rPr>
              <a:t>. </a:t>
            </a:r>
            <a:r>
              <a:rPr lang="en-US" sz="2600" dirty="0" smtClean="0">
                <a:solidFill>
                  <a:schemeClr val="tx1"/>
                </a:solidFill>
                <a:latin typeface="Times New Roman" charset="0"/>
                <a:ea typeface="Times New Roman" charset="0"/>
                <a:cs typeface="Times New Roman" charset="0"/>
              </a:rPr>
              <a:t>CPU </a:t>
            </a:r>
            <a:r>
              <a:rPr lang="en-US" sz="2600" dirty="0" err="1" smtClean="0">
                <a:solidFill>
                  <a:schemeClr val="tx1"/>
                </a:solidFill>
                <a:latin typeface="Times New Roman" charset="0"/>
                <a:ea typeface="Times New Roman" charset="0"/>
                <a:cs typeface="Times New Roman" charset="0"/>
              </a:rPr>
              <a:t>có</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tốc</a:t>
            </a:r>
            <a:r>
              <a:rPr lang="en-US" sz="2600" dirty="0" smtClean="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độ</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xử</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lý</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thông</a:t>
            </a:r>
            <a:r>
              <a:rPr lang="en-US" sz="2600" dirty="0">
                <a:solidFill>
                  <a:schemeClr val="tx1"/>
                </a:solidFill>
                <a:latin typeface="Times New Roman" charset="0"/>
                <a:ea typeface="Times New Roman" charset="0"/>
                <a:cs typeface="Times New Roman" charset="0"/>
              </a:rPr>
              <a:t> tin </a:t>
            </a:r>
            <a:r>
              <a:rPr lang="en-US" sz="2600" dirty="0" err="1" smtClean="0">
                <a:solidFill>
                  <a:schemeClr val="tx1"/>
                </a:solidFill>
                <a:latin typeface="Times New Roman" charset="0"/>
                <a:ea typeface="Times New Roman" charset="0"/>
                <a:cs typeface="Times New Roman" charset="0"/>
              </a:rPr>
              <a:t>nhanh</a:t>
            </a:r>
            <a:r>
              <a:rPr lang="en-US" sz="2600" dirty="0" smtClean="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Đặc</a:t>
            </a:r>
            <a:r>
              <a:rPr lang="en-US" sz="2600" dirty="0" smtClean="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biệt</a:t>
            </a:r>
            <a:r>
              <a:rPr lang="en-US" sz="2600" dirty="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là</a:t>
            </a:r>
            <a:r>
              <a:rPr lang="en-US" sz="2600" dirty="0" smtClean="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bộ</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phận</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chuột</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cảm</a:t>
            </a:r>
            <a:r>
              <a:rPr lang="en-US" sz="2600" dirty="0">
                <a:solidFill>
                  <a:schemeClr val="tx1"/>
                </a:solidFill>
                <a:latin typeface="Times New Roman" charset="0"/>
                <a:ea typeface="Times New Roman" charset="0"/>
                <a:cs typeface="Times New Roman" charset="0"/>
              </a:rPr>
              <a:t> </a:t>
            </a:r>
            <a:r>
              <a:rPr lang="en-US" sz="2600" dirty="0" err="1" smtClean="0">
                <a:solidFill>
                  <a:schemeClr val="tx1"/>
                </a:solidFill>
                <a:latin typeface="Times New Roman" charset="0"/>
                <a:ea typeface="Times New Roman" charset="0"/>
                <a:cs typeface="Times New Roman" charset="0"/>
              </a:rPr>
              <a:t>ứng</a:t>
            </a:r>
            <a:r>
              <a:rPr lang="en-US" sz="2600" dirty="0" smtClean="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có</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tốc</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độ</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xử</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lý</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ngày</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cành</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nhanh</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và</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dễ</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sử</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dụng</a:t>
            </a:r>
            <a:r>
              <a:rPr lang="en-US" sz="2600" dirty="0">
                <a:solidFill>
                  <a:schemeClr val="tx1"/>
                </a:solidFill>
                <a:latin typeface="Times New Roman" charset="0"/>
                <a:ea typeface="Times New Roman" charset="0"/>
                <a:cs typeface="Times New Roman" charset="0"/>
              </a:rPr>
              <a:t> </a:t>
            </a:r>
            <a:r>
              <a:rPr lang="en-US" sz="2600" dirty="0" err="1">
                <a:solidFill>
                  <a:schemeClr val="tx1"/>
                </a:solidFill>
                <a:latin typeface="Times New Roman" charset="0"/>
                <a:ea typeface="Times New Roman" charset="0"/>
                <a:cs typeface="Times New Roman" charset="0"/>
              </a:rPr>
              <a:t>hơn</a:t>
            </a:r>
            <a:r>
              <a:rPr lang="en-US" sz="2600" dirty="0">
                <a:solidFill>
                  <a:schemeClr val="tx1"/>
                </a:solidFill>
                <a:latin typeface="Times New Roman" charset="0"/>
                <a:ea typeface="Times New Roman" charset="0"/>
                <a:cs typeface="Times New Roman" charset="0"/>
              </a:rPr>
              <a:t>.</a:t>
            </a:r>
          </a:p>
          <a:p>
            <a:pPr marL="0" indent="0" defTabSz="914400">
              <a:spcBef>
                <a:spcPts val="0"/>
              </a:spcBef>
              <a:buClrTx/>
              <a:buFontTx/>
              <a:buNone/>
            </a:pPr>
            <a:endParaRPr lang="en-US" dirty="0">
              <a:solidFill>
                <a:schemeClr val="tx1"/>
              </a:solidFill>
            </a:endParaRPr>
          </a:p>
        </p:txBody>
      </p:sp>
    </p:spTree>
    <p:extLst>
      <p:ext uri="{BB962C8B-B14F-4D97-AF65-F5344CB8AC3E}">
        <p14:creationId xmlns:p14="http://schemas.microsoft.com/office/powerpoint/2010/main" val="1161373196"/>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5898"/>
          </a:xfrm>
        </p:spPr>
        <p:txBody>
          <a:bodyPr>
            <a:normAutofit/>
          </a:bodyPr>
          <a:lstStyle/>
          <a:p>
            <a:r>
              <a:rPr lang="en-US" sz="4000" dirty="0" err="1" smtClean="0">
                <a:latin typeface="Times New Roman" charset="0"/>
                <a:ea typeface="Times New Roman" charset="0"/>
                <a:cs typeface="Times New Roman" charset="0"/>
              </a:rPr>
              <a:t>Câu</a:t>
            </a:r>
            <a:r>
              <a:rPr lang="en-US" sz="4000" dirty="0" smtClean="0">
                <a:latin typeface="Times New Roman" charset="0"/>
                <a:ea typeface="Times New Roman" charset="0"/>
                <a:cs typeface="Times New Roman" charset="0"/>
              </a:rPr>
              <a:t> 2: </a:t>
            </a:r>
            <a:r>
              <a:rPr lang="en-US" sz="4000" dirty="0" err="1" smtClean="0">
                <a:latin typeface="Times New Roman" charset="0"/>
                <a:ea typeface="Times New Roman" charset="0"/>
                <a:cs typeface="Times New Roman" charset="0"/>
              </a:rPr>
              <a:t>Soạn</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thảo</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thông</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báo</a:t>
            </a:r>
            <a:endParaRPr lang="en-US" sz="40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2271860" y="1574276"/>
            <a:ext cx="9232752" cy="5043339"/>
          </a:xfrm>
        </p:spPr>
        <p:txBody>
          <a:bodyPr>
            <a:noAutofit/>
          </a:bodyPr>
          <a:lstStyle/>
          <a:p>
            <a:pPr marL="0" indent="0" defTabSz="914400">
              <a:lnSpc>
                <a:spcPct val="150000"/>
              </a:lnSpc>
              <a:spcBef>
                <a:spcPts val="0"/>
              </a:spcBef>
              <a:buClrTx/>
              <a:buFontTx/>
              <a:buNone/>
            </a:pPr>
            <a:r>
              <a:rPr lang="en-US" sz="2400" dirty="0" err="1" smtClean="0">
                <a:solidFill>
                  <a:schemeClr val="tx1"/>
                </a:solidFill>
                <a:latin typeface="Times New Roman" charset="0"/>
                <a:ea typeface="Times New Roman" charset="0"/>
                <a:cs typeface="Times New Roman" charset="0"/>
              </a:rPr>
              <a:t>Xác</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định</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các</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thành</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phần</a:t>
            </a:r>
            <a:r>
              <a:rPr lang="en-US" sz="2400" dirty="0" smtClean="0">
                <a:solidFill>
                  <a:schemeClr val="tx1"/>
                </a:solidFill>
                <a:latin typeface="Times New Roman" charset="0"/>
                <a:ea typeface="Times New Roman" charset="0"/>
                <a:cs typeface="Times New Roman" charset="0"/>
              </a:rPr>
              <a:t>:</a:t>
            </a:r>
          </a:p>
          <a:p>
            <a:pPr defTabSz="914400">
              <a:lnSpc>
                <a:spcPct val="150000"/>
              </a:lnSpc>
              <a:spcBef>
                <a:spcPts val="0"/>
              </a:spcBef>
              <a:buClrTx/>
            </a:pPr>
            <a:r>
              <a:rPr lang="en-US" sz="2400" dirty="0" err="1" smtClean="0">
                <a:solidFill>
                  <a:schemeClr val="tx1"/>
                </a:solidFill>
                <a:latin typeface="Times New Roman" charset="0"/>
                <a:ea typeface="Times New Roman" charset="0"/>
                <a:cs typeface="Times New Roman" charset="0"/>
              </a:rPr>
              <a:t>Tên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cơ</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quan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tổ</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chức</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chủ</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quản</a:t>
            </a:r>
            <a:r>
              <a:rPr lang="en-US" sz="2400" dirty="0" smtClean="0">
                <a:solidFill>
                  <a:schemeClr val="tx1"/>
                </a:solidFill>
                <a:latin typeface="Times New Roman" charset="0"/>
                <a:ea typeface="Times New Roman" charset="0"/>
                <a:cs typeface="Times New Roman" charset="0"/>
              </a:rPr>
              <a:t>: ĐOÀN TNCS HỒ CHÍ MINH</a:t>
            </a:r>
          </a:p>
          <a:p>
            <a:pPr defTabSz="914400">
              <a:lnSpc>
                <a:spcPct val="150000"/>
              </a:lnSpc>
              <a:spcBef>
                <a:spcPts val="0"/>
              </a:spcBef>
              <a:buClrTx/>
            </a:pPr>
            <a:r>
              <a:rPr lang="en-US" sz="2400" dirty="0" err="1" smtClean="0">
                <a:solidFill>
                  <a:schemeClr val="tx1"/>
                </a:solidFill>
                <a:latin typeface="Times New Roman" charset="0"/>
                <a:ea typeface="Times New Roman" charset="0"/>
                <a:cs typeface="Times New Roman" charset="0"/>
              </a:rPr>
              <a:t>Tên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cơ</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quan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tổ</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chức</a:t>
            </a:r>
            <a:r>
              <a:rPr lang="en-US" sz="2400" dirty="0" smtClean="0">
                <a:solidFill>
                  <a:schemeClr val="tx1"/>
                </a:solidFill>
                <a:latin typeface="Times New Roman" charset="0"/>
                <a:ea typeface="Times New Roman" charset="0"/>
                <a:cs typeface="Times New Roman" charset="0"/>
              </a:rPr>
              <a:t> ban </a:t>
            </a:r>
            <a:r>
              <a:rPr lang="en-US" sz="2400" dirty="0" err="1" smtClean="0">
                <a:solidFill>
                  <a:schemeClr val="tx1"/>
                </a:solidFill>
                <a:latin typeface="Times New Roman" charset="0"/>
                <a:ea typeface="Times New Roman" charset="0"/>
                <a:cs typeface="Times New Roman" charset="0"/>
              </a:rPr>
              <a:t>hành</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văn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bản</a:t>
            </a:r>
            <a:r>
              <a:rPr lang="en-US" sz="2400" dirty="0" smtClean="0">
                <a:solidFill>
                  <a:schemeClr val="tx1"/>
                </a:solidFill>
                <a:latin typeface="Times New Roman" charset="0"/>
                <a:ea typeface="Times New Roman" charset="0"/>
                <a:cs typeface="Times New Roman" charset="0"/>
              </a:rPr>
              <a:t>: BCH ĐẠI HỌC CNTT &amp; TT</a:t>
            </a:r>
          </a:p>
          <a:p>
            <a:pPr defTabSz="914400">
              <a:lnSpc>
                <a:spcPct val="150000"/>
              </a:lnSpc>
              <a:spcBef>
                <a:spcPts val="0"/>
              </a:spcBef>
              <a:buClrTx/>
            </a:pPr>
            <a:r>
              <a:rPr lang="en-US" sz="2400" dirty="0" err="1" smtClean="0">
                <a:solidFill>
                  <a:schemeClr val="tx1"/>
                </a:solidFill>
                <a:latin typeface="Times New Roman" charset="0"/>
                <a:ea typeface="Times New Roman" charset="0"/>
                <a:cs typeface="Times New Roman" charset="0"/>
              </a:rPr>
              <a:t>Chữ</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viết</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tắt</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tên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loại</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văn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bản</a:t>
            </a:r>
            <a:r>
              <a:rPr lang="en-US" sz="2400" dirty="0" smtClean="0">
                <a:solidFill>
                  <a:schemeClr val="tx1"/>
                </a:solidFill>
                <a:latin typeface="Times New Roman" charset="0"/>
                <a:ea typeface="Times New Roman" charset="0"/>
                <a:cs typeface="Times New Roman" charset="0"/>
              </a:rPr>
              <a:t>: TB</a:t>
            </a:r>
          </a:p>
          <a:p>
            <a:pPr defTabSz="914400">
              <a:lnSpc>
                <a:spcPct val="150000"/>
              </a:lnSpc>
              <a:spcBef>
                <a:spcPts val="0"/>
              </a:spcBef>
              <a:buClrTx/>
            </a:pPr>
            <a:r>
              <a:rPr lang="en-US" sz="2400" dirty="0" err="1" smtClean="0">
                <a:solidFill>
                  <a:schemeClr val="tx1"/>
                </a:solidFill>
                <a:latin typeface="Times New Roman" charset="0"/>
                <a:ea typeface="Times New Roman" charset="0"/>
                <a:cs typeface="Times New Roman" charset="0"/>
              </a:rPr>
              <a:t>Chữ</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viết</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tắt</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tên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cơ</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quan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tổ</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chức</a:t>
            </a:r>
            <a:r>
              <a:rPr lang="en-US" sz="2400" dirty="0" smtClean="0">
                <a:solidFill>
                  <a:schemeClr val="tx1"/>
                </a:solidFill>
                <a:latin typeface="Times New Roman" charset="0"/>
                <a:ea typeface="Times New Roman" charset="0"/>
                <a:cs typeface="Times New Roman" charset="0"/>
              </a:rPr>
              <a:t> ban </a:t>
            </a:r>
            <a:r>
              <a:rPr lang="en-US" sz="2400" dirty="0" err="1" smtClean="0">
                <a:solidFill>
                  <a:schemeClr val="tx1"/>
                </a:solidFill>
                <a:latin typeface="Times New Roman" charset="0"/>
                <a:ea typeface="Times New Roman" charset="0"/>
                <a:cs typeface="Times New Roman" charset="0"/>
              </a:rPr>
              <a:t>hành</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văn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bản</a:t>
            </a:r>
            <a:r>
              <a:rPr lang="en-US" sz="2400" dirty="0" smtClean="0">
                <a:solidFill>
                  <a:schemeClr val="tx1"/>
                </a:solidFill>
                <a:latin typeface="Times New Roman" charset="0"/>
                <a:ea typeface="Times New Roman" charset="0"/>
                <a:cs typeface="Times New Roman" charset="0"/>
              </a:rPr>
              <a:t>: ĐTN</a:t>
            </a:r>
          </a:p>
          <a:p>
            <a:pPr defTabSz="914400">
              <a:lnSpc>
                <a:spcPct val="150000"/>
              </a:lnSpc>
              <a:spcBef>
                <a:spcPts val="0"/>
              </a:spcBef>
              <a:buClrTx/>
            </a:pPr>
            <a:r>
              <a:rPr lang="en-US" sz="2400" dirty="0" err="1" smtClean="0">
                <a:solidFill>
                  <a:schemeClr val="tx1"/>
                </a:solidFill>
                <a:latin typeface="Times New Roman" charset="0"/>
                <a:ea typeface="Times New Roman" charset="0"/>
                <a:cs typeface="Times New Roman" charset="0"/>
              </a:rPr>
              <a:t>Địa</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danh</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Thái</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Nguyên</a:t>
            </a:r>
            <a:endParaRPr lang="en-US" sz="2400" dirty="0" smtClean="0">
              <a:solidFill>
                <a:schemeClr val="tx1"/>
              </a:solidFill>
              <a:latin typeface="Times New Roman" charset="0"/>
              <a:ea typeface="Times New Roman" charset="0"/>
              <a:cs typeface="Times New Roman" charset="0"/>
            </a:endParaRPr>
          </a:p>
          <a:p>
            <a:pPr defTabSz="914400">
              <a:lnSpc>
                <a:spcPct val="150000"/>
              </a:lnSpc>
              <a:spcBef>
                <a:spcPts val="0"/>
              </a:spcBef>
              <a:buClrTx/>
            </a:pPr>
            <a:r>
              <a:rPr lang="en-US" sz="2400" dirty="0" err="1" smtClean="0">
                <a:solidFill>
                  <a:schemeClr val="tx1"/>
                </a:solidFill>
                <a:latin typeface="Times New Roman" charset="0"/>
                <a:ea typeface="Times New Roman" charset="0"/>
                <a:cs typeface="Times New Roman" charset="0"/>
              </a:rPr>
              <a:t>Tên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loại</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văn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bản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Thông</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báo</a:t>
            </a:r>
            <a:endParaRPr lang="en-US" sz="2400" dirty="0" smtClean="0">
              <a:solidFill>
                <a:schemeClr val="tx1"/>
              </a:solidFill>
              <a:latin typeface="Times New Roman" charset="0"/>
              <a:ea typeface="Times New Roman" charset="0"/>
              <a:cs typeface="Times New Roman" charset="0"/>
            </a:endParaRPr>
          </a:p>
          <a:p>
            <a:pPr defTabSz="914400">
              <a:lnSpc>
                <a:spcPct val="150000"/>
              </a:lnSpc>
              <a:spcBef>
                <a:spcPts val="0"/>
              </a:spcBef>
              <a:buClrTx/>
            </a:pPr>
            <a:r>
              <a:rPr lang="en-US" sz="2400" dirty="0" err="1" smtClean="0">
                <a:solidFill>
                  <a:schemeClr val="tx1"/>
                </a:solidFill>
                <a:latin typeface="Times New Roman" charset="0"/>
                <a:ea typeface="Times New Roman" charset="0"/>
                <a:cs typeface="Times New Roman" charset="0"/>
              </a:rPr>
              <a:t>Trích</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yếu</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nội</a:t>
            </a:r>
            <a:r>
              <a:rPr lang="en-US" sz="2400" dirty="0" smtClean="0">
                <a:solidFill>
                  <a:schemeClr val="tx1"/>
                </a:solidFill>
                <a:latin typeface="Times New Roman" charset="0"/>
                <a:ea typeface="Times New Roman" charset="0"/>
                <a:cs typeface="Times New Roman" charset="0"/>
              </a:rPr>
              <a:t> dung </a:t>
            </a:r>
            <a:r>
              <a:rPr lang="en-US" sz="2400" dirty="0" err="1" smtClean="0">
                <a:solidFill>
                  <a:schemeClr val="tx1"/>
                </a:solidFill>
                <a:latin typeface="Times New Roman" charset="0"/>
                <a:ea typeface="Times New Roman" charset="0"/>
                <a:cs typeface="Times New Roman" charset="0"/>
              </a:rPr>
              <a:t>văn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bản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Về</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việc</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tổ</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chức</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ngày</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Chủ</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Nhật</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Xanh</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trong</a:t>
            </a:r>
            <a:r>
              <a:rPr lang="en-US" sz="2400" dirty="0" smtClean="0">
                <a:solidFill>
                  <a:schemeClr val="tx1"/>
                </a:solidFill>
                <a:latin typeface="Times New Roman" charset="0"/>
                <a:ea typeface="Times New Roman" charset="0"/>
                <a:cs typeface="Times New Roman" charset="0"/>
              </a:rPr>
              <a:t> KTX</a:t>
            </a:r>
          </a:p>
        </p:txBody>
      </p:sp>
    </p:spTree>
    <p:extLst>
      <p:ext uri="{BB962C8B-B14F-4D97-AF65-F5344CB8AC3E}">
        <p14:creationId xmlns:p14="http://schemas.microsoft.com/office/powerpoint/2010/main" val="13729319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218" y="0"/>
            <a:ext cx="6885709" cy="6747164"/>
          </a:xfrm>
          <a:prstGeom prst="rect">
            <a:avLst/>
          </a:prstGeom>
        </p:spPr>
      </p:pic>
    </p:spTree>
    <p:extLst>
      <p:ext uri="{BB962C8B-B14F-4D97-AF65-F5344CB8AC3E}">
        <p14:creationId xmlns:p14="http://schemas.microsoft.com/office/powerpoint/2010/main" val="1415518614"/>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5325"/>
          </a:xfrm>
        </p:spPr>
        <p:txBody>
          <a:bodyPr>
            <a:normAutofit/>
          </a:bodyPr>
          <a:lstStyle/>
          <a:p>
            <a:r>
              <a:rPr lang="en-US" sz="4000" dirty="0" err="1" smtClean="0">
                <a:latin typeface="Times New Roman" charset="0"/>
                <a:ea typeface="Times New Roman" charset="0"/>
                <a:cs typeface="Times New Roman" charset="0"/>
              </a:rPr>
              <a:t>Câu</a:t>
            </a:r>
            <a:r>
              <a:rPr lang="en-US" sz="4000" dirty="0" smtClean="0">
                <a:latin typeface="Times New Roman" charset="0"/>
                <a:ea typeface="Times New Roman" charset="0"/>
                <a:cs typeface="Times New Roman" charset="0"/>
              </a:rPr>
              <a:t> 3: </a:t>
            </a:r>
            <a:r>
              <a:rPr lang="en-US" sz="4000" dirty="0" err="1" smtClean="0">
                <a:latin typeface="Times New Roman" charset="0"/>
                <a:ea typeface="Times New Roman" charset="0"/>
                <a:cs typeface="Times New Roman" charset="0"/>
              </a:rPr>
              <a:t>Triển</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khai</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đoạn</a:t>
            </a:r>
            <a:r>
              <a:rPr lang="en-US" sz="4000" dirty="0" smtClean="0">
                <a:latin typeface="Times New Roman" charset="0"/>
                <a:ea typeface="Times New Roman" charset="0"/>
                <a:cs typeface="Times New Roman" charset="0"/>
              </a:rPr>
              <a:t> </a:t>
            </a:r>
            <a:r>
              <a:rPr lang="en-US" sz="4000" dirty="0" err="1" smtClean="0">
                <a:latin typeface="Times New Roman" charset="0"/>
                <a:ea typeface="Times New Roman" charset="0"/>
                <a:cs typeface="Times New Roman" charset="0"/>
              </a:rPr>
              <a:t>văn</a:t>
            </a:r>
            <a:endParaRPr lang="en-US" sz="40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2589212" y="1489435"/>
            <a:ext cx="8915400" cy="4807670"/>
          </a:xfrm>
        </p:spPr>
        <p:txBody>
          <a:bodyPr>
            <a:noAutofit/>
          </a:bodyPr>
          <a:lstStyle/>
          <a:p>
            <a:r>
              <a:rPr lang="en-US" sz="2400" dirty="0" err="1" smtClean="0">
                <a:solidFill>
                  <a:schemeClr val="tx1"/>
                </a:solidFill>
                <a:latin typeface="Times New Roman" charset="0"/>
                <a:ea typeface="Times New Roman" charset="0"/>
                <a:cs typeface="Times New Roman" charset="0"/>
              </a:rPr>
              <a:t>Chủ</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đề</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Máy</a:t>
            </a:r>
            <a:r>
              <a:rPr lang="en-US" sz="2400" dirty="0" smtClean="0">
                <a:solidFill>
                  <a:schemeClr val="tx1"/>
                </a:solidFill>
                <a:latin typeface="Times New Roman" charset="0"/>
                <a:ea typeface="Times New Roman" charset="0"/>
                <a:cs typeface="Times New Roman" charset="0"/>
              </a:rPr>
              <a:t> vi </a:t>
            </a:r>
            <a:r>
              <a:rPr lang="en-US" sz="2400" dirty="0" err="1" smtClean="0">
                <a:solidFill>
                  <a:schemeClr val="tx1"/>
                </a:solidFill>
                <a:latin typeface="Times New Roman" charset="0"/>
                <a:ea typeface="Times New Roman" charset="0"/>
                <a:cs typeface="Times New Roman" charset="0"/>
              </a:rPr>
              <a:t>tính</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có</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vai</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trò</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quan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trọng</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trong</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việc</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học</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tập</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của</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sinh</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viên</a:t>
            </a:r>
            <a:r>
              <a:rPr lang="en-US" sz="2400" dirty="0" smtClean="0">
                <a:solidFill>
                  <a:schemeClr val="tx1"/>
                </a:solidFill>
                <a:latin typeface="Times New Roman" charset="0"/>
                <a:ea typeface="Times New Roman" charset="0"/>
                <a:cs typeface="Times New Roman" charset="0"/>
              </a:rPr>
              <a:t>.</a:t>
            </a:r>
          </a:p>
          <a:p>
            <a:r>
              <a:rPr lang="en-US" sz="2400" dirty="0" err="1" smtClean="0">
                <a:solidFill>
                  <a:schemeClr val="tx1"/>
                </a:solidFill>
                <a:latin typeface="Times New Roman" charset="0"/>
                <a:ea typeface="Times New Roman" charset="0"/>
                <a:cs typeface="Times New Roman" charset="0"/>
              </a:rPr>
              <a:t>Cấu</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trúc</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của</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đoạn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văn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Đoạn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văn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diễn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dịch</a:t>
            </a:r>
            <a:endParaRPr lang="en-US" sz="2400" dirty="0" smtClean="0">
              <a:solidFill>
                <a:schemeClr val="tx1"/>
              </a:solidFill>
              <a:latin typeface="Times New Roman" charset="0"/>
              <a:ea typeface="Times New Roman" charset="0"/>
              <a:cs typeface="Times New Roman" charset="0"/>
            </a:endParaRPr>
          </a:p>
          <a:p>
            <a:r>
              <a:rPr lang="en-US" sz="2400" dirty="0" err="1" smtClean="0">
                <a:solidFill>
                  <a:schemeClr val="tx1"/>
                </a:solidFill>
                <a:latin typeface="Times New Roman" charset="0"/>
                <a:ea typeface="Times New Roman" charset="0"/>
                <a:cs typeface="Times New Roman" charset="0"/>
              </a:rPr>
              <a:t>Nội</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dụng</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đoạn</a:t>
            </a:r>
            <a:r>
              <a:rPr lang="en-US" sz="2400" dirty="0" smtClean="0">
                <a:solidFill>
                  <a:schemeClr val="tx1"/>
                </a:solidFill>
                <a:latin typeface="Times New Roman" charset="0"/>
                <a:ea typeface="Times New Roman" charset="0"/>
                <a:cs typeface="Times New Roman" charset="0"/>
              </a:rPr>
              <a:t> </a:t>
            </a:r>
            <a:r>
              <a:rPr lang="en-US" sz="2400" dirty="0" err="1" smtClean="0">
                <a:solidFill>
                  <a:schemeClr val="tx1"/>
                </a:solidFill>
                <a:latin typeface="Times New Roman" charset="0"/>
                <a:ea typeface="Times New Roman" charset="0"/>
                <a:cs typeface="Times New Roman" charset="0"/>
              </a:rPr>
              <a:t>văn</a:t>
            </a:r>
            <a:r>
              <a:rPr lang="en-US" sz="2400" dirty="0" smtClean="0">
                <a:solidFill>
                  <a:schemeClr val="tx1"/>
                </a:solidFill>
                <a:latin typeface="Times New Roman" charset="0"/>
                <a:ea typeface="Times New Roman" charset="0"/>
                <a:cs typeface="Times New Roman" charset="0"/>
              </a:rPr>
              <a:t>:</a:t>
            </a:r>
          </a:p>
          <a:p>
            <a:pPr marL="0" indent="0">
              <a:buNone/>
            </a:pPr>
            <a:r>
              <a:rPr lang="en-US" sz="2400" dirty="0" smtClean="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Máy</a:t>
            </a:r>
            <a:r>
              <a:rPr lang="en-US" sz="2400" dirty="0">
                <a:solidFill>
                  <a:schemeClr val="tx1"/>
                </a:solidFill>
                <a:latin typeface="Times New Roman" charset="0"/>
                <a:ea typeface="Times New Roman" charset="0"/>
                <a:cs typeface="Times New Roman" charset="0"/>
              </a:rPr>
              <a:t> vi </a:t>
            </a:r>
            <a:r>
              <a:rPr lang="en-US" sz="2400" dirty="0" err="1">
                <a:solidFill>
                  <a:schemeClr val="tx1"/>
                </a:solidFill>
                <a:latin typeface="Times New Roman" charset="0"/>
                <a:ea typeface="Times New Roman" charset="0"/>
                <a:cs typeface="Times New Roman" charset="0"/>
              </a:rPr>
              <a:t>tính</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có</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vai</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trò</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quan</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trọng</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trong</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việc</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học</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tập</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của</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sinh</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viên</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Máy</a:t>
            </a:r>
            <a:r>
              <a:rPr lang="en-US" sz="2400" dirty="0">
                <a:solidFill>
                  <a:schemeClr val="tx1"/>
                </a:solidFill>
                <a:latin typeface="Times New Roman" charset="0"/>
                <a:ea typeface="Times New Roman" charset="0"/>
                <a:cs typeface="Times New Roman" charset="0"/>
              </a:rPr>
              <a:t> vi </a:t>
            </a:r>
            <a:r>
              <a:rPr lang="en-US" sz="2400" dirty="0" err="1">
                <a:solidFill>
                  <a:schemeClr val="tx1"/>
                </a:solidFill>
                <a:latin typeface="Times New Roman" charset="0"/>
                <a:ea typeface="Times New Roman" charset="0"/>
                <a:cs typeface="Times New Roman" charset="0"/>
              </a:rPr>
              <a:t>tính</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giúp</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sinh</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viên</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lưu</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trữ</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dữ</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liệu</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trong</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quá</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trình</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học</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tập</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Với</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những</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tiện</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ích</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tích</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hợp</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trong</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máy</a:t>
            </a:r>
            <a:r>
              <a:rPr lang="en-US" sz="2400" dirty="0">
                <a:solidFill>
                  <a:schemeClr val="tx1"/>
                </a:solidFill>
                <a:latin typeface="Times New Roman" charset="0"/>
                <a:ea typeface="Times New Roman" charset="0"/>
                <a:cs typeface="Times New Roman" charset="0"/>
              </a:rPr>
              <a:t> vi </a:t>
            </a:r>
            <a:r>
              <a:rPr lang="en-US" sz="2400" dirty="0" err="1">
                <a:solidFill>
                  <a:schemeClr val="tx1"/>
                </a:solidFill>
                <a:latin typeface="Times New Roman" charset="0"/>
                <a:ea typeface="Times New Roman" charset="0"/>
                <a:cs typeface="Times New Roman" charset="0"/>
              </a:rPr>
              <a:t>tính</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sinh</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viên</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nâng</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cao</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được</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khả</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năng</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học</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tập</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Sinh</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viên</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sử</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dụng</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máy</a:t>
            </a:r>
            <a:r>
              <a:rPr lang="en-US" sz="2400" dirty="0">
                <a:solidFill>
                  <a:schemeClr val="tx1"/>
                </a:solidFill>
                <a:latin typeface="Times New Roman" charset="0"/>
                <a:ea typeface="Times New Roman" charset="0"/>
                <a:cs typeface="Times New Roman" charset="0"/>
              </a:rPr>
              <a:t> vi </a:t>
            </a:r>
            <a:r>
              <a:rPr lang="en-US" sz="2400" dirty="0" err="1">
                <a:solidFill>
                  <a:schemeClr val="tx1"/>
                </a:solidFill>
                <a:latin typeface="Times New Roman" charset="0"/>
                <a:ea typeface="Times New Roman" charset="0"/>
                <a:cs typeface="Times New Roman" charset="0"/>
              </a:rPr>
              <a:t>tính</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vào</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việc</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soạn</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thảo</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văn</a:t>
            </a:r>
            <a:r>
              <a:rPr lang="en-US" sz="2400" dirty="0">
                <a:solidFill>
                  <a:schemeClr val="tx1"/>
                </a:solidFill>
                <a:latin typeface="Times New Roman" charset="0"/>
                <a:ea typeface="Times New Roman" charset="0"/>
                <a:cs typeface="Times New Roman" charset="0"/>
              </a:rPr>
              <a:t> </a:t>
            </a:r>
            <a:r>
              <a:rPr lang="en-US" sz="2400" dirty="0" err="1">
                <a:solidFill>
                  <a:schemeClr val="tx1"/>
                </a:solidFill>
                <a:latin typeface="Times New Roman" charset="0"/>
                <a:ea typeface="Times New Roman" charset="0"/>
                <a:cs typeface="Times New Roman" charset="0"/>
              </a:rPr>
              <a:t>bản</a:t>
            </a:r>
            <a:r>
              <a:rPr lang="en-US" sz="2400" dirty="0">
                <a:solidFill>
                  <a:schemeClr val="tx1"/>
                </a:solidFill>
                <a:latin typeface="Times New Roman" charset="0"/>
                <a:ea typeface="Times New Roman" charset="0"/>
                <a:cs typeface="Times New Roman" charset="0"/>
              </a:rPr>
              <a:t>, </a:t>
            </a:r>
            <a:r>
              <a:rPr lang="en-US" sz="2400" err="1">
                <a:solidFill>
                  <a:schemeClr val="tx1"/>
                </a:solidFill>
                <a:latin typeface="Times New Roman" charset="0"/>
                <a:ea typeface="Times New Roman" charset="0"/>
                <a:cs typeface="Times New Roman" charset="0"/>
              </a:rPr>
              <a:t>trình</a:t>
            </a:r>
            <a:r>
              <a:rPr lang="en-US" sz="2400">
                <a:solidFill>
                  <a:schemeClr val="tx1"/>
                </a:solidFill>
                <a:latin typeface="Times New Roman" charset="0"/>
                <a:ea typeface="Times New Roman" charset="0"/>
                <a:cs typeface="Times New Roman" charset="0"/>
              </a:rPr>
              <a:t> </a:t>
            </a:r>
            <a:r>
              <a:rPr lang="en-US" sz="2400" smtClean="0">
                <a:solidFill>
                  <a:schemeClr val="tx1"/>
                </a:solidFill>
                <a:latin typeface="Times New Roman" charset="0"/>
                <a:ea typeface="Times New Roman" charset="0"/>
                <a:cs typeface="Times New Roman" charset="0"/>
              </a:rPr>
              <a:t>chiếu</a:t>
            </a:r>
            <a:r>
              <a:rPr lang="mr-IN" sz="2400" smtClean="0">
                <a:solidFill>
                  <a:schemeClr val="tx1"/>
                </a:solidFill>
                <a:latin typeface="Times New Roman" charset="0"/>
                <a:ea typeface="Times New Roman" charset="0"/>
                <a:cs typeface="Times New Roman" charset="0"/>
              </a:rPr>
              <a:t>…</a:t>
            </a:r>
            <a:r>
              <a:rPr lang="en-US" sz="2400" smtClean="0">
                <a:solidFill>
                  <a:schemeClr val="tx1"/>
                </a:solidFill>
                <a:latin typeface="Times New Roman" charset="0"/>
                <a:ea typeface="Times New Roman" charset="0"/>
                <a:cs typeface="Times New Roman" charset="0"/>
              </a:rPr>
              <a:t>.</a:t>
            </a:r>
            <a:r>
              <a:rPr lang="en-US" sz="2400">
                <a:solidFill>
                  <a:schemeClr val="tx1"/>
                </a:solidFill>
                <a:latin typeface="Times New Roman" charset="0"/>
                <a:ea typeface="Times New Roman" charset="0"/>
                <a:cs typeface="Times New Roman" charset="0"/>
              </a:rPr>
              <a:t> </a:t>
            </a:r>
            <a:r>
              <a:rPr lang="vi-VN" sz="2400" smtClean="0">
                <a:solidFill>
                  <a:schemeClr val="tx1"/>
                </a:solidFill>
                <a:latin typeface="Times New Roman" charset="0"/>
                <a:ea typeface="Times New Roman" charset="0"/>
                <a:cs typeface="Times New Roman" charset="0"/>
              </a:rPr>
              <a:t>Ngoài </a:t>
            </a:r>
            <a:r>
              <a:rPr lang="vi-VN" sz="2400" dirty="0" smtClean="0">
                <a:solidFill>
                  <a:schemeClr val="tx1"/>
                </a:solidFill>
                <a:latin typeface="Times New Roman" charset="0"/>
                <a:ea typeface="Times New Roman" charset="0"/>
                <a:cs typeface="Times New Roman" charset="0"/>
              </a:rPr>
              <a:t>ra, sinh viên có thể tìm kiếm tài liệu học tập, trao đổi thông tin với mọi người. Với những lợi ích mà máy vi tính mang lại, nó đã và đang trở thành một “trợ thủ đắc lực” của mỗi sinh viên.</a:t>
            </a:r>
            <a:endParaRPr lang="en-US" sz="2400" dirty="0" smtClean="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0946625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871988"/>
            <a:ext cx="9602788" cy="3039233"/>
          </a:xfrm>
        </p:spPr>
        <p:txBody>
          <a:bodyPr>
            <a:normAutofit/>
          </a:bodyPr>
          <a:lstStyle/>
          <a:p>
            <a:pPr marL="0" indent="0">
              <a:buNone/>
            </a:pPr>
            <a:r>
              <a:rPr lang="en-US" sz="2800" smtClean="0">
                <a:latin typeface="Times New Roman" panose="02020603050405020304" pitchFamily="18" charset="0"/>
                <a:cs typeface="Times New Roman" panose="02020603050405020304" pitchFamily="18" charset="0"/>
              </a:rPr>
              <a:t>CẢM ƠN CÔ GIÁO VÀ CÁC BẠN ĐÃ CHÚ Ý THEO DÕI!</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1697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209</TotalTime>
  <Words>567</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Tahoma</vt:lpstr>
      <vt:lpstr>Times New Roman</vt:lpstr>
      <vt:lpstr>Wingdings 3</vt:lpstr>
      <vt:lpstr>Wisp</vt:lpstr>
      <vt:lpstr>BÁO CÁO THẢO LUẬN</vt:lpstr>
      <vt:lpstr>Tổng quan</vt:lpstr>
      <vt:lpstr>Câu 1: Chỉ ra lỗi và nêu cách khắc phục đoạn văn</vt:lpstr>
      <vt:lpstr>Câu 1: Chỉ ra lỗi và nêu cách khắc phục đoạn văn (tt)</vt:lpstr>
      <vt:lpstr>Câu 1: Chỉ ra lỗi và nêu cách khắc phục đoạn văn (tt)</vt:lpstr>
      <vt:lpstr>Câu 2: Soạn thảo thông báo</vt:lpstr>
      <vt:lpstr>PowerPoint Presentation</vt:lpstr>
      <vt:lpstr>Câu 3: Triển khai đoạn văn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thảo luận</dc:title>
  <dc:creator>Microsoft Office User</dc:creator>
  <cp:lastModifiedBy>Sơn Dương</cp:lastModifiedBy>
  <cp:revision>31</cp:revision>
  <dcterms:created xsi:type="dcterms:W3CDTF">2018-11-10T07:14:57Z</dcterms:created>
  <dcterms:modified xsi:type="dcterms:W3CDTF">2018-11-17T03:50:55Z</dcterms:modified>
</cp:coreProperties>
</file>