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85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420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7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57200"/>
            <a:ext cx="8915399" cy="175661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 CÁO BÀI TẬP LỚN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213811"/>
            <a:ext cx="8915399" cy="3689851"/>
          </a:xfrm>
        </p:spPr>
        <p:txBody>
          <a:bodyPr/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CHỦ ĐỀ: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 kế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diện website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đọc truyện tranh online 2STMC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Giảng viên hướng dẫn: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Nguyễn Thị Duyên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Nhóm thực hiện: 2STMC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Văn Sơn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 Hồng Sơn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Nguyễn Hoàng Thắng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Trần Bình Minh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Văn Công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 chính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1808"/>
            <a:ext cx="8915400" cy="4399414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tích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 kế</a:t>
            </a:r>
          </a:p>
        </p:txBody>
      </p:sp>
    </p:spTree>
    <p:extLst>
      <p:ext uri="{BB962C8B-B14F-4D97-AF65-F5344CB8AC3E}">
        <p14:creationId xmlns:p14="http://schemas.microsoft.com/office/powerpoint/2010/main" val="36178353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Giới thiệu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2STMC là gì?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Tại sao lại là website đọc truyện tranh?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07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tích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3"/>
            <a:ext cx="8915400" cy="5694218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Xác định tác nhân và use case</a:t>
            </a:r>
          </a:p>
          <a:p>
            <a:pPr lvl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Tác nhân: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Người quản trị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Thành viên (Độc giả có tài khoản)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Khách (Độc giả không có tài khoản)</a:t>
            </a:r>
          </a:p>
          <a:p>
            <a:pPr lvl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nhập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ký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Đọc truyện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Đóng góp truyện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 kiếm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Chuyển đổi theme</a:t>
            </a:r>
          </a:p>
        </p:txBody>
      </p:sp>
    </p:spTree>
    <p:extLst>
      <p:ext uri="{BB962C8B-B14F-4D97-AF65-F5344CB8AC3E}">
        <p14:creationId xmlns:p14="http://schemas.microsoft.com/office/powerpoint/2010/main" val="18015251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Biểu đồ USE CASE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7968"/>
            <a:ext cx="8915400" cy="549859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tổng quát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90" y="1767840"/>
            <a:ext cx="9131926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42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 kế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chủ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đăng nhập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đăng ký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đọc truyện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thế loại truyện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36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885" y="2745518"/>
            <a:ext cx="8911687" cy="128089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Cảm ơn cô giáo và các bạn đã theo dõi!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32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133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BÁO CÁO BÀI TẬP LỚN</vt:lpstr>
      <vt:lpstr>Nội dung chính</vt:lpstr>
      <vt:lpstr>Giới thiệu</vt:lpstr>
      <vt:lpstr>Phân tích</vt:lpstr>
      <vt:lpstr>Biểu đồ USE CASE</vt:lpstr>
      <vt:lpstr>Thiết kế</vt:lpstr>
      <vt:lpstr>Cảm ơn cô giáo và các bạn đã theo dõi!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BÀI TẬP LỚN</dc:title>
  <dc:creator>Sơn Dương</dc:creator>
  <cp:lastModifiedBy>Sơn Dương</cp:lastModifiedBy>
  <cp:revision>16</cp:revision>
  <dcterms:created xsi:type="dcterms:W3CDTF">2018-11-12T00:35:35Z</dcterms:created>
  <dcterms:modified xsi:type="dcterms:W3CDTF">2018-11-12T06:54:32Z</dcterms:modified>
</cp:coreProperties>
</file>