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1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5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3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3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58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1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9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6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0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6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6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866274"/>
            <a:ext cx="8915399" cy="2262781"/>
          </a:xfrm>
        </p:spPr>
        <p:txBody>
          <a:bodyPr/>
          <a:lstStyle/>
          <a:p>
            <a:r>
              <a:rPr lang="en-US" smtClean="0"/>
              <a:t>BÁO CÁO THẢO LUẬN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272589"/>
            <a:ext cx="8915399" cy="2631073"/>
          </a:xfrm>
        </p:spPr>
        <p:txBody>
          <a:bodyPr/>
          <a:lstStyle/>
          <a:p>
            <a:r>
              <a:rPr lang="en-US" smtClean="0"/>
              <a:t>Giảng viên: Nguyễn Thị Hải Anh</a:t>
            </a:r>
          </a:p>
          <a:p>
            <a:r>
              <a:rPr lang="en-US" smtClean="0"/>
              <a:t>Nhóm thực hiện: Nhóm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8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BÁO CÁO THẢO LUẬN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BÁO CÁO THẢO LUẬN</dc:title>
  <dc:creator>Sơn Dương</dc:creator>
  <cp:lastModifiedBy>Sơn Dương</cp:lastModifiedBy>
  <cp:revision>1</cp:revision>
  <dcterms:created xsi:type="dcterms:W3CDTF">2018-11-10T07:02:15Z</dcterms:created>
  <dcterms:modified xsi:type="dcterms:W3CDTF">2018-11-10T07:04:30Z</dcterms:modified>
</cp:coreProperties>
</file>