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3"/>
  </p:notesMasterIdLst>
  <p:sldIdLst>
    <p:sldId id="309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61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0688" y="1257300"/>
            <a:ext cx="4391025" cy="3394075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35762365-98E7-4352-95EF-A16C2FF5F3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4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961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662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66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23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87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150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045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689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22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9212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4950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73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784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45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881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009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15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48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825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546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7850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854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767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066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763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313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1342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587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5393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86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73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6535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604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33383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694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346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47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791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236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1606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57264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023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2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49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58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24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4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85452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2920" y="310080"/>
            <a:ext cx="9052164" cy="601555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5979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51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7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2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2920" y="4173024"/>
            <a:ext cx="9052164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88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41664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2920" y="4173024"/>
            <a:ext cx="4417380" cy="214975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30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286900" y="1818456"/>
            <a:ext cx="5483412" cy="45075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99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8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598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9052164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64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310080"/>
            <a:ext cx="9052164" cy="12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2920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41664" y="1818456"/>
            <a:ext cx="4417380" cy="45075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1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20480" y="6096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610600" y="610067"/>
            <a:ext cx="792350" cy="129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718242"/>
            <a:ext cx="807212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006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306823"/>
            <a:ext cx="8529318" cy="329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53212" y="351288"/>
            <a:ext cx="9957420" cy="147043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840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53212" y="2061216"/>
            <a:ext cx="9957420" cy="51085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52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4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2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200">
                <a:latin typeface="Calibri"/>
              </a:rPr>
              <a:t>Seventh Outline Level</a:t>
            </a:r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55321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4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3783780" y="8024544"/>
            <a:ext cx="3506580" cy="607104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54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7932672" y="8024544"/>
            <a:ext cx="2577564" cy="60710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B930472A-428E-4ADF-80B0-B55CFEAB17C3}" type="slidenum">
              <a:rPr lang="en-US" sz="154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3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sources/tutorials/views/index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547" y="704362"/>
            <a:ext cx="7365799" cy="77867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Android Mobile Development</a:t>
            </a:r>
            <a:endParaRPr lang="en-US" sz="4400" b="1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829" y="6877622"/>
            <a:ext cx="4566763" cy="406265"/>
          </a:xfrm>
          <a:prstGeom prst="rect">
            <a:avLst/>
          </a:prstGeom>
          <a:noFill/>
        </p:spPr>
        <p:txBody>
          <a:bodyPr wrap="none" lIns="100584" tIns="50292" rIns="100584" bIns="50292">
            <a:spAutoFit/>
          </a:bodyPr>
          <a:lstStyle/>
          <a:p>
            <a:pPr algn="ctr"/>
            <a:r>
              <a:rPr lang="en-US" sz="1980" b="1" dirty="0">
                <a:ln w="0"/>
                <a:solidFill>
                  <a:srgbClr val="8064A2">
                    <a:lumMod val="50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  <a:endParaRPr lang="en-US" sz="1980" b="1" dirty="0">
              <a:ln w="0"/>
              <a:solidFill>
                <a:srgbClr val="8064A2">
                  <a:lumMod val="50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2" descr="http://i1-news.softpedia-static.com/images/news2/Expect-Sub-100-78-Android-Tablets-with-HD-Displays-and-High-Graphics-Performance-in-2015-46242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4271"/>
            <a:ext cx="8534400" cy="51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50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Gmail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2" y="1626103"/>
            <a:ext cx="759587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Spli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botto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Vie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control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betwee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views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(inbox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drafts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895600"/>
            <a:ext cx="3276600" cy="3890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4557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2769107"/>
            <a:ext cx="2253233" cy="3978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8600" y="43434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28599" y="0"/>
                </a:moveTo>
                <a:lnTo>
                  <a:pt x="228599" y="76199"/>
                </a:lnTo>
                <a:lnTo>
                  <a:pt x="0" y="76199"/>
                </a:lnTo>
                <a:lnTo>
                  <a:pt x="0" y="228599"/>
                </a:lnTo>
                <a:lnTo>
                  <a:pt x="228599" y="228599"/>
                </a:lnTo>
                <a:lnTo>
                  <a:pt x="228599" y="304799"/>
                </a:lnTo>
                <a:lnTo>
                  <a:pt x="380999" y="152399"/>
                </a:lnTo>
                <a:lnTo>
                  <a:pt x="2285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6407" y="4312920"/>
            <a:ext cx="411480" cy="367030"/>
          </a:xfrm>
          <a:custGeom>
            <a:avLst/>
            <a:gdLst/>
            <a:ahLst/>
            <a:cxnLst/>
            <a:rect l="l" t="t" r="r" b="b"/>
            <a:pathLst>
              <a:path w="411479" h="367029">
                <a:moveTo>
                  <a:pt x="228599" y="259079"/>
                </a:moveTo>
                <a:lnTo>
                  <a:pt x="228599" y="366521"/>
                </a:lnTo>
                <a:lnTo>
                  <a:pt x="259712" y="335279"/>
                </a:lnTo>
                <a:lnTo>
                  <a:pt x="253745" y="335279"/>
                </a:lnTo>
                <a:lnTo>
                  <a:pt x="232409" y="326897"/>
                </a:lnTo>
                <a:lnTo>
                  <a:pt x="253745" y="305561"/>
                </a:lnTo>
                <a:lnTo>
                  <a:pt x="253745" y="272033"/>
                </a:lnTo>
                <a:lnTo>
                  <a:pt x="240791" y="272033"/>
                </a:lnTo>
                <a:lnTo>
                  <a:pt x="228599" y="259079"/>
                </a:lnTo>
                <a:close/>
              </a:path>
              <a:path w="411479" h="367029">
                <a:moveTo>
                  <a:pt x="253745" y="305561"/>
                </a:moveTo>
                <a:lnTo>
                  <a:pt x="232409" y="326897"/>
                </a:lnTo>
                <a:lnTo>
                  <a:pt x="253745" y="335279"/>
                </a:lnTo>
                <a:lnTo>
                  <a:pt x="253745" y="305561"/>
                </a:lnTo>
                <a:close/>
              </a:path>
              <a:path w="411479" h="367029">
                <a:moveTo>
                  <a:pt x="376046" y="183260"/>
                </a:moveTo>
                <a:lnTo>
                  <a:pt x="253745" y="305561"/>
                </a:lnTo>
                <a:lnTo>
                  <a:pt x="253745" y="335279"/>
                </a:lnTo>
                <a:lnTo>
                  <a:pt x="259712" y="335279"/>
                </a:lnTo>
                <a:lnTo>
                  <a:pt x="402373" y="192023"/>
                </a:lnTo>
                <a:lnTo>
                  <a:pt x="384809" y="192023"/>
                </a:lnTo>
                <a:lnTo>
                  <a:pt x="376046" y="183260"/>
                </a:lnTo>
                <a:close/>
              </a:path>
              <a:path w="411479" h="367029">
                <a:moveTo>
                  <a:pt x="228599" y="94487"/>
                </a:moveTo>
                <a:lnTo>
                  <a:pt x="0" y="94487"/>
                </a:lnTo>
                <a:lnTo>
                  <a:pt x="0" y="272033"/>
                </a:lnTo>
                <a:lnTo>
                  <a:pt x="228599" y="272033"/>
                </a:lnTo>
                <a:lnTo>
                  <a:pt x="228599" y="259079"/>
                </a:lnTo>
                <a:lnTo>
                  <a:pt x="25145" y="259079"/>
                </a:lnTo>
                <a:lnTo>
                  <a:pt x="12191" y="246887"/>
                </a:lnTo>
                <a:lnTo>
                  <a:pt x="25145" y="246887"/>
                </a:lnTo>
                <a:lnTo>
                  <a:pt x="25145" y="119633"/>
                </a:lnTo>
                <a:lnTo>
                  <a:pt x="12191" y="119633"/>
                </a:lnTo>
                <a:lnTo>
                  <a:pt x="25145" y="106679"/>
                </a:lnTo>
                <a:lnTo>
                  <a:pt x="228599" y="106679"/>
                </a:lnTo>
                <a:lnTo>
                  <a:pt x="228599" y="94487"/>
                </a:lnTo>
                <a:close/>
              </a:path>
              <a:path w="411479" h="367029">
                <a:moveTo>
                  <a:pt x="253745" y="246887"/>
                </a:moveTo>
                <a:lnTo>
                  <a:pt x="25145" y="246887"/>
                </a:lnTo>
                <a:lnTo>
                  <a:pt x="25145" y="259079"/>
                </a:lnTo>
                <a:lnTo>
                  <a:pt x="228599" y="259079"/>
                </a:lnTo>
                <a:lnTo>
                  <a:pt x="240791" y="272033"/>
                </a:lnTo>
                <a:lnTo>
                  <a:pt x="253745" y="272033"/>
                </a:lnTo>
                <a:lnTo>
                  <a:pt x="253745" y="246887"/>
                </a:lnTo>
                <a:close/>
              </a:path>
              <a:path w="411479" h="367029">
                <a:moveTo>
                  <a:pt x="25145" y="246887"/>
                </a:moveTo>
                <a:lnTo>
                  <a:pt x="12191" y="246887"/>
                </a:lnTo>
                <a:lnTo>
                  <a:pt x="25145" y="259079"/>
                </a:lnTo>
                <a:lnTo>
                  <a:pt x="25145" y="246887"/>
                </a:lnTo>
                <a:close/>
              </a:path>
              <a:path w="411479" h="367029">
                <a:moveTo>
                  <a:pt x="384809" y="174497"/>
                </a:moveTo>
                <a:lnTo>
                  <a:pt x="376046" y="183260"/>
                </a:lnTo>
                <a:lnTo>
                  <a:pt x="384809" y="192023"/>
                </a:lnTo>
                <a:lnTo>
                  <a:pt x="384809" y="174497"/>
                </a:lnTo>
                <a:close/>
              </a:path>
              <a:path w="411479" h="367029">
                <a:moveTo>
                  <a:pt x="403097" y="174497"/>
                </a:moveTo>
                <a:lnTo>
                  <a:pt x="384809" y="174497"/>
                </a:lnTo>
                <a:lnTo>
                  <a:pt x="384809" y="192023"/>
                </a:lnTo>
                <a:lnTo>
                  <a:pt x="402373" y="192023"/>
                </a:lnTo>
                <a:lnTo>
                  <a:pt x="411479" y="182879"/>
                </a:lnTo>
                <a:lnTo>
                  <a:pt x="403097" y="174497"/>
                </a:lnTo>
                <a:close/>
              </a:path>
              <a:path w="411479" h="367029">
                <a:moveTo>
                  <a:pt x="259079" y="30479"/>
                </a:moveTo>
                <a:lnTo>
                  <a:pt x="253745" y="30479"/>
                </a:lnTo>
                <a:lnTo>
                  <a:pt x="253745" y="60959"/>
                </a:lnTo>
                <a:lnTo>
                  <a:pt x="376046" y="183260"/>
                </a:lnTo>
                <a:lnTo>
                  <a:pt x="384809" y="174497"/>
                </a:lnTo>
                <a:lnTo>
                  <a:pt x="403097" y="174497"/>
                </a:lnTo>
                <a:lnTo>
                  <a:pt x="259079" y="30479"/>
                </a:lnTo>
                <a:close/>
              </a:path>
              <a:path w="411479" h="367029">
                <a:moveTo>
                  <a:pt x="25145" y="106679"/>
                </a:moveTo>
                <a:lnTo>
                  <a:pt x="12191" y="119633"/>
                </a:lnTo>
                <a:lnTo>
                  <a:pt x="25145" y="119633"/>
                </a:lnTo>
                <a:lnTo>
                  <a:pt x="25145" y="106679"/>
                </a:lnTo>
                <a:close/>
              </a:path>
              <a:path w="411479" h="367029">
                <a:moveTo>
                  <a:pt x="253745" y="94487"/>
                </a:moveTo>
                <a:lnTo>
                  <a:pt x="240791" y="94487"/>
                </a:lnTo>
                <a:lnTo>
                  <a:pt x="228599" y="106679"/>
                </a:lnTo>
                <a:lnTo>
                  <a:pt x="25145" y="106679"/>
                </a:lnTo>
                <a:lnTo>
                  <a:pt x="25145" y="119633"/>
                </a:lnTo>
                <a:lnTo>
                  <a:pt x="253745" y="119633"/>
                </a:lnTo>
                <a:lnTo>
                  <a:pt x="253745" y="94487"/>
                </a:lnTo>
                <a:close/>
              </a:path>
              <a:path w="411479" h="367029">
                <a:moveTo>
                  <a:pt x="228599" y="0"/>
                </a:moveTo>
                <a:lnTo>
                  <a:pt x="228599" y="106679"/>
                </a:lnTo>
                <a:lnTo>
                  <a:pt x="240791" y="94487"/>
                </a:lnTo>
                <a:lnTo>
                  <a:pt x="253745" y="94487"/>
                </a:lnTo>
                <a:lnTo>
                  <a:pt x="253745" y="60959"/>
                </a:lnTo>
                <a:lnTo>
                  <a:pt x="232409" y="39623"/>
                </a:lnTo>
                <a:lnTo>
                  <a:pt x="253745" y="30479"/>
                </a:lnTo>
                <a:lnTo>
                  <a:pt x="259079" y="30479"/>
                </a:lnTo>
                <a:lnTo>
                  <a:pt x="228599" y="0"/>
                </a:lnTo>
                <a:close/>
              </a:path>
              <a:path w="411479" h="367029">
                <a:moveTo>
                  <a:pt x="253745" y="30479"/>
                </a:moveTo>
                <a:lnTo>
                  <a:pt x="232409" y="39623"/>
                </a:lnTo>
                <a:lnTo>
                  <a:pt x="253745" y="60959"/>
                </a:lnTo>
                <a:lnTo>
                  <a:pt x="253745" y="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4050" y="6938167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35952" y="2859023"/>
            <a:ext cx="2141220" cy="3800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0854" y="6852061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7941" y="3743194"/>
            <a:ext cx="753808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4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25" dirty="0">
                <a:solidFill>
                  <a:srgbClr val="FF0000"/>
                </a:solidFill>
                <a:latin typeface="Calibri"/>
                <a:cs typeface="Calibri"/>
              </a:rPr>
              <a:t>Software</a:t>
            </a:r>
            <a:r>
              <a:rPr sz="48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Framework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2344" y="619563"/>
            <a:ext cx="1713864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2800" b="1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Software</a:t>
            </a:r>
            <a:r>
              <a:rPr sz="2800" b="1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0065"/>
                </a:solidFill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2376" y="1283208"/>
            <a:ext cx="4429506" cy="4888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12744" y="2214050"/>
            <a:ext cx="4003675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244475" indent="-342265" algn="just">
              <a:lnSpc>
                <a:spcPct val="100000"/>
              </a:lnSpc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runs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own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security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sandbox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(VM,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minimizes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crashes)</a:t>
            </a:r>
            <a:endParaRPr sz="2000">
              <a:latin typeface="Calibri"/>
              <a:cs typeface="Calibri"/>
            </a:endParaRPr>
          </a:p>
          <a:p>
            <a:pPr marL="354965" marR="746125" indent="-342265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Android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multi‐user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Linux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0065"/>
              </a:buClr>
              <a:buSzPct val="70000"/>
              <a:buFont typeface="Wingdings"/>
              <a:buChar char="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Applicat</a:t>
            </a:r>
            <a:r>
              <a:rPr sz="2000" spc="-15" dirty="0">
                <a:latin typeface="Calibri"/>
                <a:cs typeface="Calibri"/>
              </a:rPr>
              <a:t>ion’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private</a:t>
            </a:r>
            <a:endParaRPr sz="2000">
              <a:latin typeface="Calibri"/>
              <a:cs typeface="Calibri"/>
            </a:endParaRPr>
          </a:p>
          <a:p>
            <a:pPr marL="354965" marR="168910" indent="-342265">
              <a:lnSpc>
                <a:spcPct val="100000"/>
              </a:lnSpc>
              <a:spcBef>
                <a:spcPts val="445"/>
              </a:spcBef>
              <a:buClr>
                <a:srgbClr val="330065"/>
              </a:buClr>
              <a:buSzPct val="69444"/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app’s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proces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whe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nee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shut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dow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proces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whe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longe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600">
              <a:latin typeface="Times New Roman"/>
              <a:cs typeface="Times New Roman"/>
            </a:endParaRPr>
          </a:p>
          <a:p>
            <a:pPr marL="622300" marR="5080">
              <a:lnSpc>
                <a:spcPct val="100000"/>
              </a:lnSpc>
            </a:pP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Ref: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Introduction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Android Programming,</a:t>
            </a:r>
            <a:r>
              <a:rPr sz="18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Annuzzi,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Darcey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&amp; Conder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1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/>
              <a:t>Android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20" dirty="0"/>
              <a:t>Software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5" dirty="0"/>
              <a:t>Framework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54703"/>
            <a:ext cx="7799070" cy="148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syste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assign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uniqu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Linu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unknow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syste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permission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proces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acces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3493008"/>
            <a:ext cx="5205983" cy="3669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859" y="3665470"/>
            <a:ext cx="626046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0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5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4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230878"/>
            <a:ext cx="1776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230623"/>
            <a:ext cx="5614670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Activity: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buildin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  <a:p>
            <a:pPr marL="355600" marR="17081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Analogous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dialo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deskto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leas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deal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UI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Entry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poin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app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simil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main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camera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focus,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Activit</a:t>
            </a:r>
            <a:r>
              <a:rPr sz="2000" b="1" spc="-10" dirty="0">
                <a:latin typeface="Calibri"/>
                <a:cs typeface="Calibri"/>
              </a:rPr>
              <a:t>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presen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photo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viewing,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sav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1478" y="3048000"/>
            <a:ext cx="3033522" cy="386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1154678"/>
            <a:ext cx="17767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Activities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146803"/>
            <a:ext cx="572198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controls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coupled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contro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sub‐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Activity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13823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626103"/>
            <a:ext cx="5926455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9812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2667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108331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508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launches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9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2757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Execution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0007" y="2167128"/>
            <a:ext cx="3067050" cy="973455"/>
          </a:xfrm>
          <a:custGeom>
            <a:avLst/>
            <a:gdLst/>
            <a:ahLst/>
            <a:cxnLst/>
            <a:rect l="l" t="t" r="r" b="b"/>
            <a:pathLst>
              <a:path w="3067050" h="973455">
                <a:moveTo>
                  <a:pt x="3067049" y="0"/>
                </a:moveTo>
                <a:lnTo>
                  <a:pt x="0" y="0"/>
                </a:lnTo>
                <a:lnTo>
                  <a:pt x="0" y="973073"/>
                </a:lnTo>
                <a:lnTo>
                  <a:pt x="3067049" y="973073"/>
                </a:lnTo>
                <a:lnTo>
                  <a:pt x="3067049" y="963929"/>
                </a:lnTo>
                <a:lnTo>
                  <a:pt x="19049" y="963929"/>
                </a:lnTo>
                <a:lnTo>
                  <a:pt x="9143" y="954023"/>
                </a:lnTo>
                <a:lnTo>
                  <a:pt x="19049" y="95402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905"/>
                </a:lnTo>
                <a:lnTo>
                  <a:pt x="3067049" y="9905"/>
                </a:lnTo>
                <a:lnTo>
                  <a:pt x="3067049" y="0"/>
                </a:lnTo>
                <a:close/>
              </a:path>
              <a:path w="3067050" h="973455">
                <a:moveTo>
                  <a:pt x="19049" y="954023"/>
                </a:moveTo>
                <a:lnTo>
                  <a:pt x="9143" y="954023"/>
                </a:lnTo>
                <a:lnTo>
                  <a:pt x="19049" y="963929"/>
                </a:lnTo>
                <a:lnTo>
                  <a:pt x="19049" y="954023"/>
                </a:lnTo>
                <a:close/>
              </a:path>
              <a:path w="3067050" h="973455">
                <a:moveTo>
                  <a:pt x="3047999" y="954023"/>
                </a:moveTo>
                <a:lnTo>
                  <a:pt x="19049" y="954023"/>
                </a:lnTo>
                <a:lnTo>
                  <a:pt x="19049" y="963929"/>
                </a:lnTo>
                <a:lnTo>
                  <a:pt x="3047999" y="963929"/>
                </a:lnTo>
                <a:lnTo>
                  <a:pt x="3047999" y="954023"/>
                </a:lnTo>
                <a:close/>
              </a:path>
              <a:path w="3067050" h="973455">
                <a:moveTo>
                  <a:pt x="3047999" y="9905"/>
                </a:moveTo>
                <a:lnTo>
                  <a:pt x="3047999" y="963929"/>
                </a:lnTo>
                <a:lnTo>
                  <a:pt x="3057143" y="954023"/>
                </a:lnTo>
                <a:lnTo>
                  <a:pt x="3067049" y="954023"/>
                </a:lnTo>
                <a:lnTo>
                  <a:pt x="3067049" y="19049"/>
                </a:lnTo>
                <a:lnTo>
                  <a:pt x="3057143" y="19049"/>
                </a:lnTo>
                <a:lnTo>
                  <a:pt x="3047999" y="9905"/>
                </a:lnTo>
                <a:close/>
              </a:path>
              <a:path w="3067050" h="973455">
                <a:moveTo>
                  <a:pt x="3067049" y="954023"/>
                </a:moveTo>
                <a:lnTo>
                  <a:pt x="3057143" y="954023"/>
                </a:lnTo>
                <a:lnTo>
                  <a:pt x="3047999" y="963929"/>
                </a:lnTo>
                <a:lnTo>
                  <a:pt x="3067049" y="963929"/>
                </a:lnTo>
                <a:lnTo>
                  <a:pt x="3067049" y="954023"/>
                </a:lnTo>
                <a:close/>
              </a:path>
              <a:path w="3067050" h="973455">
                <a:moveTo>
                  <a:pt x="19049" y="9905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067050" h="973455">
                <a:moveTo>
                  <a:pt x="3047999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47999" y="19049"/>
                </a:lnTo>
                <a:lnTo>
                  <a:pt x="3047999" y="9905"/>
                </a:lnTo>
                <a:close/>
              </a:path>
              <a:path w="3067050" h="973455">
                <a:moveTo>
                  <a:pt x="3067049" y="9905"/>
                </a:moveTo>
                <a:lnTo>
                  <a:pt x="3047999" y="9905"/>
                </a:lnTo>
                <a:lnTo>
                  <a:pt x="3057143" y="19049"/>
                </a:lnTo>
                <a:lnTo>
                  <a:pt x="3067049" y="19049"/>
                </a:lnTo>
                <a:lnTo>
                  <a:pt x="30670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37894" y="2243481"/>
            <a:ext cx="262445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Start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Read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of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activities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(screens) Start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exec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from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tagge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Launcher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9829" y="3976878"/>
            <a:ext cx="3046730" cy="757555"/>
          </a:xfrm>
          <a:custGeom>
            <a:avLst/>
            <a:gdLst/>
            <a:ahLst/>
            <a:cxnLst/>
            <a:rect l="l" t="t" r="r" b="b"/>
            <a:pathLst>
              <a:path w="3046729" h="757554">
                <a:moveTo>
                  <a:pt x="3046475" y="0"/>
                </a:moveTo>
                <a:lnTo>
                  <a:pt x="0" y="0"/>
                </a:lnTo>
                <a:lnTo>
                  <a:pt x="0" y="757427"/>
                </a:lnTo>
                <a:lnTo>
                  <a:pt x="3046475" y="757427"/>
                </a:lnTo>
                <a:lnTo>
                  <a:pt x="3046475" y="747521"/>
                </a:lnTo>
                <a:lnTo>
                  <a:pt x="19049" y="747521"/>
                </a:lnTo>
                <a:lnTo>
                  <a:pt x="9905" y="738377"/>
                </a:lnTo>
                <a:lnTo>
                  <a:pt x="19049" y="738377"/>
                </a:lnTo>
                <a:lnTo>
                  <a:pt x="19049" y="19049"/>
                </a:lnTo>
                <a:lnTo>
                  <a:pt x="9905" y="19049"/>
                </a:lnTo>
                <a:lnTo>
                  <a:pt x="19049" y="9905"/>
                </a:lnTo>
                <a:lnTo>
                  <a:pt x="3046475" y="9905"/>
                </a:lnTo>
                <a:lnTo>
                  <a:pt x="3046475" y="0"/>
                </a:lnTo>
                <a:close/>
              </a:path>
              <a:path w="3046729" h="757554">
                <a:moveTo>
                  <a:pt x="19049" y="738377"/>
                </a:moveTo>
                <a:lnTo>
                  <a:pt x="9905" y="738377"/>
                </a:lnTo>
                <a:lnTo>
                  <a:pt x="19049" y="747521"/>
                </a:lnTo>
                <a:lnTo>
                  <a:pt x="19049" y="738377"/>
                </a:lnTo>
                <a:close/>
              </a:path>
              <a:path w="3046729" h="757554">
                <a:moveTo>
                  <a:pt x="3027425" y="738377"/>
                </a:moveTo>
                <a:lnTo>
                  <a:pt x="19049" y="738377"/>
                </a:lnTo>
                <a:lnTo>
                  <a:pt x="19049" y="747521"/>
                </a:lnTo>
                <a:lnTo>
                  <a:pt x="3027425" y="747521"/>
                </a:lnTo>
                <a:lnTo>
                  <a:pt x="3027425" y="738377"/>
                </a:lnTo>
                <a:close/>
              </a:path>
              <a:path w="3046729" h="757554">
                <a:moveTo>
                  <a:pt x="3027425" y="9905"/>
                </a:moveTo>
                <a:lnTo>
                  <a:pt x="3027425" y="747521"/>
                </a:lnTo>
                <a:lnTo>
                  <a:pt x="3036569" y="738377"/>
                </a:lnTo>
                <a:lnTo>
                  <a:pt x="3046475" y="738377"/>
                </a:lnTo>
                <a:lnTo>
                  <a:pt x="3046475" y="19049"/>
                </a:lnTo>
                <a:lnTo>
                  <a:pt x="3036569" y="19049"/>
                </a:lnTo>
                <a:lnTo>
                  <a:pt x="3027425" y="9905"/>
                </a:lnTo>
                <a:close/>
              </a:path>
              <a:path w="3046729" h="757554">
                <a:moveTo>
                  <a:pt x="3046475" y="738377"/>
                </a:moveTo>
                <a:lnTo>
                  <a:pt x="3036569" y="738377"/>
                </a:lnTo>
                <a:lnTo>
                  <a:pt x="3027425" y="747521"/>
                </a:lnTo>
                <a:lnTo>
                  <a:pt x="3046475" y="747521"/>
                </a:lnTo>
                <a:lnTo>
                  <a:pt x="3046475" y="738377"/>
                </a:lnTo>
                <a:close/>
              </a:path>
              <a:path w="3046729" h="757554">
                <a:moveTo>
                  <a:pt x="19049" y="9905"/>
                </a:moveTo>
                <a:lnTo>
                  <a:pt x="9905" y="19049"/>
                </a:lnTo>
                <a:lnTo>
                  <a:pt x="19049" y="19049"/>
                </a:lnTo>
                <a:lnTo>
                  <a:pt x="19049" y="9905"/>
                </a:lnTo>
                <a:close/>
              </a:path>
              <a:path w="3046729" h="757554">
                <a:moveTo>
                  <a:pt x="3027425" y="9905"/>
                </a:moveTo>
                <a:lnTo>
                  <a:pt x="19049" y="9905"/>
                </a:lnTo>
                <a:lnTo>
                  <a:pt x="19049" y="19049"/>
                </a:lnTo>
                <a:lnTo>
                  <a:pt x="3027425" y="19049"/>
                </a:lnTo>
                <a:lnTo>
                  <a:pt x="3027425" y="9905"/>
                </a:lnTo>
                <a:close/>
              </a:path>
              <a:path w="3046729" h="757554">
                <a:moveTo>
                  <a:pt x="3046475" y="9905"/>
                </a:moveTo>
                <a:lnTo>
                  <a:pt x="3027425" y="9905"/>
                </a:lnTo>
                <a:lnTo>
                  <a:pt x="3036569" y="19049"/>
                </a:lnTo>
                <a:lnTo>
                  <a:pt x="3046475" y="19049"/>
                </a:lnTo>
                <a:lnTo>
                  <a:pt x="3046475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7716" y="4053233"/>
            <a:ext cx="2094864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Create/execut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activities</a:t>
            </a:r>
            <a:r>
              <a:rPr sz="1400" b="1" spc="-10" dirty="0">
                <a:latin typeface="Arial"/>
                <a:cs typeface="Arial"/>
              </a:rPr>
              <a:t> (declared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java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files)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E.g</a:t>
            </a:r>
            <a:r>
              <a:rPr sz="1400" b="1" spc="-5" dirty="0">
                <a:latin typeface="Arial"/>
                <a:cs typeface="Arial"/>
              </a:rPr>
              <a:t>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MainActivit</a:t>
            </a:r>
            <a:r>
              <a:rPr sz="1400" b="1" spc="-1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.Java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1155" y="5553455"/>
            <a:ext cx="3046730" cy="542925"/>
          </a:xfrm>
          <a:custGeom>
            <a:avLst/>
            <a:gdLst/>
            <a:ahLst/>
            <a:cxnLst/>
            <a:rect l="l" t="t" r="r" b="b"/>
            <a:pathLst>
              <a:path w="3046729" h="542925">
                <a:moveTo>
                  <a:pt x="3046475" y="0"/>
                </a:moveTo>
                <a:lnTo>
                  <a:pt x="0" y="0"/>
                </a:lnTo>
                <a:lnTo>
                  <a:pt x="0" y="542543"/>
                </a:lnTo>
                <a:lnTo>
                  <a:pt x="3046475" y="542543"/>
                </a:lnTo>
                <a:lnTo>
                  <a:pt x="3046475" y="533399"/>
                </a:lnTo>
                <a:lnTo>
                  <a:pt x="19049" y="533399"/>
                </a:lnTo>
                <a:lnTo>
                  <a:pt x="9143" y="523493"/>
                </a:lnTo>
                <a:lnTo>
                  <a:pt x="19049" y="523493"/>
                </a:lnTo>
                <a:lnTo>
                  <a:pt x="19049" y="19049"/>
                </a:lnTo>
                <a:lnTo>
                  <a:pt x="9143" y="19049"/>
                </a:lnTo>
                <a:lnTo>
                  <a:pt x="19049" y="9143"/>
                </a:lnTo>
                <a:lnTo>
                  <a:pt x="3046475" y="9143"/>
                </a:lnTo>
                <a:lnTo>
                  <a:pt x="3046475" y="0"/>
                </a:lnTo>
                <a:close/>
              </a:path>
              <a:path w="3046729" h="542925">
                <a:moveTo>
                  <a:pt x="19049" y="523493"/>
                </a:moveTo>
                <a:lnTo>
                  <a:pt x="9143" y="523493"/>
                </a:lnTo>
                <a:lnTo>
                  <a:pt x="19049" y="533399"/>
                </a:lnTo>
                <a:lnTo>
                  <a:pt x="19049" y="523493"/>
                </a:lnTo>
                <a:close/>
              </a:path>
              <a:path w="3046729" h="542925">
                <a:moveTo>
                  <a:pt x="3027425" y="523493"/>
                </a:moveTo>
                <a:lnTo>
                  <a:pt x="19049" y="523493"/>
                </a:lnTo>
                <a:lnTo>
                  <a:pt x="19049" y="533399"/>
                </a:lnTo>
                <a:lnTo>
                  <a:pt x="3027425" y="533399"/>
                </a:lnTo>
                <a:lnTo>
                  <a:pt x="3027425" y="523493"/>
                </a:lnTo>
                <a:close/>
              </a:path>
              <a:path w="3046729" h="542925">
                <a:moveTo>
                  <a:pt x="3027425" y="9143"/>
                </a:moveTo>
                <a:lnTo>
                  <a:pt x="3027425" y="533399"/>
                </a:lnTo>
                <a:lnTo>
                  <a:pt x="3036569" y="523493"/>
                </a:lnTo>
                <a:lnTo>
                  <a:pt x="3046475" y="523493"/>
                </a:lnTo>
                <a:lnTo>
                  <a:pt x="3046475" y="19049"/>
                </a:lnTo>
                <a:lnTo>
                  <a:pt x="3036569" y="19049"/>
                </a:lnTo>
                <a:lnTo>
                  <a:pt x="3027425" y="9143"/>
                </a:lnTo>
                <a:close/>
              </a:path>
              <a:path w="3046729" h="542925">
                <a:moveTo>
                  <a:pt x="3046475" y="523493"/>
                </a:moveTo>
                <a:lnTo>
                  <a:pt x="3036569" y="523493"/>
                </a:lnTo>
                <a:lnTo>
                  <a:pt x="3027425" y="533399"/>
                </a:lnTo>
                <a:lnTo>
                  <a:pt x="3046475" y="533399"/>
                </a:lnTo>
                <a:lnTo>
                  <a:pt x="3046475" y="523493"/>
                </a:lnTo>
                <a:close/>
              </a:path>
              <a:path w="3046729" h="542925">
                <a:moveTo>
                  <a:pt x="19049" y="9143"/>
                </a:moveTo>
                <a:lnTo>
                  <a:pt x="9143" y="19049"/>
                </a:lnTo>
                <a:lnTo>
                  <a:pt x="19049" y="19049"/>
                </a:lnTo>
                <a:lnTo>
                  <a:pt x="19049" y="9143"/>
                </a:lnTo>
                <a:close/>
              </a:path>
              <a:path w="3046729" h="542925">
                <a:moveTo>
                  <a:pt x="3027425" y="9143"/>
                </a:moveTo>
                <a:lnTo>
                  <a:pt x="19049" y="9143"/>
                </a:lnTo>
                <a:lnTo>
                  <a:pt x="19049" y="19049"/>
                </a:lnTo>
                <a:lnTo>
                  <a:pt x="3027425" y="19049"/>
                </a:lnTo>
                <a:lnTo>
                  <a:pt x="3027425" y="9143"/>
                </a:lnTo>
                <a:close/>
              </a:path>
              <a:path w="3046729" h="542925">
                <a:moveTo>
                  <a:pt x="3046475" y="9143"/>
                </a:moveTo>
                <a:lnTo>
                  <a:pt x="3027425" y="9143"/>
                </a:lnTo>
                <a:lnTo>
                  <a:pt x="3036569" y="19049"/>
                </a:lnTo>
                <a:lnTo>
                  <a:pt x="3046475" y="19049"/>
                </a:lnTo>
                <a:lnTo>
                  <a:pt x="3046475" y="9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9041" y="5629812"/>
            <a:ext cx="282829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Format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each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activity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y</a:t>
            </a:r>
            <a:r>
              <a:rPr sz="1400" b="1" spc="-10" dirty="0">
                <a:latin typeface="Arial"/>
                <a:cs typeface="Arial"/>
              </a:rPr>
              <a:t>out 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XML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(e.g.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_m</a:t>
            </a:r>
            <a:r>
              <a:rPr sz="1400" b="1" spc="-1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.xm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5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3147060"/>
            <a:ext cx="381000" cy="786130"/>
          </a:xfrm>
          <a:custGeom>
            <a:avLst/>
            <a:gdLst/>
            <a:ahLst/>
            <a:cxnLst/>
            <a:rect l="l" t="t" r="r" b="b"/>
            <a:pathLst>
              <a:path w="381000" h="786129">
                <a:moveTo>
                  <a:pt x="380999" y="595121"/>
                </a:moveTo>
                <a:lnTo>
                  <a:pt x="0" y="595121"/>
                </a:lnTo>
                <a:lnTo>
                  <a:pt x="190499" y="785621"/>
                </a:lnTo>
                <a:lnTo>
                  <a:pt x="380999" y="595121"/>
                </a:lnTo>
                <a:close/>
              </a:path>
              <a:path w="381000" h="786129">
                <a:moveTo>
                  <a:pt x="285749" y="0"/>
                </a:moveTo>
                <a:lnTo>
                  <a:pt x="95249" y="0"/>
                </a:lnTo>
                <a:lnTo>
                  <a:pt x="95249" y="595121"/>
                </a:lnTo>
                <a:lnTo>
                  <a:pt x="285749" y="595121"/>
                </a:lnTo>
                <a:lnTo>
                  <a:pt x="2857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3320" y="3134106"/>
            <a:ext cx="443230" cy="816610"/>
          </a:xfrm>
          <a:custGeom>
            <a:avLst/>
            <a:gdLst/>
            <a:ahLst/>
            <a:cxnLst/>
            <a:rect l="l" t="t" r="r" b="b"/>
            <a:pathLst>
              <a:path w="443229" h="816610">
                <a:moveTo>
                  <a:pt x="113537" y="595121"/>
                </a:moveTo>
                <a:lnTo>
                  <a:pt x="0" y="595121"/>
                </a:lnTo>
                <a:lnTo>
                  <a:pt x="220979" y="816101"/>
                </a:lnTo>
                <a:lnTo>
                  <a:pt x="247741" y="789431"/>
                </a:lnTo>
                <a:lnTo>
                  <a:pt x="212597" y="789431"/>
                </a:lnTo>
                <a:lnTo>
                  <a:pt x="221360" y="780668"/>
                </a:lnTo>
                <a:lnTo>
                  <a:pt x="61721" y="621029"/>
                </a:lnTo>
                <a:lnTo>
                  <a:pt x="30479" y="621029"/>
                </a:lnTo>
                <a:lnTo>
                  <a:pt x="39623" y="598931"/>
                </a:lnTo>
                <a:lnTo>
                  <a:pt x="113537" y="598931"/>
                </a:lnTo>
                <a:lnTo>
                  <a:pt x="113537" y="595121"/>
                </a:lnTo>
                <a:close/>
              </a:path>
              <a:path w="443229" h="816610">
                <a:moveTo>
                  <a:pt x="221360" y="780668"/>
                </a:moveTo>
                <a:lnTo>
                  <a:pt x="212597" y="789431"/>
                </a:lnTo>
                <a:lnTo>
                  <a:pt x="230123" y="789431"/>
                </a:lnTo>
                <a:lnTo>
                  <a:pt x="221360" y="780668"/>
                </a:lnTo>
                <a:close/>
              </a:path>
              <a:path w="443229" h="816610">
                <a:moveTo>
                  <a:pt x="403097" y="598931"/>
                </a:moveTo>
                <a:lnTo>
                  <a:pt x="221360" y="780668"/>
                </a:lnTo>
                <a:lnTo>
                  <a:pt x="230123" y="789431"/>
                </a:lnTo>
                <a:lnTo>
                  <a:pt x="247741" y="789431"/>
                </a:lnTo>
                <a:lnTo>
                  <a:pt x="416724" y="621029"/>
                </a:lnTo>
                <a:lnTo>
                  <a:pt x="411479" y="621029"/>
                </a:lnTo>
                <a:lnTo>
                  <a:pt x="403097" y="598931"/>
                </a:lnTo>
                <a:close/>
              </a:path>
              <a:path w="443229" h="816610">
                <a:moveTo>
                  <a:pt x="39623" y="598931"/>
                </a:moveTo>
                <a:lnTo>
                  <a:pt x="30479" y="621029"/>
                </a:lnTo>
                <a:lnTo>
                  <a:pt x="61721" y="621029"/>
                </a:lnTo>
                <a:lnTo>
                  <a:pt x="39623" y="598931"/>
                </a:lnTo>
                <a:close/>
              </a:path>
              <a:path w="443229" h="816610">
                <a:moveTo>
                  <a:pt x="113537" y="598931"/>
                </a:moveTo>
                <a:lnTo>
                  <a:pt x="39623" y="598931"/>
                </a:lnTo>
                <a:lnTo>
                  <a:pt x="61721" y="621029"/>
                </a:lnTo>
                <a:lnTo>
                  <a:pt x="138683" y="621029"/>
                </a:lnTo>
                <a:lnTo>
                  <a:pt x="138683" y="608075"/>
                </a:lnTo>
                <a:lnTo>
                  <a:pt x="113537" y="608075"/>
                </a:lnTo>
                <a:lnTo>
                  <a:pt x="113537" y="598931"/>
                </a:lnTo>
                <a:close/>
              </a:path>
              <a:path w="443229" h="816610">
                <a:moveTo>
                  <a:pt x="304037" y="12953"/>
                </a:moveTo>
                <a:lnTo>
                  <a:pt x="304037" y="621029"/>
                </a:lnTo>
                <a:lnTo>
                  <a:pt x="380999" y="621029"/>
                </a:lnTo>
                <a:lnTo>
                  <a:pt x="393953" y="608075"/>
                </a:lnTo>
                <a:lnTo>
                  <a:pt x="329183" y="608075"/>
                </a:lnTo>
                <a:lnTo>
                  <a:pt x="316229" y="595121"/>
                </a:lnTo>
                <a:lnTo>
                  <a:pt x="329183" y="595121"/>
                </a:lnTo>
                <a:lnTo>
                  <a:pt x="329183" y="25145"/>
                </a:lnTo>
                <a:lnTo>
                  <a:pt x="316229" y="25145"/>
                </a:lnTo>
                <a:lnTo>
                  <a:pt x="304037" y="12953"/>
                </a:lnTo>
                <a:close/>
              </a:path>
              <a:path w="443229" h="816610">
                <a:moveTo>
                  <a:pt x="438898" y="598931"/>
                </a:moveTo>
                <a:lnTo>
                  <a:pt x="403097" y="598931"/>
                </a:lnTo>
                <a:lnTo>
                  <a:pt x="411479" y="621029"/>
                </a:lnTo>
                <a:lnTo>
                  <a:pt x="416724" y="621029"/>
                </a:lnTo>
                <a:lnTo>
                  <a:pt x="438898" y="598931"/>
                </a:lnTo>
                <a:close/>
              </a:path>
              <a:path w="443229" h="816610">
                <a:moveTo>
                  <a:pt x="329183" y="0"/>
                </a:moveTo>
                <a:lnTo>
                  <a:pt x="113537" y="0"/>
                </a:lnTo>
                <a:lnTo>
                  <a:pt x="113537" y="608075"/>
                </a:lnTo>
                <a:lnTo>
                  <a:pt x="125729" y="595121"/>
                </a:lnTo>
                <a:lnTo>
                  <a:pt x="138683" y="595121"/>
                </a:lnTo>
                <a:lnTo>
                  <a:pt x="138683" y="25145"/>
                </a:lnTo>
                <a:lnTo>
                  <a:pt x="125729" y="25145"/>
                </a:lnTo>
                <a:lnTo>
                  <a:pt x="138683" y="12953"/>
                </a:lnTo>
                <a:lnTo>
                  <a:pt x="329183" y="12953"/>
                </a:lnTo>
                <a:lnTo>
                  <a:pt x="329183" y="0"/>
                </a:lnTo>
                <a:close/>
              </a:path>
              <a:path w="443229" h="816610">
                <a:moveTo>
                  <a:pt x="138683" y="595121"/>
                </a:moveTo>
                <a:lnTo>
                  <a:pt x="125729" y="595121"/>
                </a:lnTo>
                <a:lnTo>
                  <a:pt x="113537" y="608075"/>
                </a:lnTo>
                <a:lnTo>
                  <a:pt x="138683" y="608075"/>
                </a:lnTo>
                <a:lnTo>
                  <a:pt x="138683" y="595121"/>
                </a:lnTo>
                <a:close/>
              </a:path>
              <a:path w="443229" h="816610">
                <a:moveTo>
                  <a:pt x="329183" y="595121"/>
                </a:moveTo>
                <a:lnTo>
                  <a:pt x="316229" y="595121"/>
                </a:lnTo>
                <a:lnTo>
                  <a:pt x="329183" y="608075"/>
                </a:lnTo>
                <a:lnTo>
                  <a:pt x="329183" y="595121"/>
                </a:lnTo>
                <a:close/>
              </a:path>
              <a:path w="443229" h="816610">
                <a:moveTo>
                  <a:pt x="442721" y="595121"/>
                </a:moveTo>
                <a:lnTo>
                  <a:pt x="329183" y="595121"/>
                </a:lnTo>
                <a:lnTo>
                  <a:pt x="329183" y="608075"/>
                </a:lnTo>
                <a:lnTo>
                  <a:pt x="393953" y="608075"/>
                </a:lnTo>
                <a:lnTo>
                  <a:pt x="403097" y="598931"/>
                </a:lnTo>
                <a:lnTo>
                  <a:pt x="438898" y="598931"/>
                </a:lnTo>
                <a:lnTo>
                  <a:pt x="442721" y="595121"/>
                </a:lnTo>
                <a:close/>
              </a:path>
              <a:path w="443229" h="816610">
                <a:moveTo>
                  <a:pt x="138683" y="12953"/>
                </a:moveTo>
                <a:lnTo>
                  <a:pt x="125729" y="25145"/>
                </a:lnTo>
                <a:lnTo>
                  <a:pt x="138683" y="25145"/>
                </a:lnTo>
                <a:lnTo>
                  <a:pt x="138683" y="12953"/>
                </a:lnTo>
                <a:close/>
              </a:path>
              <a:path w="443229" h="816610">
                <a:moveTo>
                  <a:pt x="304037" y="12953"/>
                </a:moveTo>
                <a:lnTo>
                  <a:pt x="138683" y="12953"/>
                </a:lnTo>
                <a:lnTo>
                  <a:pt x="138683" y="25145"/>
                </a:lnTo>
                <a:lnTo>
                  <a:pt x="304037" y="25145"/>
                </a:lnTo>
                <a:lnTo>
                  <a:pt x="304037" y="12953"/>
                </a:lnTo>
                <a:close/>
              </a:path>
              <a:path w="443229" h="816610">
                <a:moveTo>
                  <a:pt x="329183" y="12953"/>
                </a:moveTo>
                <a:lnTo>
                  <a:pt x="304037" y="12953"/>
                </a:lnTo>
                <a:lnTo>
                  <a:pt x="316229" y="25145"/>
                </a:lnTo>
                <a:lnTo>
                  <a:pt x="329183" y="25145"/>
                </a:lnTo>
                <a:lnTo>
                  <a:pt x="329183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3800" y="4724400"/>
            <a:ext cx="381000" cy="786765"/>
          </a:xfrm>
          <a:custGeom>
            <a:avLst/>
            <a:gdLst/>
            <a:ahLst/>
            <a:cxnLst/>
            <a:rect l="l" t="t" r="r" b="b"/>
            <a:pathLst>
              <a:path w="381000" h="786764">
                <a:moveTo>
                  <a:pt x="380999" y="595883"/>
                </a:moveTo>
                <a:lnTo>
                  <a:pt x="0" y="595883"/>
                </a:lnTo>
                <a:lnTo>
                  <a:pt x="190499" y="786383"/>
                </a:lnTo>
                <a:lnTo>
                  <a:pt x="380999" y="595883"/>
                </a:lnTo>
                <a:close/>
              </a:path>
              <a:path w="381000" h="786764">
                <a:moveTo>
                  <a:pt x="285749" y="0"/>
                </a:moveTo>
                <a:lnTo>
                  <a:pt x="95249" y="0"/>
                </a:lnTo>
                <a:lnTo>
                  <a:pt x="95249" y="595883"/>
                </a:lnTo>
                <a:lnTo>
                  <a:pt x="285749" y="595883"/>
                </a:lnTo>
                <a:lnTo>
                  <a:pt x="2857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20" y="4712208"/>
            <a:ext cx="443230" cy="816610"/>
          </a:xfrm>
          <a:custGeom>
            <a:avLst/>
            <a:gdLst/>
            <a:ahLst/>
            <a:cxnLst/>
            <a:rect l="l" t="t" r="r" b="b"/>
            <a:pathLst>
              <a:path w="443229" h="816610">
                <a:moveTo>
                  <a:pt x="113537" y="595121"/>
                </a:moveTo>
                <a:lnTo>
                  <a:pt x="0" y="595121"/>
                </a:lnTo>
                <a:lnTo>
                  <a:pt x="220979" y="816101"/>
                </a:lnTo>
                <a:lnTo>
                  <a:pt x="247741" y="789431"/>
                </a:lnTo>
                <a:lnTo>
                  <a:pt x="212597" y="789431"/>
                </a:lnTo>
                <a:lnTo>
                  <a:pt x="221360" y="780668"/>
                </a:lnTo>
                <a:lnTo>
                  <a:pt x="60959" y="620267"/>
                </a:lnTo>
                <a:lnTo>
                  <a:pt x="30479" y="620267"/>
                </a:lnTo>
                <a:lnTo>
                  <a:pt x="39623" y="598931"/>
                </a:lnTo>
                <a:lnTo>
                  <a:pt x="113537" y="598931"/>
                </a:lnTo>
                <a:lnTo>
                  <a:pt x="113537" y="595121"/>
                </a:lnTo>
                <a:close/>
              </a:path>
              <a:path w="443229" h="816610">
                <a:moveTo>
                  <a:pt x="221360" y="780668"/>
                </a:moveTo>
                <a:lnTo>
                  <a:pt x="212597" y="789431"/>
                </a:lnTo>
                <a:lnTo>
                  <a:pt x="230123" y="789431"/>
                </a:lnTo>
                <a:lnTo>
                  <a:pt x="221360" y="780668"/>
                </a:lnTo>
                <a:close/>
              </a:path>
              <a:path w="443229" h="816610">
                <a:moveTo>
                  <a:pt x="403097" y="598931"/>
                </a:moveTo>
                <a:lnTo>
                  <a:pt x="221360" y="780668"/>
                </a:lnTo>
                <a:lnTo>
                  <a:pt x="230123" y="789431"/>
                </a:lnTo>
                <a:lnTo>
                  <a:pt x="247741" y="789431"/>
                </a:lnTo>
                <a:lnTo>
                  <a:pt x="417489" y="620267"/>
                </a:lnTo>
                <a:lnTo>
                  <a:pt x="411479" y="620267"/>
                </a:lnTo>
                <a:lnTo>
                  <a:pt x="403097" y="598931"/>
                </a:lnTo>
                <a:close/>
              </a:path>
              <a:path w="443229" h="816610">
                <a:moveTo>
                  <a:pt x="39623" y="598931"/>
                </a:moveTo>
                <a:lnTo>
                  <a:pt x="30479" y="620267"/>
                </a:lnTo>
                <a:lnTo>
                  <a:pt x="60959" y="620267"/>
                </a:lnTo>
                <a:lnTo>
                  <a:pt x="39623" y="598931"/>
                </a:lnTo>
                <a:close/>
              </a:path>
              <a:path w="443229" h="816610">
                <a:moveTo>
                  <a:pt x="113537" y="598931"/>
                </a:moveTo>
                <a:lnTo>
                  <a:pt x="39623" y="598931"/>
                </a:lnTo>
                <a:lnTo>
                  <a:pt x="60959" y="620267"/>
                </a:lnTo>
                <a:lnTo>
                  <a:pt x="138683" y="620267"/>
                </a:lnTo>
                <a:lnTo>
                  <a:pt x="138683" y="608075"/>
                </a:lnTo>
                <a:lnTo>
                  <a:pt x="113537" y="608075"/>
                </a:lnTo>
                <a:lnTo>
                  <a:pt x="113537" y="598931"/>
                </a:lnTo>
                <a:close/>
              </a:path>
              <a:path w="443229" h="816610">
                <a:moveTo>
                  <a:pt x="304037" y="12191"/>
                </a:moveTo>
                <a:lnTo>
                  <a:pt x="304037" y="620267"/>
                </a:lnTo>
                <a:lnTo>
                  <a:pt x="381761" y="620267"/>
                </a:lnTo>
                <a:lnTo>
                  <a:pt x="393953" y="608075"/>
                </a:lnTo>
                <a:lnTo>
                  <a:pt x="329183" y="608075"/>
                </a:lnTo>
                <a:lnTo>
                  <a:pt x="316229" y="595121"/>
                </a:lnTo>
                <a:lnTo>
                  <a:pt x="329183" y="595121"/>
                </a:lnTo>
                <a:lnTo>
                  <a:pt x="329183" y="25145"/>
                </a:lnTo>
                <a:lnTo>
                  <a:pt x="316229" y="25145"/>
                </a:lnTo>
                <a:lnTo>
                  <a:pt x="304037" y="12191"/>
                </a:lnTo>
                <a:close/>
              </a:path>
              <a:path w="443229" h="816610">
                <a:moveTo>
                  <a:pt x="438898" y="598931"/>
                </a:moveTo>
                <a:lnTo>
                  <a:pt x="403097" y="598931"/>
                </a:lnTo>
                <a:lnTo>
                  <a:pt x="411479" y="620267"/>
                </a:lnTo>
                <a:lnTo>
                  <a:pt x="417489" y="620267"/>
                </a:lnTo>
                <a:lnTo>
                  <a:pt x="438898" y="598931"/>
                </a:lnTo>
                <a:close/>
              </a:path>
              <a:path w="443229" h="816610">
                <a:moveTo>
                  <a:pt x="329183" y="0"/>
                </a:moveTo>
                <a:lnTo>
                  <a:pt x="113537" y="0"/>
                </a:lnTo>
                <a:lnTo>
                  <a:pt x="113537" y="608075"/>
                </a:lnTo>
                <a:lnTo>
                  <a:pt x="125729" y="595121"/>
                </a:lnTo>
                <a:lnTo>
                  <a:pt x="138683" y="595121"/>
                </a:lnTo>
                <a:lnTo>
                  <a:pt x="138683" y="25145"/>
                </a:lnTo>
                <a:lnTo>
                  <a:pt x="125729" y="25145"/>
                </a:lnTo>
                <a:lnTo>
                  <a:pt x="138683" y="12191"/>
                </a:lnTo>
                <a:lnTo>
                  <a:pt x="329183" y="12191"/>
                </a:lnTo>
                <a:lnTo>
                  <a:pt x="329183" y="0"/>
                </a:lnTo>
                <a:close/>
              </a:path>
              <a:path w="443229" h="816610">
                <a:moveTo>
                  <a:pt x="138683" y="595121"/>
                </a:moveTo>
                <a:lnTo>
                  <a:pt x="125729" y="595121"/>
                </a:lnTo>
                <a:lnTo>
                  <a:pt x="113537" y="608075"/>
                </a:lnTo>
                <a:lnTo>
                  <a:pt x="138683" y="608075"/>
                </a:lnTo>
                <a:lnTo>
                  <a:pt x="138683" y="595121"/>
                </a:lnTo>
                <a:close/>
              </a:path>
              <a:path w="443229" h="816610">
                <a:moveTo>
                  <a:pt x="329183" y="595121"/>
                </a:moveTo>
                <a:lnTo>
                  <a:pt x="316229" y="595121"/>
                </a:lnTo>
                <a:lnTo>
                  <a:pt x="329183" y="608075"/>
                </a:lnTo>
                <a:lnTo>
                  <a:pt x="329183" y="595121"/>
                </a:lnTo>
                <a:close/>
              </a:path>
              <a:path w="443229" h="816610">
                <a:moveTo>
                  <a:pt x="442721" y="595121"/>
                </a:moveTo>
                <a:lnTo>
                  <a:pt x="329183" y="595121"/>
                </a:lnTo>
                <a:lnTo>
                  <a:pt x="329183" y="608075"/>
                </a:lnTo>
                <a:lnTo>
                  <a:pt x="393953" y="608075"/>
                </a:lnTo>
                <a:lnTo>
                  <a:pt x="403097" y="598931"/>
                </a:lnTo>
                <a:lnTo>
                  <a:pt x="438898" y="598931"/>
                </a:lnTo>
                <a:lnTo>
                  <a:pt x="442721" y="595121"/>
                </a:lnTo>
                <a:close/>
              </a:path>
              <a:path w="443229" h="816610">
                <a:moveTo>
                  <a:pt x="138683" y="12191"/>
                </a:moveTo>
                <a:lnTo>
                  <a:pt x="125729" y="25145"/>
                </a:lnTo>
                <a:lnTo>
                  <a:pt x="138683" y="25145"/>
                </a:lnTo>
                <a:lnTo>
                  <a:pt x="138683" y="12191"/>
                </a:lnTo>
                <a:close/>
              </a:path>
              <a:path w="443229" h="816610">
                <a:moveTo>
                  <a:pt x="304037" y="12191"/>
                </a:moveTo>
                <a:lnTo>
                  <a:pt x="138683" y="12191"/>
                </a:lnTo>
                <a:lnTo>
                  <a:pt x="138683" y="25145"/>
                </a:lnTo>
                <a:lnTo>
                  <a:pt x="304037" y="25145"/>
                </a:lnTo>
                <a:lnTo>
                  <a:pt x="304037" y="12191"/>
                </a:lnTo>
                <a:close/>
              </a:path>
              <a:path w="443229" h="816610">
                <a:moveTo>
                  <a:pt x="329183" y="12191"/>
                </a:moveTo>
                <a:lnTo>
                  <a:pt x="304037" y="12191"/>
                </a:lnTo>
                <a:lnTo>
                  <a:pt x="316229" y="25145"/>
                </a:lnTo>
                <a:lnTo>
                  <a:pt x="329183" y="25145"/>
                </a:lnTo>
                <a:lnTo>
                  <a:pt x="329183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18813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009" y="3493008"/>
            <a:ext cx="5892800" cy="2844800"/>
          </a:xfrm>
          <a:custGeom>
            <a:avLst/>
            <a:gdLst/>
            <a:ahLst/>
            <a:cxnLst/>
            <a:rect l="l" t="t" r="r" b="b"/>
            <a:pathLst>
              <a:path w="5892800" h="28448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2839211"/>
                </a:lnTo>
                <a:lnTo>
                  <a:pt x="5333" y="2844545"/>
                </a:lnTo>
                <a:lnTo>
                  <a:pt x="5887211" y="2844545"/>
                </a:lnTo>
                <a:lnTo>
                  <a:pt x="5892545" y="2839211"/>
                </a:lnTo>
                <a:lnTo>
                  <a:pt x="5892545" y="2831591"/>
                </a:lnTo>
                <a:lnTo>
                  <a:pt x="25145" y="2831591"/>
                </a:lnTo>
                <a:lnTo>
                  <a:pt x="12191" y="2819399"/>
                </a:lnTo>
                <a:lnTo>
                  <a:pt x="25145" y="28193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2844800">
                <a:moveTo>
                  <a:pt x="25145" y="2819399"/>
                </a:moveTo>
                <a:lnTo>
                  <a:pt x="12191" y="2819399"/>
                </a:lnTo>
                <a:lnTo>
                  <a:pt x="25145" y="2831591"/>
                </a:lnTo>
                <a:lnTo>
                  <a:pt x="25145" y="2819399"/>
                </a:lnTo>
                <a:close/>
              </a:path>
              <a:path w="5892800" h="2844800">
                <a:moveTo>
                  <a:pt x="5867399" y="2819399"/>
                </a:moveTo>
                <a:lnTo>
                  <a:pt x="25145" y="2819399"/>
                </a:lnTo>
                <a:lnTo>
                  <a:pt x="25145" y="2831591"/>
                </a:lnTo>
                <a:lnTo>
                  <a:pt x="5867399" y="2831591"/>
                </a:lnTo>
                <a:lnTo>
                  <a:pt x="5867399" y="2819399"/>
                </a:lnTo>
                <a:close/>
              </a:path>
              <a:path w="5892800" h="2844800">
                <a:moveTo>
                  <a:pt x="5867399" y="12191"/>
                </a:moveTo>
                <a:lnTo>
                  <a:pt x="5867399" y="2831591"/>
                </a:lnTo>
                <a:lnTo>
                  <a:pt x="5879591" y="2819399"/>
                </a:lnTo>
                <a:lnTo>
                  <a:pt x="5892545" y="28193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2844800">
                <a:moveTo>
                  <a:pt x="5892545" y="2819399"/>
                </a:moveTo>
                <a:lnTo>
                  <a:pt x="5879591" y="2819399"/>
                </a:lnTo>
                <a:lnTo>
                  <a:pt x="5867399" y="2831591"/>
                </a:lnTo>
                <a:lnTo>
                  <a:pt x="5892545" y="2831591"/>
                </a:lnTo>
                <a:lnTo>
                  <a:pt x="5892545" y="2819399"/>
                </a:lnTo>
                <a:close/>
              </a:path>
              <a:path w="5892800" h="28448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28448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28448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7502"/>
            <a:ext cx="8286750" cy="560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25584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238633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344297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2294255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750">
              <a:latin typeface="Times New Roman"/>
              <a:cs typeface="Times New Roman"/>
            </a:endParaRPr>
          </a:p>
          <a:p>
            <a:pPr marL="48895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Next: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Let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look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r>
              <a:rPr sz="1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5800" y="6324600"/>
            <a:ext cx="920115" cy="567055"/>
          </a:xfrm>
          <a:custGeom>
            <a:avLst/>
            <a:gdLst/>
            <a:ahLst/>
            <a:cxnLst/>
            <a:rect l="l" t="t" r="r" b="b"/>
            <a:pathLst>
              <a:path w="920114" h="567054">
                <a:moveTo>
                  <a:pt x="33111" y="20106"/>
                </a:moveTo>
                <a:lnTo>
                  <a:pt x="42294" y="37136"/>
                </a:lnTo>
                <a:lnTo>
                  <a:pt x="909827" y="566927"/>
                </a:lnTo>
                <a:lnTo>
                  <a:pt x="919733" y="550925"/>
                </a:lnTo>
                <a:lnTo>
                  <a:pt x="51023" y="20415"/>
                </a:lnTo>
                <a:lnTo>
                  <a:pt x="33111" y="20106"/>
                </a:lnTo>
                <a:close/>
              </a:path>
              <a:path w="920114" h="567054">
                <a:moveTo>
                  <a:pt x="0" y="0"/>
                </a:moveTo>
                <a:lnTo>
                  <a:pt x="49529" y="92201"/>
                </a:lnTo>
                <a:lnTo>
                  <a:pt x="52577" y="96773"/>
                </a:lnTo>
                <a:lnTo>
                  <a:pt x="57911" y="99059"/>
                </a:lnTo>
                <a:lnTo>
                  <a:pt x="62483" y="96011"/>
                </a:lnTo>
                <a:lnTo>
                  <a:pt x="67817" y="93725"/>
                </a:lnTo>
                <a:lnTo>
                  <a:pt x="69341" y="87629"/>
                </a:lnTo>
                <a:lnTo>
                  <a:pt x="67055" y="83057"/>
                </a:lnTo>
                <a:lnTo>
                  <a:pt x="42294" y="37136"/>
                </a:lnTo>
                <a:lnTo>
                  <a:pt x="11429" y="18287"/>
                </a:lnTo>
                <a:lnTo>
                  <a:pt x="21335" y="2285"/>
                </a:lnTo>
                <a:lnTo>
                  <a:pt x="105155" y="2285"/>
                </a:lnTo>
                <a:lnTo>
                  <a:pt x="0" y="0"/>
                </a:lnTo>
                <a:close/>
              </a:path>
              <a:path w="920114" h="567054">
                <a:moveTo>
                  <a:pt x="21335" y="2285"/>
                </a:moveTo>
                <a:lnTo>
                  <a:pt x="11429" y="18287"/>
                </a:lnTo>
                <a:lnTo>
                  <a:pt x="42294" y="37136"/>
                </a:lnTo>
                <a:lnTo>
                  <a:pt x="33111" y="20106"/>
                </a:lnTo>
                <a:lnTo>
                  <a:pt x="16001" y="19811"/>
                </a:lnTo>
                <a:lnTo>
                  <a:pt x="25145" y="5333"/>
                </a:lnTo>
                <a:lnTo>
                  <a:pt x="26327" y="5333"/>
                </a:lnTo>
                <a:lnTo>
                  <a:pt x="21335" y="2285"/>
                </a:lnTo>
                <a:close/>
              </a:path>
              <a:path w="920114" h="567054">
                <a:moveTo>
                  <a:pt x="109727" y="2285"/>
                </a:moveTo>
                <a:lnTo>
                  <a:pt x="21335" y="2285"/>
                </a:lnTo>
                <a:lnTo>
                  <a:pt x="51023" y="20415"/>
                </a:lnTo>
                <a:lnTo>
                  <a:pt x="104393" y="21335"/>
                </a:lnTo>
                <a:lnTo>
                  <a:pt x="109727" y="21335"/>
                </a:lnTo>
                <a:lnTo>
                  <a:pt x="114299" y="17525"/>
                </a:lnTo>
                <a:lnTo>
                  <a:pt x="114299" y="6857"/>
                </a:lnTo>
                <a:lnTo>
                  <a:pt x="109727" y="2285"/>
                </a:lnTo>
                <a:close/>
              </a:path>
              <a:path w="920114" h="567054">
                <a:moveTo>
                  <a:pt x="26327" y="5333"/>
                </a:moveTo>
                <a:lnTo>
                  <a:pt x="25145" y="5333"/>
                </a:lnTo>
                <a:lnTo>
                  <a:pt x="33111" y="20106"/>
                </a:lnTo>
                <a:lnTo>
                  <a:pt x="51023" y="20415"/>
                </a:lnTo>
                <a:lnTo>
                  <a:pt x="26327" y="5333"/>
                </a:lnTo>
                <a:close/>
              </a:path>
              <a:path w="920114" h="567054">
                <a:moveTo>
                  <a:pt x="25145" y="5333"/>
                </a:moveTo>
                <a:lnTo>
                  <a:pt x="16001" y="19811"/>
                </a:lnTo>
                <a:lnTo>
                  <a:pt x="33111" y="20106"/>
                </a:lnTo>
                <a:lnTo>
                  <a:pt x="25145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219200"/>
            <a:ext cx="7222082" cy="5066952"/>
          </a:xfrm>
          <a:prstGeom prst="rect">
            <a:avLst/>
          </a:prstGeom>
          <a:noFill/>
        </p:spPr>
        <p:txBody>
          <a:bodyPr wrap="none" lIns="91238" tIns="45619" rIns="91238" bIns="45619">
            <a:spAutoFit/>
          </a:bodyPr>
          <a:lstStyle/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Android UI Tour</a:t>
            </a:r>
            <a:endParaRPr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Android Framework</a:t>
            </a:r>
            <a:endParaRPr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Our first Android app</a:t>
            </a: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</a:endParaRP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</a:rPr>
              <a:t>Resources</a:t>
            </a:r>
          </a:p>
          <a:p>
            <a:pPr marL="684291" indent="-684291">
              <a:buSzPct val="45000"/>
              <a:buFont typeface="Wingdings" panose="05000000000000000000" pitchFamily="2" charset="2"/>
              <a:buChar char="q"/>
            </a:pPr>
            <a:r>
              <a:rPr lang="en-US" sz="5388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Android UI Design</a:t>
            </a:r>
            <a:endParaRPr lang="en-US" sz="5388" dirty="0">
              <a:ln w="0"/>
              <a:solidFill>
                <a:schemeClr val="accent4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53727" y="381000"/>
            <a:ext cx="3570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Module 02</a:t>
            </a:r>
          </a:p>
        </p:txBody>
      </p:sp>
    </p:spTree>
    <p:extLst>
      <p:ext uri="{BB962C8B-B14F-4D97-AF65-F5344CB8AC3E}">
        <p14:creationId xmlns:p14="http://schemas.microsoft.com/office/powerpoint/2010/main" val="2783527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</a:rPr>
              <a:t>Recall: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/>
              <a:t>Inside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/>
              <a:t>“Hello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World”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/>
              <a:t>AndroidManifest.xml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450" y="1917954"/>
            <a:ext cx="752475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896" y="3664475"/>
            <a:ext cx="7251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Android version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786" y="2705100"/>
            <a:ext cx="995680" cy="893444"/>
          </a:xfrm>
          <a:custGeom>
            <a:avLst/>
            <a:gdLst/>
            <a:ahLst/>
            <a:cxnLst/>
            <a:rect l="l" t="t" r="r" b="b"/>
            <a:pathLst>
              <a:path w="995680" h="893445">
                <a:moveTo>
                  <a:pt x="966620" y="25398"/>
                </a:moveTo>
                <a:lnTo>
                  <a:pt x="949113" y="28930"/>
                </a:lnTo>
                <a:lnTo>
                  <a:pt x="0" y="879347"/>
                </a:lnTo>
                <a:lnTo>
                  <a:pt x="12191" y="893063"/>
                </a:lnTo>
                <a:lnTo>
                  <a:pt x="960768" y="43791"/>
                </a:lnTo>
                <a:lnTo>
                  <a:pt x="966620" y="25398"/>
                </a:lnTo>
                <a:close/>
              </a:path>
              <a:path w="995680" h="893445">
                <a:moveTo>
                  <a:pt x="993217" y="6095"/>
                </a:moveTo>
                <a:lnTo>
                  <a:pt x="974597" y="6095"/>
                </a:lnTo>
                <a:lnTo>
                  <a:pt x="987551" y="19811"/>
                </a:lnTo>
                <a:lnTo>
                  <a:pt x="960768" y="43791"/>
                </a:lnTo>
                <a:lnTo>
                  <a:pt x="944879" y="93725"/>
                </a:lnTo>
                <a:lnTo>
                  <a:pt x="943355" y="99059"/>
                </a:lnTo>
                <a:lnTo>
                  <a:pt x="945641" y="104393"/>
                </a:lnTo>
                <a:lnTo>
                  <a:pt x="956309" y="107441"/>
                </a:lnTo>
                <a:lnTo>
                  <a:pt x="961643" y="105155"/>
                </a:lnTo>
                <a:lnTo>
                  <a:pt x="963167" y="99821"/>
                </a:lnTo>
                <a:lnTo>
                  <a:pt x="993217" y="6095"/>
                </a:lnTo>
                <a:close/>
              </a:path>
              <a:path w="995680" h="893445">
                <a:moveTo>
                  <a:pt x="978196" y="9905"/>
                </a:moveTo>
                <a:lnTo>
                  <a:pt x="971549" y="9905"/>
                </a:lnTo>
                <a:lnTo>
                  <a:pt x="982979" y="22097"/>
                </a:lnTo>
                <a:lnTo>
                  <a:pt x="966620" y="25398"/>
                </a:lnTo>
                <a:lnTo>
                  <a:pt x="960768" y="43791"/>
                </a:lnTo>
                <a:lnTo>
                  <a:pt x="987551" y="19811"/>
                </a:lnTo>
                <a:lnTo>
                  <a:pt x="978196" y="9905"/>
                </a:lnTo>
                <a:close/>
              </a:path>
              <a:path w="995680" h="893445">
                <a:moveTo>
                  <a:pt x="995171" y="0"/>
                </a:moveTo>
                <a:lnTo>
                  <a:pt x="892301" y="21335"/>
                </a:lnTo>
                <a:lnTo>
                  <a:pt x="887729" y="22097"/>
                </a:lnTo>
                <a:lnTo>
                  <a:pt x="883919" y="27431"/>
                </a:lnTo>
                <a:lnTo>
                  <a:pt x="885443" y="32765"/>
                </a:lnTo>
                <a:lnTo>
                  <a:pt x="886205" y="38099"/>
                </a:lnTo>
                <a:lnTo>
                  <a:pt x="891539" y="41147"/>
                </a:lnTo>
                <a:lnTo>
                  <a:pt x="896111" y="39623"/>
                </a:lnTo>
                <a:lnTo>
                  <a:pt x="949113" y="28930"/>
                </a:lnTo>
                <a:lnTo>
                  <a:pt x="974597" y="6095"/>
                </a:lnTo>
                <a:lnTo>
                  <a:pt x="993217" y="6095"/>
                </a:lnTo>
                <a:lnTo>
                  <a:pt x="995171" y="0"/>
                </a:lnTo>
                <a:close/>
              </a:path>
              <a:path w="995680" h="893445">
                <a:moveTo>
                  <a:pt x="974597" y="6095"/>
                </a:moveTo>
                <a:lnTo>
                  <a:pt x="949113" y="28930"/>
                </a:lnTo>
                <a:lnTo>
                  <a:pt x="966620" y="25398"/>
                </a:lnTo>
                <a:lnTo>
                  <a:pt x="971549" y="9905"/>
                </a:lnTo>
                <a:lnTo>
                  <a:pt x="978196" y="9905"/>
                </a:lnTo>
                <a:lnTo>
                  <a:pt x="974597" y="6095"/>
                </a:lnTo>
                <a:close/>
              </a:path>
              <a:path w="995680" h="893445">
                <a:moveTo>
                  <a:pt x="971549" y="9905"/>
                </a:moveTo>
                <a:lnTo>
                  <a:pt x="966620" y="25398"/>
                </a:lnTo>
                <a:lnTo>
                  <a:pt x="982979" y="22097"/>
                </a:lnTo>
                <a:lnTo>
                  <a:pt x="971549" y="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5470" y="1885966"/>
            <a:ext cx="79375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our package 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0753" y="2221230"/>
            <a:ext cx="489584" cy="306705"/>
          </a:xfrm>
          <a:custGeom>
            <a:avLst/>
            <a:gdLst/>
            <a:ahLst/>
            <a:cxnLst/>
            <a:rect l="l" t="t" r="r" b="b"/>
            <a:pathLst>
              <a:path w="489585" h="306705">
                <a:moveTo>
                  <a:pt x="384809" y="284987"/>
                </a:moveTo>
                <a:lnTo>
                  <a:pt x="379475" y="284987"/>
                </a:lnTo>
                <a:lnTo>
                  <a:pt x="375665" y="288797"/>
                </a:lnTo>
                <a:lnTo>
                  <a:pt x="375665" y="294131"/>
                </a:lnTo>
                <a:lnTo>
                  <a:pt x="374903" y="299465"/>
                </a:lnTo>
                <a:lnTo>
                  <a:pt x="379475" y="304037"/>
                </a:lnTo>
                <a:lnTo>
                  <a:pt x="384809" y="304037"/>
                </a:lnTo>
                <a:lnTo>
                  <a:pt x="489203" y="306323"/>
                </a:lnTo>
                <a:lnTo>
                  <a:pt x="488385" y="304799"/>
                </a:lnTo>
                <a:lnTo>
                  <a:pt x="467867" y="304799"/>
                </a:lnTo>
                <a:lnTo>
                  <a:pt x="438000" y="286363"/>
                </a:lnTo>
                <a:lnTo>
                  <a:pt x="384809" y="284987"/>
                </a:lnTo>
                <a:close/>
              </a:path>
              <a:path w="489585" h="306705">
                <a:moveTo>
                  <a:pt x="438000" y="286363"/>
                </a:moveTo>
                <a:lnTo>
                  <a:pt x="467867" y="304799"/>
                </a:lnTo>
                <a:lnTo>
                  <a:pt x="470226" y="300989"/>
                </a:lnTo>
                <a:lnTo>
                  <a:pt x="464819" y="300989"/>
                </a:lnTo>
                <a:lnTo>
                  <a:pt x="457200" y="286860"/>
                </a:lnTo>
                <a:lnTo>
                  <a:pt x="438000" y="286363"/>
                </a:lnTo>
                <a:close/>
              </a:path>
              <a:path w="489585" h="306705">
                <a:moveTo>
                  <a:pt x="431291" y="208025"/>
                </a:moveTo>
                <a:lnTo>
                  <a:pt x="422147" y="212597"/>
                </a:lnTo>
                <a:lnTo>
                  <a:pt x="420623" y="218693"/>
                </a:lnTo>
                <a:lnTo>
                  <a:pt x="422909" y="223265"/>
                </a:lnTo>
                <a:lnTo>
                  <a:pt x="448503" y="270730"/>
                </a:lnTo>
                <a:lnTo>
                  <a:pt x="477773" y="288797"/>
                </a:lnTo>
                <a:lnTo>
                  <a:pt x="467867" y="304799"/>
                </a:lnTo>
                <a:lnTo>
                  <a:pt x="488385" y="304799"/>
                </a:lnTo>
                <a:lnTo>
                  <a:pt x="439673" y="214121"/>
                </a:lnTo>
                <a:lnTo>
                  <a:pt x="437387" y="209549"/>
                </a:lnTo>
                <a:lnTo>
                  <a:pt x="431291" y="208025"/>
                </a:lnTo>
                <a:close/>
              </a:path>
              <a:path w="489585" h="306705">
                <a:moveTo>
                  <a:pt x="457200" y="286860"/>
                </a:moveTo>
                <a:lnTo>
                  <a:pt x="464819" y="300989"/>
                </a:lnTo>
                <a:lnTo>
                  <a:pt x="473201" y="287273"/>
                </a:lnTo>
                <a:lnTo>
                  <a:pt x="457200" y="286860"/>
                </a:lnTo>
                <a:close/>
              </a:path>
              <a:path w="489585" h="306705">
                <a:moveTo>
                  <a:pt x="448503" y="270730"/>
                </a:moveTo>
                <a:lnTo>
                  <a:pt x="457200" y="286860"/>
                </a:lnTo>
                <a:lnTo>
                  <a:pt x="473201" y="287273"/>
                </a:lnTo>
                <a:lnTo>
                  <a:pt x="464819" y="300989"/>
                </a:lnTo>
                <a:lnTo>
                  <a:pt x="470226" y="300989"/>
                </a:lnTo>
                <a:lnTo>
                  <a:pt x="477773" y="288797"/>
                </a:lnTo>
                <a:lnTo>
                  <a:pt x="448503" y="270730"/>
                </a:lnTo>
                <a:close/>
              </a:path>
              <a:path w="489585" h="306705">
                <a:moveTo>
                  <a:pt x="9905" y="0"/>
                </a:moveTo>
                <a:lnTo>
                  <a:pt x="0" y="16001"/>
                </a:lnTo>
                <a:lnTo>
                  <a:pt x="438000" y="286363"/>
                </a:lnTo>
                <a:lnTo>
                  <a:pt x="457200" y="286860"/>
                </a:lnTo>
                <a:lnTo>
                  <a:pt x="448503" y="270730"/>
                </a:lnTo>
                <a:lnTo>
                  <a:pt x="99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990" y="5440699"/>
            <a:ext cx="103124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Lis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of activities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(screens)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app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350" y="4354829"/>
            <a:ext cx="1054735" cy="1019810"/>
          </a:xfrm>
          <a:custGeom>
            <a:avLst/>
            <a:gdLst/>
            <a:ahLst/>
            <a:cxnLst/>
            <a:rect l="l" t="t" r="r" b="b"/>
            <a:pathLst>
              <a:path w="1054735" h="1019810">
                <a:moveTo>
                  <a:pt x="1027458" y="26027"/>
                </a:moveTo>
                <a:lnTo>
                  <a:pt x="1008521" y="30762"/>
                </a:lnTo>
                <a:lnTo>
                  <a:pt x="0" y="1005839"/>
                </a:lnTo>
                <a:lnTo>
                  <a:pt x="12953" y="1019555"/>
                </a:lnTo>
                <a:lnTo>
                  <a:pt x="1022337" y="44363"/>
                </a:lnTo>
                <a:lnTo>
                  <a:pt x="1027458" y="26027"/>
                </a:lnTo>
                <a:close/>
              </a:path>
              <a:path w="1054735" h="1019810">
                <a:moveTo>
                  <a:pt x="1052899" y="6095"/>
                </a:moveTo>
                <a:lnTo>
                  <a:pt x="1034033" y="6095"/>
                </a:lnTo>
                <a:lnTo>
                  <a:pt x="1047749" y="19811"/>
                </a:lnTo>
                <a:lnTo>
                  <a:pt x="1022337" y="44363"/>
                </a:lnTo>
                <a:lnTo>
                  <a:pt x="1008125" y="95249"/>
                </a:lnTo>
                <a:lnTo>
                  <a:pt x="1006601" y="100583"/>
                </a:lnTo>
                <a:lnTo>
                  <a:pt x="1009649" y="105917"/>
                </a:lnTo>
                <a:lnTo>
                  <a:pt x="1014221" y="107441"/>
                </a:lnTo>
                <a:lnTo>
                  <a:pt x="1019555" y="108965"/>
                </a:lnTo>
                <a:lnTo>
                  <a:pt x="1024889" y="105917"/>
                </a:lnTo>
                <a:lnTo>
                  <a:pt x="1026413" y="100583"/>
                </a:lnTo>
                <a:lnTo>
                  <a:pt x="1052899" y="6095"/>
                </a:lnTo>
                <a:close/>
              </a:path>
              <a:path w="1054735" h="1019810">
                <a:moveTo>
                  <a:pt x="1054607" y="0"/>
                </a:moveTo>
                <a:lnTo>
                  <a:pt x="953261" y="25145"/>
                </a:lnTo>
                <a:lnTo>
                  <a:pt x="947927" y="25907"/>
                </a:lnTo>
                <a:lnTo>
                  <a:pt x="944879" y="31241"/>
                </a:lnTo>
                <a:lnTo>
                  <a:pt x="945641" y="36575"/>
                </a:lnTo>
                <a:lnTo>
                  <a:pt x="947165" y="41147"/>
                </a:lnTo>
                <a:lnTo>
                  <a:pt x="952499" y="44957"/>
                </a:lnTo>
                <a:lnTo>
                  <a:pt x="957833" y="43433"/>
                </a:lnTo>
                <a:lnTo>
                  <a:pt x="1008521" y="30762"/>
                </a:lnTo>
                <a:lnTo>
                  <a:pt x="1034033" y="6095"/>
                </a:lnTo>
                <a:lnTo>
                  <a:pt x="1052899" y="6095"/>
                </a:lnTo>
                <a:lnTo>
                  <a:pt x="1054607" y="0"/>
                </a:lnTo>
                <a:close/>
              </a:path>
              <a:path w="1054735" h="1019810">
                <a:moveTo>
                  <a:pt x="1038605" y="10667"/>
                </a:moveTo>
                <a:lnTo>
                  <a:pt x="1031747" y="10667"/>
                </a:lnTo>
                <a:lnTo>
                  <a:pt x="1043177" y="22097"/>
                </a:lnTo>
                <a:lnTo>
                  <a:pt x="1027458" y="26027"/>
                </a:lnTo>
                <a:lnTo>
                  <a:pt x="1022337" y="44363"/>
                </a:lnTo>
                <a:lnTo>
                  <a:pt x="1047749" y="19811"/>
                </a:lnTo>
                <a:lnTo>
                  <a:pt x="1038605" y="10667"/>
                </a:lnTo>
                <a:close/>
              </a:path>
              <a:path w="1054735" h="1019810">
                <a:moveTo>
                  <a:pt x="1034033" y="6095"/>
                </a:moveTo>
                <a:lnTo>
                  <a:pt x="1008521" y="30762"/>
                </a:lnTo>
                <a:lnTo>
                  <a:pt x="1027458" y="26027"/>
                </a:lnTo>
                <a:lnTo>
                  <a:pt x="1031747" y="10667"/>
                </a:lnTo>
                <a:lnTo>
                  <a:pt x="1038605" y="10667"/>
                </a:lnTo>
                <a:lnTo>
                  <a:pt x="1034033" y="6095"/>
                </a:lnTo>
                <a:close/>
              </a:path>
              <a:path w="1054735" h="1019810">
                <a:moveTo>
                  <a:pt x="1031747" y="10667"/>
                </a:moveTo>
                <a:lnTo>
                  <a:pt x="1027458" y="26027"/>
                </a:lnTo>
                <a:lnTo>
                  <a:pt x="1043177" y="22097"/>
                </a:lnTo>
                <a:lnTo>
                  <a:pt x="1031747" y="106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56101" y="5948191"/>
            <a:ext cx="2522220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(screen) designate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LAUNCHER. Th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runnin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761" y="4861560"/>
            <a:ext cx="330835" cy="1016635"/>
          </a:xfrm>
          <a:custGeom>
            <a:avLst/>
            <a:gdLst/>
            <a:ahLst/>
            <a:cxnLst/>
            <a:rect l="l" t="t" r="r" b="b"/>
            <a:pathLst>
              <a:path w="330834" h="1016635">
                <a:moveTo>
                  <a:pt x="293531" y="35841"/>
                </a:moveTo>
                <a:lnTo>
                  <a:pt x="280774" y="47990"/>
                </a:lnTo>
                <a:lnTo>
                  <a:pt x="0" y="1011173"/>
                </a:lnTo>
                <a:lnTo>
                  <a:pt x="18287" y="1016507"/>
                </a:lnTo>
                <a:lnTo>
                  <a:pt x="298414" y="55547"/>
                </a:lnTo>
                <a:lnTo>
                  <a:pt x="293531" y="35841"/>
                </a:lnTo>
                <a:close/>
              </a:path>
              <a:path w="330834" h="1016635">
                <a:moveTo>
                  <a:pt x="307933" y="15239"/>
                </a:moveTo>
                <a:lnTo>
                  <a:pt x="290321" y="15239"/>
                </a:lnTo>
                <a:lnTo>
                  <a:pt x="308609" y="20573"/>
                </a:lnTo>
                <a:lnTo>
                  <a:pt x="298414" y="55547"/>
                </a:lnTo>
                <a:lnTo>
                  <a:pt x="310895" y="105917"/>
                </a:lnTo>
                <a:lnTo>
                  <a:pt x="312419" y="110489"/>
                </a:lnTo>
                <a:lnTo>
                  <a:pt x="317753" y="114299"/>
                </a:lnTo>
                <a:lnTo>
                  <a:pt x="323087" y="112775"/>
                </a:lnTo>
                <a:lnTo>
                  <a:pt x="327659" y="111251"/>
                </a:lnTo>
                <a:lnTo>
                  <a:pt x="330707" y="105917"/>
                </a:lnTo>
                <a:lnTo>
                  <a:pt x="329945" y="101345"/>
                </a:lnTo>
                <a:lnTo>
                  <a:pt x="307933" y="15239"/>
                </a:lnTo>
                <a:close/>
              </a:path>
              <a:path w="330834" h="1016635">
                <a:moveTo>
                  <a:pt x="304037" y="0"/>
                </a:moveTo>
                <a:lnTo>
                  <a:pt x="228599" y="71627"/>
                </a:lnTo>
                <a:lnTo>
                  <a:pt x="224789" y="75437"/>
                </a:lnTo>
                <a:lnTo>
                  <a:pt x="224789" y="81533"/>
                </a:lnTo>
                <a:lnTo>
                  <a:pt x="228599" y="85343"/>
                </a:lnTo>
                <a:lnTo>
                  <a:pt x="231647" y="89153"/>
                </a:lnTo>
                <a:lnTo>
                  <a:pt x="237743" y="89153"/>
                </a:lnTo>
                <a:lnTo>
                  <a:pt x="241553" y="85343"/>
                </a:lnTo>
                <a:lnTo>
                  <a:pt x="280774" y="47990"/>
                </a:lnTo>
                <a:lnTo>
                  <a:pt x="290321" y="15239"/>
                </a:lnTo>
                <a:lnTo>
                  <a:pt x="307933" y="15239"/>
                </a:lnTo>
                <a:lnTo>
                  <a:pt x="304037" y="0"/>
                </a:lnTo>
                <a:close/>
              </a:path>
              <a:path w="330834" h="1016635">
                <a:moveTo>
                  <a:pt x="305997" y="19811"/>
                </a:moveTo>
                <a:lnTo>
                  <a:pt x="289559" y="19811"/>
                </a:lnTo>
                <a:lnTo>
                  <a:pt x="305561" y="24383"/>
                </a:lnTo>
                <a:lnTo>
                  <a:pt x="293531" y="35841"/>
                </a:lnTo>
                <a:lnTo>
                  <a:pt x="298414" y="55547"/>
                </a:lnTo>
                <a:lnTo>
                  <a:pt x="308609" y="20573"/>
                </a:lnTo>
                <a:lnTo>
                  <a:pt x="305997" y="19811"/>
                </a:lnTo>
                <a:close/>
              </a:path>
              <a:path w="330834" h="1016635">
                <a:moveTo>
                  <a:pt x="290321" y="15239"/>
                </a:moveTo>
                <a:lnTo>
                  <a:pt x="280774" y="47990"/>
                </a:lnTo>
                <a:lnTo>
                  <a:pt x="293531" y="35841"/>
                </a:lnTo>
                <a:lnTo>
                  <a:pt x="289559" y="19811"/>
                </a:lnTo>
                <a:lnTo>
                  <a:pt x="305997" y="19811"/>
                </a:lnTo>
                <a:lnTo>
                  <a:pt x="290321" y="15239"/>
                </a:lnTo>
                <a:close/>
              </a:path>
              <a:path w="330834" h="1016635">
                <a:moveTo>
                  <a:pt x="289559" y="19811"/>
                </a:moveTo>
                <a:lnTo>
                  <a:pt x="293531" y="35841"/>
                </a:lnTo>
                <a:lnTo>
                  <a:pt x="305561" y="24383"/>
                </a:lnTo>
                <a:lnTo>
                  <a:pt x="289559" y="198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2055" y="3505200"/>
            <a:ext cx="162560" cy="1686560"/>
          </a:xfrm>
          <a:custGeom>
            <a:avLst/>
            <a:gdLst/>
            <a:ahLst/>
            <a:cxnLst/>
            <a:rect l="l" t="t" r="r" b="b"/>
            <a:pathLst>
              <a:path w="162560" h="1686560">
                <a:moveTo>
                  <a:pt x="76199" y="860082"/>
                </a:moveTo>
                <a:lnTo>
                  <a:pt x="76199" y="1666493"/>
                </a:lnTo>
                <a:lnTo>
                  <a:pt x="77723" y="1669541"/>
                </a:lnTo>
                <a:lnTo>
                  <a:pt x="77723" y="1671065"/>
                </a:lnTo>
                <a:lnTo>
                  <a:pt x="79247" y="1671827"/>
                </a:lnTo>
                <a:lnTo>
                  <a:pt x="80009" y="1673351"/>
                </a:lnTo>
                <a:lnTo>
                  <a:pt x="80771" y="1673351"/>
                </a:lnTo>
                <a:lnTo>
                  <a:pt x="121096" y="1684397"/>
                </a:lnTo>
                <a:lnTo>
                  <a:pt x="146303" y="1686305"/>
                </a:lnTo>
                <a:lnTo>
                  <a:pt x="161543" y="1686305"/>
                </a:lnTo>
                <a:lnTo>
                  <a:pt x="162305" y="1667255"/>
                </a:lnTo>
                <a:lnTo>
                  <a:pt x="144638" y="1667070"/>
                </a:lnTo>
                <a:lnTo>
                  <a:pt x="132360" y="1666141"/>
                </a:lnTo>
                <a:lnTo>
                  <a:pt x="116688" y="1664577"/>
                </a:lnTo>
                <a:lnTo>
                  <a:pt x="114408" y="1664207"/>
                </a:lnTo>
                <a:lnTo>
                  <a:pt x="95249" y="1664207"/>
                </a:lnTo>
                <a:lnTo>
                  <a:pt x="94596" y="1661595"/>
                </a:lnTo>
                <a:lnTo>
                  <a:pt x="93471" y="1659720"/>
                </a:lnTo>
                <a:lnTo>
                  <a:pt x="92201" y="1658873"/>
                </a:lnTo>
                <a:lnTo>
                  <a:pt x="95249" y="1658873"/>
                </a:lnTo>
                <a:lnTo>
                  <a:pt x="95249" y="861821"/>
                </a:lnTo>
                <a:lnTo>
                  <a:pt x="79247" y="861821"/>
                </a:lnTo>
                <a:lnTo>
                  <a:pt x="76961" y="860297"/>
                </a:lnTo>
                <a:lnTo>
                  <a:pt x="76199" y="860082"/>
                </a:lnTo>
                <a:close/>
              </a:path>
              <a:path w="162560" h="1686560">
                <a:moveTo>
                  <a:pt x="94596" y="1661595"/>
                </a:moveTo>
                <a:lnTo>
                  <a:pt x="95249" y="1664207"/>
                </a:lnTo>
                <a:lnTo>
                  <a:pt x="95249" y="1662683"/>
                </a:lnTo>
                <a:lnTo>
                  <a:pt x="94596" y="1661595"/>
                </a:lnTo>
                <a:close/>
              </a:path>
              <a:path w="162560" h="1686560">
                <a:moveTo>
                  <a:pt x="95249" y="1659711"/>
                </a:moveTo>
                <a:lnTo>
                  <a:pt x="95249" y="1664207"/>
                </a:lnTo>
                <a:lnTo>
                  <a:pt x="114408" y="1664207"/>
                </a:lnTo>
                <a:lnTo>
                  <a:pt x="102072" y="1662210"/>
                </a:lnTo>
                <a:lnTo>
                  <a:pt x="95249" y="1659711"/>
                </a:lnTo>
                <a:close/>
              </a:path>
              <a:path w="162560" h="1686560">
                <a:moveTo>
                  <a:pt x="94487" y="1661159"/>
                </a:moveTo>
                <a:lnTo>
                  <a:pt x="94596" y="1661595"/>
                </a:lnTo>
                <a:lnTo>
                  <a:pt x="95249" y="1662683"/>
                </a:lnTo>
                <a:lnTo>
                  <a:pt x="94487" y="1661159"/>
                </a:lnTo>
                <a:close/>
              </a:path>
              <a:path w="162560" h="1686560">
                <a:moveTo>
                  <a:pt x="95249" y="1661159"/>
                </a:moveTo>
                <a:lnTo>
                  <a:pt x="94487" y="1661159"/>
                </a:lnTo>
                <a:lnTo>
                  <a:pt x="95249" y="1662683"/>
                </a:lnTo>
                <a:lnTo>
                  <a:pt x="95249" y="1661159"/>
                </a:lnTo>
                <a:close/>
              </a:path>
              <a:path w="162560" h="1686560">
                <a:moveTo>
                  <a:pt x="93471" y="1659720"/>
                </a:moveTo>
                <a:lnTo>
                  <a:pt x="94596" y="1661595"/>
                </a:lnTo>
                <a:lnTo>
                  <a:pt x="94487" y="1661159"/>
                </a:lnTo>
                <a:lnTo>
                  <a:pt x="95249" y="1661159"/>
                </a:lnTo>
                <a:lnTo>
                  <a:pt x="95249" y="1660397"/>
                </a:lnTo>
                <a:lnTo>
                  <a:pt x="94487" y="1660397"/>
                </a:lnTo>
                <a:lnTo>
                  <a:pt x="93471" y="1659720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3471" y="1659720"/>
                </a:lnTo>
                <a:lnTo>
                  <a:pt x="94487" y="1660397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4487" y="1660397"/>
                </a:lnTo>
                <a:lnTo>
                  <a:pt x="95249" y="1660397"/>
                </a:lnTo>
                <a:lnTo>
                  <a:pt x="95249" y="1659711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2963" y="1658873"/>
                </a:moveTo>
                <a:lnTo>
                  <a:pt x="92201" y="1658873"/>
                </a:lnTo>
                <a:lnTo>
                  <a:pt x="93471" y="1659720"/>
                </a:lnTo>
                <a:lnTo>
                  <a:pt x="92963" y="1658873"/>
                </a:lnTo>
                <a:close/>
              </a:path>
              <a:path w="162560" h="1686560">
                <a:moveTo>
                  <a:pt x="95249" y="1658873"/>
                </a:moveTo>
                <a:lnTo>
                  <a:pt x="92963" y="1658873"/>
                </a:lnTo>
                <a:lnTo>
                  <a:pt x="95249" y="1659711"/>
                </a:lnTo>
                <a:lnTo>
                  <a:pt x="95249" y="1658873"/>
                </a:lnTo>
                <a:close/>
              </a:path>
              <a:path w="162560" h="1686560">
                <a:moveTo>
                  <a:pt x="76199" y="857249"/>
                </a:moveTo>
                <a:lnTo>
                  <a:pt x="76199" y="860082"/>
                </a:lnTo>
                <a:lnTo>
                  <a:pt x="76961" y="860297"/>
                </a:lnTo>
                <a:lnTo>
                  <a:pt x="79247" y="861821"/>
                </a:lnTo>
                <a:lnTo>
                  <a:pt x="76961" y="859535"/>
                </a:lnTo>
                <a:lnTo>
                  <a:pt x="77571" y="859535"/>
                </a:lnTo>
                <a:lnTo>
                  <a:pt x="76199" y="857249"/>
                </a:lnTo>
                <a:close/>
              </a:path>
              <a:path w="162560" h="1686560">
                <a:moveTo>
                  <a:pt x="95249" y="855725"/>
                </a:moveTo>
                <a:lnTo>
                  <a:pt x="76199" y="855725"/>
                </a:lnTo>
                <a:lnTo>
                  <a:pt x="76199" y="857249"/>
                </a:lnTo>
                <a:lnTo>
                  <a:pt x="78485" y="861059"/>
                </a:lnTo>
                <a:lnTo>
                  <a:pt x="79247" y="861821"/>
                </a:lnTo>
                <a:lnTo>
                  <a:pt x="95249" y="861821"/>
                </a:lnTo>
                <a:lnTo>
                  <a:pt x="95249" y="855725"/>
                </a:lnTo>
                <a:close/>
              </a:path>
              <a:path w="162560" h="1686560">
                <a:moveTo>
                  <a:pt x="77571" y="859535"/>
                </a:moveTo>
                <a:lnTo>
                  <a:pt x="76961" y="859535"/>
                </a:lnTo>
                <a:lnTo>
                  <a:pt x="78485" y="861059"/>
                </a:lnTo>
                <a:lnTo>
                  <a:pt x="77571" y="859535"/>
                </a:lnTo>
                <a:close/>
              </a:path>
              <a:path w="162560" h="1686560">
                <a:moveTo>
                  <a:pt x="84580" y="843362"/>
                </a:moveTo>
                <a:lnTo>
                  <a:pt x="34836" y="851935"/>
                </a:lnTo>
                <a:lnTo>
                  <a:pt x="9905" y="852677"/>
                </a:lnTo>
                <a:lnTo>
                  <a:pt x="9143" y="852677"/>
                </a:lnTo>
                <a:lnTo>
                  <a:pt x="26167" y="853377"/>
                </a:lnTo>
                <a:lnTo>
                  <a:pt x="38097" y="853678"/>
                </a:lnTo>
                <a:lnTo>
                  <a:pt x="52280" y="854987"/>
                </a:lnTo>
                <a:lnTo>
                  <a:pt x="66104" y="857221"/>
                </a:lnTo>
                <a:lnTo>
                  <a:pt x="76199" y="860082"/>
                </a:lnTo>
                <a:lnTo>
                  <a:pt x="76199" y="855725"/>
                </a:lnTo>
                <a:lnTo>
                  <a:pt x="95249" y="855725"/>
                </a:lnTo>
                <a:lnTo>
                  <a:pt x="95249" y="854201"/>
                </a:lnTo>
                <a:lnTo>
                  <a:pt x="94487" y="853439"/>
                </a:lnTo>
                <a:lnTo>
                  <a:pt x="94487" y="851915"/>
                </a:lnTo>
                <a:lnTo>
                  <a:pt x="93725" y="850391"/>
                </a:lnTo>
                <a:lnTo>
                  <a:pt x="93725" y="849629"/>
                </a:lnTo>
                <a:lnTo>
                  <a:pt x="89153" y="845057"/>
                </a:lnTo>
                <a:lnTo>
                  <a:pt x="84580" y="843362"/>
                </a:lnTo>
                <a:close/>
              </a:path>
              <a:path w="162560" h="1686560">
                <a:moveTo>
                  <a:pt x="9905" y="833627"/>
                </a:moveTo>
                <a:lnTo>
                  <a:pt x="3809" y="833627"/>
                </a:lnTo>
                <a:lnTo>
                  <a:pt x="0" y="838199"/>
                </a:lnTo>
                <a:lnTo>
                  <a:pt x="0" y="848867"/>
                </a:lnTo>
                <a:lnTo>
                  <a:pt x="3809" y="852677"/>
                </a:lnTo>
                <a:lnTo>
                  <a:pt x="9905" y="852677"/>
                </a:lnTo>
                <a:lnTo>
                  <a:pt x="9905" y="833627"/>
                </a:lnTo>
                <a:close/>
              </a:path>
              <a:path w="162560" h="1686560">
                <a:moveTo>
                  <a:pt x="9905" y="833627"/>
                </a:moveTo>
                <a:lnTo>
                  <a:pt x="9905" y="852677"/>
                </a:lnTo>
                <a:lnTo>
                  <a:pt x="34836" y="851935"/>
                </a:lnTo>
                <a:lnTo>
                  <a:pt x="48292" y="850946"/>
                </a:lnTo>
                <a:lnTo>
                  <a:pt x="62480" y="849389"/>
                </a:lnTo>
                <a:lnTo>
                  <a:pt x="75664" y="846814"/>
                </a:lnTo>
                <a:lnTo>
                  <a:pt x="84580" y="843362"/>
                </a:lnTo>
                <a:lnTo>
                  <a:pt x="75800" y="840107"/>
                </a:lnTo>
                <a:lnTo>
                  <a:pt x="63370" y="837304"/>
                </a:lnTo>
                <a:lnTo>
                  <a:pt x="50695" y="835642"/>
                </a:lnTo>
                <a:lnTo>
                  <a:pt x="37908" y="834784"/>
                </a:lnTo>
                <a:lnTo>
                  <a:pt x="25145" y="834389"/>
                </a:lnTo>
                <a:lnTo>
                  <a:pt x="9905" y="833627"/>
                </a:lnTo>
                <a:close/>
              </a:path>
              <a:path w="162560" h="1686560">
                <a:moveTo>
                  <a:pt x="76199" y="826553"/>
                </a:moveTo>
                <a:lnTo>
                  <a:pt x="37096" y="832741"/>
                </a:lnTo>
                <a:lnTo>
                  <a:pt x="24383" y="833627"/>
                </a:lnTo>
                <a:lnTo>
                  <a:pt x="9905" y="833627"/>
                </a:lnTo>
                <a:lnTo>
                  <a:pt x="25145" y="834389"/>
                </a:lnTo>
                <a:lnTo>
                  <a:pt x="63370" y="837304"/>
                </a:lnTo>
                <a:lnTo>
                  <a:pt x="84580" y="843362"/>
                </a:lnTo>
                <a:lnTo>
                  <a:pt x="86105" y="842771"/>
                </a:lnTo>
                <a:lnTo>
                  <a:pt x="89153" y="841247"/>
                </a:lnTo>
                <a:lnTo>
                  <a:pt x="89915" y="840485"/>
                </a:lnTo>
                <a:lnTo>
                  <a:pt x="90677" y="840485"/>
                </a:lnTo>
                <a:lnTo>
                  <a:pt x="91439" y="839723"/>
                </a:lnTo>
                <a:lnTo>
                  <a:pt x="92201" y="838199"/>
                </a:lnTo>
                <a:lnTo>
                  <a:pt x="93725" y="837437"/>
                </a:lnTo>
                <a:lnTo>
                  <a:pt x="93725" y="835913"/>
                </a:lnTo>
                <a:lnTo>
                  <a:pt x="94487" y="834389"/>
                </a:lnTo>
                <a:lnTo>
                  <a:pt x="94487" y="833627"/>
                </a:lnTo>
                <a:lnTo>
                  <a:pt x="95249" y="832103"/>
                </a:lnTo>
                <a:lnTo>
                  <a:pt x="95249" y="830579"/>
                </a:lnTo>
                <a:lnTo>
                  <a:pt x="76199" y="830579"/>
                </a:lnTo>
                <a:lnTo>
                  <a:pt x="76199" y="826553"/>
                </a:lnTo>
                <a:close/>
              </a:path>
              <a:path w="162560" h="1686560">
                <a:moveTo>
                  <a:pt x="95249" y="825245"/>
                </a:moveTo>
                <a:lnTo>
                  <a:pt x="79247" y="825245"/>
                </a:lnTo>
                <a:lnTo>
                  <a:pt x="77977" y="826092"/>
                </a:lnTo>
                <a:lnTo>
                  <a:pt x="76199" y="829055"/>
                </a:lnTo>
                <a:lnTo>
                  <a:pt x="76199" y="830579"/>
                </a:lnTo>
                <a:lnTo>
                  <a:pt x="95249" y="830579"/>
                </a:lnTo>
                <a:lnTo>
                  <a:pt x="95249" y="825245"/>
                </a:lnTo>
                <a:close/>
              </a:path>
              <a:path w="162560" h="1686560">
                <a:moveTo>
                  <a:pt x="77913" y="825818"/>
                </a:moveTo>
                <a:lnTo>
                  <a:pt x="76199" y="826553"/>
                </a:lnTo>
                <a:lnTo>
                  <a:pt x="76199" y="829055"/>
                </a:lnTo>
                <a:lnTo>
                  <a:pt x="77571" y="826769"/>
                </a:lnTo>
                <a:lnTo>
                  <a:pt x="76961" y="826769"/>
                </a:lnTo>
                <a:lnTo>
                  <a:pt x="77913" y="825818"/>
                </a:lnTo>
                <a:close/>
              </a:path>
              <a:path w="162560" h="1686560">
                <a:moveTo>
                  <a:pt x="78221" y="825686"/>
                </a:moveTo>
                <a:lnTo>
                  <a:pt x="77913" y="825818"/>
                </a:lnTo>
                <a:lnTo>
                  <a:pt x="76961" y="826769"/>
                </a:lnTo>
                <a:lnTo>
                  <a:pt x="77977" y="826092"/>
                </a:lnTo>
                <a:lnTo>
                  <a:pt x="78221" y="825686"/>
                </a:lnTo>
                <a:close/>
              </a:path>
              <a:path w="162560" h="1686560">
                <a:moveTo>
                  <a:pt x="77977" y="826092"/>
                </a:moveTo>
                <a:lnTo>
                  <a:pt x="76961" y="826769"/>
                </a:lnTo>
                <a:lnTo>
                  <a:pt x="77571" y="826769"/>
                </a:lnTo>
                <a:lnTo>
                  <a:pt x="77977" y="826092"/>
                </a:lnTo>
                <a:close/>
              </a:path>
              <a:path w="162560" h="1686560">
                <a:moveTo>
                  <a:pt x="161543" y="0"/>
                </a:moveTo>
                <a:lnTo>
                  <a:pt x="121319" y="2246"/>
                </a:lnTo>
                <a:lnTo>
                  <a:pt x="83819" y="10667"/>
                </a:lnTo>
                <a:lnTo>
                  <a:pt x="82295" y="12191"/>
                </a:lnTo>
                <a:lnTo>
                  <a:pt x="81533" y="12191"/>
                </a:lnTo>
                <a:lnTo>
                  <a:pt x="77723" y="16001"/>
                </a:lnTo>
                <a:lnTo>
                  <a:pt x="77723" y="17525"/>
                </a:lnTo>
                <a:lnTo>
                  <a:pt x="76961" y="18287"/>
                </a:lnTo>
                <a:lnTo>
                  <a:pt x="76199" y="19811"/>
                </a:lnTo>
                <a:lnTo>
                  <a:pt x="76199" y="826553"/>
                </a:lnTo>
                <a:lnTo>
                  <a:pt x="77913" y="825818"/>
                </a:lnTo>
                <a:lnTo>
                  <a:pt x="78485" y="825245"/>
                </a:lnTo>
                <a:lnTo>
                  <a:pt x="95249" y="825245"/>
                </a:lnTo>
                <a:lnTo>
                  <a:pt x="95249" y="28193"/>
                </a:lnTo>
                <a:lnTo>
                  <a:pt x="92201" y="28193"/>
                </a:lnTo>
                <a:lnTo>
                  <a:pt x="93344" y="27431"/>
                </a:lnTo>
                <a:lnTo>
                  <a:pt x="92963" y="27431"/>
                </a:lnTo>
                <a:lnTo>
                  <a:pt x="94678" y="25145"/>
                </a:lnTo>
                <a:lnTo>
                  <a:pt x="94487" y="25145"/>
                </a:lnTo>
                <a:lnTo>
                  <a:pt x="95249" y="22859"/>
                </a:lnTo>
                <a:lnTo>
                  <a:pt x="109653" y="22859"/>
                </a:lnTo>
                <a:lnTo>
                  <a:pt x="121510" y="21180"/>
                </a:lnTo>
                <a:lnTo>
                  <a:pt x="134328" y="20247"/>
                </a:lnTo>
                <a:lnTo>
                  <a:pt x="147065" y="19811"/>
                </a:lnTo>
                <a:lnTo>
                  <a:pt x="162305" y="19049"/>
                </a:lnTo>
                <a:lnTo>
                  <a:pt x="161543" y="0"/>
                </a:lnTo>
                <a:close/>
              </a:path>
              <a:path w="162560" h="1686560">
                <a:moveTo>
                  <a:pt x="79247" y="825245"/>
                </a:moveTo>
                <a:lnTo>
                  <a:pt x="78221" y="825686"/>
                </a:lnTo>
                <a:lnTo>
                  <a:pt x="77977" y="826092"/>
                </a:lnTo>
                <a:lnTo>
                  <a:pt x="79247" y="825245"/>
                </a:lnTo>
                <a:close/>
              </a:path>
              <a:path w="162560" h="1686560">
                <a:moveTo>
                  <a:pt x="78485" y="825245"/>
                </a:moveTo>
                <a:lnTo>
                  <a:pt x="77913" y="825818"/>
                </a:lnTo>
                <a:lnTo>
                  <a:pt x="78221" y="825686"/>
                </a:lnTo>
                <a:lnTo>
                  <a:pt x="78485" y="825245"/>
                </a:lnTo>
                <a:close/>
              </a:path>
              <a:path w="162560" h="1686560">
                <a:moveTo>
                  <a:pt x="79247" y="825245"/>
                </a:moveTo>
                <a:lnTo>
                  <a:pt x="78485" y="825245"/>
                </a:lnTo>
                <a:lnTo>
                  <a:pt x="78221" y="825686"/>
                </a:lnTo>
                <a:lnTo>
                  <a:pt x="79247" y="825245"/>
                </a:lnTo>
                <a:close/>
              </a:path>
              <a:path w="162560" h="1686560">
                <a:moveTo>
                  <a:pt x="95227" y="26669"/>
                </a:moveTo>
                <a:lnTo>
                  <a:pt x="94487" y="26669"/>
                </a:lnTo>
                <a:lnTo>
                  <a:pt x="92201" y="28193"/>
                </a:lnTo>
                <a:lnTo>
                  <a:pt x="95227" y="26669"/>
                </a:lnTo>
                <a:close/>
              </a:path>
              <a:path w="162560" h="1686560">
                <a:moveTo>
                  <a:pt x="95249" y="26658"/>
                </a:moveTo>
                <a:lnTo>
                  <a:pt x="92201" y="28193"/>
                </a:lnTo>
                <a:lnTo>
                  <a:pt x="95249" y="28193"/>
                </a:lnTo>
                <a:lnTo>
                  <a:pt x="95249" y="26658"/>
                </a:lnTo>
                <a:close/>
              </a:path>
              <a:path w="162560" h="1686560">
                <a:moveTo>
                  <a:pt x="95249" y="24383"/>
                </a:moveTo>
                <a:lnTo>
                  <a:pt x="92963" y="27431"/>
                </a:lnTo>
                <a:lnTo>
                  <a:pt x="94487" y="26669"/>
                </a:lnTo>
                <a:lnTo>
                  <a:pt x="95227" y="26669"/>
                </a:lnTo>
                <a:lnTo>
                  <a:pt x="95249" y="24383"/>
                </a:lnTo>
                <a:close/>
              </a:path>
              <a:path w="162560" h="1686560">
                <a:moveTo>
                  <a:pt x="94487" y="26669"/>
                </a:moveTo>
                <a:lnTo>
                  <a:pt x="92963" y="27431"/>
                </a:lnTo>
                <a:lnTo>
                  <a:pt x="93344" y="27431"/>
                </a:lnTo>
                <a:lnTo>
                  <a:pt x="94487" y="26669"/>
                </a:lnTo>
                <a:close/>
              </a:path>
              <a:path w="162560" h="1686560">
                <a:moveTo>
                  <a:pt x="109653" y="22859"/>
                </a:moveTo>
                <a:lnTo>
                  <a:pt x="95249" y="22859"/>
                </a:lnTo>
                <a:lnTo>
                  <a:pt x="95249" y="26658"/>
                </a:lnTo>
                <a:lnTo>
                  <a:pt x="96578" y="25989"/>
                </a:lnTo>
                <a:lnTo>
                  <a:pt x="108849" y="22973"/>
                </a:lnTo>
                <a:lnTo>
                  <a:pt x="109653" y="22859"/>
                </a:lnTo>
                <a:close/>
              </a:path>
              <a:path w="162560" h="1686560">
                <a:moveTo>
                  <a:pt x="95249" y="22859"/>
                </a:moveTo>
                <a:lnTo>
                  <a:pt x="94487" y="25145"/>
                </a:lnTo>
                <a:lnTo>
                  <a:pt x="95249" y="24383"/>
                </a:lnTo>
                <a:lnTo>
                  <a:pt x="95249" y="22859"/>
                </a:lnTo>
                <a:close/>
              </a:path>
              <a:path w="162560" h="1686560">
                <a:moveTo>
                  <a:pt x="95249" y="24383"/>
                </a:moveTo>
                <a:lnTo>
                  <a:pt x="94487" y="25145"/>
                </a:lnTo>
                <a:lnTo>
                  <a:pt x="94678" y="25145"/>
                </a:lnTo>
                <a:lnTo>
                  <a:pt x="95249" y="24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37202"/>
            <a:ext cx="12223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4" y="1954969"/>
            <a:ext cx="565277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60045" marR="26860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36068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655320" lvl="1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655320" marR="97155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655320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655320" marR="1153160" lvl="1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655955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655320" marR="508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655955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34200" y="2590800"/>
            <a:ext cx="2476500" cy="4596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607" y="2502408"/>
            <a:ext cx="5892800" cy="939800"/>
          </a:xfrm>
          <a:custGeom>
            <a:avLst/>
            <a:gdLst/>
            <a:ahLst/>
            <a:cxnLst/>
            <a:rect l="l" t="t" r="r" b="b"/>
            <a:pathLst>
              <a:path w="5892800" h="9398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934211"/>
                </a:lnTo>
                <a:lnTo>
                  <a:pt x="5333" y="939545"/>
                </a:lnTo>
                <a:lnTo>
                  <a:pt x="5887211" y="939545"/>
                </a:lnTo>
                <a:lnTo>
                  <a:pt x="5892545" y="934211"/>
                </a:lnTo>
                <a:lnTo>
                  <a:pt x="5892545" y="926591"/>
                </a:lnTo>
                <a:lnTo>
                  <a:pt x="25145" y="926591"/>
                </a:lnTo>
                <a:lnTo>
                  <a:pt x="12191" y="914399"/>
                </a:lnTo>
                <a:lnTo>
                  <a:pt x="25145" y="9143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939800">
                <a:moveTo>
                  <a:pt x="25145" y="914399"/>
                </a:moveTo>
                <a:lnTo>
                  <a:pt x="12191" y="914399"/>
                </a:lnTo>
                <a:lnTo>
                  <a:pt x="25145" y="926591"/>
                </a:lnTo>
                <a:lnTo>
                  <a:pt x="25145" y="914399"/>
                </a:lnTo>
                <a:close/>
              </a:path>
              <a:path w="5892800" h="939800">
                <a:moveTo>
                  <a:pt x="5867399" y="914399"/>
                </a:moveTo>
                <a:lnTo>
                  <a:pt x="25145" y="914399"/>
                </a:lnTo>
                <a:lnTo>
                  <a:pt x="25145" y="926591"/>
                </a:lnTo>
                <a:lnTo>
                  <a:pt x="5867399" y="926591"/>
                </a:lnTo>
                <a:lnTo>
                  <a:pt x="5867399" y="914399"/>
                </a:lnTo>
                <a:close/>
              </a:path>
              <a:path w="5892800" h="939800">
                <a:moveTo>
                  <a:pt x="5867399" y="12191"/>
                </a:moveTo>
                <a:lnTo>
                  <a:pt x="5867399" y="926591"/>
                </a:lnTo>
                <a:lnTo>
                  <a:pt x="5879591" y="914399"/>
                </a:lnTo>
                <a:lnTo>
                  <a:pt x="5892545" y="9143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939800">
                <a:moveTo>
                  <a:pt x="5892545" y="914399"/>
                </a:moveTo>
                <a:lnTo>
                  <a:pt x="5879591" y="914399"/>
                </a:lnTo>
                <a:lnTo>
                  <a:pt x="5867399" y="926591"/>
                </a:lnTo>
                <a:lnTo>
                  <a:pt x="5892545" y="926591"/>
                </a:lnTo>
                <a:lnTo>
                  <a:pt x="5892545" y="914399"/>
                </a:lnTo>
                <a:close/>
              </a:path>
              <a:path w="5892800" h="9398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9398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9398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31945" y="1537615"/>
            <a:ext cx="15449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Next: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Let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look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1945" y="1738275"/>
            <a:ext cx="13087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Simple java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3200" y="1949958"/>
            <a:ext cx="542290" cy="878205"/>
          </a:xfrm>
          <a:custGeom>
            <a:avLst/>
            <a:gdLst/>
            <a:ahLst/>
            <a:cxnLst/>
            <a:rect l="l" t="t" r="r" b="b"/>
            <a:pathLst>
              <a:path w="542290" h="878205">
                <a:moveTo>
                  <a:pt x="6857" y="763523"/>
                </a:moveTo>
                <a:lnTo>
                  <a:pt x="2285" y="768095"/>
                </a:lnTo>
                <a:lnTo>
                  <a:pt x="2285" y="773429"/>
                </a:lnTo>
                <a:lnTo>
                  <a:pt x="0" y="877823"/>
                </a:lnTo>
                <a:lnTo>
                  <a:pt x="21277" y="866393"/>
                </a:lnTo>
                <a:lnTo>
                  <a:pt x="18287" y="866393"/>
                </a:lnTo>
                <a:lnTo>
                  <a:pt x="2285" y="856487"/>
                </a:lnTo>
                <a:lnTo>
                  <a:pt x="20415" y="826826"/>
                </a:lnTo>
                <a:lnTo>
                  <a:pt x="21335" y="773429"/>
                </a:lnTo>
                <a:lnTo>
                  <a:pt x="21335" y="768095"/>
                </a:lnTo>
                <a:lnTo>
                  <a:pt x="17525" y="764285"/>
                </a:lnTo>
                <a:lnTo>
                  <a:pt x="12191" y="764285"/>
                </a:lnTo>
                <a:lnTo>
                  <a:pt x="6857" y="763523"/>
                </a:lnTo>
                <a:close/>
              </a:path>
              <a:path w="542290" h="878205">
                <a:moveTo>
                  <a:pt x="20415" y="826826"/>
                </a:moveTo>
                <a:lnTo>
                  <a:pt x="2285" y="856487"/>
                </a:lnTo>
                <a:lnTo>
                  <a:pt x="18287" y="866393"/>
                </a:lnTo>
                <a:lnTo>
                  <a:pt x="21082" y="861821"/>
                </a:lnTo>
                <a:lnTo>
                  <a:pt x="19811" y="861821"/>
                </a:lnTo>
                <a:lnTo>
                  <a:pt x="5333" y="853439"/>
                </a:lnTo>
                <a:lnTo>
                  <a:pt x="20093" y="845481"/>
                </a:lnTo>
                <a:lnTo>
                  <a:pt x="20415" y="826826"/>
                </a:lnTo>
                <a:close/>
              </a:path>
              <a:path w="542290" h="878205">
                <a:moveTo>
                  <a:pt x="87629" y="809243"/>
                </a:moveTo>
                <a:lnTo>
                  <a:pt x="83057" y="811529"/>
                </a:lnTo>
                <a:lnTo>
                  <a:pt x="36465" y="836653"/>
                </a:lnTo>
                <a:lnTo>
                  <a:pt x="18287" y="866393"/>
                </a:lnTo>
                <a:lnTo>
                  <a:pt x="21277" y="866393"/>
                </a:lnTo>
                <a:lnTo>
                  <a:pt x="92201" y="828293"/>
                </a:lnTo>
                <a:lnTo>
                  <a:pt x="96773" y="826007"/>
                </a:lnTo>
                <a:lnTo>
                  <a:pt x="99059" y="819911"/>
                </a:lnTo>
                <a:lnTo>
                  <a:pt x="96011" y="815339"/>
                </a:lnTo>
                <a:lnTo>
                  <a:pt x="93725" y="810767"/>
                </a:lnTo>
                <a:lnTo>
                  <a:pt x="87629" y="809243"/>
                </a:lnTo>
                <a:close/>
              </a:path>
              <a:path w="542290" h="878205">
                <a:moveTo>
                  <a:pt x="20093" y="845481"/>
                </a:moveTo>
                <a:lnTo>
                  <a:pt x="5333" y="853439"/>
                </a:lnTo>
                <a:lnTo>
                  <a:pt x="19811" y="861821"/>
                </a:lnTo>
                <a:lnTo>
                  <a:pt x="20093" y="845481"/>
                </a:lnTo>
                <a:close/>
              </a:path>
              <a:path w="542290" h="878205">
                <a:moveTo>
                  <a:pt x="36465" y="836653"/>
                </a:moveTo>
                <a:lnTo>
                  <a:pt x="20093" y="845481"/>
                </a:lnTo>
                <a:lnTo>
                  <a:pt x="19811" y="861821"/>
                </a:lnTo>
                <a:lnTo>
                  <a:pt x="21082" y="861821"/>
                </a:lnTo>
                <a:lnTo>
                  <a:pt x="36465" y="836653"/>
                </a:lnTo>
                <a:close/>
              </a:path>
              <a:path w="542290" h="878205">
                <a:moveTo>
                  <a:pt x="525779" y="0"/>
                </a:moveTo>
                <a:lnTo>
                  <a:pt x="20415" y="826826"/>
                </a:lnTo>
                <a:lnTo>
                  <a:pt x="20093" y="845481"/>
                </a:lnTo>
                <a:lnTo>
                  <a:pt x="36465" y="836653"/>
                </a:lnTo>
                <a:lnTo>
                  <a:pt x="541781" y="9905"/>
                </a:lnTo>
                <a:lnTo>
                  <a:pt x="5257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20" dirty="0"/>
              <a:t>Example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Activity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Java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file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(E.g.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0" dirty="0"/>
              <a:t>MainActivity.java)</a:t>
            </a:r>
          </a:p>
        </p:txBody>
      </p:sp>
      <p:sp>
        <p:nvSpPr>
          <p:cNvPr id="3" name="object 3"/>
          <p:cNvSpPr/>
          <p:nvPr/>
        </p:nvSpPr>
        <p:spPr>
          <a:xfrm>
            <a:off x="3656076" y="2590800"/>
            <a:ext cx="5640324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6076" y="4419600"/>
            <a:ext cx="3962400" cy="603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5600" y="2650236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8383" y="55244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8203"/>
                </a:lnTo>
                <a:lnTo>
                  <a:pt x="669721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8383" y="55244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960" y="64769"/>
                </a:lnTo>
                <a:lnTo>
                  <a:pt x="648383" y="55244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721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7243"/>
                </a:moveTo>
                <a:lnTo>
                  <a:pt x="648383" y="55244"/>
                </a:lnTo>
                <a:lnTo>
                  <a:pt x="662177" y="63245"/>
                </a:lnTo>
                <a:lnTo>
                  <a:pt x="662177" y="47243"/>
                </a:lnTo>
                <a:close/>
              </a:path>
              <a:path w="687070" h="110489">
                <a:moveTo>
                  <a:pt x="667511" y="47243"/>
                </a:moveTo>
                <a:lnTo>
                  <a:pt x="662177" y="47243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7243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10667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8383" y="55244"/>
                </a:lnTo>
                <a:lnTo>
                  <a:pt x="662177" y="47243"/>
                </a:lnTo>
                <a:lnTo>
                  <a:pt x="667511" y="47243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3234690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7849" y="54935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7441"/>
                </a:lnTo>
                <a:lnTo>
                  <a:pt x="669477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7849" y="54935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181" y="64769"/>
                </a:lnTo>
                <a:lnTo>
                  <a:pt x="647849" y="54935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477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6481"/>
                </a:moveTo>
                <a:lnTo>
                  <a:pt x="647849" y="54935"/>
                </a:lnTo>
                <a:lnTo>
                  <a:pt x="662177" y="63245"/>
                </a:lnTo>
                <a:lnTo>
                  <a:pt x="662177" y="46481"/>
                </a:lnTo>
                <a:close/>
              </a:path>
              <a:path w="687070" h="110489">
                <a:moveTo>
                  <a:pt x="667511" y="46481"/>
                </a:moveTo>
                <a:lnTo>
                  <a:pt x="662177" y="46481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6481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9905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7849" y="54935"/>
                </a:lnTo>
                <a:lnTo>
                  <a:pt x="662177" y="46481"/>
                </a:lnTo>
                <a:lnTo>
                  <a:pt x="667511" y="46481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35985" y="3691890"/>
            <a:ext cx="685800" cy="110489"/>
          </a:xfrm>
          <a:custGeom>
            <a:avLst/>
            <a:gdLst/>
            <a:ahLst/>
            <a:cxnLst/>
            <a:rect l="l" t="t" r="r" b="b"/>
            <a:pathLst>
              <a:path w="685800" h="110489">
                <a:moveTo>
                  <a:pt x="647849" y="54935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4453" y="108965"/>
                </a:lnTo>
                <a:lnTo>
                  <a:pt x="590549" y="110489"/>
                </a:lnTo>
                <a:lnTo>
                  <a:pt x="595121" y="107441"/>
                </a:lnTo>
                <a:lnTo>
                  <a:pt x="668715" y="64769"/>
                </a:lnTo>
                <a:lnTo>
                  <a:pt x="666749" y="64769"/>
                </a:lnTo>
                <a:lnTo>
                  <a:pt x="666749" y="63245"/>
                </a:lnTo>
                <a:lnTo>
                  <a:pt x="662177" y="63245"/>
                </a:lnTo>
                <a:lnTo>
                  <a:pt x="647849" y="54935"/>
                </a:lnTo>
                <a:close/>
              </a:path>
              <a:path w="68580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181" y="64769"/>
                </a:lnTo>
                <a:lnTo>
                  <a:pt x="647849" y="54935"/>
                </a:lnTo>
                <a:lnTo>
                  <a:pt x="631960" y="45719"/>
                </a:lnTo>
                <a:close/>
              </a:path>
              <a:path w="685800" h="110489">
                <a:moveTo>
                  <a:pt x="670029" y="45719"/>
                </a:moveTo>
                <a:lnTo>
                  <a:pt x="666749" y="45719"/>
                </a:lnTo>
                <a:lnTo>
                  <a:pt x="666749" y="64769"/>
                </a:lnTo>
                <a:lnTo>
                  <a:pt x="668715" y="64769"/>
                </a:lnTo>
                <a:lnTo>
                  <a:pt x="685799" y="54863"/>
                </a:lnTo>
                <a:lnTo>
                  <a:pt x="670029" y="45719"/>
                </a:lnTo>
                <a:close/>
              </a:path>
              <a:path w="685800" h="110489">
                <a:moveTo>
                  <a:pt x="662177" y="46481"/>
                </a:moveTo>
                <a:lnTo>
                  <a:pt x="647849" y="54935"/>
                </a:lnTo>
                <a:lnTo>
                  <a:pt x="662177" y="63245"/>
                </a:lnTo>
                <a:lnTo>
                  <a:pt x="662177" y="46481"/>
                </a:lnTo>
                <a:close/>
              </a:path>
              <a:path w="685800" h="110489">
                <a:moveTo>
                  <a:pt x="666749" y="46481"/>
                </a:moveTo>
                <a:lnTo>
                  <a:pt x="662177" y="46481"/>
                </a:lnTo>
                <a:lnTo>
                  <a:pt x="662177" y="63245"/>
                </a:lnTo>
                <a:lnTo>
                  <a:pt x="666749" y="63245"/>
                </a:lnTo>
                <a:lnTo>
                  <a:pt x="666749" y="46481"/>
                </a:lnTo>
                <a:close/>
              </a:path>
              <a:path w="685800" h="110489">
                <a:moveTo>
                  <a:pt x="590549" y="0"/>
                </a:moveTo>
                <a:lnTo>
                  <a:pt x="584453" y="1523"/>
                </a:lnTo>
                <a:lnTo>
                  <a:pt x="582167" y="6095"/>
                </a:lnTo>
                <a:lnTo>
                  <a:pt x="579881" y="9905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7849" y="54935"/>
                </a:lnTo>
                <a:lnTo>
                  <a:pt x="662177" y="46481"/>
                </a:lnTo>
                <a:lnTo>
                  <a:pt x="666749" y="46481"/>
                </a:lnTo>
                <a:lnTo>
                  <a:pt x="666749" y="45719"/>
                </a:lnTo>
                <a:lnTo>
                  <a:pt x="670029" y="45719"/>
                </a:lnTo>
                <a:lnTo>
                  <a:pt x="595121" y="2285"/>
                </a:lnTo>
                <a:lnTo>
                  <a:pt x="5905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8500" y="4288535"/>
            <a:ext cx="687070" cy="110489"/>
          </a:xfrm>
          <a:custGeom>
            <a:avLst/>
            <a:gdLst/>
            <a:ahLst/>
            <a:cxnLst/>
            <a:rect l="l" t="t" r="r" b="b"/>
            <a:pathLst>
              <a:path w="687070" h="110489">
                <a:moveTo>
                  <a:pt x="648383" y="55244"/>
                </a:moveTo>
                <a:lnTo>
                  <a:pt x="585977" y="91439"/>
                </a:lnTo>
                <a:lnTo>
                  <a:pt x="581405" y="93725"/>
                </a:lnTo>
                <a:lnTo>
                  <a:pt x="579881" y="99821"/>
                </a:lnTo>
                <a:lnTo>
                  <a:pt x="582929" y="104393"/>
                </a:lnTo>
                <a:lnTo>
                  <a:pt x="585215" y="108965"/>
                </a:lnTo>
                <a:lnTo>
                  <a:pt x="591311" y="110489"/>
                </a:lnTo>
                <a:lnTo>
                  <a:pt x="595883" y="108203"/>
                </a:lnTo>
                <a:lnTo>
                  <a:pt x="669721" y="64769"/>
                </a:lnTo>
                <a:lnTo>
                  <a:pt x="667511" y="64769"/>
                </a:lnTo>
                <a:lnTo>
                  <a:pt x="667511" y="63245"/>
                </a:lnTo>
                <a:lnTo>
                  <a:pt x="662177" y="63245"/>
                </a:lnTo>
                <a:lnTo>
                  <a:pt x="648383" y="55244"/>
                </a:lnTo>
                <a:close/>
              </a:path>
              <a:path w="687070" h="110489">
                <a:moveTo>
                  <a:pt x="63196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1960" y="64769"/>
                </a:lnTo>
                <a:lnTo>
                  <a:pt x="648383" y="55244"/>
                </a:lnTo>
                <a:lnTo>
                  <a:pt x="631960" y="45719"/>
                </a:lnTo>
                <a:close/>
              </a:path>
              <a:path w="687070" h="110489">
                <a:moveTo>
                  <a:pt x="670791" y="45719"/>
                </a:moveTo>
                <a:lnTo>
                  <a:pt x="667511" y="45719"/>
                </a:lnTo>
                <a:lnTo>
                  <a:pt x="667511" y="64769"/>
                </a:lnTo>
                <a:lnTo>
                  <a:pt x="669721" y="64769"/>
                </a:lnTo>
                <a:lnTo>
                  <a:pt x="686561" y="54863"/>
                </a:lnTo>
                <a:lnTo>
                  <a:pt x="670791" y="45719"/>
                </a:lnTo>
                <a:close/>
              </a:path>
              <a:path w="687070" h="110489">
                <a:moveTo>
                  <a:pt x="662177" y="47243"/>
                </a:moveTo>
                <a:lnTo>
                  <a:pt x="648383" y="55244"/>
                </a:lnTo>
                <a:lnTo>
                  <a:pt x="662177" y="63245"/>
                </a:lnTo>
                <a:lnTo>
                  <a:pt x="662177" y="47243"/>
                </a:lnTo>
                <a:close/>
              </a:path>
              <a:path w="687070" h="110489">
                <a:moveTo>
                  <a:pt x="667511" y="47243"/>
                </a:moveTo>
                <a:lnTo>
                  <a:pt x="662177" y="47243"/>
                </a:lnTo>
                <a:lnTo>
                  <a:pt x="662177" y="63245"/>
                </a:lnTo>
                <a:lnTo>
                  <a:pt x="667511" y="63245"/>
                </a:lnTo>
                <a:lnTo>
                  <a:pt x="667511" y="47243"/>
                </a:lnTo>
                <a:close/>
              </a:path>
              <a:path w="687070" h="110489">
                <a:moveTo>
                  <a:pt x="591311" y="0"/>
                </a:moveTo>
                <a:lnTo>
                  <a:pt x="585215" y="1523"/>
                </a:lnTo>
                <a:lnTo>
                  <a:pt x="582929" y="6095"/>
                </a:lnTo>
                <a:lnTo>
                  <a:pt x="579881" y="10667"/>
                </a:lnTo>
                <a:lnTo>
                  <a:pt x="581405" y="16001"/>
                </a:lnTo>
                <a:lnTo>
                  <a:pt x="585977" y="19049"/>
                </a:lnTo>
                <a:lnTo>
                  <a:pt x="648383" y="55244"/>
                </a:lnTo>
                <a:lnTo>
                  <a:pt x="662177" y="47243"/>
                </a:lnTo>
                <a:lnTo>
                  <a:pt x="667511" y="47243"/>
                </a:lnTo>
                <a:lnTo>
                  <a:pt x="667511" y="45719"/>
                </a:lnTo>
                <a:lnTo>
                  <a:pt x="670791" y="45719"/>
                </a:lnTo>
                <a:lnTo>
                  <a:pt x="595883" y="2285"/>
                </a:lnTo>
                <a:lnTo>
                  <a:pt x="5913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5396" y="2515516"/>
            <a:ext cx="6416675" cy="338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2910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Package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declarati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 (Same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chosen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initiall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R="4301490" algn="r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Impor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neede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150">
              <a:latin typeface="Times New Roman"/>
              <a:cs typeface="Times New Roman"/>
            </a:endParaRPr>
          </a:p>
          <a:p>
            <a:pPr marL="232410" marR="4304030" algn="r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inherits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from Android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529590" marR="4082415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Initialize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calli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 onCreate(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method of base</a:t>
            </a:r>
            <a:r>
              <a:rPr sz="1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3602990" marR="5080">
              <a:lnSpc>
                <a:spcPct val="100000"/>
              </a:lnSpc>
              <a:spcBef>
                <a:spcPts val="114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scree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layou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(design) declare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main.xm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stored 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folde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res/layout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03391" y="4639055"/>
            <a:ext cx="228600" cy="471170"/>
          </a:xfrm>
          <a:custGeom>
            <a:avLst/>
            <a:gdLst/>
            <a:ahLst/>
            <a:cxnLst/>
            <a:rect l="l" t="t" r="r" b="b"/>
            <a:pathLst>
              <a:path w="228600" h="471170">
                <a:moveTo>
                  <a:pt x="201497" y="34687"/>
                </a:moveTo>
                <a:lnTo>
                  <a:pt x="185698" y="45948"/>
                </a:lnTo>
                <a:lnTo>
                  <a:pt x="0" y="462533"/>
                </a:lnTo>
                <a:lnTo>
                  <a:pt x="17525" y="470915"/>
                </a:lnTo>
                <a:lnTo>
                  <a:pt x="203618" y="53446"/>
                </a:lnTo>
                <a:lnTo>
                  <a:pt x="201497" y="34687"/>
                </a:lnTo>
                <a:close/>
              </a:path>
              <a:path w="228600" h="471170">
                <a:moveTo>
                  <a:pt x="217836" y="12953"/>
                </a:moveTo>
                <a:lnTo>
                  <a:pt x="200405" y="12953"/>
                </a:lnTo>
                <a:lnTo>
                  <a:pt x="217931" y="21335"/>
                </a:lnTo>
                <a:lnTo>
                  <a:pt x="203618" y="53446"/>
                </a:lnTo>
                <a:lnTo>
                  <a:pt x="209549" y="105917"/>
                </a:lnTo>
                <a:lnTo>
                  <a:pt x="209549" y="111251"/>
                </a:lnTo>
                <a:lnTo>
                  <a:pt x="214121" y="115061"/>
                </a:lnTo>
                <a:lnTo>
                  <a:pt x="224789" y="113537"/>
                </a:lnTo>
                <a:lnTo>
                  <a:pt x="228599" y="108965"/>
                </a:lnTo>
                <a:lnTo>
                  <a:pt x="227837" y="103631"/>
                </a:lnTo>
                <a:lnTo>
                  <a:pt x="217836" y="12953"/>
                </a:lnTo>
                <a:close/>
              </a:path>
              <a:path w="228600" h="471170">
                <a:moveTo>
                  <a:pt x="216407" y="0"/>
                </a:moveTo>
                <a:lnTo>
                  <a:pt x="131825" y="60959"/>
                </a:lnTo>
                <a:lnTo>
                  <a:pt x="128015" y="64007"/>
                </a:lnTo>
                <a:lnTo>
                  <a:pt x="126491" y="70103"/>
                </a:lnTo>
                <a:lnTo>
                  <a:pt x="129539" y="73913"/>
                </a:lnTo>
                <a:lnTo>
                  <a:pt x="132587" y="78485"/>
                </a:lnTo>
                <a:lnTo>
                  <a:pt x="138683" y="79247"/>
                </a:lnTo>
                <a:lnTo>
                  <a:pt x="143255" y="76199"/>
                </a:lnTo>
                <a:lnTo>
                  <a:pt x="185698" y="45948"/>
                </a:lnTo>
                <a:lnTo>
                  <a:pt x="200405" y="12953"/>
                </a:lnTo>
                <a:lnTo>
                  <a:pt x="217836" y="12953"/>
                </a:lnTo>
                <a:lnTo>
                  <a:pt x="216407" y="0"/>
                </a:lnTo>
                <a:close/>
              </a:path>
              <a:path w="228600" h="471170">
                <a:moveTo>
                  <a:pt x="211558" y="18287"/>
                </a:moveTo>
                <a:lnTo>
                  <a:pt x="199643" y="18287"/>
                </a:lnTo>
                <a:lnTo>
                  <a:pt x="214883" y="25145"/>
                </a:lnTo>
                <a:lnTo>
                  <a:pt x="201497" y="34687"/>
                </a:lnTo>
                <a:lnTo>
                  <a:pt x="203618" y="53446"/>
                </a:lnTo>
                <a:lnTo>
                  <a:pt x="217931" y="21335"/>
                </a:lnTo>
                <a:lnTo>
                  <a:pt x="211558" y="18287"/>
                </a:lnTo>
                <a:close/>
              </a:path>
              <a:path w="228600" h="471170">
                <a:moveTo>
                  <a:pt x="200405" y="12953"/>
                </a:moveTo>
                <a:lnTo>
                  <a:pt x="185698" y="45948"/>
                </a:lnTo>
                <a:lnTo>
                  <a:pt x="201497" y="34687"/>
                </a:lnTo>
                <a:lnTo>
                  <a:pt x="199643" y="18287"/>
                </a:lnTo>
                <a:lnTo>
                  <a:pt x="211558" y="18287"/>
                </a:lnTo>
                <a:lnTo>
                  <a:pt x="200405" y="12953"/>
                </a:lnTo>
                <a:close/>
              </a:path>
              <a:path w="228600" h="471170">
                <a:moveTo>
                  <a:pt x="199643" y="18287"/>
                </a:moveTo>
                <a:lnTo>
                  <a:pt x="201497" y="34687"/>
                </a:lnTo>
                <a:lnTo>
                  <a:pt x="214883" y="25145"/>
                </a:lnTo>
                <a:lnTo>
                  <a:pt x="199643" y="182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316" y="6453096"/>
            <a:ext cx="390906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Note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onCreat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Metho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calle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onc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your Activit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created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4147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2273808"/>
            <a:ext cx="5892800" cy="406400"/>
          </a:xfrm>
          <a:custGeom>
            <a:avLst/>
            <a:gdLst/>
            <a:ahLst/>
            <a:cxnLst/>
            <a:rect l="l" t="t" r="r" b="b"/>
            <a:pathLst>
              <a:path w="5892800" h="4064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400811"/>
                </a:lnTo>
                <a:lnTo>
                  <a:pt x="5333" y="406145"/>
                </a:lnTo>
                <a:lnTo>
                  <a:pt x="5887211" y="406145"/>
                </a:lnTo>
                <a:lnTo>
                  <a:pt x="5892545" y="400811"/>
                </a:lnTo>
                <a:lnTo>
                  <a:pt x="5892545" y="393191"/>
                </a:lnTo>
                <a:lnTo>
                  <a:pt x="25145" y="393191"/>
                </a:lnTo>
                <a:lnTo>
                  <a:pt x="12191" y="380999"/>
                </a:lnTo>
                <a:lnTo>
                  <a:pt x="25145" y="380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406400">
                <a:moveTo>
                  <a:pt x="25145" y="380999"/>
                </a:moveTo>
                <a:lnTo>
                  <a:pt x="12191" y="380999"/>
                </a:lnTo>
                <a:lnTo>
                  <a:pt x="25145" y="393191"/>
                </a:lnTo>
                <a:lnTo>
                  <a:pt x="25145" y="380999"/>
                </a:lnTo>
                <a:close/>
              </a:path>
              <a:path w="5892800" h="406400">
                <a:moveTo>
                  <a:pt x="5867399" y="380999"/>
                </a:moveTo>
                <a:lnTo>
                  <a:pt x="25145" y="380999"/>
                </a:lnTo>
                <a:lnTo>
                  <a:pt x="25145" y="393191"/>
                </a:lnTo>
                <a:lnTo>
                  <a:pt x="5867399" y="393191"/>
                </a:lnTo>
                <a:lnTo>
                  <a:pt x="5867399" y="380999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5867399" y="393191"/>
                </a:lnTo>
                <a:lnTo>
                  <a:pt x="5879591" y="380999"/>
                </a:lnTo>
                <a:lnTo>
                  <a:pt x="5892545" y="3809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380999"/>
                </a:moveTo>
                <a:lnTo>
                  <a:pt x="5879591" y="380999"/>
                </a:lnTo>
                <a:lnTo>
                  <a:pt x="5867399" y="393191"/>
                </a:lnTo>
                <a:lnTo>
                  <a:pt x="5892545" y="393191"/>
                </a:lnTo>
                <a:lnTo>
                  <a:pt x="5892545" y="380999"/>
                </a:lnTo>
                <a:close/>
              </a:path>
              <a:path w="5892800" h="406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8931"/>
            <a:ext cx="7372984" cy="542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015">
              <a:lnSpc>
                <a:spcPct val="100000"/>
              </a:lnSpc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desig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64465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147320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252920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138049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1621536"/>
            <a:ext cx="509905" cy="665480"/>
          </a:xfrm>
          <a:custGeom>
            <a:avLst/>
            <a:gdLst/>
            <a:ahLst/>
            <a:cxnLst/>
            <a:rect l="l" t="t" r="r" b="b"/>
            <a:pathLst>
              <a:path w="509904" h="665480">
                <a:moveTo>
                  <a:pt x="23621" y="552449"/>
                </a:moveTo>
                <a:lnTo>
                  <a:pt x="18287" y="552449"/>
                </a:lnTo>
                <a:lnTo>
                  <a:pt x="13715" y="555497"/>
                </a:lnTo>
                <a:lnTo>
                  <a:pt x="12953" y="560831"/>
                </a:lnTo>
                <a:lnTo>
                  <a:pt x="0" y="665225"/>
                </a:lnTo>
                <a:lnTo>
                  <a:pt x="23737" y="655319"/>
                </a:lnTo>
                <a:lnTo>
                  <a:pt x="19049" y="655319"/>
                </a:lnTo>
                <a:lnTo>
                  <a:pt x="4571" y="643889"/>
                </a:lnTo>
                <a:lnTo>
                  <a:pt x="25522" y="616357"/>
                </a:lnTo>
                <a:lnTo>
                  <a:pt x="32003" y="563117"/>
                </a:lnTo>
                <a:lnTo>
                  <a:pt x="32765" y="558545"/>
                </a:lnTo>
                <a:lnTo>
                  <a:pt x="28955" y="553211"/>
                </a:lnTo>
                <a:lnTo>
                  <a:pt x="23621" y="552449"/>
                </a:lnTo>
                <a:close/>
              </a:path>
              <a:path w="509904" h="665480">
                <a:moveTo>
                  <a:pt x="25522" y="616357"/>
                </a:moveTo>
                <a:lnTo>
                  <a:pt x="4571" y="643889"/>
                </a:lnTo>
                <a:lnTo>
                  <a:pt x="19049" y="655319"/>
                </a:lnTo>
                <a:lnTo>
                  <a:pt x="22534" y="650747"/>
                </a:lnTo>
                <a:lnTo>
                  <a:pt x="21335" y="650747"/>
                </a:lnTo>
                <a:lnTo>
                  <a:pt x="8381" y="640841"/>
                </a:lnTo>
                <a:lnTo>
                  <a:pt x="23288" y="634712"/>
                </a:lnTo>
                <a:lnTo>
                  <a:pt x="25522" y="616357"/>
                </a:lnTo>
                <a:close/>
              </a:path>
              <a:path w="509904" h="665480">
                <a:moveTo>
                  <a:pt x="94487" y="605027"/>
                </a:moveTo>
                <a:lnTo>
                  <a:pt x="89915" y="607313"/>
                </a:lnTo>
                <a:lnTo>
                  <a:pt x="39990" y="627844"/>
                </a:lnTo>
                <a:lnTo>
                  <a:pt x="19049" y="655319"/>
                </a:lnTo>
                <a:lnTo>
                  <a:pt x="23737" y="655319"/>
                </a:lnTo>
                <a:lnTo>
                  <a:pt x="96773" y="624839"/>
                </a:lnTo>
                <a:lnTo>
                  <a:pt x="102107" y="622553"/>
                </a:lnTo>
                <a:lnTo>
                  <a:pt x="104393" y="617219"/>
                </a:lnTo>
                <a:lnTo>
                  <a:pt x="102107" y="612647"/>
                </a:lnTo>
                <a:lnTo>
                  <a:pt x="99821" y="607313"/>
                </a:lnTo>
                <a:lnTo>
                  <a:pt x="94487" y="605027"/>
                </a:lnTo>
                <a:close/>
              </a:path>
              <a:path w="509904" h="665480">
                <a:moveTo>
                  <a:pt x="23288" y="634712"/>
                </a:moveTo>
                <a:lnTo>
                  <a:pt x="8381" y="640841"/>
                </a:lnTo>
                <a:lnTo>
                  <a:pt x="21335" y="650747"/>
                </a:lnTo>
                <a:lnTo>
                  <a:pt x="23288" y="634712"/>
                </a:lnTo>
                <a:close/>
              </a:path>
              <a:path w="509904" h="665480">
                <a:moveTo>
                  <a:pt x="39990" y="627844"/>
                </a:moveTo>
                <a:lnTo>
                  <a:pt x="23288" y="634712"/>
                </a:lnTo>
                <a:lnTo>
                  <a:pt x="21335" y="650747"/>
                </a:lnTo>
                <a:lnTo>
                  <a:pt x="22534" y="650747"/>
                </a:lnTo>
                <a:lnTo>
                  <a:pt x="39990" y="627844"/>
                </a:lnTo>
                <a:close/>
              </a:path>
              <a:path w="509904" h="665480">
                <a:moveTo>
                  <a:pt x="494537" y="0"/>
                </a:moveTo>
                <a:lnTo>
                  <a:pt x="25522" y="616357"/>
                </a:lnTo>
                <a:lnTo>
                  <a:pt x="23288" y="634712"/>
                </a:lnTo>
                <a:lnTo>
                  <a:pt x="39990" y="627844"/>
                </a:lnTo>
                <a:lnTo>
                  <a:pt x="509777" y="11429"/>
                </a:lnTo>
                <a:lnTo>
                  <a:pt x="4945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0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Simple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XML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fil</a:t>
            </a:r>
            <a:r>
              <a:rPr spc="-20"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Designing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8203"/>
            <a:ext cx="7639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4550" y="3307079"/>
            <a:ext cx="672465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960" y="4149870"/>
            <a:ext cx="1390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Declar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9408" y="3481578"/>
            <a:ext cx="756285" cy="603250"/>
          </a:xfrm>
          <a:custGeom>
            <a:avLst/>
            <a:gdLst/>
            <a:ahLst/>
            <a:cxnLst/>
            <a:rect l="l" t="t" r="r" b="b"/>
            <a:pathLst>
              <a:path w="756285" h="603250">
                <a:moveTo>
                  <a:pt x="725524" y="23799"/>
                </a:moveTo>
                <a:lnTo>
                  <a:pt x="706907" y="26551"/>
                </a:lnTo>
                <a:lnTo>
                  <a:pt x="0" y="588263"/>
                </a:lnTo>
                <a:lnTo>
                  <a:pt x="12191" y="602741"/>
                </a:lnTo>
                <a:lnTo>
                  <a:pt x="718700" y="41346"/>
                </a:lnTo>
                <a:lnTo>
                  <a:pt x="725524" y="23799"/>
                </a:lnTo>
                <a:close/>
              </a:path>
              <a:path w="756285" h="603250">
                <a:moveTo>
                  <a:pt x="754118" y="4571"/>
                </a:moveTo>
                <a:lnTo>
                  <a:pt x="734567" y="4571"/>
                </a:lnTo>
                <a:lnTo>
                  <a:pt x="746759" y="19049"/>
                </a:lnTo>
                <a:lnTo>
                  <a:pt x="718700" y="41346"/>
                </a:lnTo>
                <a:lnTo>
                  <a:pt x="699515" y="90677"/>
                </a:lnTo>
                <a:lnTo>
                  <a:pt x="697991" y="95249"/>
                </a:lnTo>
                <a:lnTo>
                  <a:pt x="700277" y="101345"/>
                </a:lnTo>
                <a:lnTo>
                  <a:pt x="705611" y="102869"/>
                </a:lnTo>
                <a:lnTo>
                  <a:pt x="710183" y="105155"/>
                </a:lnTo>
                <a:lnTo>
                  <a:pt x="715517" y="102107"/>
                </a:lnTo>
                <a:lnTo>
                  <a:pt x="717803" y="97535"/>
                </a:lnTo>
                <a:lnTo>
                  <a:pt x="754118" y="4571"/>
                </a:lnTo>
                <a:close/>
              </a:path>
              <a:path w="756285" h="603250">
                <a:moveTo>
                  <a:pt x="737776" y="8381"/>
                </a:moveTo>
                <a:lnTo>
                  <a:pt x="731519" y="8381"/>
                </a:lnTo>
                <a:lnTo>
                  <a:pt x="742187" y="21335"/>
                </a:lnTo>
                <a:lnTo>
                  <a:pt x="725524" y="23799"/>
                </a:lnTo>
                <a:lnTo>
                  <a:pt x="718700" y="41346"/>
                </a:lnTo>
                <a:lnTo>
                  <a:pt x="746759" y="19049"/>
                </a:lnTo>
                <a:lnTo>
                  <a:pt x="737776" y="8381"/>
                </a:lnTo>
                <a:close/>
              </a:path>
              <a:path w="756285" h="603250">
                <a:moveTo>
                  <a:pt x="755903" y="0"/>
                </a:moveTo>
                <a:lnTo>
                  <a:pt x="646937" y="16001"/>
                </a:lnTo>
                <a:lnTo>
                  <a:pt x="643127" y="20573"/>
                </a:lnTo>
                <a:lnTo>
                  <a:pt x="644651" y="31241"/>
                </a:lnTo>
                <a:lnTo>
                  <a:pt x="649223" y="35051"/>
                </a:lnTo>
                <a:lnTo>
                  <a:pt x="706907" y="26551"/>
                </a:lnTo>
                <a:lnTo>
                  <a:pt x="734567" y="4571"/>
                </a:lnTo>
                <a:lnTo>
                  <a:pt x="754118" y="4571"/>
                </a:lnTo>
                <a:lnTo>
                  <a:pt x="755903" y="0"/>
                </a:lnTo>
                <a:close/>
              </a:path>
              <a:path w="756285" h="603250">
                <a:moveTo>
                  <a:pt x="734567" y="4571"/>
                </a:moveTo>
                <a:lnTo>
                  <a:pt x="706907" y="26551"/>
                </a:lnTo>
                <a:lnTo>
                  <a:pt x="725524" y="23799"/>
                </a:lnTo>
                <a:lnTo>
                  <a:pt x="731519" y="8381"/>
                </a:lnTo>
                <a:lnTo>
                  <a:pt x="737776" y="8381"/>
                </a:lnTo>
                <a:lnTo>
                  <a:pt x="734567" y="4571"/>
                </a:lnTo>
                <a:close/>
              </a:path>
              <a:path w="756285" h="603250">
                <a:moveTo>
                  <a:pt x="731519" y="8381"/>
                </a:moveTo>
                <a:lnTo>
                  <a:pt x="725524" y="23799"/>
                </a:lnTo>
                <a:lnTo>
                  <a:pt x="742187" y="21335"/>
                </a:lnTo>
                <a:lnTo>
                  <a:pt x="731519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1787" y="4678679"/>
            <a:ext cx="755650" cy="603250"/>
          </a:xfrm>
          <a:custGeom>
            <a:avLst/>
            <a:gdLst/>
            <a:ahLst/>
            <a:cxnLst/>
            <a:rect l="l" t="t" r="r" b="b"/>
            <a:pathLst>
              <a:path w="755650" h="603250">
                <a:moveTo>
                  <a:pt x="725619" y="23554"/>
                </a:moveTo>
                <a:lnTo>
                  <a:pt x="707473" y="26101"/>
                </a:lnTo>
                <a:lnTo>
                  <a:pt x="0" y="588263"/>
                </a:lnTo>
                <a:lnTo>
                  <a:pt x="11429" y="602741"/>
                </a:lnTo>
                <a:lnTo>
                  <a:pt x="719041" y="40469"/>
                </a:lnTo>
                <a:lnTo>
                  <a:pt x="725619" y="23554"/>
                </a:lnTo>
                <a:close/>
              </a:path>
              <a:path w="755650" h="603250">
                <a:moveTo>
                  <a:pt x="753356" y="4571"/>
                </a:moveTo>
                <a:lnTo>
                  <a:pt x="734567" y="4571"/>
                </a:lnTo>
                <a:lnTo>
                  <a:pt x="745997" y="19049"/>
                </a:lnTo>
                <a:lnTo>
                  <a:pt x="719041" y="40469"/>
                </a:lnTo>
                <a:lnTo>
                  <a:pt x="699515" y="90677"/>
                </a:lnTo>
                <a:lnTo>
                  <a:pt x="697991" y="95249"/>
                </a:lnTo>
                <a:lnTo>
                  <a:pt x="700277" y="100583"/>
                </a:lnTo>
                <a:lnTo>
                  <a:pt x="704849" y="102869"/>
                </a:lnTo>
                <a:lnTo>
                  <a:pt x="710183" y="104393"/>
                </a:lnTo>
                <a:lnTo>
                  <a:pt x="715517" y="102107"/>
                </a:lnTo>
                <a:lnTo>
                  <a:pt x="717041" y="97535"/>
                </a:lnTo>
                <a:lnTo>
                  <a:pt x="753356" y="4571"/>
                </a:lnTo>
                <a:close/>
              </a:path>
              <a:path w="755650" h="603250">
                <a:moveTo>
                  <a:pt x="737575" y="8381"/>
                </a:moveTo>
                <a:lnTo>
                  <a:pt x="731519" y="8381"/>
                </a:lnTo>
                <a:lnTo>
                  <a:pt x="741425" y="21335"/>
                </a:lnTo>
                <a:lnTo>
                  <a:pt x="725619" y="23554"/>
                </a:lnTo>
                <a:lnTo>
                  <a:pt x="719041" y="40469"/>
                </a:lnTo>
                <a:lnTo>
                  <a:pt x="745997" y="19049"/>
                </a:lnTo>
                <a:lnTo>
                  <a:pt x="737575" y="8381"/>
                </a:lnTo>
                <a:close/>
              </a:path>
              <a:path w="755650" h="603250">
                <a:moveTo>
                  <a:pt x="755141" y="0"/>
                </a:moveTo>
                <a:lnTo>
                  <a:pt x="646175" y="16001"/>
                </a:lnTo>
                <a:lnTo>
                  <a:pt x="643127" y="20573"/>
                </a:lnTo>
                <a:lnTo>
                  <a:pt x="644651" y="31241"/>
                </a:lnTo>
                <a:lnTo>
                  <a:pt x="649223" y="34289"/>
                </a:lnTo>
                <a:lnTo>
                  <a:pt x="707473" y="26101"/>
                </a:lnTo>
                <a:lnTo>
                  <a:pt x="734567" y="4571"/>
                </a:lnTo>
                <a:lnTo>
                  <a:pt x="753356" y="4571"/>
                </a:lnTo>
                <a:lnTo>
                  <a:pt x="755141" y="0"/>
                </a:lnTo>
                <a:close/>
              </a:path>
              <a:path w="755650" h="603250">
                <a:moveTo>
                  <a:pt x="734567" y="4571"/>
                </a:moveTo>
                <a:lnTo>
                  <a:pt x="707473" y="26101"/>
                </a:lnTo>
                <a:lnTo>
                  <a:pt x="725619" y="23554"/>
                </a:lnTo>
                <a:lnTo>
                  <a:pt x="731519" y="8381"/>
                </a:lnTo>
                <a:lnTo>
                  <a:pt x="737575" y="8381"/>
                </a:lnTo>
                <a:lnTo>
                  <a:pt x="734567" y="4571"/>
                </a:lnTo>
                <a:close/>
              </a:path>
              <a:path w="755650" h="603250">
                <a:moveTo>
                  <a:pt x="731519" y="8381"/>
                </a:moveTo>
                <a:lnTo>
                  <a:pt x="725619" y="23554"/>
                </a:lnTo>
                <a:lnTo>
                  <a:pt x="741425" y="21335"/>
                </a:lnTo>
                <a:lnTo>
                  <a:pt x="731519" y="83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40" y="5346973"/>
            <a:ext cx="7722234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widgets</a:t>
            </a:r>
            <a:endParaRPr sz="1600">
              <a:latin typeface="Arial"/>
              <a:cs typeface="Arial"/>
            </a:endParaRPr>
          </a:p>
          <a:p>
            <a:pPr marL="5373370" marR="484505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Widge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properties (e.g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cente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horizontall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vertically)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800" y="4907279"/>
            <a:ext cx="1087120" cy="659130"/>
          </a:xfrm>
          <a:custGeom>
            <a:avLst/>
            <a:gdLst/>
            <a:ahLst/>
            <a:cxnLst/>
            <a:rect l="l" t="t" r="r" b="b"/>
            <a:pathLst>
              <a:path w="1087120" h="659129">
                <a:moveTo>
                  <a:pt x="32772" y="19339"/>
                </a:moveTo>
                <a:lnTo>
                  <a:pt x="42319" y="36870"/>
                </a:lnTo>
                <a:lnTo>
                  <a:pt x="1076705" y="659129"/>
                </a:lnTo>
                <a:lnTo>
                  <a:pt x="1086611" y="643127"/>
                </a:lnTo>
                <a:lnTo>
                  <a:pt x="51449" y="19661"/>
                </a:lnTo>
                <a:lnTo>
                  <a:pt x="32772" y="19339"/>
                </a:lnTo>
                <a:close/>
              </a:path>
              <a:path w="1087120" h="659129">
                <a:moveTo>
                  <a:pt x="0" y="0"/>
                </a:moveTo>
                <a:lnTo>
                  <a:pt x="50291" y="91439"/>
                </a:lnTo>
                <a:lnTo>
                  <a:pt x="53339" y="96011"/>
                </a:lnTo>
                <a:lnTo>
                  <a:pt x="58673" y="98297"/>
                </a:lnTo>
                <a:lnTo>
                  <a:pt x="63245" y="95249"/>
                </a:lnTo>
                <a:lnTo>
                  <a:pt x="67817" y="92963"/>
                </a:lnTo>
                <a:lnTo>
                  <a:pt x="70103" y="86867"/>
                </a:lnTo>
                <a:lnTo>
                  <a:pt x="67055" y="82295"/>
                </a:lnTo>
                <a:lnTo>
                  <a:pt x="42319" y="36870"/>
                </a:lnTo>
                <a:lnTo>
                  <a:pt x="11429" y="18287"/>
                </a:lnTo>
                <a:lnTo>
                  <a:pt x="21335" y="1523"/>
                </a:lnTo>
                <a:lnTo>
                  <a:pt x="105155" y="1523"/>
                </a:lnTo>
                <a:lnTo>
                  <a:pt x="0" y="0"/>
                </a:lnTo>
                <a:close/>
              </a:path>
              <a:path w="1087120" h="659129">
                <a:moveTo>
                  <a:pt x="21335" y="1523"/>
                </a:moveTo>
                <a:lnTo>
                  <a:pt x="11429" y="18287"/>
                </a:lnTo>
                <a:lnTo>
                  <a:pt x="42319" y="36870"/>
                </a:lnTo>
                <a:lnTo>
                  <a:pt x="32772" y="19339"/>
                </a:lnTo>
                <a:lnTo>
                  <a:pt x="16001" y="19049"/>
                </a:lnTo>
                <a:lnTo>
                  <a:pt x="25145" y="5333"/>
                </a:lnTo>
                <a:lnTo>
                  <a:pt x="27661" y="5333"/>
                </a:lnTo>
                <a:lnTo>
                  <a:pt x="21335" y="1523"/>
                </a:lnTo>
                <a:close/>
              </a:path>
              <a:path w="1087120" h="659129">
                <a:moveTo>
                  <a:pt x="110489" y="1523"/>
                </a:moveTo>
                <a:lnTo>
                  <a:pt x="21335" y="1523"/>
                </a:lnTo>
                <a:lnTo>
                  <a:pt x="51449" y="19661"/>
                </a:lnTo>
                <a:lnTo>
                  <a:pt x="104393" y="20573"/>
                </a:lnTo>
                <a:lnTo>
                  <a:pt x="109727" y="20573"/>
                </a:lnTo>
                <a:lnTo>
                  <a:pt x="114299" y="16001"/>
                </a:lnTo>
                <a:lnTo>
                  <a:pt x="114299" y="6095"/>
                </a:lnTo>
                <a:lnTo>
                  <a:pt x="110489" y="1523"/>
                </a:lnTo>
                <a:close/>
              </a:path>
              <a:path w="1087120" h="659129">
                <a:moveTo>
                  <a:pt x="27661" y="5333"/>
                </a:moveTo>
                <a:lnTo>
                  <a:pt x="25145" y="5333"/>
                </a:lnTo>
                <a:lnTo>
                  <a:pt x="32772" y="19339"/>
                </a:lnTo>
                <a:lnTo>
                  <a:pt x="51449" y="19661"/>
                </a:lnTo>
                <a:lnTo>
                  <a:pt x="27661" y="5333"/>
                </a:lnTo>
                <a:close/>
              </a:path>
              <a:path w="1087120" h="659129">
                <a:moveTo>
                  <a:pt x="25145" y="5333"/>
                </a:moveTo>
                <a:lnTo>
                  <a:pt x="16001" y="19049"/>
                </a:lnTo>
                <a:lnTo>
                  <a:pt x="32772" y="19339"/>
                </a:lnTo>
                <a:lnTo>
                  <a:pt x="25145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8061" y="2587768"/>
            <a:ext cx="64204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Thi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fil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writte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usin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namespac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tag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rule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fo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2844546"/>
            <a:ext cx="1146810" cy="479425"/>
          </a:xfrm>
          <a:custGeom>
            <a:avLst/>
            <a:gdLst/>
            <a:ahLst/>
            <a:cxnLst/>
            <a:rect l="l" t="t" r="r" b="b"/>
            <a:pathLst>
              <a:path w="1146810" h="479425">
                <a:moveTo>
                  <a:pt x="73913" y="375665"/>
                </a:moveTo>
                <a:lnTo>
                  <a:pt x="67817" y="376427"/>
                </a:lnTo>
                <a:lnTo>
                  <a:pt x="64769" y="380237"/>
                </a:lnTo>
                <a:lnTo>
                  <a:pt x="0" y="462533"/>
                </a:lnTo>
                <a:lnTo>
                  <a:pt x="103631" y="478535"/>
                </a:lnTo>
                <a:lnTo>
                  <a:pt x="108965" y="479297"/>
                </a:lnTo>
                <a:lnTo>
                  <a:pt x="113537" y="475487"/>
                </a:lnTo>
                <a:lnTo>
                  <a:pt x="115061" y="464819"/>
                </a:lnTo>
                <a:lnTo>
                  <a:pt x="21335" y="464819"/>
                </a:lnTo>
                <a:lnTo>
                  <a:pt x="14477" y="446531"/>
                </a:lnTo>
                <a:lnTo>
                  <a:pt x="47248" y="433530"/>
                </a:lnTo>
                <a:lnTo>
                  <a:pt x="80009" y="391667"/>
                </a:lnTo>
                <a:lnTo>
                  <a:pt x="83057" y="387857"/>
                </a:lnTo>
                <a:lnTo>
                  <a:pt x="82295" y="381761"/>
                </a:lnTo>
                <a:lnTo>
                  <a:pt x="78485" y="378713"/>
                </a:lnTo>
                <a:lnTo>
                  <a:pt x="73913" y="375665"/>
                </a:lnTo>
                <a:close/>
              </a:path>
              <a:path w="1146810" h="479425">
                <a:moveTo>
                  <a:pt x="47248" y="433530"/>
                </a:moveTo>
                <a:lnTo>
                  <a:pt x="14477" y="446531"/>
                </a:lnTo>
                <a:lnTo>
                  <a:pt x="21335" y="464819"/>
                </a:lnTo>
                <a:lnTo>
                  <a:pt x="29005" y="461771"/>
                </a:lnTo>
                <a:lnTo>
                  <a:pt x="25145" y="461771"/>
                </a:lnTo>
                <a:lnTo>
                  <a:pt x="19049" y="446531"/>
                </a:lnTo>
                <a:lnTo>
                  <a:pt x="37072" y="446531"/>
                </a:lnTo>
                <a:lnTo>
                  <a:pt x="47248" y="433530"/>
                </a:lnTo>
                <a:close/>
              </a:path>
              <a:path w="1146810" h="479425">
                <a:moveTo>
                  <a:pt x="54256" y="451736"/>
                </a:moveTo>
                <a:lnTo>
                  <a:pt x="21335" y="464819"/>
                </a:lnTo>
                <a:lnTo>
                  <a:pt x="115061" y="464819"/>
                </a:lnTo>
                <a:lnTo>
                  <a:pt x="112013" y="460247"/>
                </a:lnTo>
                <a:lnTo>
                  <a:pt x="54256" y="451736"/>
                </a:lnTo>
                <a:close/>
              </a:path>
              <a:path w="1146810" h="479425">
                <a:moveTo>
                  <a:pt x="19049" y="446531"/>
                </a:moveTo>
                <a:lnTo>
                  <a:pt x="25145" y="461771"/>
                </a:lnTo>
                <a:lnTo>
                  <a:pt x="35204" y="448919"/>
                </a:lnTo>
                <a:lnTo>
                  <a:pt x="19049" y="446531"/>
                </a:lnTo>
                <a:close/>
              </a:path>
              <a:path w="1146810" h="479425">
                <a:moveTo>
                  <a:pt x="35204" y="448919"/>
                </a:moveTo>
                <a:lnTo>
                  <a:pt x="25145" y="461771"/>
                </a:lnTo>
                <a:lnTo>
                  <a:pt x="29005" y="461771"/>
                </a:lnTo>
                <a:lnTo>
                  <a:pt x="54256" y="451736"/>
                </a:lnTo>
                <a:lnTo>
                  <a:pt x="35204" y="448919"/>
                </a:lnTo>
                <a:close/>
              </a:path>
              <a:path w="1146810" h="479425">
                <a:moveTo>
                  <a:pt x="1139951" y="0"/>
                </a:moveTo>
                <a:lnTo>
                  <a:pt x="47248" y="433530"/>
                </a:lnTo>
                <a:lnTo>
                  <a:pt x="35204" y="448919"/>
                </a:lnTo>
                <a:lnTo>
                  <a:pt x="54256" y="451736"/>
                </a:lnTo>
                <a:lnTo>
                  <a:pt x="1146809" y="17525"/>
                </a:lnTo>
                <a:lnTo>
                  <a:pt x="1139951" y="0"/>
                </a:lnTo>
                <a:close/>
              </a:path>
              <a:path w="1146810" h="479425">
                <a:moveTo>
                  <a:pt x="37072" y="446531"/>
                </a:moveTo>
                <a:lnTo>
                  <a:pt x="19049" y="446531"/>
                </a:lnTo>
                <a:lnTo>
                  <a:pt x="35204" y="448919"/>
                </a:lnTo>
                <a:lnTo>
                  <a:pt x="37072" y="446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5926" y="3665470"/>
            <a:ext cx="291782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Vie</a:t>
            </a:r>
            <a:r>
              <a:rPr spc="-25" dirty="0"/>
              <a:t>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Propertie</a:t>
            </a:r>
            <a:r>
              <a:rPr spc="-15" dirty="0"/>
              <a:t>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0" dirty="0"/>
              <a:t>and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String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918203"/>
            <a:ext cx="724090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configurin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Conside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followin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TextVie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0" y="4551677"/>
            <a:ext cx="8135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@string/hell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strings.xml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2971800"/>
            <a:ext cx="5251704" cy="1376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5476" y="5029200"/>
            <a:ext cx="4450080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Strings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AndroidManifest.xml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804160"/>
            <a:ext cx="3970781" cy="108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0500" y="4514850"/>
            <a:ext cx="5295900" cy="2637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1549902"/>
            <a:ext cx="7204075" cy="1146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strings.xm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(activity_my.xml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AndroidManifest.xml)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declaratio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strings.xml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0995" y="4258198"/>
            <a:ext cx="310134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usag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AndroidManifest.xml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607" y="3188360"/>
            <a:ext cx="2082800" cy="254000"/>
          </a:xfrm>
          <a:custGeom>
            <a:avLst/>
            <a:gdLst/>
            <a:ahLst/>
            <a:cxnLst/>
            <a:rect l="l" t="t" r="r" b="b"/>
            <a:pathLst>
              <a:path w="2082800" h="254000">
                <a:moveTo>
                  <a:pt x="1040891" y="0"/>
                </a:moveTo>
                <a:lnTo>
                  <a:pt x="935735" y="609"/>
                </a:lnTo>
                <a:lnTo>
                  <a:pt x="859740" y="1828"/>
                </a:lnTo>
                <a:lnTo>
                  <a:pt x="784843" y="3657"/>
                </a:lnTo>
                <a:lnTo>
                  <a:pt x="759858" y="4571"/>
                </a:lnTo>
                <a:lnTo>
                  <a:pt x="734869" y="5181"/>
                </a:lnTo>
                <a:lnTo>
                  <a:pt x="684881" y="7010"/>
                </a:lnTo>
                <a:lnTo>
                  <a:pt x="659886" y="8229"/>
                </a:lnTo>
                <a:lnTo>
                  <a:pt x="634894" y="9143"/>
                </a:lnTo>
                <a:lnTo>
                  <a:pt x="609907" y="10363"/>
                </a:lnTo>
                <a:lnTo>
                  <a:pt x="584927" y="11887"/>
                </a:lnTo>
                <a:lnTo>
                  <a:pt x="559955" y="13106"/>
                </a:lnTo>
                <a:lnTo>
                  <a:pt x="534994" y="14630"/>
                </a:lnTo>
                <a:lnTo>
                  <a:pt x="510047" y="16459"/>
                </a:lnTo>
                <a:lnTo>
                  <a:pt x="485113" y="17983"/>
                </a:lnTo>
                <a:lnTo>
                  <a:pt x="435300" y="21640"/>
                </a:lnTo>
                <a:lnTo>
                  <a:pt x="385571" y="25907"/>
                </a:lnTo>
                <a:lnTo>
                  <a:pt x="273284" y="38099"/>
                </a:lnTo>
                <a:lnTo>
                  <a:pt x="260227" y="39928"/>
                </a:lnTo>
                <a:lnTo>
                  <a:pt x="247170" y="41452"/>
                </a:lnTo>
                <a:lnTo>
                  <a:pt x="195031" y="48767"/>
                </a:lnTo>
                <a:lnTo>
                  <a:pt x="143219" y="57911"/>
                </a:lnTo>
                <a:lnTo>
                  <a:pt x="104729" y="66446"/>
                </a:lnTo>
                <a:lnTo>
                  <a:pt x="66672" y="76809"/>
                </a:lnTo>
                <a:lnTo>
                  <a:pt x="26669" y="92963"/>
                </a:lnTo>
                <a:lnTo>
                  <a:pt x="17525" y="99059"/>
                </a:lnTo>
                <a:lnTo>
                  <a:pt x="16763" y="99059"/>
                </a:lnTo>
                <a:lnTo>
                  <a:pt x="16763" y="99669"/>
                </a:lnTo>
                <a:lnTo>
                  <a:pt x="16001" y="99669"/>
                </a:lnTo>
                <a:lnTo>
                  <a:pt x="9143" y="105765"/>
                </a:lnTo>
                <a:lnTo>
                  <a:pt x="8381" y="106679"/>
                </a:lnTo>
                <a:lnTo>
                  <a:pt x="8381" y="107289"/>
                </a:lnTo>
                <a:lnTo>
                  <a:pt x="7619" y="108203"/>
                </a:lnTo>
                <a:lnTo>
                  <a:pt x="3047" y="113385"/>
                </a:lnTo>
                <a:lnTo>
                  <a:pt x="1523" y="116433"/>
                </a:lnTo>
                <a:lnTo>
                  <a:pt x="1523" y="117957"/>
                </a:lnTo>
                <a:lnTo>
                  <a:pt x="0" y="124053"/>
                </a:lnTo>
                <a:lnTo>
                  <a:pt x="0" y="129539"/>
                </a:lnTo>
                <a:lnTo>
                  <a:pt x="1523" y="135635"/>
                </a:lnTo>
                <a:lnTo>
                  <a:pt x="1523" y="137159"/>
                </a:lnTo>
                <a:lnTo>
                  <a:pt x="2285" y="138683"/>
                </a:lnTo>
                <a:lnTo>
                  <a:pt x="3809" y="140207"/>
                </a:lnTo>
                <a:lnTo>
                  <a:pt x="7619" y="145389"/>
                </a:lnTo>
                <a:lnTo>
                  <a:pt x="8381" y="146303"/>
                </a:lnTo>
                <a:lnTo>
                  <a:pt x="8381" y="146913"/>
                </a:lnTo>
                <a:lnTo>
                  <a:pt x="9143" y="147827"/>
                </a:lnTo>
                <a:lnTo>
                  <a:pt x="16001" y="153923"/>
                </a:lnTo>
                <a:lnTo>
                  <a:pt x="16763" y="153923"/>
                </a:lnTo>
                <a:lnTo>
                  <a:pt x="16763" y="154533"/>
                </a:lnTo>
                <a:lnTo>
                  <a:pt x="54863" y="172821"/>
                </a:lnTo>
                <a:lnTo>
                  <a:pt x="112328" y="188975"/>
                </a:lnTo>
                <a:lnTo>
                  <a:pt x="170721" y="200863"/>
                </a:lnTo>
                <a:lnTo>
                  <a:pt x="244525" y="212140"/>
                </a:lnTo>
                <a:lnTo>
                  <a:pt x="288997" y="217322"/>
                </a:lnTo>
                <a:lnTo>
                  <a:pt x="303823" y="219151"/>
                </a:lnTo>
                <a:lnTo>
                  <a:pt x="318641" y="220675"/>
                </a:lnTo>
                <a:lnTo>
                  <a:pt x="333446" y="222503"/>
                </a:lnTo>
                <a:lnTo>
                  <a:pt x="385571" y="227685"/>
                </a:lnTo>
                <a:lnTo>
                  <a:pt x="424433" y="230733"/>
                </a:lnTo>
                <a:lnTo>
                  <a:pt x="447402" y="232867"/>
                </a:lnTo>
                <a:lnTo>
                  <a:pt x="470377" y="234391"/>
                </a:lnTo>
                <a:lnTo>
                  <a:pt x="493359" y="236219"/>
                </a:lnTo>
                <a:lnTo>
                  <a:pt x="539340" y="239267"/>
                </a:lnTo>
                <a:lnTo>
                  <a:pt x="562338" y="240487"/>
                </a:lnTo>
                <a:lnTo>
                  <a:pt x="585341" y="242011"/>
                </a:lnTo>
                <a:lnTo>
                  <a:pt x="608350" y="243230"/>
                </a:lnTo>
                <a:lnTo>
                  <a:pt x="631362" y="244144"/>
                </a:lnTo>
                <a:lnTo>
                  <a:pt x="654378" y="245363"/>
                </a:lnTo>
                <a:lnTo>
                  <a:pt x="746475" y="249021"/>
                </a:lnTo>
                <a:lnTo>
                  <a:pt x="838608" y="251459"/>
                </a:lnTo>
                <a:lnTo>
                  <a:pt x="935735" y="252983"/>
                </a:lnTo>
                <a:lnTo>
                  <a:pt x="1041653" y="253593"/>
                </a:lnTo>
                <a:lnTo>
                  <a:pt x="1146809" y="252983"/>
                </a:lnTo>
                <a:lnTo>
                  <a:pt x="1297908" y="250240"/>
                </a:lnTo>
                <a:lnTo>
                  <a:pt x="1422709" y="245668"/>
                </a:lnTo>
                <a:lnTo>
                  <a:pt x="1472581" y="243230"/>
                </a:lnTo>
                <a:lnTo>
                  <a:pt x="1497511" y="241706"/>
                </a:lnTo>
                <a:lnTo>
                  <a:pt x="1522439" y="240487"/>
                </a:lnTo>
                <a:lnTo>
                  <a:pt x="1547366" y="238963"/>
                </a:lnTo>
                <a:lnTo>
                  <a:pt x="1572293" y="237134"/>
                </a:lnTo>
                <a:lnTo>
                  <a:pt x="1597222" y="235610"/>
                </a:lnTo>
                <a:lnTo>
                  <a:pt x="1647088" y="231952"/>
                </a:lnTo>
                <a:lnTo>
                  <a:pt x="1686284" y="228599"/>
                </a:lnTo>
                <a:lnTo>
                  <a:pt x="1040891" y="228599"/>
                </a:lnTo>
                <a:lnTo>
                  <a:pt x="859757" y="226771"/>
                </a:lnTo>
                <a:lnTo>
                  <a:pt x="760219" y="224332"/>
                </a:lnTo>
                <a:lnTo>
                  <a:pt x="685692" y="221589"/>
                </a:lnTo>
                <a:lnTo>
                  <a:pt x="586419" y="216712"/>
                </a:lnTo>
                <a:lnTo>
                  <a:pt x="511986" y="212140"/>
                </a:lnTo>
                <a:lnTo>
                  <a:pt x="412697" y="204825"/>
                </a:lnTo>
                <a:lnTo>
                  <a:pt x="315467" y="195071"/>
                </a:lnTo>
                <a:lnTo>
                  <a:pt x="265167" y="188975"/>
                </a:lnTo>
                <a:lnTo>
                  <a:pt x="252346" y="187147"/>
                </a:lnTo>
                <a:lnTo>
                  <a:pt x="239463" y="185623"/>
                </a:lnTo>
                <a:lnTo>
                  <a:pt x="200615" y="180136"/>
                </a:lnTo>
                <a:lnTo>
                  <a:pt x="174729" y="175869"/>
                </a:lnTo>
                <a:lnTo>
                  <a:pt x="136276" y="168554"/>
                </a:lnTo>
                <a:lnTo>
                  <a:pt x="123630" y="165506"/>
                </a:lnTo>
                <a:lnTo>
                  <a:pt x="111098" y="162763"/>
                </a:lnTo>
                <a:lnTo>
                  <a:pt x="74375" y="152399"/>
                </a:lnTo>
                <a:lnTo>
                  <a:pt x="33358" y="134721"/>
                </a:lnTo>
                <a:lnTo>
                  <a:pt x="32765" y="134721"/>
                </a:lnTo>
                <a:lnTo>
                  <a:pt x="29108" y="131063"/>
                </a:lnTo>
                <a:lnTo>
                  <a:pt x="28193" y="131063"/>
                </a:lnTo>
                <a:lnTo>
                  <a:pt x="27558" y="130149"/>
                </a:lnTo>
                <a:lnTo>
                  <a:pt x="25907" y="130149"/>
                </a:lnTo>
                <a:lnTo>
                  <a:pt x="25704" y="129539"/>
                </a:lnTo>
                <a:lnTo>
                  <a:pt x="25145" y="129539"/>
                </a:lnTo>
                <a:lnTo>
                  <a:pt x="25145" y="128015"/>
                </a:lnTo>
                <a:lnTo>
                  <a:pt x="24383" y="128015"/>
                </a:lnTo>
                <a:lnTo>
                  <a:pt x="24790" y="126796"/>
                </a:lnTo>
                <a:lnTo>
                  <a:pt x="24383" y="125577"/>
                </a:lnTo>
                <a:lnTo>
                  <a:pt x="25145" y="125577"/>
                </a:lnTo>
                <a:lnTo>
                  <a:pt x="25145" y="124053"/>
                </a:lnTo>
                <a:lnTo>
                  <a:pt x="25704" y="124053"/>
                </a:lnTo>
                <a:lnTo>
                  <a:pt x="25907" y="123443"/>
                </a:lnTo>
                <a:lnTo>
                  <a:pt x="27336" y="123443"/>
                </a:lnTo>
                <a:lnTo>
                  <a:pt x="28193" y="122529"/>
                </a:lnTo>
                <a:lnTo>
                  <a:pt x="28651" y="122529"/>
                </a:lnTo>
                <a:lnTo>
                  <a:pt x="32765" y="118871"/>
                </a:lnTo>
                <a:lnTo>
                  <a:pt x="33527" y="118871"/>
                </a:lnTo>
                <a:lnTo>
                  <a:pt x="40385" y="114299"/>
                </a:lnTo>
                <a:lnTo>
                  <a:pt x="50291" y="109727"/>
                </a:lnTo>
                <a:lnTo>
                  <a:pt x="91202" y="96316"/>
                </a:lnTo>
                <a:lnTo>
                  <a:pt x="133787" y="85953"/>
                </a:lnTo>
                <a:lnTo>
                  <a:pt x="205968" y="72847"/>
                </a:lnTo>
                <a:lnTo>
                  <a:pt x="293353" y="61264"/>
                </a:lnTo>
                <a:lnTo>
                  <a:pt x="307888" y="59740"/>
                </a:lnTo>
                <a:lnTo>
                  <a:pt x="322393" y="57911"/>
                </a:lnTo>
                <a:lnTo>
                  <a:pt x="387857" y="50901"/>
                </a:lnTo>
                <a:lnTo>
                  <a:pt x="449575" y="46024"/>
                </a:lnTo>
                <a:lnTo>
                  <a:pt x="472438" y="44500"/>
                </a:lnTo>
                <a:lnTo>
                  <a:pt x="495306" y="42671"/>
                </a:lnTo>
                <a:lnTo>
                  <a:pt x="541059" y="39623"/>
                </a:lnTo>
                <a:lnTo>
                  <a:pt x="563944" y="38404"/>
                </a:lnTo>
                <a:lnTo>
                  <a:pt x="586833" y="36880"/>
                </a:lnTo>
                <a:lnTo>
                  <a:pt x="609726" y="35661"/>
                </a:lnTo>
                <a:lnTo>
                  <a:pt x="632624" y="34747"/>
                </a:lnTo>
                <a:lnTo>
                  <a:pt x="655526" y="33527"/>
                </a:lnTo>
                <a:lnTo>
                  <a:pt x="747164" y="29870"/>
                </a:lnTo>
                <a:lnTo>
                  <a:pt x="838837" y="27431"/>
                </a:lnTo>
                <a:lnTo>
                  <a:pt x="861759" y="27127"/>
                </a:lnTo>
                <a:lnTo>
                  <a:pt x="884681" y="26517"/>
                </a:lnTo>
                <a:lnTo>
                  <a:pt x="1685315" y="24993"/>
                </a:lnTo>
                <a:lnTo>
                  <a:pt x="1612332" y="19202"/>
                </a:lnTo>
                <a:lnTo>
                  <a:pt x="1589391" y="17678"/>
                </a:lnTo>
                <a:lnTo>
                  <a:pt x="1566419" y="15849"/>
                </a:lnTo>
                <a:lnTo>
                  <a:pt x="1543421" y="14325"/>
                </a:lnTo>
                <a:lnTo>
                  <a:pt x="1428170" y="8229"/>
                </a:lnTo>
                <a:lnTo>
                  <a:pt x="1382018" y="6400"/>
                </a:lnTo>
                <a:lnTo>
                  <a:pt x="1358946" y="5791"/>
                </a:lnTo>
                <a:lnTo>
                  <a:pt x="1335882" y="4876"/>
                </a:lnTo>
                <a:lnTo>
                  <a:pt x="1220804" y="1828"/>
                </a:lnTo>
                <a:lnTo>
                  <a:pt x="1146809" y="609"/>
                </a:lnTo>
                <a:lnTo>
                  <a:pt x="1040891" y="0"/>
                </a:lnTo>
                <a:close/>
              </a:path>
              <a:path w="2082800" h="254000">
                <a:moveTo>
                  <a:pt x="2051303" y="133197"/>
                </a:moveTo>
                <a:lnTo>
                  <a:pt x="2005368" y="153619"/>
                </a:lnTo>
                <a:lnTo>
                  <a:pt x="1963024" y="164591"/>
                </a:lnTo>
                <a:lnTo>
                  <a:pt x="1905577" y="176174"/>
                </a:lnTo>
                <a:lnTo>
                  <a:pt x="1862028" y="183184"/>
                </a:lnTo>
                <a:lnTo>
                  <a:pt x="1847465" y="185013"/>
                </a:lnTo>
                <a:lnTo>
                  <a:pt x="1832893" y="187147"/>
                </a:lnTo>
                <a:lnTo>
                  <a:pt x="1803748" y="190804"/>
                </a:lnTo>
                <a:lnTo>
                  <a:pt x="1789193" y="192328"/>
                </a:lnTo>
                <a:lnTo>
                  <a:pt x="1774658" y="194157"/>
                </a:lnTo>
                <a:lnTo>
                  <a:pt x="1694687" y="202691"/>
                </a:lnTo>
                <a:lnTo>
                  <a:pt x="1610110" y="209397"/>
                </a:lnTo>
                <a:lnTo>
                  <a:pt x="1518608" y="215493"/>
                </a:lnTo>
                <a:lnTo>
                  <a:pt x="1449929" y="219151"/>
                </a:lnTo>
                <a:lnTo>
                  <a:pt x="1427027" y="220065"/>
                </a:lnTo>
                <a:lnTo>
                  <a:pt x="1404122" y="221284"/>
                </a:lnTo>
                <a:lnTo>
                  <a:pt x="1358302" y="223113"/>
                </a:lnTo>
                <a:lnTo>
                  <a:pt x="1312471" y="224332"/>
                </a:lnTo>
                <a:lnTo>
                  <a:pt x="1289552" y="225247"/>
                </a:lnTo>
                <a:lnTo>
                  <a:pt x="1266632" y="225856"/>
                </a:lnTo>
                <a:lnTo>
                  <a:pt x="1243710" y="226161"/>
                </a:lnTo>
                <a:lnTo>
                  <a:pt x="1220787" y="226771"/>
                </a:lnTo>
                <a:lnTo>
                  <a:pt x="1040891" y="228599"/>
                </a:lnTo>
                <a:lnTo>
                  <a:pt x="1686284" y="228599"/>
                </a:lnTo>
                <a:lnTo>
                  <a:pt x="1696973" y="227685"/>
                </a:lnTo>
                <a:lnTo>
                  <a:pt x="1734311" y="224027"/>
                </a:lnTo>
                <a:lnTo>
                  <a:pt x="1822322" y="213969"/>
                </a:lnTo>
                <a:lnTo>
                  <a:pt x="1835378" y="212140"/>
                </a:lnTo>
                <a:lnTo>
                  <a:pt x="1848429" y="210616"/>
                </a:lnTo>
                <a:lnTo>
                  <a:pt x="1874502" y="206959"/>
                </a:lnTo>
                <a:lnTo>
                  <a:pt x="1926415" y="198424"/>
                </a:lnTo>
                <a:lnTo>
                  <a:pt x="1939323" y="195681"/>
                </a:lnTo>
                <a:lnTo>
                  <a:pt x="1952194" y="193243"/>
                </a:lnTo>
                <a:lnTo>
                  <a:pt x="1990552" y="184099"/>
                </a:lnTo>
                <a:lnTo>
                  <a:pt x="2028443" y="172821"/>
                </a:lnTo>
                <a:lnTo>
                  <a:pt x="2065019" y="155447"/>
                </a:lnTo>
                <a:lnTo>
                  <a:pt x="2065019" y="154533"/>
                </a:lnTo>
                <a:lnTo>
                  <a:pt x="2065781" y="153923"/>
                </a:lnTo>
                <a:lnTo>
                  <a:pt x="2066543" y="153923"/>
                </a:lnTo>
                <a:lnTo>
                  <a:pt x="2073401" y="147827"/>
                </a:lnTo>
                <a:lnTo>
                  <a:pt x="2074163" y="146913"/>
                </a:lnTo>
                <a:lnTo>
                  <a:pt x="2074163" y="146303"/>
                </a:lnTo>
                <a:lnTo>
                  <a:pt x="2074925" y="145389"/>
                </a:lnTo>
                <a:lnTo>
                  <a:pt x="2078735" y="140207"/>
                </a:lnTo>
                <a:lnTo>
                  <a:pt x="2080259" y="138683"/>
                </a:lnTo>
                <a:lnTo>
                  <a:pt x="2081021" y="137159"/>
                </a:lnTo>
                <a:lnTo>
                  <a:pt x="2081021" y="135635"/>
                </a:lnTo>
                <a:lnTo>
                  <a:pt x="2081250" y="134721"/>
                </a:lnTo>
                <a:lnTo>
                  <a:pt x="2049779" y="134721"/>
                </a:lnTo>
                <a:lnTo>
                  <a:pt x="2051303" y="133197"/>
                </a:lnTo>
                <a:close/>
              </a:path>
              <a:path w="2082800" h="254000">
                <a:moveTo>
                  <a:pt x="31241" y="133197"/>
                </a:moveTo>
                <a:lnTo>
                  <a:pt x="32765" y="134721"/>
                </a:lnTo>
                <a:lnTo>
                  <a:pt x="33358" y="134721"/>
                </a:lnTo>
                <a:lnTo>
                  <a:pt x="31241" y="133197"/>
                </a:lnTo>
                <a:close/>
              </a:path>
              <a:path w="2082800" h="254000">
                <a:moveTo>
                  <a:pt x="2055875" y="128625"/>
                </a:moveTo>
                <a:lnTo>
                  <a:pt x="2049779" y="134721"/>
                </a:lnTo>
                <a:lnTo>
                  <a:pt x="2081250" y="134721"/>
                </a:lnTo>
                <a:lnTo>
                  <a:pt x="2082164" y="131063"/>
                </a:lnTo>
                <a:lnTo>
                  <a:pt x="2054351" y="131063"/>
                </a:lnTo>
                <a:lnTo>
                  <a:pt x="2055875" y="128625"/>
                </a:lnTo>
                <a:close/>
              </a:path>
              <a:path w="2082800" h="254000">
                <a:moveTo>
                  <a:pt x="26669" y="128625"/>
                </a:moveTo>
                <a:lnTo>
                  <a:pt x="28193" y="131063"/>
                </a:lnTo>
                <a:lnTo>
                  <a:pt x="29108" y="131063"/>
                </a:lnTo>
                <a:lnTo>
                  <a:pt x="26669" y="128625"/>
                </a:lnTo>
                <a:close/>
              </a:path>
              <a:path w="2082800" h="254000">
                <a:moveTo>
                  <a:pt x="2056376" y="128149"/>
                </a:moveTo>
                <a:lnTo>
                  <a:pt x="2054351" y="131063"/>
                </a:lnTo>
                <a:lnTo>
                  <a:pt x="2082164" y="131063"/>
                </a:lnTo>
                <a:lnTo>
                  <a:pt x="2082393" y="130149"/>
                </a:lnTo>
                <a:lnTo>
                  <a:pt x="2055875" y="130149"/>
                </a:lnTo>
                <a:lnTo>
                  <a:pt x="2056376" y="128149"/>
                </a:lnTo>
                <a:close/>
              </a:path>
              <a:path w="2082800" h="254000">
                <a:moveTo>
                  <a:pt x="25449" y="127111"/>
                </a:moveTo>
                <a:lnTo>
                  <a:pt x="25298" y="128320"/>
                </a:lnTo>
                <a:lnTo>
                  <a:pt x="25907" y="130149"/>
                </a:lnTo>
                <a:lnTo>
                  <a:pt x="25545" y="127250"/>
                </a:lnTo>
                <a:lnTo>
                  <a:pt x="25449" y="127111"/>
                </a:lnTo>
                <a:close/>
              </a:path>
              <a:path w="2082800" h="254000">
                <a:moveTo>
                  <a:pt x="25545" y="127250"/>
                </a:moveTo>
                <a:lnTo>
                  <a:pt x="25907" y="130149"/>
                </a:lnTo>
                <a:lnTo>
                  <a:pt x="27558" y="130149"/>
                </a:lnTo>
                <a:lnTo>
                  <a:pt x="25545" y="127250"/>
                </a:lnTo>
                <a:close/>
              </a:path>
              <a:path w="2082800" h="254000">
                <a:moveTo>
                  <a:pt x="2056873" y="127433"/>
                </a:moveTo>
                <a:lnTo>
                  <a:pt x="2056376" y="128149"/>
                </a:lnTo>
                <a:lnTo>
                  <a:pt x="2055875" y="130149"/>
                </a:lnTo>
                <a:lnTo>
                  <a:pt x="2056993" y="127914"/>
                </a:lnTo>
                <a:lnTo>
                  <a:pt x="2056873" y="127433"/>
                </a:lnTo>
                <a:close/>
              </a:path>
              <a:path w="2082800" h="254000">
                <a:moveTo>
                  <a:pt x="2056993" y="127914"/>
                </a:moveTo>
                <a:lnTo>
                  <a:pt x="2055875" y="130149"/>
                </a:lnTo>
                <a:lnTo>
                  <a:pt x="2082393" y="130149"/>
                </a:lnTo>
                <a:lnTo>
                  <a:pt x="2082545" y="129539"/>
                </a:lnTo>
                <a:lnTo>
                  <a:pt x="2057399" y="129539"/>
                </a:lnTo>
                <a:lnTo>
                  <a:pt x="2056993" y="127914"/>
                </a:lnTo>
                <a:close/>
              </a:path>
              <a:path w="2082800" h="254000">
                <a:moveTo>
                  <a:pt x="25145" y="127863"/>
                </a:moveTo>
                <a:lnTo>
                  <a:pt x="25145" y="129539"/>
                </a:lnTo>
                <a:lnTo>
                  <a:pt x="25298" y="128320"/>
                </a:lnTo>
                <a:lnTo>
                  <a:pt x="25145" y="127863"/>
                </a:lnTo>
                <a:close/>
              </a:path>
              <a:path w="2082800" h="254000">
                <a:moveTo>
                  <a:pt x="25298" y="128320"/>
                </a:moveTo>
                <a:lnTo>
                  <a:pt x="25145" y="129539"/>
                </a:lnTo>
                <a:lnTo>
                  <a:pt x="25704" y="129539"/>
                </a:lnTo>
                <a:lnTo>
                  <a:pt x="25298" y="128320"/>
                </a:lnTo>
                <a:close/>
              </a:path>
              <a:path w="2082800" h="254000">
                <a:moveTo>
                  <a:pt x="2057399" y="127101"/>
                </a:moveTo>
                <a:lnTo>
                  <a:pt x="2057018" y="127863"/>
                </a:lnTo>
                <a:lnTo>
                  <a:pt x="2057018" y="128015"/>
                </a:lnTo>
                <a:lnTo>
                  <a:pt x="2057399" y="129539"/>
                </a:lnTo>
                <a:lnTo>
                  <a:pt x="2057399" y="127101"/>
                </a:lnTo>
                <a:close/>
              </a:path>
              <a:path w="2082800" h="254000">
                <a:moveTo>
                  <a:pt x="2057453" y="126995"/>
                </a:moveTo>
                <a:lnTo>
                  <a:pt x="2057399" y="129539"/>
                </a:lnTo>
                <a:lnTo>
                  <a:pt x="2082545" y="129539"/>
                </a:lnTo>
                <a:lnTo>
                  <a:pt x="2082545" y="128015"/>
                </a:lnTo>
                <a:lnTo>
                  <a:pt x="2058161" y="128015"/>
                </a:lnTo>
                <a:lnTo>
                  <a:pt x="2057453" y="126995"/>
                </a:lnTo>
                <a:close/>
              </a:path>
              <a:path w="2082800" h="254000">
                <a:moveTo>
                  <a:pt x="25230" y="126796"/>
                </a:moveTo>
                <a:lnTo>
                  <a:pt x="25162" y="127914"/>
                </a:lnTo>
                <a:lnTo>
                  <a:pt x="25298" y="128320"/>
                </a:lnTo>
                <a:lnTo>
                  <a:pt x="25435" y="127225"/>
                </a:lnTo>
                <a:lnTo>
                  <a:pt x="25230" y="126796"/>
                </a:lnTo>
                <a:close/>
              </a:path>
              <a:path w="2082800" h="254000">
                <a:moveTo>
                  <a:pt x="2056714" y="126796"/>
                </a:moveTo>
                <a:lnTo>
                  <a:pt x="2056376" y="128149"/>
                </a:lnTo>
                <a:lnTo>
                  <a:pt x="2056873" y="127433"/>
                </a:lnTo>
                <a:lnTo>
                  <a:pt x="2056714" y="126796"/>
                </a:lnTo>
                <a:close/>
              </a:path>
              <a:path w="2082800" h="254000">
                <a:moveTo>
                  <a:pt x="24790" y="126796"/>
                </a:moveTo>
                <a:lnTo>
                  <a:pt x="24383" y="128015"/>
                </a:lnTo>
                <a:lnTo>
                  <a:pt x="24933" y="127225"/>
                </a:lnTo>
                <a:lnTo>
                  <a:pt x="24790" y="126796"/>
                </a:lnTo>
                <a:close/>
              </a:path>
              <a:path w="2082800" h="254000">
                <a:moveTo>
                  <a:pt x="24933" y="127225"/>
                </a:moveTo>
                <a:lnTo>
                  <a:pt x="24383" y="128015"/>
                </a:lnTo>
                <a:lnTo>
                  <a:pt x="25145" y="128015"/>
                </a:lnTo>
                <a:lnTo>
                  <a:pt x="25145" y="127863"/>
                </a:lnTo>
                <a:lnTo>
                  <a:pt x="24933" y="127225"/>
                </a:lnTo>
                <a:close/>
              </a:path>
              <a:path w="2082800" h="254000">
                <a:moveTo>
                  <a:pt x="2057552" y="126796"/>
                </a:moveTo>
                <a:lnTo>
                  <a:pt x="2057453" y="126995"/>
                </a:lnTo>
                <a:lnTo>
                  <a:pt x="2058161" y="128015"/>
                </a:lnTo>
                <a:lnTo>
                  <a:pt x="2057552" y="126796"/>
                </a:lnTo>
                <a:close/>
              </a:path>
              <a:path w="2082800" h="254000">
                <a:moveTo>
                  <a:pt x="2082545" y="125577"/>
                </a:moveTo>
                <a:lnTo>
                  <a:pt x="2058161" y="125577"/>
                </a:lnTo>
                <a:lnTo>
                  <a:pt x="2057552" y="126796"/>
                </a:lnTo>
                <a:lnTo>
                  <a:pt x="2058161" y="128015"/>
                </a:lnTo>
                <a:lnTo>
                  <a:pt x="2082545" y="128015"/>
                </a:lnTo>
                <a:lnTo>
                  <a:pt x="2082545" y="125577"/>
                </a:lnTo>
                <a:close/>
              </a:path>
              <a:path w="2082800" h="254000">
                <a:moveTo>
                  <a:pt x="2057315" y="126796"/>
                </a:moveTo>
                <a:lnTo>
                  <a:pt x="2056873" y="127433"/>
                </a:lnTo>
                <a:lnTo>
                  <a:pt x="2056993" y="127914"/>
                </a:lnTo>
                <a:lnTo>
                  <a:pt x="2057394" y="12711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5145" y="126918"/>
                </a:moveTo>
                <a:lnTo>
                  <a:pt x="24933" y="127225"/>
                </a:lnTo>
                <a:lnTo>
                  <a:pt x="25145" y="127863"/>
                </a:lnTo>
                <a:lnTo>
                  <a:pt x="25145" y="126918"/>
                </a:lnTo>
                <a:close/>
              </a:path>
              <a:path w="2082800" h="254000">
                <a:moveTo>
                  <a:pt x="2056873" y="126160"/>
                </a:moveTo>
                <a:lnTo>
                  <a:pt x="2056763" y="126598"/>
                </a:lnTo>
                <a:lnTo>
                  <a:pt x="2056744" y="126918"/>
                </a:lnTo>
                <a:lnTo>
                  <a:pt x="2056873" y="127433"/>
                </a:lnTo>
                <a:lnTo>
                  <a:pt x="2057315" y="126796"/>
                </a:lnTo>
                <a:lnTo>
                  <a:pt x="2056873" y="126160"/>
                </a:lnTo>
                <a:close/>
              </a:path>
              <a:path w="2082800" h="254000">
                <a:moveTo>
                  <a:pt x="25488" y="126796"/>
                </a:moveTo>
                <a:lnTo>
                  <a:pt x="25449" y="127111"/>
                </a:lnTo>
                <a:lnTo>
                  <a:pt x="25545" y="127250"/>
                </a:lnTo>
                <a:lnTo>
                  <a:pt x="25488" y="126796"/>
                </a:lnTo>
                <a:close/>
              </a:path>
              <a:path w="2082800" h="254000">
                <a:moveTo>
                  <a:pt x="24933" y="126368"/>
                </a:moveTo>
                <a:lnTo>
                  <a:pt x="24790" y="126796"/>
                </a:lnTo>
                <a:lnTo>
                  <a:pt x="24933" y="127225"/>
                </a:lnTo>
                <a:lnTo>
                  <a:pt x="25145" y="126918"/>
                </a:lnTo>
                <a:lnTo>
                  <a:pt x="25145" y="126674"/>
                </a:lnTo>
                <a:lnTo>
                  <a:pt x="24933" y="126368"/>
                </a:lnTo>
                <a:close/>
              </a:path>
              <a:path w="2082800" h="254000">
                <a:moveTo>
                  <a:pt x="25449" y="126481"/>
                </a:moveTo>
                <a:lnTo>
                  <a:pt x="25230" y="126796"/>
                </a:lnTo>
                <a:lnTo>
                  <a:pt x="25449" y="127111"/>
                </a:lnTo>
                <a:lnTo>
                  <a:pt x="25473" y="126918"/>
                </a:lnTo>
                <a:lnTo>
                  <a:pt x="25449" y="126481"/>
                </a:lnTo>
                <a:close/>
              </a:path>
              <a:path w="2082800" h="254000">
                <a:moveTo>
                  <a:pt x="2057399" y="126918"/>
                </a:moveTo>
                <a:lnTo>
                  <a:pt x="2057399" y="12710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057453" y="126598"/>
                </a:moveTo>
                <a:lnTo>
                  <a:pt x="2057399" y="126918"/>
                </a:lnTo>
                <a:lnTo>
                  <a:pt x="2057552" y="126796"/>
                </a:lnTo>
                <a:lnTo>
                  <a:pt x="2057453" y="126598"/>
                </a:lnTo>
                <a:close/>
              </a:path>
              <a:path w="2082800" h="254000">
                <a:moveTo>
                  <a:pt x="25145" y="126674"/>
                </a:moveTo>
                <a:lnTo>
                  <a:pt x="25145" y="126918"/>
                </a:lnTo>
                <a:lnTo>
                  <a:pt x="25145" y="126674"/>
                </a:lnTo>
                <a:close/>
              </a:path>
              <a:path w="2082800" h="254000">
                <a:moveTo>
                  <a:pt x="2057399" y="126674"/>
                </a:moveTo>
                <a:lnTo>
                  <a:pt x="2057399" y="126918"/>
                </a:lnTo>
                <a:lnTo>
                  <a:pt x="2057399" y="126674"/>
                </a:lnTo>
                <a:close/>
              </a:path>
              <a:path w="2082800" h="254000">
                <a:moveTo>
                  <a:pt x="24383" y="125577"/>
                </a:moveTo>
                <a:lnTo>
                  <a:pt x="24790" y="126796"/>
                </a:lnTo>
                <a:lnTo>
                  <a:pt x="24895" y="126481"/>
                </a:lnTo>
                <a:lnTo>
                  <a:pt x="24915" y="126343"/>
                </a:lnTo>
                <a:lnTo>
                  <a:pt x="24383" y="125577"/>
                </a:lnTo>
                <a:close/>
              </a:path>
              <a:path w="2082800" h="254000">
                <a:moveTo>
                  <a:pt x="25298" y="125272"/>
                </a:moveTo>
                <a:lnTo>
                  <a:pt x="25162" y="125679"/>
                </a:lnTo>
                <a:lnTo>
                  <a:pt x="25145" y="126674"/>
                </a:lnTo>
                <a:lnTo>
                  <a:pt x="25442" y="126491"/>
                </a:lnTo>
                <a:lnTo>
                  <a:pt x="25432" y="126343"/>
                </a:lnTo>
                <a:lnTo>
                  <a:pt x="25298" y="125272"/>
                </a:lnTo>
                <a:close/>
              </a:path>
              <a:path w="2082800" h="254000">
                <a:moveTo>
                  <a:pt x="25545" y="126343"/>
                </a:moveTo>
                <a:lnTo>
                  <a:pt x="25449" y="126481"/>
                </a:lnTo>
                <a:lnTo>
                  <a:pt x="25488" y="126796"/>
                </a:lnTo>
                <a:lnTo>
                  <a:pt x="25545" y="126343"/>
                </a:lnTo>
                <a:close/>
              </a:path>
              <a:path w="2082800" h="254000">
                <a:moveTo>
                  <a:pt x="2056376" y="125444"/>
                </a:moveTo>
                <a:lnTo>
                  <a:pt x="2056714" y="126796"/>
                </a:lnTo>
                <a:lnTo>
                  <a:pt x="2056873" y="126160"/>
                </a:lnTo>
                <a:lnTo>
                  <a:pt x="2056376" y="125444"/>
                </a:lnTo>
                <a:close/>
              </a:path>
              <a:path w="2082800" h="254000">
                <a:moveTo>
                  <a:pt x="2056993" y="125679"/>
                </a:moveTo>
                <a:lnTo>
                  <a:pt x="2056873" y="126160"/>
                </a:lnTo>
                <a:lnTo>
                  <a:pt x="2057315" y="126796"/>
                </a:lnTo>
                <a:lnTo>
                  <a:pt x="2057394" y="126481"/>
                </a:lnTo>
                <a:lnTo>
                  <a:pt x="2056993" y="125679"/>
                </a:lnTo>
                <a:close/>
              </a:path>
              <a:path w="2082800" h="254000">
                <a:moveTo>
                  <a:pt x="2058161" y="125577"/>
                </a:moveTo>
                <a:lnTo>
                  <a:pt x="2057453" y="126598"/>
                </a:lnTo>
                <a:lnTo>
                  <a:pt x="2057552" y="126796"/>
                </a:lnTo>
                <a:lnTo>
                  <a:pt x="2058161" y="125577"/>
                </a:lnTo>
                <a:close/>
              </a:path>
              <a:path w="2082800" h="254000">
                <a:moveTo>
                  <a:pt x="25145" y="125729"/>
                </a:moveTo>
                <a:lnTo>
                  <a:pt x="24933" y="126368"/>
                </a:lnTo>
                <a:lnTo>
                  <a:pt x="25145" y="126674"/>
                </a:lnTo>
                <a:lnTo>
                  <a:pt x="25145" y="125729"/>
                </a:lnTo>
                <a:close/>
              </a:path>
              <a:path w="2082800" h="254000">
                <a:moveTo>
                  <a:pt x="2057399" y="126491"/>
                </a:moveTo>
                <a:lnTo>
                  <a:pt x="2057399" y="126674"/>
                </a:lnTo>
                <a:lnTo>
                  <a:pt x="2057399" y="126491"/>
                </a:lnTo>
                <a:close/>
              </a:path>
              <a:path w="2082800" h="254000">
                <a:moveTo>
                  <a:pt x="2082545" y="124053"/>
                </a:moveTo>
                <a:lnTo>
                  <a:pt x="2057399" y="124053"/>
                </a:lnTo>
                <a:lnTo>
                  <a:pt x="2057399" y="126491"/>
                </a:lnTo>
                <a:lnTo>
                  <a:pt x="2058161" y="125577"/>
                </a:lnTo>
                <a:lnTo>
                  <a:pt x="2082545" y="125577"/>
                </a:lnTo>
                <a:lnTo>
                  <a:pt x="2082545" y="124053"/>
                </a:lnTo>
                <a:close/>
              </a:path>
              <a:path w="2082800" h="254000">
                <a:moveTo>
                  <a:pt x="2057399" y="124053"/>
                </a:moveTo>
                <a:lnTo>
                  <a:pt x="2057018" y="125577"/>
                </a:lnTo>
                <a:lnTo>
                  <a:pt x="2057018" y="125729"/>
                </a:lnTo>
                <a:lnTo>
                  <a:pt x="2057399" y="126491"/>
                </a:lnTo>
                <a:lnTo>
                  <a:pt x="2057399" y="124053"/>
                </a:lnTo>
                <a:close/>
              </a:path>
              <a:path w="2082800" h="254000">
                <a:moveTo>
                  <a:pt x="25907" y="123443"/>
                </a:moveTo>
                <a:lnTo>
                  <a:pt x="25298" y="125272"/>
                </a:lnTo>
                <a:lnTo>
                  <a:pt x="25449" y="126481"/>
                </a:lnTo>
                <a:lnTo>
                  <a:pt x="25545" y="126343"/>
                </a:lnTo>
                <a:lnTo>
                  <a:pt x="25907" y="123443"/>
                </a:lnTo>
                <a:close/>
              </a:path>
              <a:path w="2082800" h="254000">
                <a:moveTo>
                  <a:pt x="25145" y="125577"/>
                </a:moveTo>
                <a:lnTo>
                  <a:pt x="24383" y="125577"/>
                </a:lnTo>
                <a:lnTo>
                  <a:pt x="24933" y="126368"/>
                </a:lnTo>
                <a:lnTo>
                  <a:pt x="25145" y="125729"/>
                </a:lnTo>
                <a:lnTo>
                  <a:pt x="25145" y="125577"/>
                </a:lnTo>
                <a:close/>
              </a:path>
              <a:path w="2082800" h="254000">
                <a:moveTo>
                  <a:pt x="27336" y="123443"/>
                </a:moveTo>
                <a:lnTo>
                  <a:pt x="25907" y="123443"/>
                </a:lnTo>
                <a:lnTo>
                  <a:pt x="25545" y="126343"/>
                </a:lnTo>
                <a:lnTo>
                  <a:pt x="26500" y="124967"/>
                </a:lnTo>
                <a:lnTo>
                  <a:pt x="25907" y="124967"/>
                </a:lnTo>
                <a:lnTo>
                  <a:pt x="27336" y="123443"/>
                </a:lnTo>
                <a:close/>
              </a:path>
              <a:path w="2082800" h="254000">
                <a:moveTo>
                  <a:pt x="2055875" y="123443"/>
                </a:moveTo>
                <a:lnTo>
                  <a:pt x="2056376" y="125444"/>
                </a:lnTo>
                <a:lnTo>
                  <a:pt x="2056873" y="126160"/>
                </a:lnTo>
                <a:lnTo>
                  <a:pt x="2056993" y="125679"/>
                </a:lnTo>
                <a:lnTo>
                  <a:pt x="2055875" y="123443"/>
                </a:lnTo>
                <a:close/>
              </a:path>
              <a:path w="2082800" h="254000">
                <a:moveTo>
                  <a:pt x="25145" y="124053"/>
                </a:moveTo>
                <a:lnTo>
                  <a:pt x="25145" y="125729"/>
                </a:lnTo>
                <a:lnTo>
                  <a:pt x="25298" y="125272"/>
                </a:lnTo>
                <a:lnTo>
                  <a:pt x="25145" y="124053"/>
                </a:lnTo>
                <a:close/>
              </a:path>
              <a:path w="2082800" h="254000">
                <a:moveTo>
                  <a:pt x="2082393" y="123443"/>
                </a:moveTo>
                <a:lnTo>
                  <a:pt x="2055875" y="123443"/>
                </a:lnTo>
                <a:lnTo>
                  <a:pt x="2056993" y="125679"/>
                </a:lnTo>
                <a:lnTo>
                  <a:pt x="2057399" y="124053"/>
                </a:lnTo>
                <a:lnTo>
                  <a:pt x="2082545" y="124053"/>
                </a:lnTo>
                <a:lnTo>
                  <a:pt x="2082393" y="123443"/>
                </a:lnTo>
                <a:close/>
              </a:path>
              <a:path w="2082800" h="254000">
                <a:moveTo>
                  <a:pt x="2082164" y="122529"/>
                </a:moveTo>
                <a:lnTo>
                  <a:pt x="2054351" y="122529"/>
                </a:lnTo>
                <a:lnTo>
                  <a:pt x="2056376" y="125444"/>
                </a:lnTo>
                <a:lnTo>
                  <a:pt x="2055875" y="123443"/>
                </a:lnTo>
                <a:lnTo>
                  <a:pt x="2082393" y="123443"/>
                </a:lnTo>
                <a:lnTo>
                  <a:pt x="2082164" y="122529"/>
                </a:lnTo>
                <a:close/>
              </a:path>
              <a:path w="2082800" h="254000">
                <a:moveTo>
                  <a:pt x="25704" y="124053"/>
                </a:moveTo>
                <a:lnTo>
                  <a:pt x="25145" y="124053"/>
                </a:lnTo>
                <a:lnTo>
                  <a:pt x="25298" y="125272"/>
                </a:lnTo>
                <a:lnTo>
                  <a:pt x="25704" y="124053"/>
                </a:lnTo>
                <a:close/>
              </a:path>
              <a:path w="2082800" h="254000">
                <a:moveTo>
                  <a:pt x="28193" y="122529"/>
                </a:moveTo>
                <a:lnTo>
                  <a:pt x="25907" y="124967"/>
                </a:lnTo>
                <a:lnTo>
                  <a:pt x="27456" y="123591"/>
                </a:lnTo>
                <a:lnTo>
                  <a:pt x="28193" y="122529"/>
                </a:lnTo>
                <a:close/>
              </a:path>
              <a:path w="2082800" h="254000">
                <a:moveTo>
                  <a:pt x="27456" y="123591"/>
                </a:moveTo>
                <a:lnTo>
                  <a:pt x="25907" y="124967"/>
                </a:lnTo>
                <a:lnTo>
                  <a:pt x="26500" y="124967"/>
                </a:lnTo>
                <a:lnTo>
                  <a:pt x="27456" y="123591"/>
                </a:lnTo>
                <a:close/>
              </a:path>
              <a:path w="2082800" h="254000">
                <a:moveTo>
                  <a:pt x="2081250" y="118871"/>
                </a:moveTo>
                <a:lnTo>
                  <a:pt x="2049779" y="118871"/>
                </a:lnTo>
                <a:lnTo>
                  <a:pt x="2055875" y="124967"/>
                </a:lnTo>
                <a:lnTo>
                  <a:pt x="2054351" y="122529"/>
                </a:lnTo>
                <a:lnTo>
                  <a:pt x="2082164" y="122529"/>
                </a:lnTo>
                <a:lnTo>
                  <a:pt x="2081250" y="118871"/>
                </a:lnTo>
                <a:close/>
              </a:path>
              <a:path w="2082800" h="254000">
                <a:moveTo>
                  <a:pt x="28651" y="122529"/>
                </a:moveTo>
                <a:lnTo>
                  <a:pt x="28193" y="122529"/>
                </a:lnTo>
                <a:lnTo>
                  <a:pt x="27456" y="123591"/>
                </a:lnTo>
                <a:lnTo>
                  <a:pt x="28651" y="122529"/>
                </a:lnTo>
                <a:close/>
              </a:path>
              <a:path w="2082800" h="254000">
                <a:moveTo>
                  <a:pt x="33527" y="118871"/>
                </a:moveTo>
                <a:lnTo>
                  <a:pt x="32765" y="118871"/>
                </a:lnTo>
                <a:lnTo>
                  <a:pt x="31241" y="120395"/>
                </a:lnTo>
                <a:lnTo>
                  <a:pt x="33527" y="118871"/>
                </a:lnTo>
                <a:close/>
              </a:path>
              <a:path w="2082800" h="254000">
                <a:moveTo>
                  <a:pt x="1685315" y="24993"/>
                </a:moveTo>
                <a:lnTo>
                  <a:pt x="1041653" y="24993"/>
                </a:lnTo>
                <a:lnTo>
                  <a:pt x="1197863" y="26517"/>
                </a:lnTo>
                <a:lnTo>
                  <a:pt x="1222790" y="27127"/>
                </a:lnTo>
                <a:lnTo>
                  <a:pt x="1297468" y="28651"/>
                </a:lnTo>
                <a:lnTo>
                  <a:pt x="1421685" y="33223"/>
                </a:lnTo>
                <a:lnTo>
                  <a:pt x="1471319" y="35661"/>
                </a:lnTo>
                <a:lnTo>
                  <a:pt x="1496131" y="37185"/>
                </a:lnTo>
                <a:lnTo>
                  <a:pt x="1520941" y="38404"/>
                </a:lnTo>
                <a:lnTo>
                  <a:pt x="1545750" y="39928"/>
                </a:lnTo>
                <a:lnTo>
                  <a:pt x="1570561" y="41757"/>
                </a:lnTo>
                <a:lnTo>
                  <a:pt x="1595375" y="43281"/>
                </a:lnTo>
                <a:lnTo>
                  <a:pt x="1645017" y="46939"/>
                </a:lnTo>
                <a:lnTo>
                  <a:pt x="1669848" y="49072"/>
                </a:lnTo>
                <a:lnTo>
                  <a:pt x="1694687" y="50901"/>
                </a:lnTo>
                <a:lnTo>
                  <a:pt x="1767077" y="58521"/>
                </a:lnTo>
                <a:lnTo>
                  <a:pt x="1791999" y="61569"/>
                </a:lnTo>
                <a:lnTo>
                  <a:pt x="1804643" y="63398"/>
                </a:lnTo>
                <a:lnTo>
                  <a:pt x="1830206" y="66446"/>
                </a:lnTo>
                <a:lnTo>
                  <a:pt x="1843090" y="68275"/>
                </a:lnTo>
                <a:lnTo>
                  <a:pt x="1856019" y="69799"/>
                </a:lnTo>
                <a:lnTo>
                  <a:pt x="1868975" y="71627"/>
                </a:lnTo>
                <a:lnTo>
                  <a:pt x="1881939" y="73761"/>
                </a:lnTo>
                <a:lnTo>
                  <a:pt x="1894895" y="75590"/>
                </a:lnTo>
                <a:lnTo>
                  <a:pt x="1907825" y="78028"/>
                </a:lnTo>
                <a:lnTo>
                  <a:pt x="1958921" y="88087"/>
                </a:lnTo>
                <a:lnTo>
                  <a:pt x="1996094" y="97535"/>
                </a:lnTo>
                <a:lnTo>
                  <a:pt x="2033015" y="109727"/>
                </a:lnTo>
                <a:lnTo>
                  <a:pt x="2051303" y="120395"/>
                </a:lnTo>
                <a:lnTo>
                  <a:pt x="2049779" y="118871"/>
                </a:lnTo>
                <a:lnTo>
                  <a:pt x="2081250" y="118871"/>
                </a:lnTo>
                <a:lnTo>
                  <a:pt x="2081021" y="117957"/>
                </a:lnTo>
                <a:lnTo>
                  <a:pt x="2080259" y="116433"/>
                </a:lnTo>
                <a:lnTo>
                  <a:pt x="2080259" y="114909"/>
                </a:lnTo>
                <a:lnTo>
                  <a:pt x="2078735" y="113385"/>
                </a:lnTo>
                <a:lnTo>
                  <a:pt x="2074925" y="108203"/>
                </a:lnTo>
                <a:lnTo>
                  <a:pt x="2066543" y="99669"/>
                </a:lnTo>
                <a:lnTo>
                  <a:pt x="2065781" y="99669"/>
                </a:lnTo>
                <a:lnTo>
                  <a:pt x="2065781" y="99059"/>
                </a:lnTo>
                <a:lnTo>
                  <a:pt x="2065019" y="99059"/>
                </a:lnTo>
                <a:lnTo>
                  <a:pt x="2027681" y="80771"/>
                </a:lnTo>
                <a:lnTo>
                  <a:pt x="1984682" y="68275"/>
                </a:lnTo>
                <a:lnTo>
                  <a:pt x="1926490" y="55473"/>
                </a:lnTo>
                <a:lnTo>
                  <a:pt x="1882379" y="47853"/>
                </a:lnTo>
                <a:lnTo>
                  <a:pt x="1793547" y="36271"/>
                </a:lnTo>
                <a:lnTo>
                  <a:pt x="1778722" y="34747"/>
                </a:lnTo>
                <a:lnTo>
                  <a:pt x="1749099" y="31394"/>
                </a:lnTo>
                <a:lnTo>
                  <a:pt x="1734311" y="29565"/>
                </a:lnTo>
                <a:lnTo>
                  <a:pt x="1696973" y="25907"/>
                </a:lnTo>
                <a:lnTo>
                  <a:pt x="1685315" y="24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3207" y="4940960"/>
            <a:ext cx="2082800" cy="254000"/>
          </a:xfrm>
          <a:custGeom>
            <a:avLst/>
            <a:gdLst/>
            <a:ahLst/>
            <a:cxnLst/>
            <a:rect l="l" t="t" r="r" b="b"/>
            <a:pathLst>
              <a:path w="2082800" h="254000">
                <a:moveTo>
                  <a:pt x="1040891" y="0"/>
                </a:moveTo>
                <a:lnTo>
                  <a:pt x="935735" y="609"/>
                </a:lnTo>
                <a:lnTo>
                  <a:pt x="859738" y="1828"/>
                </a:lnTo>
                <a:lnTo>
                  <a:pt x="784836" y="3657"/>
                </a:lnTo>
                <a:lnTo>
                  <a:pt x="759851" y="4571"/>
                </a:lnTo>
                <a:lnTo>
                  <a:pt x="734861" y="5181"/>
                </a:lnTo>
                <a:lnTo>
                  <a:pt x="684872" y="7010"/>
                </a:lnTo>
                <a:lnTo>
                  <a:pt x="659878" y="8229"/>
                </a:lnTo>
                <a:lnTo>
                  <a:pt x="634886" y="9143"/>
                </a:lnTo>
                <a:lnTo>
                  <a:pt x="609900" y="10363"/>
                </a:lnTo>
                <a:lnTo>
                  <a:pt x="584920" y="11887"/>
                </a:lnTo>
                <a:lnTo>
                  <a:pt x="559949" y="13106"/>
                </a:lnTo>
                <a:lnTo>
                  <a:pt x="534989" y="14630"/>
                </a:lnTo>
                <a:lnTo>
                  <a:pt x="510042" y="16459"/>
                </a:lnTo>
                <a:lnTo>
                  <a:pt x="485110" y="17983"/>
                </a:lnTo>
                <a:lnTo>
                  <a:pt x="435298" y="21640"/>
                </a:lnTo>
                <a:lnTo>
                  <a:pt x="385571" y="25907"/>
                </a:lnTo>
                <a:lnTo>
                  <a:pt x="273281" y="38099"/>
                </a:lnTo>
                <a:lnTo>
                  <a:pt x="260223" y="39928"/>
                </a:lnTo>
                <a:lnTo>
                  <a:pt x="247167" y="41452"/>
                </a:lnTo>
                <a:lnTo>
                  <a:pt x="195030" y="48767"/>
                </a:lnTo>
                <a:lnTo>
                  <a:pt x="143222" y="57911"/>
                </a:lnTo>
                <a:lnTo>
                  <a:pt x="104732" y="66446"/>
                </a:lnTo>
                <a:lnTo>
                  <a:pt x="66674" y="76809"/>
                </a:lnTo>
                <a:lnTo>
                  <a:pt x="26669" y="92963"/>
                </a:lnTo>
                <a:lnTo>
                  <a:pt x="17525" y="99059"/>
                </a:lnTo>
                <a:lnTo>
                  <a:pt x="16763" y="99059"/>
                </a:lnTo>
                <a:lnTo>
                  <a:pt x="16763" y="99669"/>
                </a:lnTo>
                <a:lnTo>
                  <a:pt x="16001" y="99669"/>
                </a:lnTo>
                <a:lnTo>
                  <a:pt x="9143" y="105765"/>
                </a:lnTo>
                <a:lnTo>
                  <a:pt x="8381" y="106679"/>
                </a:lnTo>
                <a:lnTo>
                  <a:pt x="8381" y="107289"/>
                </a:lnTo>
                <a:lnTo>
                  <a:pt x="7619" y="108203"/>
                </a:lnTo>
                <a:lnTo>
                  <a:pt x="3047" y="113385"/>
                </a:lnTo>
                <a:lnTo>
                  <a:pt x="1523" y="116433"/>
                </a:lnTo>
                <a:lnTo>
                  <a:pt x="1523" y="117957"/>
                </a:lnTo>
                <a:lnTo>
                  <a:pt x="0" y="124053"/>
                </a:lnTo>
                <a:lnTo>
                  <a:pt x="0" y="129539"/>
                </a:lnTo>
                <a:lnTo>
                  <a:pt x="1523" y="135635"/>
                </a:lnTo>
                <a:lnTo>
                  <a:pt x="1523" y="137159"/>
                </a:lnTo>
                <a:lnTo>
                  <a:pt x="2285" y="138683"/>
                </a:lnTo>
                <a:lnTo>
                  <a:pt x="3809" y="140207"/>
                </a:lnTo>
                <a:lnTo>
                  <a:pt x="7619" y="145389"/>
                </a:lnTo>
                <a:lnTo>
                  <a:pt x="8381" y="146303"/>
                </a:lnTo>
                <a:lnTo>
                  <a:pt x="8381" y="146913"/>
                </a:lnTo>
                <a:lnTo>
                  <a:pt x="9143" y="147827"/>
                </a:lnTo>
                <a:lnTo>
                  <a:pt x="16001" y="153923"/>
                </a:lnTo>
                <a:lnTo>
                  <a:pt x="16763" y="153923"/>
                </a:lnTo>
                <a:lnTo>
                  <a:pt x="16763" y="154533"/>
                </a:lnTo>
                <a:lnTo>
                  <a:pt x="54863" y="172821"/>
                </a:lnTo>
                <a:lnTo>
                  <a:pt x="112329" y="188975"/>
                </a:lnTo>
                <a:lnTo>
                  <a:pt x="170722" y="200863"/>
                </a:lnTo>
                <a:lnTo>
                  <a:pt x="244525" y="212140"/>
                </a:lnTo>
                <a:lnTo>
                  <a:pt x="288998" y="217322"/>
                </a:lnTo>
                <a:lnTo>
                  <a:pt x="303823" y="219151"/>
                </a:lnTo>
                <a:lnTo>
                  <a:pt x="318641" y="220675"/>
                </a:lnTo>
                <a:lnTo>
                  <a:pt x="333446" y="222503"/>
                </a:lnTo>
                <a:lnTo>
                  <a:pt x="385571" y="227685"/>
                </a:lnTo>
                <a:lnTo>
                  <a:pt x="424433" y="230733"/>
                </a:lnTo>
                <a:lnTo>
                  <a:pt x="447402" y="232867"/>
                </a:lnTo>
                <a:lnTo>
                  <a:pt x="470377" y="234391"/>
                </a:lnTo>
                <a:lnTo>
                  <a:pt x="493358" y="236219"/>
                </a:lnTo>
                <a:lnTo>
                  <a:pt x="539338" y="239267"/>
                </a:lnTo>
                <a:lnTo>
                  <a:pt x="562336" y="240487"/>
                </a:lnTo>
                <a:lnTo>
                  <a:pt x="585339" y="242011"/>
                </a:lnTo>
                <a:lnTo>
                  <a:pt x="608347" y="243230"/>
                </a:lnTo>
                <a:lnTo>
                  <a:pt x="631359" y="244144"/>
                </a:lnTo>
                <a:lnTo>
                  <a:pt x="654375" y="245363"/>
                </a:lnTo>
                <a:lnTo>
                  <a:pt x="746471" y="249021"/>
                </a:lnTo>
                <a:lnTo>
                  <a:pt x="838606" y="251459"/>
                </a:lnTo>
                <a:lnTo>
                  <a:pt x="935735" y="252983"/>
                </a:lnTo>
                <a:lnTo>
                  <a:pt x="1041653" y="253593"/>
                </a:lnTo>
                <a:lnTo>
                  <a:pt x="1146809" y="252983"/>
                </a:lnTo>
                <a:lnTo>
                  <a:pt x="1297908" y="250240"/>
                </a:lnTo>
                <a:lnTo>
                  <a:pt x="1422709" y="245668"/>
                </a:lnTo>
                <a:lnTo>
                  <a:pt x="1472581" y="243230"/>
                </a:lnTo>
                <a:lnTo>
                  <a:pt x="1497511" y="241706"/>
                </a:lnTo>
                <a:lnTo>
                  <a:pt x="1522439" y="240487"/>
                </a:lnTo>
                <a:lnTo>
                  <a:pt x="1547366" y="238963"/>
                </a:lnTo>
                <a:lnTo>
                  <a:pt x="1572293" y="237134"/>
                </a:lnTo>
                <a:lnTo>
                  <a:pt x="1597222" y="235610"/>
                </a:lnTo>
                <a:lnTo>
                  <a:pt x="1647088" y="231952"/>
                </a:lnTo>
                <a:lnTo>
                  <a:pt x="1686284" y="228599"/>
                </a:lnTo>
                <a:lnTo>
                  <a:pt x="1040891" y="228599"/>
                </a:lnTo>
                <a:lnTo>
                  <a:pt x="859755" y="226771"/>
                </a:lnTo>
                <a:lnTo>
                  <a:pt x="760213" y="224332"/>
                </a:lnTo>
                <a:lnTo>
                  <a:pt x="685686" y="221589"/>
                </a:lnTo>
                <a:lnTo>
                  <a:pt x="586414" y="216712"/>
                </a:lnTo>
                <a:lnTo>
                  <a:pt x="511983" y="212140"/>
                </a:lnTo>
                <a:lnTo>
                  <a:pt x="412697" y="204825"/>
                </a:lnTo>
                <a:lnTo>
                  <a:pt x="315467" y="195071"/>
                </a:lnTo>
                <a:lnTo>
                  <a:pt x="265160" y="188975"/>
                </a:lnTo>
                <a:lnTo>
                  <a:pt x="252339" y="187147"/>
                </a:lnTo>
                <a:lnTo>
                  <a:pt x="239455" y="185623"/>
                </a:lnTo>
                <a:lnTo>
                  <a:pt x="200606" y="180136"/>
                </a:lnTo>
                <a:lnTo>
                  <a:pt x="174720" y="175869"/>
                </a:lnTo>
                <a:lnTo>
                  <a:pt x="136269" y="168554"/>
                </a:lnTo>
                <a:lnTo>
                  <a:pt x="123624" y="165506"/>
                </a:lnTo>
                <a:lnTo>
                  <a:pt x="111093" y="162763"/>
                </a:lnTo>
                <a:lnTo>
                  <a:pt x="74374" y="152399"/>
                </a:lnTo>
                <a:lnTo>
                  <a:pt x="33358" y="134721"/>
                </a:lnTo>
                <a:lnTo>
                  <a:pt x="32765" y="134721"/>
                </a:lnTo>
                <a:lnTo>
                  <a:pt x="29108" y="131063"/>
                </a:lnTo>
                <a:lnTo>
                  <a:pt x="28193" y="131063"/>
                </a:lnTo>
                <a:lnTo>
                  <a:pt x="27558" y="130149"/>
                </a:lnTo>
                <a:lnTo>
                  <a:pt x="25907" y="130149"/>
                </a:lnTo>
                <a:lnTo>
                  <a:pt x="25704" y="129539"/>
                </a:lnTo>
                <a:lnTo>
                  <a:pt x="25145" y="129539"/>
                </a:lnTo>
                <a:lnTo>
                  <a:pt x="25145" y="128015"/>
                </a:lnTo>
                <a:lnTo>
                  <a:pt x="24383" y="128015"/>
                </a:lnTo>
                <a:lnTo>
                  <a:pt x="24790" y="126796"/>
                </a:lnTo>
                <a:lnTo>
                  <a:pt x="24383" y="125577"/>
                </a:lnTo>
                <a:lnTo>
                  <a:pt x="25145" y="125577"/>
                </a:lnTo>
                <a:lnTo>
                  <a:pt x="25145" y="124053"/>
                </a:lnTo>
                <a:lnTo>
                  <a:pt x="25704" y="124053"/>
                </a:lnTo>
                <a:lnTo>
                  <a:pt x="25907" y="123443"/>
                </a:lnTo>
                <a:lnTo>
                  <a:pt x="27336" y="123443"/>
                </a:lnTo>
                <a:lnTo>
                  <a:pt x="28193" y="122529"/>
                </a:lnTo>
                <a:lnTo>
                  <a:pt x="28651" y="122529"/>
                </a:lnTo>
                <a:lnTo>
                  <a:pt x="32765" y="118871"/>
                </a:lnTo>
                <a:lnTo>
                  <a:pt x="33527" y="118871"/>
                </a:lnTo>
                <a:lnTo>
                  <a:pt x="40385" y="114299"/>
                </a:lnTo>
                <a:lnTo>
                  <a:pt x="50291" y="109727"/>
                </a:lnTo>
                <a:lnTo>
                  <a:pt x="91206" y="96316"/>
                </a:lnTo>
                <a:lnTo>
                  <a:pt x="133793" y="85953"/>
                </a:lnTo>
                <a:lnTo>
                  <a:pt x="205972" y="72847"/>
                </a:lnTo>
                <a:lnTo>
                  <a:pt x="293352" y="61264"/>
                </a:lnTo>
                <a:lnTo>
                  <a:pt x="307887" y="59740"/>
                </a:lnTo>
                <a:lnTo>
                  <a:pt x="322391" y="57911"/>
                </a:lnTo>
                <a:lnTo>
                  <a:pt x="387857" y="50901"/>
                </a:lnTo>
                <a:lnTo>
                  <a:pt x="449574" y="46024"/>
                </a:lnTo>
                <a:lnTo>
                  <a:pt x="472434" y="44500"/>
                </a:lnTo>
                <a:lnTo>
                  <a:pt x="495301" y="42671"/>
                </a:lnTo>
                <a:lnTo>
                  <a:pt x="541053" y="39623"/>
                </a:lnTo>
                <a:lnTo>
                  <a:pt x="563937" y="38404"/>
                </a:lnTo>
                <a:lnTo>
                  <a:pt x="586825" y="36880"/>
                </a:lnTo>
                <a:lnTo>
                  <a:pt x="609718" y="35661"/>
                </a:lnTo>
                <a:lnTo>
                  <a:pt x="632616" y="34747"/>
                </a:lnTo>
                <a:lnTo>
                  <a:pt x="655518" y="33527"/>
                </a:lnTo>
                <a:lnTo>
                  <a:pt x="747157" y="29870"/>
                </a:lnTo>
                <a:lnTo>
                  <a:pt x="838835" y="27431"/>
                </a:lnTo>
                <a:lnTo>
                  <a:pt x="861758" y="27127"/>
                </a:lnTo>
                <a:lnTo>
                  <a:pt x="884681" y="26517"/>
                </a:lnTo>
                <a:lnTo>
                  <a:pt x="1685315" y="24993"/>
                </a:lnTo>
                <a:lnTo>
                  <a:pt x="1612332" y="19202"/>
                </a:lnTo>
                <a:lnTo>
                  <a:pt x="1589391" y="17678"/>
                </a:lnTo>
                <a:lnTo>
                  <a:pt x="1566419" y="15849"/>
                </a:lnTo>
                <a:lnTo>
                  <a:pt x="1543421" y="14325"/>
                </a:lnTo>
                <a:lnTo>
                  <a:pt x="1428170" y="8229"/>
                </a:lnTo>
                <a:lnTo>
                  <a:pt x="1382018" y="6400"/>
                </a:lnTo>
                <a:lnTo>
                  <a:pt x="1358946" y="5791"/>
                </a:lnTo>
                <a:lnTo>
                  <a:pt x="1335882" y="4876"/>
                </a:lnTo>
                <a:lnTo>
                  <a:pt x="1220804" y="1828"/>
                </a:lnTo>
                <a:lnTo>
                  <a:pt x="1146809" y="609"/>
                </a:lnTo>
                <a:lnTo>
                  <a:pt x="1040891" y="0"/>
                </a:lnTo>
                <a:close/>
              </a:path>
              <a:path w="2082800" h="254000">
                <a:moveTo>
                  <a:pt x="2051303" y="133197"/>
                </a:moveTo>
                <a:lnTo>
                  <a:pt x="2005372" y="153619"/>
                </a:lnTo>
                <a:lnTo>
                  <a:pt x="1963032" y="164591"/>
                </a:lnTo>
                <a:lnTo>
                  <a:pt x="1905582" y="176174"/>
                </a:lnTo>
                <a:lnTo>
                  <a:pt x="1862026" y="183184"/>
                </a:lnTo>
                <a:lnTo>
                  <a:pt x="1847461" y="185013"/>
                </a:lnTo>
                <a:lnTo>
                  <a:pt x="1832886" y="187147"/>
                </a:lnTo>
                <a:lnTo>
                  <a:pt x="1803740" y="190804"/>
                </a:lnTo>
                <a:lnTo>
                  <a:pt x="1789184" y="192328"/>
                </a:lnTo>
                <a:lnTo>
                  <a:pt x="1774650" y="194157"/>
                </a:lnTo>
                <a:lnTo>
                  <a:pt x="1694687" y="202691"/>
                </a:lnTo>
                <a:lnTo>
                  <a:pt x="1610110" y="209397"/>
                </a:lnTo>
                <a:lnTo>
                  <a:pt x="1518608" y="215493"/>
                </a:lnTo>
                <a:lnTo>
                  <a:pt x="1449929" y="219151"/>
                </a:lnTo>
                <a:lnTo>
                  <a:pt x="1427027" y="220065"/>
                </a:lnTo>
                <a:lnTo>
                  <a:pt x="1404122" y="221284"/>
                </a:lnTo>
                <a:lnTo>
                  <a:pt x="1358302" y="223113"/>
                </a:lnTo>
                <a:lnTo>
                  <a:pt x="1312471" y="224332"/>
                </a:lnTo>
                <a:lnTo>
                  <a:pt x="1289552" y="225247"/>
                </a:lnTo>
                <a:lnTo>
                  <a:pt x="1266632" y="225551"/>
                </a:lnTo>
                <a:lnTo>
                  <a:pt x="1220787" y="226771"/>
                </a:lnTo>
                <a:lnTo>
                  <a:pt x="1040891" y="228599"/>
                </a:lnTo>
                <a:lnTo>
                  <a:pt x="1686284" y="228599"/>
                </a:lnTo>
                <a:lnTo>
                  <a:pt x="1696973" y="227685"/>
                </a:lnTo>
                <a:lnTo>
                  <a:pt x="1734311" y="224027"/>
                </a:lnTo>
                <a:lnTo>
                  <a:pt x="1822322" y="213969"/>
                </a:lnTo>
                <a:lnTo>
                  <a:pt x="1835378" y="212140"/>
                </a:lnTo>
                <a:lnTo>
                  <a:pt x="1848429" y="210616"/>
                </a:lnTo>
                <a:lnTo>
                  <a:pt x="1874502" y="206959"/>
                </a:lnTo>
                <a:lnTo>
                  <a:pt x="1926415" y="198424"/>
                </a:lnTo>
                <a:lnTo>
                  <a:pt x="1939323" y="195681"/>
                </a:lnTo>
                <a:lnTo>
                  <a:pt x="1952194" y="193243"/>
                </a:lnTo>
                <a:lnTo>
                  <a:pt x="1990552" y="184099"/>
                </a:lnTo>
                <a:lnTo>
                  <a:pt x="2028443" y="172821"/>
                </a:lnTo>
                <a:lnTo>
                  <a:pt x="2065019" y="155447"/>
                </a:lnTo>
                <a:lnTo>
                  <a:pt x="2065019" y="154533"/>
                </a:lnTo>
                <a:lnTo>
                  <a:pt x="2065781" y="153923"/>
                </a:lnTo>
                <a:lnTo>
                  <a:pt x="2066543" y="153923"/>
                </a:lnTo>
                <a:lnTo>
                  <a:pt x="2072639" y="147827"/>
                </a:lnTo>
                <a:lnTo>
                  <a:pt x="2074163" y="146913"/>
                </a:lnTo>
                <a:lnTo>
                  <a:pt x="2074163" y="146303"/>
                </a:lnTo>
                <a:lnTo>
                  <a:pt x="2074925" y="145389"/>
                </a:lnTo>
                <a:lnTo>
                  <a:pt x="2078735" y="140207"/>
                </a:lnTo>
                <a:lnTo>
                  <a:pt x="2080259" y="138683"/>
                </a:lnTo>
                <a:lnTo>
                  <a:pt x="2081021" y="137159"/>
                </a:lnTo>
                <a:lnTo>
                  <a:pt x="2081021" y="135635"/>
                </a:lnTo>
                <a:lnTo>
                  <a:pt x="2081250" y="134721"/>
                </a:lnTo>
                <a:lnTo>
                  <a:pt x="2049779" y="134721"/>
                </a:lnTo>
                <a:lnTo>
                  <a:pt x="2051303" y="133197"/>
                </a:lnTo>
                <a:close/>
              </a:path>
              <a:path w="2082800" h="254000">
                <a:moveTo>
                  <a:pt x="31241" y="133197"/>
                </a:moveTo>
                <a:lnTo>
                  <a:pt x="32765" y="134721"/>
                </a:lnTo>
                <a:lnTo>
                  <a:pt x="33358" y="134721"/>
                </a:lnTo>
                <a:lnTo>
                  <a:pt x="31241" y="133197"/>
                </a:lnTo>
                <a:close/>
              </a:path>
              <a:path w="2082800" h="254000">
                <a:moveTo>
                  <a:pt x="2055875" y="128625"/>
                </a:moveTo>
                <a:lnTo>
                  <a:pt x="2049779" y="134721"/>
                </a:lnTo>
                <a:lnTo>
                  <a:pt x="2081250" y="134721"/>
                </a:lnTo>
                <a:lnTo>
                  <a:pt x="2082164" y="131063"/>
                </a:lnTo>
                <a:lnTo>
                  <a:pt x="2054351" y="131063"/>
                </a:lnTo>
                <a:lnTo>
                  <a:pt x="2055875" y="128625"/>
                </a:lnTo>
                <a:close/>
              </a:path>
              <a:path w="2082800" h="254000">
                <a:moveTo>
                  <a:pt x="26669" y="128625"/>
                </a:moveTo>
                <a:lnTo>
                  <a:pt x="28193" y="131063"/>
                </a:lnTo>
                <a:lnTo>
                  <a:pt x="29108" y="131063"/>
                </a:lnTo>
                <a:lnTo>
                  <a:pt x="26669" y="128625"/>
                </a:lnTo>
                <a:close/>
              </a:path>
              <a:path w="2082800" h="254000">
                <a:moveTo>
                  <a:pt x="2056376" y="128149"/>
                </a:moveTo>
                <a:lnTo>
                  <a:pt x="2054351" y="131063"/>
                </a:lnTo>
                <a:lnTo>
                  <a:pt x="2082164" y="131063"/>
                </a:lnTo>
                <a:lnTo>
                  <a:pt x="2082393" y="130149"/>
                </a:lnTo>
                <a:lnTo>
                  <a:pt x="2055875" y="130149"/>
                </a:lnTo>
                <a:lnTo>
                  <a:pt x="2056376" y="128149"/>
                </a:lnTo>
                <a:close/>
              </a:path>
              <a:path w="2082800" h="254000">
                <a:moveTo>
                  <a:pt x="25449" y="127111"/>
                </a:moveTo>
                <a:lnTo>
                  <a:pt x="25298" y="128320"/>
                </a:lnTo>
                <a:lnTo>
                  <a:pt x="25907" y="130149"/>
                </a:lnTo>
                <a:lnTo>
                  <a:pt x="25545" y="127250"/>
                </a:lnTo>
                <a:lnTo>
                  <a:pt x="25449" y="127111"/>
                </a:lnTo>
                <a:close/>
              </a:path>
              <a:path w="2082800" h="254000">
                <a:moveTo>
                  <a:pt x="25545" y="127250"/>
                </a:moveTo>
                <a:lnTo>
                  <a:pt x="25907" y="130149"/>
                </a:lnTo>
                <a:lnTo>
                  <a:pt x="27558" y="130149"/>
                </a:lnTo>
                <a:lnTo>
                  <a:pt x="25545" y="127250"/>
                </a:lnTo>
                <a:close/>
              </a:path>
              <a:path w="2082800" h="254000">
                <a:moveTo>
                  <a:pt x="2056873" y="127433"/>
                </a:moveTo>
                <a:lnTo>
                  <a:pt x="2056376" y="128149"/>
                </a:lnTo>
                <a:lnTo>
                  <a:pt x="2055875" y="130149"/>
                </a:lnTo>
                <a:lnTo>
                  <a:pt x="2056993" y="127914"/>
                </a:lnTo>
                <a:lnTo>
                  <a:pt x="2056873" y="127433"/>
                </a:lnTo>
                <a:close/>
              </a:path>
              <a:path w="2082800" h="254000">
                <a:moveTo>
                  <a:pt x="2056993" y="127914"/>
                </a:moveTo>
                <a:lnTo>
                  <a:pt x="2055875" y="130149"/>
                </a:lnTo>
                <a:lnTo>
                  <a:pt x="2082393" y="130149"/>
                </a:lnTo>
                <a:lnTo>
                  <a:pt x="2082545" y="129539"/>
                </a:lnTo>
                <a:lnTo>
                  <a:pt x="2057399" y="129539"/>
                </a:lnTo>
                <a:lnTo>
                  <a:pt x="2056993" y="127914"/>
                </a:lnTo>
                <a:close/>
              </a:path>
              <a:path w="2082800" h="254000">
                <a:moveTo>
                  <a:pt x="25145" y="127863"/>
                </a:moveTo>
                <a:lnTo>
                  <a:pt x="25145" y="129539"/>
                </a:lnTo>
                <a:lnTo>
                  <a:pt x="25298" y="128320"/>
                </a:lnTo>
                <a:lnTo>
                  <a:pt x="25145" y="127863"/>
                </a:lnTo>
                <a:close/>
              </a:path>
              <a:path w="2082800" h="254000">
                <a:moveTo>
                  <a:pt x="25298" y="128320"/>
                </a:moveTo>
                <a:lnTo>
                  <a:pt x="25145" y="129539"/>
                </a:lnTo>
                <a:lnTo>
                  <a:pt x="25704" y="129539"/>
                </a:lnTo>
                <a:lnTo>
                  <a:pt x="25298" y="128320"/>
                </a:lnTo>
                <a:close/>
              </a:path>
              <a:path w="2082800" h="254000">
                <a:moveTo>
                  <a:pt x="2057399" y="127101"/>
                </a:moveTo>
                <a:lnTo>
                  <a:pt x="2057018" y="127863"/>
                </a:lnTo>
                <a:lnTo>
                  <a:pt x="2057018" y="128015"/>
                </a:lnTo>
                <a:lnTo>
                  <a:pt x="2057399" y="129539"/>
                </a:lnTo>
                <a:lnTo>
                  <a:pt x="2057399" y="127101"/>
                </a:lnTo>
                <a:close/>
              </a:path>
              <a:path w="2082800" h="254000">
                <a:moveTo>
                  <a:pt x="2057453" y="126995"/>
                </a:moveTo>
                <a:lnTo>
                  <a:pt x="2057399" y="129539"/>
                </a:lnTo>
                <a:lnTo>
                  <a:pt x="2082545" y="129539"/>
                </a:lnTo>
                <a:lnTo>
                  <a:pt x="2082545" y="128015"/>
                </a:lnTo>
                <a:lnTo>
                  <a:pt x="2058161" y="128015"/>
                </a:lnTo>
                <a:lnTo>
                  <a:pt x="2057453" y="126995"/>
                </a:lnTo>
                <a:close/>
              </a:path>
              <a:path w="2082800" h="254000">
                <a:moveTo>
                  <a:pt x="25230" y="126796"/>
                </a:moveTo>
                <a:lnTo>
                  <a:pt x="25162" y="127914"/>
                </a:lnTo>
                <a:lnTo>
                  <a:pt x="25298" y="128320"/>
                </a:lnTo>
                <a:lnTo>
                  <a:pt x="25435" y="127225"/>
                </a:lnTo>
                <a:lnTo>
                  <a:pt x="25230" y="126796"/>
                </a:lnTo>
                <a:close/>
              </a:path>
              <a:path w="2082800" h="254000">
                <a:moveTo>
                  <a:pt x="2056714" y="126796"/>
                </a:moveTo>
                <a:lnTo>
                  <a:pt x="2056376" y="128149"/>
                </a:lnTo>
                <a:lnTo>
                  <a:pt x="2056873" y="127433"/>
                </a:lnTo>
                <a:lnTo>
                  <a:pt x="2056714" y="126796"/>
                </a:lnTo>
                <a:close/>
              </a:path>
              <a:path w="2082800" h="254000">
                <a:moveTo>
                  <a:pt x="24790" y="126796"/>
                </a:moveTo>
                <a:lnTo>
                  <a:pt x="24383" y="128015"/>
                </a:lnTo>
                <a:lnTo>
                  <a:pt x="24933" y="127225"/>
                </a:lnTo>
                <a:lnTo>
                  <a:pt x="24790" y="126796"/>
                </a:lnTo>
                <a:close/>
              </a:path>
              <a:path w="2082800" h="254000">
                <a:moveTo>
                  <a:pt x="24933" y="127225"/>
                </a:moveTo>
                <a:lnTo>
                  <a:pt x="24383" y="128015"/>
                </a:lnTo>
                <a:lnTo>
                  <a:pt x="25145" y="128015"/>
                </a:lnTo>
                <a:lnTo>
                  <a:pt x="25145" y="127863"/>
                </a:lnTo>
                <a:lnTo>
                  <a:pt x="24933" y="127225"/>
                </a:lnTo>
                <a:close/>
              </a:path>
              <a:path w="2082800" h="254000">
                <a:moveTo>
                  <a:pt x="2057552" y="126796"/>
                </a:moveTo>
                <a:lnTo>
                  <a:pt x="2057453" y="126995"/>
                </a:lnTo>
                <a:lnTo>
                  <a:pt x="2058161" y="128015"/>
                </a:lnTo>
                <a:lnTo>
                  <a:pt x="2057552" y="126796"/>
                </a:lnTo>
                <a:close/>
              </a:path>
              <a:path w="2082800" h="254000">
                <a:moveTo>
                  <a:pt x="2082545" y="125577"/>
                </a:moveTo>
                <a:lnTo>
                  <a:pt x="2058161" y="125577"/>
                </a:lnTo>
                <a:lnTo>
                  <a:pt x="2057552" y="126796"/>
                </a:lnTo>
                <a:lnTo>
                  <a:pt x="2058161" y="128015"/>
                </a:lnTo>
                <a:lnTo>
                  <a:pt x="2082545" y="128015"/>
                </a:lnTo>
                <a:lnTo>
                  <a:pt x="2082545" y="125577"/>
                </a:lnTo>
                <a:close/>
              </a:path>
              <a:path w="2082800" h="254000">
                <a:moveTo>
                  <a:pt x="2057315" y="126796"/>
                </a:moveTo>
                <a:lnTo>
                  <a:pt x="2056873" y="127433"/>
                </a:lnTo>
                <a:lnTo>
                  <a:pt x="2056993" y="127914"/>
                </a:lnTo>
                <a:lnTo>
                  <a:pt x="2057394" y="12711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5145" y="126918"/>
                </a:moveTo>
                <a:lnTo>
                  <a:pt x="24933" y="127225"/>
                </a:lnTo>
                <a:lnTo>
                  <a:pt x="25145" y="127863"/>
                </a:lnTo>
                <a:lnTo>
                  <a:pt x="25145" y="126918"/>
                </a:lnTo>
                <a:close/>
              </a:path>
              <a:path w="2082800" h="254000">
                <a:moveTo>
                  <a:pt x="2056873" y="126160"/>
                </a:moveTo>
                <a:lnTo>
                  <a:pt x="2056763" y="126598"/>
                </a:lnTo>
                <a:lnTo>
                  <a:pt x="2056744" y="126918"/>
                </a:lnTo>
                <a:lnTo>
                  <a:pt x="2056873" y="127433"/>
                </a:lnTo>
                <a:lnTo>
                  <a:pt x="2057315" y="126796"/>
                </a:lnTo>
                <a:lnTo>
                  <a:pt x="2056873" y="126160"/>
                </a:lnTo>
                <a:close/>
              </a:path>
              <a:path w="2082800" h="254000">
                <a:moveTo>
                  <a:pt x="25488" y="126796"/>
                </a:moveTo>
                <a:lnTo>
                  <a:pt x="25449" y="127111"/>
                </a:lnTo>
                <a:lnTo>
                  <a:pt x="25545" y="127250"/>
                </a:lnTo>
                <a:lnTo>
                  <a:pt x="25488" y="126796"/>
                </a:lnTo>
                <a:close/>
              </a:path>
              <a:path w="2082800" h="254000">
                <a:moveTo>
                  <a:pt x="24933" y="126368"/>
                </a:moveTo>
                <a:lnTo>
                  <a:pt x="24790" y="126796"/>
                </a:lnTo>
                <a:lnTo>
                  <a:pt x="24933" y="127225"/>
                </a:lnTo>
                <a:lnTo>
                  <a:pt x="25145" y="126918"/>
                </a:lnTo>
                <a:lnTo>
                  <a:pt x="25145" y="126674"/>
                </a:lnTo>
                <a:lnTo>
                  <a:pt x="24933" y="126368"/>
                </a:lnTo>
                <a:close/>
              </a:path>
              <a:path w="2082800" h="254000">
                <a:moveTo>
                  <a:pt x="25449" y="126481"/>
                </a:moveTo>
                <a:lnTo>
                  <a:pt x="25230" y="126796"/>
                </a:lnTo>
                <a:lnTo>
                  <a:pt x="25449" y="127111"/>
                </a:lnTo>
                <a:lnTo>
                  <a:pt x="25473" y="126918"/>
                </a:lnTo>
                <a:lnTo>
                  <a:pt x="25449" y="126481"/>
                </a:lnTo>
                <a:close/>
              </a:path>
              <a:path w="2082800" h="254000">
                <a:moveTo>
                  <a:pt x="2057399" y="126918"/>
                </a:moveTo>
                <a:lnTo>
                  <a:pt x="2057399" y="127101"/>
                </a:lnTo>
                <a:lnTo>
                  <a:pt x="2057399" y="126918"/>
                </a:lnTo>
                <a:close/>
              </a:path>
              <a:path w="2082800" h="254000">
                <a:moveTo>
                  <a:pt x="2057453" y="126598"/>
                </a:moveTo>
                <a:lnTo>
                  <a:pt x="2057399" y="126918"/>
                </a:lnTo>
                <a:lnTo>
                  <a:pt x="2057552" y="126796"/>
                </a:lnTo>
                <a:lnTo>
                  <a:pt x="2057453" y="126598"/>
                </a:lnTo>
                <a:close/>
              </a:path>
              <a:path w="2082800" h="254000">
                <a:moveTo>
                  <a:pt x="25145" y="126674"/>
                </a:moveTo>
                <a:lnTo>
                  <a:pt x="25145" y="126918"/>
                </a:lnTo>
                <a:lnTo>
                  <a:pt x="25145" y="126674"/>
                </a:lnTo>
                <a:close/>
              </a:path>
              <a:path w="2082800" h="254000">
                <a:moveTo>
                  <a:pt x="2057399" y="126674"/>
                </a:moveTo>
                <a:lnTo>
                  <a:pt x="2057399" y="126918"/>
                </a:lnTo>
                <a:lnTo>
                  <a:pt x="2057399" y="126674"/>
                </a:lnTo>
                <a:close/>
              </a:path>
              <a:path w="2082800" h="254000">
                <a:moveTo>
                  <a:pt x="24383" y="125577"/>
                </a:moveTo>
                <a:lnTo>
                  <a:pt x="24790" y="126796"/>
                </a:lnTo>
                <a:lnTo>
                  <a:pt x="24895" y="126481"/>
                </a:lnTo>
                <a:lnTo>
                  <a:pt x="24915" y="126343"/>
                </a:lnTo>
                <a:lnTo>
                  <a:pt x="24383" y="125577"/>
                </a:lnTo>
                <a:close/>
              </a:path>
              <a:path w="2082800" h="254000">
                <a:moveTo>
                  <a:pt x="25298" y="125272"/>
                </a:moveTo>
                <a:lnTo>
                  <a:pt x="25162" y="125679"/>
                </a:lnTo>
                <a:lnTo>
                  <a:pt x="25145" y="126674"/>
                </a:lnTo>
                <a:lnTo>
                  <a:pt x="25442" y="126491"/>
                </a:lnTo>
                <a:lnTo>
                  <a:pt x="25432" y="126343"/>
                </a:lnTo>
                <a:lnTo>
                  <a:pt x="25298" y="125272"/>
                </a:lnTo>
                <a:close/>
              </a:path>
              <a:path w="2082800" h="254000">
                <a:moveTo>
                  <a:pt x="25545" y="126343"/>
                </a:moveTo>
                <a:lnTo>
                  <a:pt x="25449" y="126481"/>
                </a:lnTo>
                <a:lnTo>
                  <a:pt x="25488" y="126796"/>
                </a:lnTo>
                <a:lnTo>
                  <a:pt x="25545" y="126343"/>
                </a:lnTo>
                <a:close/>
              </a:path>
              <a:path w="2082800" h="254000">
                <a:moveTo>
                  <a:pt x="2056376" y="125444"/>
                </a:moveTo>
                <a:lnTo>
                  <a:pt x="2056714" y="126796"/>
                </a:lnTo>
                <a:lnTo>
                  <a:pt x="2056873" y="126160"/>
                </a:lnTo>
                <a:lnTo>
                  <a:pt x="2056376" y="125444"/>
                </a:lnTo>
                <a:close/>
              </a:path>
              <a:path w="2082800" h="254000">
                <a:moveTo>
                  <a:pt x="2056993" y="125679"/>
                </a:moveTo>
                <a:lnTo>
                  <a:pt x="2056873" y="126160"/>
                </a:lnTo>
                <a:lnTo>
                  <a:pt x="2057315" y="126796"/>
                </a:lnTo>
                <a:lnTo>
                  <a:pt x="2057394" y="126481"/>
                </a:lnTo>
                <a:lnTo>
                  <a:pt x="2056993" y="125679"/>
                </a:lnTo>
                <a:close/>
              </a:path>
              <a:path w="2082800" h="254000">
                <a:moveTo>
                  <a:pt x="2058161" y="125577"/>
                </a:moveTo>
                <a:lnTo>
                  <a:pt x="2057453" y="126598"/>
                </a:lnTo>
                <a:lnTo>
                  <a:pt x="2057552" y="126796"/>
                </a:lnTo>
                <a:lnTo>
                  <a:pt x="2058161" y="125577"/>
                </a:lnTo>
                <a:close/>
              </a:path>
              <a:path w="2082800" h="254000">
                <a:moveTo>
                  <a:pt x="25145" y="125729"/>
                </a:moveTo>
                <a:lnTo>
                  <a:pt x="24933" y="126368"/>
                </a:lnTo>
                <a:lnTo>
                  <a:pt x="25145" y="126674"/>
                </a:lnTo>
                <a:lnTo>
                  <a:pt x="25145" y="125729"/>
                </a:lnTo>
                <a:close/>
              </a:path>
              <a:path w="2082800" h="254000">
                <a:moveTo>
                  <a:pt x="2057399" y="126491"/>
                </a:moveTo>
                <a:lnTo>
                  <a:pt x="2057399" y="126674"/>
                </a:lnTo>
                <a:lnTo>
                  <a:pt x="2057399" y="126491"/>
                </a:lnTo>
                <a:close/>
              </a:path>
              <a:path w="2082800" h="254000">
                <a:moveTo>
                  <a:pt x="2082545" y="124053"/>
                </a:moveTo>
                <a:lnTo>
                  <a:pt x="2057399" y="124053"/>
                </a:lnTo>
                <a:lnTo>
                  <a:pt x="2057399" y="126491"/>
                </a:lnTo>
                <a:lnTo>
                  <a:pt x="2058161" y="125577"/>
                </a:lnTo>
                <a:lnTo>
                  <a:pt x="2082545" y="125577"/>
                </a:lnTo>
                <a:lnTo>
                  <a:pt x="2082545" y="124053"/>
                </a:lnTo>
                <a:close/>
              </a:path>
              <a:path w="2082800" h="254000">
                <a:moveTo>
                  <a:pt x="2057399" y="124053"/>
                </a:moveTo>
                <a:lnTo>
                  <a:pt x="2057018" y="125577"/>
                </a:lnTo>
                <a:lnTo>
                  <a:pt x="2057018" y="125729"/>
                </a:lnTo>
                <a:lnTo>
                  <a:pt x="2057399" y="126491"/>
                </a:lnTo>
                <a:lnTo>
                  <a:pt x="2057399" y="124053"/>
                </a:lnTo>
                <a:close/>
              </a:path>
              <a:path w="2082800" h="254000">
                <a:moveTo>
                  <a:pt x="25907" y="123443"/>
                </a:moveTo>
                <a:lnTo>
                  <a:pt x="25298" y="125272"/>
                </a:lnTo>
                <a:lnTo>
                  <a:pt x="25449" y="126481"/>
                </a:lnTo>
                <a:lnTo>
                  <a:pt x="25545" y="126343"/>
                </a:lnTo>
                <a:lnTo>
                  <a:pt x="25907" y="123443"/>
                </a:lnTo>
                <a:close/>
              </a:path>
              <a:path w="2082800" h="254000">
                <a:moveTo>
                  <a:pt x="25145" y="125577"/>
                </a:moveTo>
                <a:lnTo>
                  <a:pt x="24383" y="125577"/>
                </a:lnTo>
                <a:lnTo>
                  <a:pt x="24933" y="126368"/>
                </a:lnTo>
                <a:lnTo>
                  <a:pt x="25145" y="125729"/>
                </a:lnTo>
                <a:lnTo>
                  <a:pt x="25145" y="125577"/>
                </a:lnTo>
                <a:close/>
              </a:path>
              <a:path w="2082800" h="254000">
                <a:moveTo>
                  <a:pt x="27336" y="123443"/>
                </a:moveTo>
                <a:lnTo>
                  <a:pt x="25907" y="123443"/>
                </a:lnTo>
                <a:lnTo>
                  <a:pt x="25545" y="126343"/>
                </a:lnTo>
                <a:lnTo>
                  <a:pt x="26500" y="124967"/>
                </a:lnTo>
                <a:lnTo>
                  <a:pt x="25907" y="124967"/>
                </a:lnTo>
                <a:lnTo>
                  <a:pt x="27336" y="123443"/>
                </a:lnTo>
                <a:close/>
              </a:path>
              <a:path w="2082800" h="254000">
                <a:moveTo>
                  <a:pt x="2055875" y="123443"/>
                </a:moveTo>
                <a:lnTo>
                  <a:pt x="2056376" y="125444"/>
                </a:lnTo>
                <a:lnTo>
                  <a:pt x="2056873" y="126160"/>
                </a:lnTo>
                <a:lnTo>
                  <a:pt x="2056993" y="125679"/>
                </a:lnTo>
                <a:lnTo>
                  <a:pt x="2055875" y="123443"/>
                </a:lnTo>
                <a:close/>
              </a:path>
              <a:path w="2082800" h="254000">
                <a:moveTo>
                  <a:pt x="25145" y="124053"/>
                </a:moveTo>
                <a:lnTo>
                  <a:pt x="25145" y="125729"/>
                </a:lnTo>
                <a:lnTo>
                  <a:pt x="25298" y="125272"/>
                </a:lnTo>
                <a:lnTo>
                  <a:pt x="25145" y="124053"/>
                </a:lnTo>
                <a:close/>
              </a:path>
              <a:path w="2082800" h="254000">
                <a:moveTo>
                  <a:pt x="2082393" y="123443"/>
                </a:moveTo>
                <a:lnTo>
                  <a:pt x="2055875" y="123443"/>
                </a:lnTo>
                <a:lnTo>
                  <a:pt x="2056993" y="125679"/>
                </a:lnTo>
                <a:lnTo>
                  <a:pt x="2057399" y="124053"/>
                </a:lnTo>
                <a:lnTo>
                  <a:pt x="2082545" y="124053"/>
                </a:lnTo>
                <a:lnTo>
                  <a:pt x="2082393" y="123443"/>
                </a:lnTo>
                <a:close/>
              </a:path>
              <a:path w="2082800" h="254000">
                <a:moveTo>
                  <a:pt x="2082164" y="122529"/>
                </a:moveTo>
                <a:lnTo>
                  <a:pt x="2054351" y="122529"/>
                </a:lnTo>
                <a:lnTo>
                  <a:pt x="2056376" y="125444"/>
                </a:lnTo>
                <a:lnTo>
                  <a:pt x="2055875" y="123443"/>
                </a:lnTo>
                <a:lnTo>
                  <a:pt x="2082393" y="123443"/>
                </a:lnTo>
                <a:lnTo>
                  <a:pt x="2082164" y="122529"/>
                </a:lnTo>
                <a:close/>
              </a:path>
              <a:path w="2082800" h="254000">
                <a:moveTo>
                  <a:pt x="25704" y="124053"/>
                </a:moveTo>
                <a:lnTo>
                  <a:pt x="25145" y="124053"/>
                </a:lnTo>
                <a:lnTo>
                  <a:pt x="25298" y="125272"/>
                </a:lnTo>
                <a:lnTo>
                  <a:pt x="25704" y="124053"/>
                </a:lnTo>
                <a:close/>
              </a:path>
              <a:path w="2082800" h="254000">
                <a:moveTo>
                  <a:pt x="28193" y="122529"/>
                </a:moveTo>
                <a:lnTo>
                  <a:pt x="25907" y="124967"/>
                </a:lnTo>
                <a:lnTo>
                  <a:pt x="27456" y="123591"/>
                </a:lnTo>
                <a:lnTo>
                  <a:pt x="28193" y="122529"/>
                </a:lnTo>
                <a:close/>
              </a:path>
              <a:path w="2082800" h="254000">
                <a:moveTo>
                  <a:pt x="27456" y="123591"/>
                </a:moveTo>
                <a:lnTo>
                  <a:pt x="25907" y="124967"/>
                </a:lnTo>
                <a:lnTo>
                  <a:pt x="26500" y="124967"/>
                </a:lnTo>
                <a:lnTo>
                  <a:pt x="27456" y="123591"/>
                </a:lnTo>
                <a:close/>
              </a:path>
              <a:path w="2082800" h="254000">
                <a:moveTo>
                  <a:pt x="2081250" y="118871"/>
                </a:moveTo>
                <a:lnTo>
                  <a:pt x="2049779" y="118871"/>
                </a:lnTo>
                <a:lnTo>
                  <a:pt x="2055875" y="124967"/>
                </a:lnTo>
                <a:lnTo>
                  <a:pt x="2054351" y="122529"/>
                </a:lnTo>
                <a:lnTo>
                  <a:pt x="2082164" y="122529"/>
                </a:lnTo>
                <a:lnTo>
                  <a:pt x="2081250" y="118871"/>
                </a:lnTo>
                <a:close/>
              </a:path>
              <a:path w="2082800" h="254000">
                <a:moveTo>
                  <a:pt x="28651" y="122529"/>
                </a:moveTo>
                <a:lnTo>
                  <a:pt x="28193" y="122529"/>
                </a:lnTo>
                <a:lnTo>
                  <a:pt x="27456" y="123591"/>
                </a:lnTo>
                <a:lnTo>
                  <a:pt x="28651" y="122529"/>
                </a:lnTo>
                <a:close/>
              </a:path>
              <a:path w="2082800" h="254000">
                <a:moveTo>
                  <a:pt x="33527" y="118871"/>
                </a:moveTo>
                <a:lnTo>
                  <a:pt x="32765" y="118871"/>
                </a:lnTo>
                <a:lnTo>
                  <a:pt x="31241" y="120395"/>
                </a:lnTo>
                <a:lnTo>
                  <a:pt x="33527" y="118871"/>
                </a:lnTo>
                <a:close/>
              </a:path>
              <a:path w="2082800" h="254000">
                <a:moveTo>
                  <a:pt x="1685315" y="24993"/>
                </a:moveTo>
                <a:lnTo>
                  <a:pt x="1041653" y="24993"/>
                </a:lnTo>
                <a:lnTo>
                  <a:pt x="1197863" y="26517"/>
                </a:lnTo>
                <a:lnTo>
                  <a:pt x="1222790" y="27127"/>
                </a:lnTo>
                <a:lnTo>
                  <a:pt x="1297468" y="28651"/>
                </a:lnTo>
                <a:lnTo>
                  <a:pt x="1421685" y="33223"/>
                </a:lnTo>
                <a:lnTo>
                  <a:pt x="1471319" y="35661"/>
                </a:lnTo>
                <a:lnTo>
                  <a:pt x="1496131" y="37185"/>
                </a:lnTo>
                <a:lnTo>
                  <a:pt x="1520941" y="38404"/>
                </a:lnTo>
                <a:lnTo>
                  <a:pt x="1545750" y="39928"/>
                </a:lnTo>
                <a:lnTo>
                  <a:pt x="1570561" y="41757"/>
                </a:lnTo>
                <a:lnTo>
                  <a:pt x="1595375" y="43281"/>
                </a:lnTo>
                <a:lnTo>
                  <a:pt x="1645017" y="46939"/>
                </a:lnTo>
                <a:lnTo>
                  <a:pt x="1669848" y="49072"/>
                </a:lnTo>
                <a:lnTo>
                  <a:pt x="1694687" y="50901"/>
                </a:lnTo>
                <a:lnTo>
                  <a:pt x="1767077" y="58521"/>
                </a:lnTo>
                <a:lnTo>
                  <a:pt x="1791999" y="61569"/>
                </a:lnTo>
                <a:lnTo>
                  <a:pt x="1804643" y="63398"/>
                </a:lnTo>
                <a:lnTo>
                  <a:pt x="1830206" y="66446"/>
                </a:lnTo>
                <a:lnTo>
                  <a:pt x="1843090" y="68275"/>
                </a:lnTo>
                <a:lnTo>
                  <a:pt x="1856019" y="69799"/>
                </a:lnTo>
                <a:lnTo>
                  <a:pt x="1868975" y="71627"/>
                </a:lnTo>
                <a:lnTo>
                  <a:pt x="1881939" y="73761"/>
                </a:lnTo>
                <a:lnTo>
                  <a:pt x="1894895" y="75590"/>
                </a:lnTo>
                <a:lnTo>
                  <a:pt x="1907825" y="78028"/>
                </a:lnTo>
                <a:lnTo>
                  <a:pt x="1958921" y="88087"/>
                </a:lnTo>
                <a:lnTo>
                  <a:pt x="1996094" y="97535"/>
                </a:lnTo>
                <a:lnTo>
                  <a:pt x="2033015" y="109727"/>
                </a:lnTo>
                <a:lnTo>
                  <a:pt x="2051303" y="120395"/>
                </a:lnTo>
                <a:lnTo>
                  <a:pt x="2049779" y="118871"/>
                </a:lnTo>
                <a:lnTo>
                  <a:pt x="2081250" y="118871"/>
                </a:lnTo>
                <a:lnTo>
                  <a:pt x="2081021" y="117957"/>
                </a:lnTo>
                <a:lnTo>
                  <a:pt x="2080259" y="116433"/>
                </a:lnTo>
                <a:lnTo>
                  <a:pt x="2080259" y="114909"/>
                </a:lnTo>
                <a:lnTo>
                  <a:pt x="2078735" y="113385"/>
                </a:lnTo>
                <a:lnTo>
                  <a:pt x="2074925" y="108203"/>
                </a:lnTo>
                <a:lnTo>
                  <a:pt x="2066543" y="99669"/>
                </a:lnTo>
                <a:lnTo>
                  <a:pt x="2065781" y="99669"/>
                </a:lnTo>
                <a:lnTo>
                  <a:pt x="2065781" y="99059"/>
                </a:lnTo>
                <a:lnTo>
                  <a:pt x="2065019" y="99059"/>
                </a:lnTo>
                <a:lnTo>
                  <a:pt x="2027681" y="80771"/>
                </a:lnTo>
                <a:lnTo>
                  <a:pt x="1984682" y="68275"/>
                </a:lnTo>
                <a:lnTo>
                  <a:pt x="1926490" y="55473"/>
                </a:lnTo>
                <a:lnTo>
                  <a:pt x="1882379" y="47853"/>
                </a:lnTo>
                <a:lnTo>
                  <a:pt x="1793547" y="36271"/>
                </a:lnTo>
                <a:lnTo>
                  <a:pt x="1778722" y="34747"/>
                </a:lnTo>
                <a:lnTo>
                  <a:pt x="1749099" y="31394"/>
                </a:lnTo>
                <a:lnTo>
                  <a:pt x="1734311" y="29565"/>
                </a:lnTo>
                <a:lnTo>
                  <a:pt x="1696973" y="25907"/>
                </a:lnTo>
                <a:lnTo>
                  <a:pt x="1685315" y="24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9800"/>
            <a:ext cx="8945880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40" y="1084003"/>
            <a:ext cx="6689090" cy="93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Wher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is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strings.xml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Studio?</a:t>
            </a:r>
            <a:endParaRPr sz="3200">
              <a:latin typeface="Calibri"/>
              <a:cs typeface="Calibri"/>
            </a:endParaRPr>
          </a:p>
          <a:p>
            <a:pPr marL="3446145" marR="175895">
              <a:lnSpc>
                <a:spcPct val="100000"/>
              </a:lnSpc>
              <a:spcBef>
                <a:spcPts val="23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Edittin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strin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her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change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it whereve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displayed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2051304"/>
            <a:ext cx="1117600" cy="1302385"/>
          </a:xfrm>
          <a:custGeom>
            <a:avLst/>
            <a:gdLst/>
            <a:ahLst/>
            <a:cxnLst/>
            <a:rect l="l" t="t" r="r" b="b"/>
            <a:pathLst>
              <a:path w="1117600" h="1302385">
                <a:moveTo>
                  <a:pt x="25145" y="1190243"/>
                </a:moveTo>
                <a:lnTo>
                  <a:pt x="19811" y="1194053"/>
                </a:lnTo>
                <a:lnTo>
                  <a:pt x="19049" y="1199387"/>
                </a:lnTo>
                <a:lnTo>
                  <a:pt x="0" y="1302257"/>
                </a:lnTo>
                <a:lnTo>
                  <a:pt x="23688" y="1293875"/>
                </a:lnTo>
                <a:lnTo>
                  <a:pt x="19811" y="1293875"/>
                </a:lnTo>
                <a:lnTo>
                  <a:pt x="5333" y="1281683"/>
                </a:lnTo>
                <a:lnTo>
                  <a:pt x="28482" y="1254645"/>
                </a:lnTo>
                <a:lnTo>
                  <a:pt x="38099" y="1202435"/>
                </a:lnTo>
                <a:lnTo>
                  <a:pt x="38861" y="1197101"/>
                </a:lnTo>
                <a:lnTo>
                  <a:pt x="35051" y="1192529"/>
                </a:lnTo>
                <a:lnTo>
                  <a:pt x="30479" y="1191005"/>
                </a:lnTo>
                <a:lnTo>
                  <a:pt x="25145" y="1190243"/>
                </a:lnTo>
                <a:close/>
              </a:path>
              <a:path w="1117600" h="1302385">
                <a:moveTo>
                  <a:pt x="28482" y="1254645"/>
                </a:moveTo>
                <a:lnTo>
                  <a:pt x="5333" y="1281683"/>
                </a:lnTo>
                <a:lnTo>
                  <a:pt x="19811" y="1293875"/>
                </a:lnTo>
                <a:lnTo>
                  <a:pt x="23728" y="1289303"/>
                </a:lnTo>
                <a:lnTo>
                  <a:pt x="22097" y="1289303"/>
                </a:lnTo>
                <a:lnTo>
                  <a:pt x="9143" y="1278635"/>
                </a:lnTo>
                <a:lnTo>
                  <a:pt x="25077" y="1273131"/>
                </a:lnTo>
                <a:lnTo>
                  <a:pt x="28482" y="1254645"/>
                </a:lnTo>
                <a:close/>
              </a:path>
              <a:path w="1117600" h="1302385">
                <a:moveTo>
                  <a:pt x="97535" y="1248155"/>
                </a:moveTo>
                <a:lnTo>
                  <a:pt x="92963" y="1249679"/>
                </a:lnTo>
                <a:lnTo>
                  <a:pt x="42838" y="1266996"/>
                </a:lnTo>
                <a:lnTo>
                  <a:pt x="19811" y="1293875"/>
                </a:lnTo>
                <a:lnTo>
                  <a:pt x="23688" y="1293875"/>
                </a:lnTo>
                <a:lnTo>
                  <a:pt x="99059" y="1267205"/>
                </a:lnTo>
                <a:lnTo>
                  <a:pt x="104393" y="1265681"/>
                </a:lnTo>
                <a:lnTo>
                  <a:pt x="106679" y="1260347"/>
                </a:lnTo>
                <a:lnTo>
                  <a:pt x="105155" y="1255775"/>
                </a:lnTo>
                <a:lnTo>
                  <a:pt x="102869" y="1250441"/>
                </a:lnTo>
                <a:lnTo>
                  <a:pt x="97535" y="1248155"/>
                </a:lnTo>
                <a:close/>
              </a:path>
              <a:path w="1117600" h="1302385">
                <a:moveTo>
                  <a:pt x="25077" y="1273131"/>
                </a:moveTo>
                <a:lnTo>
                  <a:pt x="9143" y="1278635"/>
                </a:lnTo>
                <a:lnTo>
                  <a:pt x="22097" y="1289303"/>
                </a:lnTo>
                <a:lnTo>
                  <a:pt x="25077" y="1273131"/>
                </a:lnTo>
                <a:close/>
              </a:path>
              <a:path w="1117600" h="1302385">
                <a:moveTo>
                  <a:pt x="42838" y="1266996"/>
                </a:moveTo>
                <a:lnTo>
                  <a:pt x="25077" y="1273131"/>
                </a:lnTo>
                <a:lnTo>
                  <a:pt x="22097" y="1289303"/>
                </a:lnTo>
                <a:lnTo>
                  <a:pt x="23728" y="1289303"/>
                </a:lnTo>
                <a:lnTo>
                  <a:pt x="42838" y="1266996"/>
                </a:lnTo>
                <a:close/>
              </a:path>
              <a:path w="1117600" h="1302385">
                <a:moveTo>
                  <a:pt x="1102613" y="0"/>
                </a:moveTo>
                <a:lnTo>
                  <a:pt x="28482" y="1254645"/>
                </a:lnTo>
                <a:lnTo>
                  <a:pt x="25077" y="1273131"/>
                </a:lnTo>
                <a:lnTo>
                  <a:pt x="42838" y="1266996"/>
                </a:lnTo>
                <a:lnTo>
                  <a:pt x="1117091" y="12953"/>
                </a:lnTo>
                <a:lnTo>
                  <a:pt x="11026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189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Styled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Text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948295" cy="201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italics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bold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&lt;i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Hello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&lt;/i&gt;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Hello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&lt;b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Hello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&lt;b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Hello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tag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style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(italics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bold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4648200"/>
            <a:ext cx="7331202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3124200"/>
            <a:ext cx="45891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UI</a:t>
            </a:r>
            <a:r>
              <a:rPr sz="5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Tour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72936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Example: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65803"/>
            <a:ext cx="5507355" cy="47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35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latin typeface="Calibri"/>
                <a:cs typeface="Calibri"/>
              </a:rPr>
              <a:t>layout: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8255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15" dirty="0">
                <a:latin typeface="Calibri"/>
                <a:cs typeface="Calibri"/>
              </a:rPr>
              <a:t>drawabl</a:t>
            </a:r>
            <a:r>
              <a:rPr sz="2400" b="1" spc="-25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‐xyz/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jp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othe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java/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here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marR="17272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3394075" algn="l"/>
              </a:tabLst>
            </a:pPr>
            <a:r>
              <a:rPr sz="2400" b="1" spc="-15" dirty="0">
                <a:latin typeface="Calibri"/>
                <a:cs typeface="Calibri"/>
              </a:rPr>
              <a:t>AndroidManifext.XML:</a:t>
            </a:r>
            <a:r>
              <a:rPr sz="2400" b="1" spc="-1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Contain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(Pinterest)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37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901123"/>
            <a:ext cx="6085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Resource</a:t>
            </a:r>
            <a:r>
              <a:rPr sz="32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65803"/>
            <a:ext cx="5872480" cy="464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8290" indent="-342900" algn="just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Resource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/re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folder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static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informatio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outsid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etc).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E.g.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10" dirty="0">
                <a:latin typeface="Calibri"/>
                <a:cs typeface="Calibri"/>
              </a:rPr>
              <a:t>drawabl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‐</a:t>
            </a:r>
            <a:r>
              <a:rPr sz="2000" b="1" spc="-10" dirty="0">
                <a:latin typeface="Calibri"/>
                <a:cs typeface="Calibri"/>
              </a:rPr>
              <a:t>xyz/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10" dirty="0">
                <a:latin typeface="Calibri"/>
                <a:cs typeface="Calibri"/>
              </a:rPr>
              <a:t>layout: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659A9A"/>
              </a:buClr>
              <a:buFont typeface="Wingdings"/>
              <a:buChar char="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70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resourc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internalizatio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(tex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330065"/>
              </a:buClr>
              <a:buFont typeface="Wingdings"/>
              <a:buChar char="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320992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folde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app/src/main/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3700" y="21099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Phone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5" dirty="0"/>
              <a:t>Dimension</a:t>
            </a:r>
            <a:r>
              <a:rPr spc="-15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Used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Android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2032503"/>
            <a:ext cx="5599430" cy="457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measured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diagonally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Nexus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4.7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diagonally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Resolutio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pixels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Nexus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768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1280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Pixels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(PPI)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05"/>
              </a:spcBef>
              <a:tabLst>
                <a:tab pos="704215" algn="l"/>
              </a:tabLst>
            </a:pPr>
            <a:r>
              <a:rPr sz="1400" spc="-15" dirty="0">
                <a:solidFill>
                  <a:srgbClr val="659A9A"/>
                </a:solidFill>
                <a:latin typeface="Wingdings"/>
                <a:cs typeface="Wingdings"/>
              </a:rPr>
              <a:t></a:t>
            </a:r>
            <a:r>
              <a:rPr sz="1400" spc="-15" dirty="0">
                <a:solidFill>
                  <a:srgbClr val="659A9A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alibri"/>
                <a:cs typeface="Calibri"/>
              </a:rPr>
              <a:t>Sqrt[(768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768)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+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(1280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1280)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318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Dot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inc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(DPI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pixel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physica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(ldpi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Medium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(mdpi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160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(hdpi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240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(xhdpi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3428" y="2356104"/>
            <a:ext cx="2286762" cy="4240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Adding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2303"/>
            <a:ext cx="8228330" cy="4633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PNG,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JPEG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formats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officiall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discouraged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preferre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Defaul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image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(drawables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e‐xyz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e‐xy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java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‐ldpi: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dots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per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‐mdpi: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medium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160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‐hdpi: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240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xhdpi: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320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xxhdpi: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extra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480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res/drawabl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‐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xxxhdpi: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high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dp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~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640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dpi)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Images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directorie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size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differen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resolutions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Adding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78503"/>
            <a:ext cx="5161280" cy="140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Jus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pictur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name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.png,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No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imag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ic_launcher.png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838189"/>
            <a:ext cx="8221980" cy="217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7329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directory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–mdpi)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device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icons</a:t>
            </a:r>
            <a:endParaRPr sz="24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Icon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wizard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Android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asset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studio: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icon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densities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starter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image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Cannot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edit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images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(e.g.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dimensions</a:t>
            </a:r>
            <a:r>
              <a:rPr sz="2000" spc="-10" dirty="0">
                <a:latin typeface="Calibri"/>
                <a:cs typeface="Calibri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186" y="3390900"/>
            <a:ext cx="3845814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5431" y="3646170"/>
            <a:ext cx="2159000" cy="329565"/>
          </a:xfrm>
          <a:custGeom>
            <a:avLst/>
            <a:gdLst/>
            <a:ahLst/>
            <a:cxnLst/>
            <a:rect l="l" t="t" r="r" b="b"/>
            <a:pathLst>
              <a:path w="2159000" h="329564">
                <a:moveTo>
                  <a:pt x="1321209" y="326135"/>
                </a:moveTo>
                <a:lnTo>
                  <a:pt x="837562" y="326135"/>
                </a:lnTo>
                <a:lnTo>
                  <a:pt x="864128" y="329183"/>
                </a:lnTo>
                <a:lnTo>
                  <a:pt x="1294644" y="329183"/>
                </a:lnTo>
                <a:lnTo>
                  <a:pt x="1321209" y="326135"/>
                </a:lnTo>
                <a:close/>
              </a:path>
              <a:path w="2159000" h="329564">
                <a:moveTo>
                  <a:pt x="1401014" y="323087"/>
                </a:moveTo>
                <a:lnTo>
                  <a:pt x="757744" y="323087"/>
                </a:lnTo>
                <a:lnTo>
                  <a:pt x="784364" y="326135"/>
                </a:lnTo>
                <a:lnTo>
                  <a:pt x="1374400" y="326135"/>
                </a:lnTo>
                <a:lnTo>
                  <a:pt x="1401014" y="323087"/>
                </a:lnTo>
                <a:close/>
              </a:path>
              <a:path w="2159000" h="329564">
                <a:moveTo>
                  <a:pt x="1454250" y="320039"/>
                </a:moveTo>
                <a:lnTo>
                  <a:pt x="704495" y="320039"/>
                </a:lnTo>
                <a:lnTo>
                  <a:pt x="731119" y="323087"/>
                </a:lnTo>
                <a:lnTo>
                  <a:pt x="1427632" y="323087"/>
                </a:lnTo>
                <a:lnTo>
                  <a:pt x="1454250" y="320039"/>
                </a:lnTo>
                <a:close/>
              </a:path>
              <a:path w="2159000" h="329564">
                <a:moveTo>
                  <a:pt x="1507457" y="316991"/>
                </a:moveTo>
                <a:lnTo>
                  <a:pt x="651274" y="316991"/>
                </a:lnTo>
                <a:lnTo>
                  <a:pt x="677878" y="320039"/>
                </a:lnTo>
                <a:lnTo>
                  <a:pt x="1480860" y="320039"/>
                </a:lnTo>
                <a:lnTo>
                  <a:pt x="1507457" y="316991"/>
                </a:lnTo>
                <a:close/>
              </a:path>
              <a:path w="2159000" h="329564">
                <a:moveTo>
                  <a:pt x="1587114" y="310895"/>
                </a:moveTo>
                <a:lnTo>
                  <a:pt x="571606" y="310895"/>
                </a:lnTo>
                <a:lnTo>
                  <a:pt x="624690" y="316991"/>
                </a:lnTo>
                <a:lnTo>
                  <a:pt x="1534036" y="316991"/>
                </a:lnTo>
                <a:lnTo>
                  <a:pt x="1587114" y="310895"/>
                </a:lnTo>
                <a:close/>
              </a:path>
              <a:path w="2159000" h="329564">
                <a:moveTo>
                  <a:pt x="547717" y="45719"/>
                </a:moveTo>
                <a:lnTo>
                  <a:pt x="315036" y="45719"/>
                </a:lnTo>
                <a:lnTo>
                  <a:pt x="236786" y="60959"/>
                </a:lnTo>
                <a:lnTo>
                  <a:pt x="220999" y="60959"/>
                </a:lnTo>
                <a:lnTo>
                  <a:pt x="189514" y="67055"/>
                </a:lnTo>
                <a:lnTo>
                  <a:pt x="173873" y="73151"/>
                </a:lnTo>
                <a:lnTo>
                  <a:pt x="127686" y="82295"/>
                </a:lnTo>
                <a:lnTo>
                  <a:pt x="112631" y="88391"/>
                </a:lnTo>
                <a:lnTo>
                  <a:pt x="97793" y="91439"/>
                </a:lnTo>
                <a:lnTo>
                  <a:pt x="83201" y="97535"/>
                </a:lnTo>
                <a:lnTo>
                  <a:pt x="54863" y="109727"/>
                </a:lnTo>
                <a:lnTo>
                  <a:pt x="39623" y="115823"/>
                </a:lnTo>
                <a:lnTo>
                  <a:pt x="26669" y="124967"/>
                </a:lnTo>
                <a:lnTo>
                  <a:pt x="16763" y="131063"/>
                </a:lnTo>
                <a:lnTo>
                  <a:pt x="16763" y="134111"/>
                </a:lnTo>
                <a:lnTo>
                  <a:pt x="15239" y="134111"/>
                </a:lnTo>
                <a:lnTo>
                  <a:pt x="8381" y="140207"/>
                </a:lnTo>
                <a:lnTo>
                  <a:pt x="8381" y="143255"/>
                </a:lnTo>
                <a:lnTo>
                  <a:pt x="6857" y="143255"/>
                </a:lnTo>
                <a:lnTo>
                  <a:pt x="1523" y="155447"/>
                </a:lnTo>
                <a:lnTo>
                  <a:pt x="0" y="164591"/>
                </a:lnTo>
                <a:lnTo>
                  <a:pt x="0" y="167639"/>
                </a:lnTo>
                <a:lnTo>
                  <a:pt x="1523" y="176783"/>
                </a:lnTo>
                <a:lnTo>
                  <a:pt x="6857" y="185927"/>
                </a:lnTo>
                <a:lnTo>
                  <a:pt x="8381" y="188975"/>
                </a:lnTo>
                <a:lnTo>
                  <a:pt x="15239" y="198119"/>
                </a:lnTo>
                <a:lnTo>
                  <a:pt x="16763" y="198119"/>
                </a:lnTo>
                <a:lnTo>
                  <a:pt x="27431" y="207263"/>
                </a:lnTo>
                <a:lnTo>
                  <a:pt x="40385" y="213359"/>
                </a:lnTo>
                <a:lnTo>
                  <a:pt x="55625" y="222503"/>
                </a:lnTo>
                <a:lnTo>
                  <a:pt x="84094" y="234695"/>
                </a:lnTo>
                <a:lnTo>
                  <a:pt x="98700" y="237743"/>
                </a:lnTo>
                <a:lnTo>
                  <a:pt x="113522" y="243839"/>
                </a:lnTo>
                <a:lnTo>
                  <a:pt x="128535" y="246887"/>
                </a:lnTo>
                <a:lnTo>
                  <a:pt x="143716" y="252983"/>
                </a:lnTo>
                <a:lnTo>
                  <a:pt x="299471" y="283463"/>
                </a:lnTo>
                <a:lnTo>
                  <a:pt x="314914" y="283463"/>
                </a:lnTo>
                <a:lnTo>
                  <a:pt x="345415" y="289559"/>
                </a:lnTo>
                <a:lnTo>
                  <a:pt x="360425" y="289559"/>
                </a:lnTo>
                <a:lnTo>
                  <a:pt x="399287" y="295655"/>
                </a:lnTo>
                <a:lnTo>
                  <a:pt x="439673" y="298703"/>
                </a:lnTo>
                <a:lnTo>
                  <a:pt x="545118" y="310895"/>
                </a:lnTo>
                <a:lnTo>
                  <a:pt x="1613601" y="310895"/>
                </a:lnTo>
                <a:lnTo>
                  <a:pt x="1666444" y="304799"/>
                </a:lnTo>
                <a:lnTo>
                  <a:pt x="917903" y="304799"/>
                </a:lnTo>
                <a:lnTo>
                  <a:pt x="891458" y="301751"/>
                </a:lnTo>
                <a:lnTo>
                  <a:pt x="812128" y="301751"/>
                </a:lnTo>
                <a:lnTo>
                  <a:pt x="785689" y="298703"/>
                </a:lnTo>
                <a:lnTo>
                  <a:pt x="759254" y="298703"/>
                </a:lnTo>
                <a:lnTo>
                  <a:pt x="732824" y="295655"/>
                </a:lnTo>
                <a:lnTo>
                  <a:pt x="679983" y="295655"/>
                </a:lnTo>
                <a:lnTo>
                  <a:pt x="653575" y="292607"/>
                </a:lnTo>
                <a:lnTo>
                  <a:pt x="627175" y="292607"/>
                </a:lnTo>
                <a:lnTo>
                  <a:pt x="574408" y="286511"/>
                </a:lnTo>
                <a:lnTo>
                  <a:pt x="548042" y="286511"/>
                </a:lnTo>
                <a:lnTo>
                  <a:pt x="442721" y="274319"/>
                </a:lnTo>
                <a:lnTo>
                  <a:pt x="402335" y="271271"/>
                </a:lnTo>
                <a:lnTo>
                  <a:pt x="363473" y="265175"/>
                </a:lnTo>
                <a:lnTo>
                  <a:pt x="348610" y="265175"/>
                </a:lnTo>
                <a:lnTo>
                  <a:pt x="303490" y="256031"/>
                </a:lnTo>
                <a:lnTo>
                  <a:pt x="288326" y="256031"/>
                </a:lnTo>
                <a:lnTo>
                  <a:pt x="137370" y="225551"/>
                </a:lnTo>
                <a:lnTo>
                  <a:pt x="122691" y="219455"/>
                </a:lnTo>
                <a:lnTo>
                  <a:pt x="108152" y="216407"/>
                </a:lnTo>
                <a:lnTo>
                  <a:pt x="65531" y="198119"/>
                </a:lnTo>
                <a:lnTo>
                  <a:pt x="51815" y="192023"/>
                </a:lnTo>
                <a:lnTo>
                  <a:pt x="41147" y="185927"/>
                </a:lnTo>
                <a:lnTo>
                  <a:pt x="32765" y="179831"/>
                </a:lnTo>
                <a:lnTo>
                  <a:pt x="34289" y="179831"/>
                </a:lnTo>
                <a:lnTo>
                  <a:pt x="27431" y="173735"/>
                </a:lnTo>
                <a:lnTo>
                  <a:pt x="29717" y="173735"/>
                </a:lnTo>
                <a:lnTo>
                  <a:pt x="27431" y="170687"/>
                </a:lnTo>
                <a:lnTo>
                  <a:pt x="26669" y="170687"/>
                </a:lnTo>
                <a:lnTo>
                  <a:pt x="25145" y="167639"/>
                </a:lnTo>
                <a:lnTo>
                  <a:pt x="25145" y="164591"/>
                </a:lnTo>
                <a:lnTo>
                  <a:pt x="26669" y="158495"/>
                </a:lnTo>
                <a:lnTo>
                  <a:pt x="27431" y="158495"/>
                </a:lnTo>
                <a:lnTo>
                  <a:pt x="34289" y="149351"/>
                </a:lnTo>
                <a:lnTo>
                  <a:pt x="35813" y="149351"/>
                </a:lnTo>
                <a:lnTo>
                  <a:pt x="41909" y="143255"/>
                </a:lnTo>
                <a:lnTo>
                  <a:pt x="52577" y="137159"/>
                </a:lnTo>
                <a:lnTo>
                  <a:pt x="79714" y="124967"/>
                </a:lnTo>
                <a:lnTo>
                  <a:pt x="93507" y="121919"/>
                </a:lnTo>
                <a:lnTo>
                  <a:pt x="107637" y="115823"/>
                </a:lnTo>
                <a:lnTo>
                  <a:pt x="122066" y="112775"/>
                </a:lnTo>
                <a:lnTo>
                  <a:pt x="136760" y="106679"/>
                </a:lnTo>
                <a:lnTo>
                  <a:pt x="182063" y="97535"/>
                </a:lnTo>
                <a:lnTo>
                  <a:pt x="197451" y="91439"/>
                </a:lnTo>
                <a:lnTo>
                  <a:pt x="243967" y="82295"/>
                </a:lnTo>
                <a:lnTo>
                  <a:pt x="259470" y="82295"/>
                </a:lnTo>
                <a:lnTo>
                  <a:pt x="305463" y="73151"/>
                </a:lnTo>
                <a:lnTo>
                  <a:pt x="320502" y="73151"/>
                </a:lnTo>
                <a:lnTo>
                  <a:pt x="364235" y="64007"/>
                </a:lnTo>
                <a:lnTo>
                  <a:pt x="402335" y="60959"/>
                </a:lnTo>
                <a:lnTo>
                  <a:pt x="442721" y="54863"/>
                </a:lnTo>
                <a:lnTo>
                  <a:pt x="468884" y="54863"/>
                </a:lnTo>
                <a:lnTo>
                  <a:pt x="547717" y="45719"/>
                </a:lnTo>
                <a:close/>
              </a:path>
              <a:path w="2159000" h="329564">
                <a:moveTo>
                  <a:pt x="2132329" y="169671"/>
                </a:moveTo>
                <a:lnTo>
                  <a:pt x="2129789" y="173735"/>
                </a:lnTo>
                <a:lnTo>
                  <a:pt x="2131313" y="173735"/>
                </a:lnTo>
                <a:lnTo>
                  <a:pt x="2124455" y="179831"/>
                </a:lnTo>
                <a:lnTo>
                  <a:pt x="2125979" y="179831"/>
                </a:lnTo>
                <a:lnTo>
                  <a:pt x="2116835" y="185927"/>
                </a:lnTo>
                <a:lnTo>
                  <a:pt x="2106167" y="192023"/>
                </a:lnTo>
                <a:lnTo>
                  <a:pt x="2092451" y="198119"/>
                </a:lnTo>
                <a:lnTo>
                  <a:pt x="2079103" y="204215"/>
                </a:lnTo>
                <a:lnTo>
                  <a:pt x="2065372" y="210311"/>
                </a:lnTo>
                <a:lnTo>
                  <a:pt x="2051295" y="216407"/>
                </a:lnTo>
                <a:lnTo>
                  <a:pt x="2022254" y="222503"/>
                </a:lnTo>
                <a:lnTo>
                  <a:pt x="2007365" y="228599"/>
                </a:lnTo>
                <a:lnTo>
                  <a:pt x="1869001" y="256031"/>
                </a:lnTo>
                <a:lnTo>
                  <a:pt x="1853827" y="256031"/>
                </a:lnTo>
                <a:lnTo>
                  <a:pt x="1824046" y="262127"/>
                </a:lnTo>
                <a:lnTo>
                  <a:pt x="1795271" y="265175"/>
                </a:lnTo>
                <a:lnTo>
                  <a:pt x="1756409" y="271271"/>
                </a:lnTo>
                <a:lnTo>
                  <a:pt x="1716023" y="274319"/>
                </a:lnTo>
                <a:lnTo>
                  <a:pt x="1610706" y="286511"/>
                </a:lnTo>
                <a:lnTo>
                  <a:pt x="1584341" y="286511"/>
                </a:lnTo>
                <a:lnTo>
                  <a:pt x="1531577" y="292607"/>
                </a:lnTo>
                <a:lnTo>
                  <a:pt x="1505179" y="292607"/>
                </a:lnTo>
                <a:lnTo>
                  <a:pt x="1478772" y="295655"/>
                </a:lnTo>
                <a:lnTo>
                  <a:pt x="1452356" y="295655"/>
                </a:lnTo>
                <a:lnTo>
                  <a:pt x="1425933" y="298703"/>
                </a:lnTo>
                <a:lnTo>
                  <a:pt x="1373070" y="298703"/>
                </a:lnTo>
                <a:lnTo>
                  <a:pt x="1346631" y="301751"/>
                </a:lnTo>
                <a:lnTo>
                  <a:pt x="1267297" y="301751"/>
                </a:lnTo>
                <a:lnTo>
                  <a:pt x="1240850" y="304799"/>
                </a:lnTo>
                <a:lnTo>
                  <a:pt x="1666444" y="304799"/>
                </a:lnTo>
                <a:lnTo>
                  <a:pt x="1719071" y="298703"/>
                </a:lnTo>
                <a:lnTo>
                  <a:pt x="1759457" y="295655"/>
                </a:lnTo>
                <a:lnTo>
                  <a:pt x="1798319" y="289559"/>
                </a:lnTo>
                <a:lnTo>
                  <a:pt x="1813168" y="289559"/>
                </a:lnTo>
                <a:lnTo>
                  <a:pt x="1843533" y="283463"/>
                </a:lnTo>
                <a:lnTo>
                  <a:pt x="1858987" y="283463"/>
                </a:lnTo>
                <a:lnTo>
                  <a:pt x="2016010" y="252983"/>
                </a:lnTo>
                <a:lnTo>
                  <a:pt x="2031273" y="246887"/>
                </a:lnTo>
                <a:lnTo>
                  <a:pt x="2046330" y="243839"/>
                </a:lnTo>
                <a:lnTo>
                  <a:pt x="2061151" y="237743"/>
                </a:lnTo>
                <a:lnTo>
                  <a:pt x="2075704" y="234695"/>
                </a:lnTo>
                <a:lnTo>
                  <a:pt x="2089958" y="228599"/>
                </a:lnTo>
                <a:lnTo>
                  <a:pt x="2103881" y="222503"/>
                </a:lnTo>
                <a:lnTo>
                  <a:pt x="2119121" y="213359"/>
                </a:lnTo>
                <a:lnTo>
                  <a:pt x="2132837" y="207263"/>
                </a:lnTo>
                <a:lnTo>
                  <a:pt x="2141981" y="198119"/>
                </a:lnTo>
                <a:lnTo>
                  <a:pt x="2143505" y="198119"/>
                </a:lnTo>
                <a:lnTo>
                  <a:pt x="2150363" y="188975"/>
                </a:lnTo>
                <a:lnTo>
                  <a:pt x="2151125" y="188975"/>
                </a:lnTo>
                <a:lnTo>
                  <a:pt x="2151887" y="185927"/>
                </a:lnTo>
                <a:lnTo>
                  <a:pt x="2157221" y="176783"/>
                </a:lnTo>
                <a:lnTo>
                  <a:pt x="2158237" y="170687"/>
                </a:lnTo>
                <a:lnTo>
                  <a:pt x="2132075" y="170687"/>
                </a:lnTo>
                <a:lnTo>
                  <a:pt x="2132329" y="169671"/>
                </a:lnTo>
                <a:close/>
              </a:path>
              <a:path w="2159000" h="329564">
                <a:moveTo>
                  <a:pt x="25145" y="167639"/>
                </a:moveTo>
                <a:lnTo>
                  <a:pt x="26669" y="170687"/>
                </a:lnTo>
                <a:lnTo>
                  <a:pt x="26288" y="169163"/>
                </a:lnTo>
                <a:lnTo>
                  <a:pt x="25145" y="167639"/>
                </a:lnTo>
                <a:close/>
              </a:path>
              <a:path w="2159000" h="329564">
                <a:moveTo>
                  <a:pt x="26288" y="169163"/>
                </a:moveTo>
                <a:lnTo>
                  <a:pt x="26669" y="170687"/>
                </a:lnTo>
                <a:lnTo>
                  <a:pt x="27431" y="170687"/>
                </a:lnTo>
                <a:lnTo>
                  <a:pt x="26288" y="169163"/>
                </a:lnTo>
                <a:close/>
              </a:path>
              <a:path w="2159000" h="329564">
                <a:moveTo>
                  <a:pt x="2133599" y="167639"/>
                </a:moveTo>
                <a:lnTo>
                  <a:pt x="2132329" y="169671"/>
                </a:lnTo>
                <a:lnTo>
                  <a:pt x="2132075" y="170687"/>
                </a:lnTo>
                <a:lnTo>
                  <a:pt x="2133599" y="167639"/>
                </a:lnTo>
                <a:close/>
              </a:path>
              <a:path w="2159000" h="329564">
                <a:moveTo>
                  <a:pt x="2157221" y="155447"/>
                </a:moveTo>
                <a:lnTo>
                  <a:pt x="2129789" y="155447"/>
                </a:lnTo>
                <a:lnTo>
                  <a:pt x="2131313" y="158495"/>
                </a:lnTo>
                <a:lnTo>
                  <a:pt x="2132075" y="158495"/>
                </a:lnTo>
                <a:lnTo>
                  <a:pt x="2133599" y="164591"/>
                </a:lnTo>
                <a:lnTo>
                  <a:pt x="2133599" y="167639"/>
                </a:lnTo>
                <a:lnTo>
                  <a:pt x="2132075" y="170687"/>
                </a:lnTo>
                <a:lnTo>
                  <a:pt x="2158237" y="170687"/>
                </a:lnTo>
                <a:lnTo>
                  <a:pt x="2158745" y="167639"/>
                </a:lnTo>
                <a:lnTo>
                  <a:pt x="2158745" y="164591"/>
                </a:lnTo>
                <a:lnTo>
                  <a:pt x="2157221" y="155447"/>
                </a:lnTo>
                <a:close/>
              </a:path>
              <a:path w="2159000" h="329564">
                <a:moveTo>
                  <a:pt x="2133295" y="165811"/>
                </a:moveTo>
                <a:lnTo>
                  <a:pt x="2132329" y="169671"/>
                </a:lnTo>
                <a:lnTo>
                  <a:pt x="2133599" y="167639"/>
                </a:lnTo>
                <a:lnTo>
                  <a:pt x="2133295" y="165811"/>
                </a:lnTo>
                <a:close/>
              </a:path>
              <a:path w="2159000" h="329564">
                <a:moveTo>
                  <a:pt x="25450" y="165811"/>
                </a:moveTo>
                <a:lnTo>
                  <a:pt x="25145" y="167639"/>
                </a:lnTo>
                <a:lnTo>
                  <a:pt x="26288" y="169163"/>
                </a:lnTo>
                <a:lnTo>
                  <a:pt x="25450" y="165811"/>
                </a:lnTo>
                <a:close/>
              </a:path>
              <a:path w="2159000" h="329564">
                <a:moveTo>
                  <a:pt x="25145" y="164591"/>
                </a:moveTo>
                <a:lnTo>
                  <a:pt x="25145" y="167639"/>
                </a:lnTo>
                <a:lnTo>
                  <a:pt x="25450" y="165811"/>
                </a:lnTo>
                <a:lnTo>
                  <a:pt x="25145" y="164591"/>
                </a:lnTo>
                <a:close/>
              </a:path>
              <a:path w="2159000" h="329564">
                <a:moveTo>
                  <a:pt x="2133599" y="164591"/>
                </a:moveTo>
                <a:lnTo>
                  <a:pt x="2133295" y="165811"/>
                </a:lnTo>
                <a:lnTo>
                  <a:pt x="2133599" y="167639"/>
                </a:lnTo>
                <a:lnTo>
                  <a:pt x="2133599" y="164591"/>
                </a:lnTo>
                <a:close/>
              </a:path>
              <a:path w="2159000" h="329564">
                <a:moveTo>
                  <a:pt x="25907" y="163067"/>
                </a:moveTo>
                <a:lnTo>
                  <a:pt x="25145" y="164591"/>
                </a:lnTo>
                <a:lnTo>
                  <a:pt x="25450" y="165811"/>
                </a:lnTo>
                <a:lnTo>
                  <a:pt x="25907" y="163067"/>
                </a:lnTo>
                <a:close/>
              </a:path>
              <a:path w="2159000" h="329564">
                <a:moveTo>
                  <a:pt x="2132753" y="162559"/>
                </a:moveTo>
                <a:lnTo>
                  <a:pt x="2133295" y="165811"/>
                </a:lnTo>
                <a:lnTo>
                  <a:pt x="2133599" y="164591"/>
                </a:lnTo>
                <a:lnTo>
                  <a:pt x="2132753" y="162559"/>
                </a:lnTo>
                <a:close/>
              </a:path>
              <a:path w="2159000" h="329564">
                <a:moveTo>
                  <a:pt x="26669" y="158495"/>
                </a:moveTo>
                <a:lnTo>
                  <a:pt x="25145" y="164591"/>
                </a:lnTo>
                <a:lnTo>
                  <a:pt x="25907" y="163067"/>
                </a:lnTo>
                <a:lnTo>
                  <a:pt x="26669" y="158495"/>
                </a:lnTo>
                <a:close/>
              </a:path>
              <a:path w="2159000" h="329564">
                <a:moveTo>
                  <a:pt x="2132075" y="158495"/>
                </a:moveTo>
                <a:lnTo>
                  <a:pt x="2132753" y="162559"/>
                </a:lnTo>
                <a:lnTo>
                  <a:pt x="2133599" y="164591"/>
                </a:lnTo>
                <a:lnTo>
                  <a:pt x="2132075" y="158495"/>
                </a:lnTo>
                <a:close/>
              </a:path>
              <a:path w="2159000" h="329564">
                <a:moveTo>
                  <a:pt x="29717" y="155447"/>
                </a:moveTo>
                <a:lnTo>
                  <a:pt x="27431" y="158495"/>
                </a:lnTo>
                <a:lnTo>
                  <a:pt x="26669" y="158495"/>
                </a:lnTo>
                <a:lnTo>
                  <a:pt x="25907" y="163067"/>
                </a:lnTo>
                <a:lnTo>
                  <a:pt x="29717" y="155447"/>
                </a:lnTo>
                <a:close/>
              </a:path>
              <a:path w="2159000" h="329564">
                <a:moveTo>
                  <a:pt x="2130742" y="157733"/>
                </a:moveTo>
                <a:lnTo>
                  <a:pt x="2132753" y="162559"/>
                </a:lnTo>
                <a:lnTo>
                  <a:pt x="2132075" y="158495"/>
                </a:lnTo>
                <a:lnTo>
                  <a:pt x="2131313" y="158495"/>
                </a:lnTo>
                <a:lnTo>
                  <a:pt x="2130742" y="157733"/>
                </a:lnTo>
                <a:close/>
              </a:path>
              <a:path w="2159000" h="329564">
                <a:moveTo>
                  <a:pt x="2129789" y="155447"/>
                </a:moveTo>
                <a:lnTo>
                  <a:pt x="2130742" y="157733"/>
                </a:lnTo>
                <a:lnTo>
                  <a:pt x="2131313" y="158495"/>
                </a:lnTo>
                <a:lnTo>
                  <a:pt x="2129789" y="155447"/>
                </a:lnTo>
                <a:close/>
              </a:path>
              <a:path w="2159000" h="329564">
                <a:moveTo>
                  <a:pt x="2154554" y="149351"/>
                </a:moveTo>
                <a:lnTo>
                  <a:pt x="2124455" y="149351"/>
                </a:lnTo>
                <a:lnTo>
                  <a:pt x="2130742" y="157733"/>
                </a:lnTo>
                <a:lnTo>
                  <a:pt x="2129789" y="155447"/>
                </a:lnTo>
                <a:lnTo>
                  <a:pt x="2157221" y="155447"/>
                </a:lnTo>
                <a:lnTo>
                  <a:pt x="2154554" y="149351"/>
                </a:lnTo>
                <a:close/>
              </a:path>
              <a:path w="2159000" h="329564">
                <a:moveTo>
                  <a:pt x="35813" y="149351"/>
                </a:moveTo>
                <a:lnTo>
                  <a:pt x="34289" y="149351"/>
                </a:lnTo>
                <a:lnTo>
                  <a:pt x="32765" y="152399"/>
                </a:lnTo>
                <a:lnTo>
                  <a:pt x="35813" y="149351"/>
                </a:lnTo>
                <a:close/>
              </a:path>
              <a:path w="2159000" h="329564">
                <a:moveTo>
                  <a:pt x="1843697" y="45719"/>
                </a:moveTo>
                <a:lnTo>
                  <a:pt x="1611772" y="45719"/>
                </a:lnTo>
                <a:lnTo>
                  <a:pt x="1690616" y="54863"/>
                </a:lnTo>
                <a:lnTo>
                  <a:pt x="1716785" y="54863"/>
                </a:lnTo>
                <a:lnTo>
                  <a:pt x="1756409" y="60959"/>
                </a:lnTo>
                <a:lnTo>
                  <a:pt x="1795271" y="64007"/>
                </a:lnTo>
                <a:lnTo>
                  <a:pt x="1839937" y="73151"/>
                </a:lnTo>
                <a:lnTo>
                  <a:pt x="1855038" y="73151"/>
                </a:lnTo>
                <a:lnTo>
                  <a:pt x="1931249" y="88391"/>
                </a:lnTo>
                <a:lnTo>
                  <a:pt x="1946494" y="88391"/>
                </a:lnTo>
                <a:lnTo>
                  <a:pt x="1961694" y="91439"/>
                </a:lnTo>
                <a:lnTo>
                  <a:pt x="1976830" y="97535"/>
                </a:lnTo>
                <a:lnTo>
                  <a:pt x="2021650" y="106679"/>
                </a:lnTo>
                <a:lnTo>
                  <a:pt x="2036329" y="112775"/>
                </a:lnTo>
                <a:lnTo>
                  <a:pt x="2050844" y="115823"/>
                </a:lnTo>
                <a:lnTo>
                  <a:pt x="2065177" y="121919"/>
                </a:lnTo>
                <a:lnTo>
                  <a:pt x="2079306" y="124967"/>
                </a:lnTo>
                <a:lnTo>
                  <a:pt x="2106929" y="137159"/>
                </a:lnTo>
                <a:lnTo>
                  <a:pt x="2117597" y="146303"/>
                </a:lnTo>
                <a:lnTo>
                  <a:pt x="2125979" y="152399"/>
                </a:lnTo>
                <a:lnTo>
                  <a:pt x="2124455" y="149351"/>
                </a:lnTo>
                <a:lnTo>
                  <a:pt x="2154554" y="149351"/>
                </a:lnTo>
                <a:lnTo>
                  <a:pt x="2151887" y="143255"/>
                </a:lnTo>
                <a:lnTo>
                  <a:pt x="2151125" y="143255"/>
                </a:lnTo>
                <a:lnTo>
                  <a:pt x="2150363" y="140207"/>
                </a:lnTo>
                <a:lnTo>
                  <a:pt x="2143505" y="134111"/>
                </a:lnTo>
                <a:lnTo>
                  <a:pt x="2141981" y="131063"/>
                </a:lnTo>
                <a:lnTo>
                  <a:pt x="2131313" y="124967"/>
                </a:lnTo>
                <a:lnTo>
                  <a:pt x="2118359" y="115823"/>
                </a:lnTo>
                <a:lnTo>
                  <a:pt x="2103119" y="109727"/>
                </a:lnTo>
                <a:lnTo>
                  <a:pt x="2074785" y="97535"/>
                </a:lnTo>
                <a:lnTo>
                  <a:pt x="2060213" y="91439"/>
                </a:lnTo>
                <a:lnTo>
                  <a:pt x="2045407" y="88391"/>
                </a:lnTo>
                <a:lnTo>
                  <a:pt x="2030394" y="82295"/>
                </a:lnTo>
                <a:lnTo>
                  <a:pt x="1984374" y="73151"/>
                </a:lnTo>
                <a:lnTo>
                  <a:pt x="1968796" y="67055"/>
                </a:lnTo>
                <a:lnTo>
                  <a:pt x="1921717" y="57911"/>
                </a:lnTo>
                <a:lnTo>
                  <a:pt x="1905998" y="57911"/>
                </a:lnTo>
                <a:lnTo>
                  <a:pt x="1843697" y="45719"/>
                </a:lnTo>
                <a:close/>
              </a:path>
              <a:path w="2159000" h="329564">
                <a:moveTo>
                  <a:pt x="865338" y="27431"/>
                </a:moveTo>
                <a:lnTo>
                  <a:pt x="465950" y="27431"/>
                </a:lnTo>
                <a:lnTo>
                  <a:pt x="439673" y="30479"/>
                </a:lnTo>
                <a:lnTo>
                  <a:pt x="399287" y="36575"/>
                </a:lnTo>
                <a:lnTo>
                  <a:pt x="360425" y="39623"/>
                </a:lnTo>
                <a:lnTo>
                  <a:pt x="330352" y="45719"/>
                </a:lnTo>
                <a:lnTo>
                  <a:pt x="574091" y="45719"/>
                </a:lnTo>
                <a:lnTo>
                  <a:pt x="626944" y="39623"/>
                </a:lnTo>
                <a:lnTo>
                  <a:pt x="653412" y="39623"/>
                </a:lnTo>
                <a:lnTo>
                  <a:pt x="679900" y="36575"/>
                </a:lnTo>
                <a:lnTo>
                  <a:pt x="706400" y="36575"/>
                </a:lnTo>
                <a:lnTo>
                  <a:pt x="732908" y="33527"/>
                </a:lnTo>
                <a:lnTo>
                  <a:pt x="759416" y="33527"/>
                </a:lnTo>
                <a:lnTo>
                  <a:pt x="785920" y="30479"/>
                </a:lnTo>
                <a:lnTo>
                  <a:pt x="838887" y="30479"/>
                </a:lnTo>
                <a:lnTo>
                  <a:pt x="865338" y="27431"/>
                </a:lnTo>
                <a:close/>
              </a:path>
              <a:path w="2159000" h="329564">
                <a:moveTo>
                  <a:pt x="1692795" y="27431"/>
                </a:moveTo>
                <a:lnTo>
                  <a:pt x="1294186" y="27431"/>
                </a:lnTo>
                <a:lnTo>
                  <a:pt x="1320637" y="30479"/>
                </a:lnTo>
                <a:lnTo>
                  <a:pt x="1373600" y="30479"/>
                </a:lnTo>
                <a:lnTo>
                  <a:pt x="1400099" y="33527"/>
                </a:lnTo>
                <a:lnTo>
                  <a:pt x="1426604" y="33527"/>
                </a:lnTo>
                <a:lnTo>
                  <a:pt x="1453107" y="36575"/>
                </a:lnTo>
                <a:lnTo>
                  <a:pt x="1479603" y="36575"/>
                </a:lnTo>
                <a:lnTo>
                  <a:pt x="1506086" y="39623"/>
                </a:lnTo>
                <a:lnTo>
                  <a:pt x="1532550" y="39623"/>
                </a:lnTo>
                <a:lnTo>
                  <a:pt x="1585399" y="45719"/>
                </a:lnTo>
                <a:lnTo>
                  <a:pt x="1828399" y="45719"/>
                </a:lnTo>
                <a:lnTo>
                  <a:pt x="1798319" y="39623"/>
                </a:lnTo>
                <a:lnTo>
                  <a:pt x="1759457" y="36575"/>
                </a:lnTo>
                <a:lnTo>
                  <a:pt x="1719071" y="30479"/>
                </a:lnTo>
                <a:lnTo>
                  <a:pt x="1692795" y="27431"/>
                </a:lnTo>
                <a:close/>
              </a:path>
              <a:path w="2159000" h="329564">
                <a:moveTo>
                  <a:pt x="1587131" y="18287"/>
                </a:moveTo>
                <a:lnTo>
                  <a:pt x="571614" y="18287"/>
                </a:lnTo>
                <a:lnTo>
                  <a:pt x="492288" y="27431"/>
                </a:lnTo>
                <a:lnTo>
                  <a:pt x="970787" y="27431"/>
                </a:lnTo>
                <a:lnTo>
                  <a:pt x="1024889" y="24383"/>
                </a:lnTo>
                <a:lnTo>
                  <a:pt x="1640063" y="24383"/>
                </a:lnTo>
                <a:lnTo>
                  <a:pt x="1587131" y="18287"/>
                </a:lnTo>
                <a:close/>
              </a:path>
              <a:path w="2159000" h="329564">
                <a:moveTo>
                  <a:pt x="1640063" y="24383"/>
                </a:moveTo>
                <a:lnTo>
                  <a:pt x="1134617" y="24383"/>
                </a:lnTo>
                <a:lnTo>
                  <a:pt x="1188719" y="27431"/>
                </a:lnTo>
                <a:lnTo>
                  <a:pt x="1666457" y="27431"/>
                </a:lnTo>
                <a:lnTo>
                  <a:pt x="1640063" y="24383"/>
                </a:lnTo>
                <a:close/>
              </a:path>
              <a:path w="2159000" h="329564">
                <a:moveTo>
                  <a:pt x="1507466" y="12191"/>
                </a:moveTo>
                <a:lnTo>
                  <a:pt x="651279" y="12191"/>
                </a:lnTo>
                <a:lnTo>
                  <a:pt x="598140" y="18287"/>
                </a:lnTo>
                <a:lnTo>
                  <a:pt x="1560605" y="18287"/>
                </a:lnTo>
                <a:lnTo>
                  <a:pt x="1507466" y="12191"/>
                </a:lnTo>
                <a:close/>
              </a:path>
              <a:path w="2159000" h="329564">
                <a:moveTo>
                  <a:pt x="1454250" y="9143"/>
                </a:moveTo>
                <a:lnTo>
                  <a:pt x="704495" y="9143"/>
                </a:lnTo>
                <a:lnTo>
                  <a:pt x="677880" y="12191"/>
                </a:lnTo>
                <a:lnTo>
                  <a:pt x="1480865" y="12191"/>
                </a:lnTo>
                <a:lnTo>
                  <a:pt x="1454250" y="9143"/>
                </a:lnTo>
                <a:close/>
              </a:path>
              <a:path w="2159000" h="329564">
                <a:moveTo>
                  <a:pt x="1374387" y="6095"/>
                </a:moveTo>
                <a:lnTo>
                  <a:pt x="784358" y="6095"/>
                </a:lnTo>
                <a:lnTo>
                  <a:pt x="757740" y="9143"/>
                </a:lnTo>
                <a:lnTo>
                  <a:pt x="1401005" y="9143"/>
                </a:lnTo>
                <a:lnTo>
                  <a:pt x="1374387" y="6095"/>
                </a:lnTo>
                <a:close/>
              </a:path>
              <a:path w="2159000" h="329564">
                <a:moveTo>
                  <a:pt x="1294626" y="3047"/>
                </a:moveTo>
                <a:lnTo>
                  <a:pt x="864119" y="3047"/>
                </a:lnTo>
                <a:lnTo>
                  <a:pt x="837553" y="6095"/>
                </a:lnTo>
                <a:lnTo>
                  <a:pt x="1321192" y="6095"/>
                </a:lnTo>
                <a:lnTo>
                  <a:pt x="1294626" y="3047"/>
                </a:lnTo>
                <a:close/>
              </a:path>
              <a:path w="2159000" h="329564">
                <a:moveTo>
                  <a:pt x="1188719" y="0"/>
                </a:moveTo>
                <a:lnTo>
                  <a:pt x="970025" y="0"/>
                </a:lnTo>
                <a:lnTo>
                  <a:pt x="943615" y="3047"/>
                </a:lnTo>
                <a:lnTo>
                  <a:pt x="1215130" y="3047"/>
                </a:lnTo>
                <a:lnTo>
                  <a:pt x="1188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Editting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Pictures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613403"/>
            <a:ext cx="6992620" cy="3220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Image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dimensions: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px: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varies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devic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in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mm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millimet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pt: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1/72</a:t>
            </a:r>
            <a:r>
              <a:rPr sz="1950" spc="15" baseline="25641" dirty="0">
                <a:latin typeface="Calibri"/>
                <a:cs typeface="Calibri"/>
              </a:rPr>
              <a:t>nd</a:t>
            </a:r>
            <a:r>
              <a:rPr sz="1950" spc="179" baseline="2564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inch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dip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dp):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densit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0" dirty="0">
                <a:latin typeface="Calibri"/>
                <a:cs typeface="Calibri"/>
              </a:rPr>
              <a:t>‐independent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25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dip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hardwar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pixel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~16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dpi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screen</a:t>
            </a:r>
            <a:endParaRPr sz="17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05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1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dip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2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hardwar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pixels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~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32</a:t>
            </a:r>
            <a:r>
              <a:rPr sz="1700" spc="-10" dirty="0">
                <a:latin typeface="Calibri"/>
                <a:cs typeface="Calibri"/>
              </a:rPr>
              <a:t>0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dpi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screen</a:t>
            </a:r>
            <a:endParaRPr sz="17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59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sp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scaled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scaled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Dimension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dimens.xml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5819646"/>
            <a:ext cx="6205855" cy="106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“thin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declare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above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file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@dimen/thin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usin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Resources.getDimension(R.dimen.thin)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4967478"/>
            <a:ext cx="3456431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54703"/>
            <a:ext cx="7536815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Style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Cascade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Styl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Sheet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(CSS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370330" algn="l"/>
              </a:tabLst>
            </a:pPr>
            <a:r>
              <a:rPr sz="2400" spc="-5" dirty="0">
                <a:latin typeface="Calibri"/>
                <a:cs typeface="Calibri"/>
              </a:rPr>
              <a:t>E.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enables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settin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loo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certain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tags.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font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&lt;h1&gt;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&lt;h2&gt;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widgets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E.g.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Foreground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color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red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2717165" algn="l"/>
              </a:tabLst>
            </a:pPr>
            <a:r>
              <a:rPr sz="2400" b="1" spc="-15" dirty="0">
                <a:latin typeface="Calibri"/>
                <a:cs typeface="Calibri"/>
              </a:rPr>
              <a:t>Style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Android: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Style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Theme,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Theme.hol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Theme.material)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Defaul</a:t>
            </a:r>
            <a:r>
              <a:rPr spc="-15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Themes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9902"/>
            <a:ext cx="6864984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defaul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specif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none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stock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themes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514600"/>
            <a:ext cx="2394204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2035" y="2478785"/>
            <a:ext cx="2409443" cy="3998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0018" y="6573492"/>
            <a:ext cx="286258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Theme.Material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theme 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Androi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5.0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41" y="6649680"/>
            <a:ext cx="2544445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Theme.Holo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defaul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theme i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Androi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Examples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5" dirty="0"/>
              <a:t>Theme</a:t>
            </a:r>
            <a:r>
              <a:rPr spc="-15"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209800"/>
            <a:ext cx="2514600" cy="398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2177033"/>
            <a:ext cx="2535936" cy="401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6239" y="6475194"/>
            <a:ext cx="19786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GMAI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Hol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Light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796" y="6457679"/>
            <a:ext cx="20828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Setting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Hol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Dark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699" y="3665470"/>
            <a:ext cx="729615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30" dirty="0">
                <a:solidFill>
                  <a:srgbClr val="FF0000"/>
                </a:solidFill>
                <a:latin typeface="Calibri"/>
                <a:cs typeface="Calibri"/>
              </a:rPr>
              <a:t>Android</a:t>
            </a:r>
            <a:r>
              <a:rPr sz="5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UI</a:t>
            </a:r>
            <a:r>
              <a:rPr sz="54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Calibri"/>
                <a:cs typeface="Calibri"/>
              </a:rPr>
              <a:t>Desig</a:t>
            </a:r>
            <a:r>
              <a:rPr sz="54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54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2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5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400" b="1" spc="-35" dirty="0">
                <a:solidFill>
                  <a:srgbClr val="FF0000"/>
                </a:solidFill>
                <a:latin typeface="Calibri"/>
                <a:cs typeface="Calibri"/>
              </a:rPr>
              <a:t>XML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404043"/>
            <a:ext cx="2727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UI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Tour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748270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developers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reuse</a:t>
            </a:r>
            <a:endParaRPr sz="2400">
              <a:latin typeface="Calibri"/>
              <a:cs typeface="Calibri"/>
            </a:endParaRPr>
          </a:p>
          <a:p>
            <a:pPr marL="355600" marR="31686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Next: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Review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usag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popula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355600" marR="1090295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1858645" algn="l"/>
              </a:tabLst>
            </a:pPr>
            <a:r>
              <a:rPr sz="2400" dirty="0">
                <a:latin typeface="Calibri"/>
                <a:cs typeface="Calibri"/>
              </a:rPr>
              <a:t>Why?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Thes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mentioned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developin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02" y="1066223"/>
            <a:ext cx="746569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Edit</a:t>
            </a:r>
            <a:r>
              <a:rPr sz="3200" b="1" spc="-7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XML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Layouts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using</a:t>
            </a:r>
            <a:r>
              <a:rPr sz="3200" b="1" spc="-9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Graphica</a:t>
            </a:r>
            <a:r>
              <a:rPr sz="3200" b="1" spc="-10" dirty="0">
                <a:solidFill>
                  <a:srgbClr val="330065"/>
                </a:solidFill>
                <a:latin typeface="Calibri"/>
                <a:cs typeface="Calibri"/>
              </a:rPr>
              <a:t>l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502" y="1854703"/>
            <a:ext cx="7676515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dra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widgets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color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151" y="2726435"/>
            <a:ext cx="6102096" cy="449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5010" y="3219450"/>
            <a:ext cx="1168400" cy="3804285"/>
          </a:xfrm>
          <a:custGeom>
            <a:avLst/>
            <a:gdLst/>
            <a:ahLst/>
            <a:cxnLst/>
            <a:rect l="l" t="t" r="r" b="b"/>
            <a:pathLst>
              <a:path w="1168400" h="3804284">
                <a:moveTo>
                  <a:pt x="1162811" y="0"/>
                </a:moveTo>
                <a:lnTo>
                  <a:pt x="5333" y="0"/>
                </a:lnTo>
                <a:lnTo>
                  <a:pt x="0" y="6095"/>
                </a:lnTo>
                <a:lnTo>
                  <a:pt x="0" y="3798569"/>
                </a:lnTo>
                <a:lnTo>
                  <a:pt x="5333" y="3803903"/>
                </a:lnTo>
                <a:lnTo>
                  <a:pt x="1162811" y="3803903"/>
                </a:lnTo>
                <a:lnTo>
                  <a:pt x="1168145" y="3798569"/>
                </a:lnTo>
                <a:lnTo>
                  <a:pt x="1168145" y="3790949"/>
                </a:lnTo>
                <a:lnTo>
                  <a:pt x="25145" y="3790949"/>
                </a:lnTo>
                <a:lnTo>
                  <a:pt x="12191" y="3778757"/>
                </a:lnTo>
                <a:lnTo>
                  <a:pt x="25145" y="3778757"/>
                </a:lnTo>
                <a:lnTo>
                  <a:pt x="25145" y="25907"/>
                </a:lnTo>
                <a:lnTo>
                  <a:pt x="12191" y="25907"/>
                </a:lnTo>
                <a:lnTo>
                  <a:pt x="25145" y="12953"/>
                </a:lnTo>
                <a:lnTo>
                  <a:pt x="1168145" y="12953"/>
                </a:lnTo>
                <a:lnTo>
                  <a:pt x="1168145" y="6095"/>
                </a:lnTo>
                <a:lnTo>
                  <a:pt x="1162811" y="0"/>
                </a:lnTo>
                <a:close/>
              </a:path>
              <a:path w="1168400" h="3804284">
                <a:moveTo>
                  <a:pt x="25145" y="3778757"/>
                </a:moveTo>
                <a:lnTo>
                  <a:pt x="12191" y="3778757"/>
                </a:lnTo>
                <a:lnTo>
                  <a:pt x="25145" y="3790949"/>
                </a:lnTo>
                <a:lnTo>
                  <a:pt x="25145" y="3778757"/>
                </a:lnTo>
                <a:close/>
              </a:path>
              <a:path w="1168400" h="3804284">
                <a:moveTo>
                  <a:pt x="1142999" y="3778757"/>
                </a:moveTo>
                <a:lnTo>
                  <a:pt x="25145" y="3778757"/>
                </a:lnTo>
                <a:lnTo>
                  <a:pt x="25145" y="3790949"/>
                </a:lnTo>
                <a:lnTo>
                  <a:pt x="1142999" y="3790949"/>
                </a:lnTo>
                <a:lnTo>
                  <a:pt x="1142999" y="3778757"/>
                </a:lnTo>
                <a:close/>
              </a:path>
              <a:path w="1168400" h="3804284">
                <a:moveTo>
                  <a:pt x="1142999" y="12953"/>
                </a:moveTo>
                <a:lnTo>
                  <a:pt x="1142999" y="3790949"/>
                </a:lnTo>
                <a:lnTo>
                  <a:pt x="1155191" y="3778757"/>
                </a:lnTo>
                <a:lnTo>
                  <a:pt x="1168145" y="3778757"/>
                </a:lnTo>
                <a:lnTo>
                  <a:pt x="1168145" y="25907"/>
                </a:lnTo>
                <a:lnTo>
                  <a:pt x="1155191" y="25907"/>
                </a:lnTo>
                <a:lnTo>
                  <a:pt x="1142999" y="12953"/>
                </a:lnTo>
                <a:close/>
              </a:path>
              <a:path w="1168400" h="3804284">
                <a:moveTo>
                  <a:pt x="1168145" y="3778757"/>
                </a:moveTo>
                <a:lnTo>
                  <a:pt x="1155191" y="3778757"/>
                </a:lnTo>
                <a:lnTo>
                  <a:pt x="1142999" y="3790949"/>
                </a:lnTo>
                <a:lnTo>
                  <a:pt x="1168145" y="3790949"/>
                </a:lnTo>
                <a:lnTo>
                  <a:pt x="1168145" y="3778757"/>
                </a:lnTo>
                <a:close/>
              </a:path>
              <a:path w="1168400" h="3804284">
                <a:moveTo>
                  <a:pt x="25145" y="12953"/>
                </a:moveTo>
                <a:lnTo>
                  <a:pt x="12191" y="25907"/>
                </a:lnTo>
                <a:lnTo>
                  <a:pt x="25145" y="25907"/>
                </a:lnTo>
                <a:lnTo>
                  <a:pt x="25145" y="12953"/>
                </a:lnTo>
                <a:close/>
              </a:path>
              <a:path w="1168400" h="3804284">
                <a:moveTo>
                  <a:pt x="1142999" y="12953"/>
                </a:moveTo>
                <a:lnTo>
                  <a:pt x="25145" y="12953"/>
                </a:lnTo>
                <a:lnTo>
                  <a:pt x="25145" y="25907"/>
                </a:lnTo>
                <a:lnTo>
                  <a:pt x="1142999" y="25907"/>
                </a:lnTo>
                <a:lnTo>
                  <a:pt x="1142999" y="12953"/>
                </a:lnTo>
                <a:close/>
              </a:path>
              <a:path w="1168400" h="3804284">
                <a:moveTo>
                  <a:pt x="1168145" y="12953"/>
                </a:moveTo>
                <a:lnTo>
                  <a:pt x="1142999" y="12953"/>
                </a:lnTo>
                <a:lnTo>
                  <a:pt x="1155191" y="25907"/>
                </a:lnTo>
                <a:lnTo>
                  <a:pt x="1168145" y="25907"/>
                </a:lnTo>
                <a:lnTo>
                  <a:pt x="1168145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8409" y="4712208"/>
            <a:ext cx="1778000" cy="2322830"/>
          </a:xfrm>
          <a:custGeom>
            <a:avLst/>
            <a:gdLst/>
            <a:ahLst/>
            <a:cxnLst/>
            <a:rect l="l" t="t" r="r" b="b"/>
            <a:pathLst>
              <a:path w="1778000" h="2322829">
                <a:moveTo>
                  <a:pt x="17724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2316479"/>
                </a:lnTo>
                <a:lnTo>
                  <a:pt x="5333" y="2322575"/>
                </a:lnTo>
                <a:lnTo>
                  <a:pt x="1772411" y="2322575"/>
                </a:lnTo>
                <a:lnTo>
                  <a:pt x="1777745" y="2316479"/>
                </a:lnTo>
                <a:lnTo>
                  <a:pt x="1777745" y="2309621"/>
                </a:lnTo>
                <a:lnTo>
                  <a:pt x="25145" y="2309621"/>
                </a:lnTo>
                <a:lnTo>
                  <a:pt x="12191" y="2296667"/>
                </a:lnTo>
                <a:lnTo>
                  <a:pt x="25145" y="2296667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1777745" y="12191"/>
                </a:lnTo>
                <a:lnTo>
                  <a:pt x="1777745" y="5333"/>
                </a:lnTo>
                <a:lnTo>
                  <a:pt x="1772411" y="0"/>
                </a:lnTo>
                <a:close/>
              </a:path>
              <a:path w="1778000" h="2322829">
                <a:moveTo>
                  <a:pt x="25145" y="2296667"/>
                </a:moveTo>
                <a:lnTo>
                  <a:pt x="12191" y="2296667"/>
                </a:lnTo>
                <a:lnTo>
                  <a:pt x="25145" y="2309621"/>
                </a:lnTo>
                <a:lnTo>
                  <a:pt x="25145" y="2296667"/>
                </a:lnTo>
                <a:close/>
              </a:path>
              <a:path w="1778000" h="2322829">
                <a:moveTo>
                  <a:pt x="1752599" y="2296667"/>
                </a:moveTo>
                <a:lnTo>
                  <a:pt x="25145" y="2296667"/>
                </a:lnTo>
                <a:lnTo>
                  <a:pt x="25145" y="2309621"/>
                </a:lnTo>
                <a:lnTo>
                  <a:pt x="1752599" y="2309621"/>
                </a:lnTo>
                <a:lnTo>
                  <a:pt x="1752599" y="2296667"/>
                </a:lnTo>
                <a:close/>
              </a:path>
              <a:path w="1778000" h="2322829">
                <a:moveTo>
                  <a:pt x="1752599" y="12191"/>
                </a:moveTo>
                <a:lnTo>
                  <a:pt x="1752599" y="2309621"/>
                </a:lnTo>
                <a:lnTo>
                  <a:pt x="1764791" y="2296667"/>
                </a:lnTo>
                <a:lnTo>
                  <a:pt x="1777745" y="2296667"/>
                </a:lnTo>
                <a:lnTo>
                  <a:pt x="1777745" y="25145"/>
                </a:lnTo>
                <a:lnTo>
                  <a:pt x="1764791" y="25145"/>
                </a:lnTo>
                <a:lnTo>
                  <a:pt x="1752599" y="12191"/>
                </a:lnTo>
                <a:close/>
              </a:path>
              <a:path w="1778000" h="2322829">
                <a:moveTo>
                  <a:pt x="1777745" y="2296667"/>
                </a:moveTo>
                <a:lnTo>
                  <a:pt x="1764791" y="2296667"/>
                </a:lnTo>
                <a:lnTo>
                  <a:pt x="1752599" y="2309621"/>
                </a:lnTo>
                <a:lnTo>
                  <a:pt x="1777745" y="2309621"/>
                </a:lnTo>
                <a:lnTo>
                  <a:pt x="1777745" y="2296667"/>
                </a:lnTo>
                <a:close/>
              </a:path>
              <a:path w="1778000" h="2322829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1778000" h="2322829">
                <a:moveTo>
                  <a:pt x="17525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1752599" y="25145"/>
                </a:lnTo>
                <a:lnTo>
                  <a:pt x="1752599" y="12191"/>
                </a:lnTo>
                <a:close/>
              </a:path>
              <a:path w="1778000" h="2322829">
                <a:moveTo>
                  <a:pt x="1777745" y="12191"/>
                </a:moveTo>
                <a:lnTo>
                  <a:pt x="1752599" y="12191"/>
                </a:lnTo>
                <a:lnTo>
                  <a:pt x="1764791" y="25145"/>
                </a:lnTo>
                <a:lnTo>
                  <a:pt x="1777745" y="25145"/>
                </a:lnTo>
                <a:lnTo>
                  <a:pt x="17777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0723" y="4724400"/>
            <a:ext cx="1081405" cy="666115"/>
          </a:xfrm>
          <a:custGeom>
            <a:avLst/>
            <a:gdLst/>
            <a:ahLst/>
            <a:cxnLst/>
            <a:rect l="l" t="t" r="r" b="b"/>
            <a:pathLst>
              <a:path w="1081405" h="666114">
                <a:moveTo>
                  <a:pt x="1048933" y="20096"/>
                </a:moveTo>
                <a:lnTo>
                  <a:pt x="1030991" y="20408"/>
                </a:lnTo>
                <a:lnTo>
                  <a:pt x="0" y="649223"/>
                </a:lnTo>
                <a:lnTo>
                  <a:pt x="9905" y="665987"/>
                </a:lnTo>
                <a:lnTo>
                  <a:pt x="1039746" y="37133"/>
                </a:lnTo>
                <a:lnTo>
                  <a:pt x="1048933" y="20096"/>
                </a:lnTo>
                <a:close/>
              </a:path>
              <a:path w="1081405" h="666114">
                <a:moveTo>
                  <a:pt x="1081277" y="0"/>
                </a:moveTo>
                <a:lnTo>
                  <a:pt x="976883" y="2285"/>
                </a:lnTo>
                <a:lnTo>
                  <a:pt x="1060703" y="2285"/>
                </a:lnTo>
                <a:lnTo>
                  <a:pt x="1070609" y="18287"/>
                </a:lnTo>
                <a:lnTo>
                  <a:pt x="1039746" y="37133"/>
                </a:lnTo>
                <a:lnTo>
                  <a:pt x="1014983" y="83057"/>
                </a:lnTo>
                <a:lnTo>
                  <a:pt x="1012697" y="87629"/>
                </a:lnTo>
                <a:lnTo>
                  <a:pt x="1014221" y="93725"/>
                </a:lnTo>
                <a:lnTo>
                  <a:pt x="1018793" y="96011"/>
                </a:lnTo>
                <a:lnTo>
                  <a:pt x="1023365" y="99059"/>
                </a:lnTo>
                <a:lnTo>
                  <a:pt x="1029461" y="96773"/>
                </a:lnTo>
                <a:lnTo>
                  <a:pt x="1031747" y="92201"/>
                </a:lnTo>
                <a:lnTo>
                  <a:pt x="1081277" y="0"/>
                </a:lnTo>
                <a:close/>
              </a:path>
              <a:path w="1081405" h="666114">
                <a:moveTo>
                  <a:pt x="1062590" y="5333"/>
                </a:moveTo>
                <a:lnTo>
                  <a:pt x="1056893" y="5333"/>
                </a:lnTo>
                <a:lnTo>
                  <a:pt x="1065275" y="19811"/>
                </a:lnTo>
                <a:lnTo>
                  <a:pt x="1048933" y="20096"/>
                </a:lnTo>
                <a:lnTo>
                  <a:pt x="1039746" y="37133"/>
                </a:lnTo>
                <a:lnTo>
                  <a:pt x="1070609" y="18287"/>
                </a:lnTo>
                <a:lnTo>
                  <a:pt x="1062590" y="5333"/>
                </a:lnTo>
                <a:close/>
              </a:path>
              <a:path w="1081405" h="666114">
                <a:moveTo>
                  <a:pt x="1060703" y="2285"/>
                </a:moveTo>
                <a:lnTo>
                  <a:pt x="971549" y="2285"/>
                </a:lnTo>
                <a:lnTo>
                  <a:pt x="967739" y="6857"/>
                </a:lnTo>
                <a:lnTo>
                  <a:pt x="967739" y="17525"/>
                </a:lnTo>
                <a:lnTo>
                  <a:pt x="972311" y="21335"/>
                </a:lnTo>
                <a:lnTo>
                  <a:pt x="977645" y="21335"/>
                </a:lnTo>
                <a:lnTo>
                  <a:pt x="1030991" y="20408"/>
                </a:lnTo>
                <a:lnTo>
                  <a:pt x="1060703" y="2285"/>
                </a:lnTo>
                <a:close/>
              </a:path>
              <a:path w="1081405" h="666114">
                <a:moveTo>
                  <a:pt x="1060703" y="2285"/>
                </a:moveTo>
                <a:lnTo>
                  <a:pt x="1030991" y="20408"/>
                </a:lnTo>
                <a:lnTo>
                  <a:pt x="1048933" y="20096"/>
                </a:lnTo>
                <a:lnTo>
                  <a:pt x="1056893" y="5333"/>
                </a:lnTo>
                <a:lnTo>
                  <a:pt x="1062590" y="5333"/>
                </a:lnTo>
                <a:lnTo>
                  <a:pt x="1060703" y="2285"/>
                </a:lnTo>
                <a:close/>
              </a:path>
              <a:path w="1081405" h="666114">
                <a:moveTo>
                  <a:pt x="1056893" y="5333"/>
                </a:moveTo>
                <a:lnTo>
                  <a:pt x="1048933" y="20096"/>
                </a:lnTo>
                <a:lnTo>
                  <a:pt x="1065275" y="19811"/>
                </a:lnTo>
                <a:lnTo>
                  <a:pt x="1056893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7276" y="4898916"/>
            <a:ext cx="8910955" cy="151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50200" marR="5080" algn="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Edi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 layout properties</a:t>
            </a:r>
            <a:endParaRPr sz="1600">
              <a:latin typeface="Arial"/>
              <a:cs typeface="Arial"/>
            </a:endParaRPr>
          </a:p>
          <a:p>
            <a:pPr marL="12700" marR="7592059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Dra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drop butto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any othe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widget 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12202" y="5408676"/>
            <a:ext cx="942340" cy="541020"/>
          </a:xfrm>
          <a:custGeom>
            <a:avLst/>
            <a:gdLst/>
            <a:ahLst/>
            <a:cxnLst/>
            <a:rect l="l" t="t" r="r" b="b"/>
            <a:pathLst>
              <a:path w="942340" h="541020">
                <a:moveTo>
                  <a:pt x="60959" y="443483"/>
                </a:moveTo>
                <a:lnTo>
                  <a:pt x="55625" y="445007"/>
                </a:lnTo>
                <a:lnTo>
                  <a:pt x="52577" y="449579"/>
                </a:lnTo>
                <a:lnTo>
                  <a:pt x="0" y="540257"/>
                </a:lnTo>
                <a:lnTo>
                  <a:pt x="104393" y="541019"/>
                </a:lnTo>
                <a:lnTo>
                  <a:pt x="109727" y="541019"/>
                </a:lnTo>
                <a:lnTo>
                  <a:pt x="112471" y="538733"/>
                </a:lnTo>
                <a:lnTo>
                  <a:pt x="21335" y="538733"/>
                </a:lnTo>
                <a:lnTo>
                  <a:pt x="12191" y="522731"/>
                </a:lnTo>
                <a:lnTo>
                  <a:pt x="42724" y="505379"/>
                </a:lnTo>
                <a:lnTo>
                  <a:pt x="69341" y="459485"/>
                </a:lnTo>
                <a:lnTo>
                  <a:pt x="71627" y="454913"/>
                </a:lnTo>
                <a:lnTo>
                  <a:pt x="70103" y="448817"/>
                </a:lnTo>
                <a:lnTo>
                  <a:pt x="65531" y="446531"/>
                </a:lnTo>
                <a:lnTo>
                  <a:pt x="60959" y="443483"/>
                </a:lnTo>
                <a:close/>
              </a:path>
              <a:path w="942340" h="541020">
                <a:moveTo>
                  <a:pt x="42724" y="505379"/>
                </a:moveTo>
                <a:lnTo>
                  <a:pt x="12191" y="522731"/>
                </a:lnTo>
                <a:lnTo>
                  <a:pt x="21335" y="538733"/>
                </a:lnTo>
                <a:lnTo>
                  <a:pt x="26711" y="535685"/>
                </a:lnTo>
                <a:lnTo>
                  <a:pt x="25145" y="535685"/>
                </a:lnTo>
                <a:lnTo>
                  <a:pt x="16763" y="521207"/>
                </a:lnTo>
                <a:lnTo>
                  <a:pt x="33543" y="521207"/>
                </a:lnTo>
                <a:lnTo>
                  <a:pt x="42724" y="505379"/>
                </a:lnTo>
                <a:close/>
              </a:path>
              <a:path w="942340" h="541020">
                <a:moveTo>
                  <a:pt x="51711" y="521509"/>
                </a:moveTo>
                <a:lnTo>
                  <a:pt x="21335" y="538733"/>
                </a:lnTo>
                <a:lnTo>
                  <a:pt x="112471" y="538733"/>
                </a:lnTo>
                <a:lnTo>
                  <a:pt x="114299" y="537209"/>
                </a:lnTo>
                <a:lnTo>
                  <a:pt x="114299" y="526541"/>
                </a:lnTo>
                <a:lnTo>
                  <a:pt x="110489" y="521969"/>
                </a:lnTo>
                <a:lnTo>
                  <a:pt x="105155" y="521969"/>
                </a:lnTo>
                <a:lnTo>
                  <a:pt x="51711" y="521509"/>
                </a:lnTo>
                <a:close/>
              </a:path>
              <a:path w="942340" h="541020">
                <a:moveTo>
                  <a:pt x="16763" y="521207"/>
                </a:moveTo>
                <a:lnTo>
                  <a:pt x="25145" y="535685"/>
                </a:lnTo>
                <a:lnTo>
                  <a:pt x="33459" y="521351"/>
                </a:lnTo>
                <a:lnTo>
                  <a:pt x="16763" y="521207"/>
                </a:lnTo>
                <a:close/>
              </a:path>
              <a:path w="942340" h="541020">
                <a:moveTo>
                  <a:pt x="33459" y="521351"/>
                </a:moveTo>
                <a:lnTo>
                  <a:pt x="25145" y="535685"/>
                </a:lnTo>
                <a:lnTo>
                  <a:pt x="26711" y="535685"/>
                </a:lnTo>
                <a:lnTo>
                  <a:pt x="51711" y="521509"/>
                </a:lnTo>
                <a:lnTo>
                  <a:pt x="33459" y="521351"/>
                </a:lnTo>
                <a:close/>
              </a:path>
              <a:path w="942340" h="541020">
                <a:moveTo>
                  <a:pt x="931925" y="0"/>
                </a:moveTo>
                <a:lnTo>
                  <a:pt x="42724" y="505379"/>
                </a:lnTo>
                <a:lnTo>
                  <a:pt x="33459" y="521351"/>
                </a:lnTo>
                <a:lnTo>
                  <a:pt x="51711" y="521509"/>
                </a:lnTo>
                <a:lnTo>
                  <a:pt x="941831" y="16763"/>
                </a:lnTo>
                <a:lnTo>
                  <a:pt x="931925" y="0"/>
                </a:lnTo>
                <a:close/>
              </a:path>
              <a:path w="942340" h="541020">
                <a:moveTo>
                  <a:pt x="33543" y="521207"/>
                </a:moveTo>
                <a:lnTo>
                  <a:pt x="16763" y="521207"/>
                </a:lnTo>
                <a:lnTo>
                  <a:pt x="33459" y="521351"/>
                </a:lnTo>
                <a:lnTo>
                  <a:pt x="33543" y="5212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8602" y="3537221"/>
            <a:ext cx="1323975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Dra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drop layout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5191" y="3643884"/>
            <a:ext cx="1283970" cy="217170"/>
          </a:xfrm>
          <a:custGeom>
            <a:avLst/>
            <a:gdLst/>
            <a:ahLst/>
            <a:cxnLst/>
            <a:rect l="l" t="t" r="r" b="b"/>
            <a:pathLst>
              <a:path w="1283970" h="217170">
                <a:moveTo>
                  <a:pt x="1228335" y="40318"/>
                </a:moveTo>
                <a:lnTo>
                  <a:pt x="0" y="198119"/>
                </a:lnTo>
                <a:lnTo>
                  <a:pt x="2285" y="217169"/>
                </a:lnTo>
                <a:lnTo>
                  <a:pt x="1230435" y="59487"/>
                </a:lnTo>
                <a:lnTo>
                  <a:pt x="1245663" y="47605"/>
                </a:lnTo>
                <a:lnTo>
                  <a:pt x="1228335" y="40318"/>
                </a:lnTo>
                <a:close/>
              </a:path>
              <a:path w="1283970" h="217170">
                <a:moveTo>
                  <a:pt x="1267536" y="35813"/>
                </a:moveTo>
                <a:lnTo>
                  <a:pt x="1263395" y="35813"/>
                </a:lnTo>
                <a:lnTo>
                  <a:pt x="1266443" y="54863"/>
                </a:lnTo>
                <a:lnTo>
                  <a:pt x="1230435" y="59487"/>
                </a:lnTo>
                <a:lnTo>
                  <a:pt x="1189481" y="91439"/>
                </a:lnTo>
                <a:lnTo>
                  <a:pt x="1184909" y="94487"/>
                </a:lnTo>
                <a:lnTo>
                  <a:pt x="1184147" y="100583"/>
                </a:lnTo>
                <a:lnTo>
                  <a:pt x="1187195" y="104393"/>
                </a:lnTo>
                <a:lnTo>
                  <a:pt x="1190243" y="108965"/>
                </a:lnTo>
                <a:lnTo>
                  <a:pt x="1196339" y="109727"/>
                </a:lnTo>
                <a:lnTo>
                  <a:pt x="1200911" y="106679"/>
                </a:lnTo>
                <a:lnTo>
                  <a:pt x="1283969" y="42671"/>
                </a:lnTo>
                <a:lnTo>
                  <a:pt x="1267536" y="35813"/>
                </a:lnTo>
                <a:close/>
              </a:path>
              <a:path w="1283970" h="217170">
                <a:moveTo>
                  <a:pt x="1245663" y="47605"/>
                </a:moveTo>
                <a:lnTo>
                  <a:pt x="1230435" y="59487"/>
                </a:lnTo>
                <a:lnTo>
                  <a:pt x="1266443" y="54863"/>
                </a:lnTo>
                <a:lnTo>
                  <a:pt x="1266322" y="54101"/>
                </a:lnTo>
                <a:lnTo>
                  <a:pt x="1261109" y="54101"/>
                </a:lnTo>
                <a:lnTo>
                  <a:pt x="1245663" y="47605"/>
                </a:lnTo>
                <a:close/>
              </a:path>
              <a:path w="1283970" h="217170">
                <a:moveTo>
                  <a:pt x="1258823" y="37337"/>
                </a:moveTo>
                <a:lnTo>
                  <a:pt x="1245663" y="47605"/>
                </a:lnTo>
                <a:lnTo>
                  <a:pt x="1261109" y="54101"/>
                </a:lnTo>
                <a:lnTo>
                  <a:pt x="1258823" y="37337"/>
                </a:lnTo>
                <a:close/>
              </a:path>
              <a:path w="1283970" h="217170">
                <a:moveTo>
                  <a:pt x="1263639" y="37337"/>
                </a:moveTo>
                <a:lnTo>
                  <a:pt x="1258823" y="37337"/>
                </a:lnTo>
                <a:lnTo>
                  <a:pt x="1261109" y="54101"/>
                </a:lnTo>
                <a:lnTo>
                  <a:pt x="1266322" y="54101"/>
                </a:lnTo>
                <a:lnTo>
                  <a:pt x="1263639" y="37337"/>
                </a:lnTo>
                <a:close/>
              </a:path>
              <a:path w="1283970" h="217170">
                <a:moveTo>
                  <a:pt x="1263395" y="35813"/>
                </a:moveTo>
                <a:lnTo>
                  <a:pt x="1228335" y="40318"/>
                </a:lnTo>
                <a:lnTo>
                  <a:pt x="1245663" y="47605"/>
                </a:lnTo>
                <a:lnTo>
                  <a:pt x="1258823" y="37337"/>
                </a:lnTo>
                <a:lnTo>
                  <a:pt x="1263639" y="37337"/>
                </a:lnTo>
                <a:lnTo>
                  <a:pt x="1263395" y="35813"/>
                </a:lnTo>
                <a:close/>
              </a:path>
              <a:path w="1283970" h="217170">
                <a:moveTo>
                  <a:pt x="1182623" y="0"/>
                </a:moveTo>
                <a:lnTo>
                  <a:pt x="1176527" y="2285"/>
                </a:lnTo>
                <a:lnTo>
                  <a:pt x="1175003" y="6857"/>
                </a:lnTo>
                <a:lnTo>
                  <a:pt x="1172717" y="12191"/>
                </a:lnTo>
                <a:lnTo>
                  <a:pt x="1175003" y="17525"/>
                </a:lnTo>
                <a:lnTo>
                  <a:pt x="1179575" y="19811"/>
                </a:lnTo>
                <a:lnTo>
                  <a:pt x="1228335" y="40318"/>
                </a:lnTo>
                <a:lnTo>
                  <a:pt x="1263395" y="35813"/>
                </a:lnTo>
                <a:lnTo>
                  <a:pt x="1267536" y="35813"/>
                </a:lnTo>
                <a:lnTo>
                  <a:pt x="1187195" y="2285"/>
                </a:lnTo>
                <a:lnTo>
                  <a:pt x="11826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40" y="1352798"/>
            <a:ext cx="29927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35" dirty="0">
                <a:solidFill>
                  <a:srgbClr val="330065"/>
                </a:solidFill>
                <a:latin typeface="Calibri"/>
                <a:cs typeface="Calibri"/>
              </a:rPr>
              <a:t>XM</a:t>
            </a:r>
            <a:r>
              <a:rPr sz="3600" b="1" spc="-20" dirty="0">
                <a:solidFill>
                  <a:srgbClr val="330065"/>
                </a:solidFill>
                <a:latin typeface="Calibri"/>
                <a:cs typeface="Calibri"/>
              </a:rPr>
              <a:t>L</a:t>
            </a:r>
            <a:r>
              <a:rPr sz="3600" b="1" spc="-7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330065"/>
                </a:solidFill>
                <a:latin typeface="Calibri"/>
                <a:cs typeface="Calibri"/>
              </a:rPr>
              <a:t>Generated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2265675"/>
            <a:ext cx="765492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Clickin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draggin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corresponding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appropriat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main.xml)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185" y="3657600"/>
            <a:ext cx="6178295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7622"/>
            <a:ext cx="68453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Recall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Files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Hello</a:t>
            </a:r>
            <a:r>
              <a:rPr sz="3200" b="1" spc="-6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330065"/>
                </a:solidFill>
                <a:latin typeface="Calibri"/>
                <a:cs typeface="Calibri"/>
              </a:rPr>
              <a:t>Worl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d</a:t>
            </a:r>
            <a:r>
              <a:rPr sz="3200" b="1" spc="-6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Android</a:t>
            </a:r>
            <a:r>
              <a:rPr sz="3200" b="1" spc="-85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Project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9900" y="2414777"/>
            <a:ext cx="2476500" cy="4595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008" y="2273808"/>
            <a:ext cx="5892800" cy="406400"/>
          </a:xfrm>
          <a:custGeom>
            <a:avLst/>
            <a:gdLst/>
            <a:ahLst/>
            <a:cxnLst/>
            <a:rect l="l" t="t" r="r" b="b"/>
            <a:pathLst>
              <a:path w="5892800" h="406400">
                <a:moveTo>
                  <a:pt x="5887211" y="0"/>
                </a:moveTo>
                <a:lnTo>
                  <a:pt x="5333" y="0"/>
                </a:lnTo>
                <a:lnTo>
                  <a:pt x="0" y="5333"/>
                </a:lnTo>
                <a:lnTo>
                  <a:pt x="0" y="400811"/>
                </a:lnTo>
                <a:lnTo>
                  <a:pt x="5333" y="406145"/>
                </a:lnTo>
                <a:lnTo>
                  <a:pt x="5887211" y="406145"/>
                </a:lnTo>
                <a:lnTo>
                  <a:pt x="5892545" y="400811"/>
                </a:lnTo>
                <a:lnTo>
                  <a:pt x="5892545" y="393191"/>
                </a:lnTo>
                <a:lnTo>
                  <a:pt x="25145" y="393191"/>
                </a:lnTo>
                <a:lnTo>
                  <a:pt x="12191" y="380999"/>
                </a:lnTo>
                <a:lnTo>
                  <a:pt x="25145" y="380999"/>
                </a:lnTo>
                <a:lnTo>
                  <a:pt x="25145" y="25145"/>
                </a:lnTo>
                <a:lnTo>
                  <a:pt x="12191" y="25145"/>
                </a:lnTo>
                <a:lnTo>
                  <a:pt x="25145" y="12191"/>
                </a:lnTo>
                <a:lnTo>
                  <a:pt x="5892545" y="12191"/>
                </a:lnTo>
                <a:lnTo>
                  <a:pt x="5892545" y="5333"/>
                </a:lnTo>
                <a:lnTo>
                  <a:pt x="5887211" y="0"/>
                </a:lnTo>
                <a:close/>
              </a:path>
              <a:path w="5892800" h="406400">
                <a:moveTo>
                  <a:pt x="25145" y="380999"/>
                </a:moveTo>
                <a:lnTo>
                  <a:pt x="12191" y="380999"/>
                </a:lnTo>
                <a:lnTo>
                  <a:pt x="25145" y="393191"/>
                </a:lnTo>
                <a:lnTo>
                  <a:pt x="25145" y="380999"/>
                </a:lnTo>
                <a:close/>
              </a:path>
              <a:path w="5892800" h="406400">
                <a:moveTo>
                  <a:pt x="5867399" y="380999"/>
                </a:moveTo>
                <a:lnTo>
                  <a:pt x="25145" y="380999"/>
                </a:lnTo>
                <a:lnTo>
                  <a:pt x="25145" y="393191"/>
                </a:lnTo>
                <a:lnTo>
                  <a:pt x="5867399" y="393191"/>
                </a:lnTo>
                <a:lnTo>
                  <a:pt x="5867399" y="380999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5867399" y="393191"/>
                </a:lnTo>
                <a:lnTo>
                  <a:pt x="5879591" y="380999"/>
                </a:lnTo>
                <a:lnTo>
                  <a:pt x="5892545" y="380999"/>
                </a:lnTo>
                <a:lnTo>
                  <a:pt x="5892545" y="25145"/>
                </a:lnTo>
                <a:lnTo>
                  <a:pt x="5879591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380999"/>
                </a:moveTo>
                <a:lnTo>
                  <a:pt x="5879591" y="380999"/>
                </a:lnTo>
                <a:lnTo>
                  <a:pt x="5867399" y="393191"/>
                </a:lnTo>
                <a:lnTo>
                  <a:pt x="5892545" y="393191"/>
                </a:lnTo>
                <a:lnTo>
                  <a:pt x="5892545" y="380999"/>
                </a:lnTo>
                <a:close/>
              </a:path>
              <a:path w="5892800" h="406400">
                <a:moveTo>
                  <a:pt x="25145" y="12191"/>
                </a:moveTo>
                <a:lnTo>
                  <a:pt x="12191" y="25145"/>
                </a:lnTo>
                <a:lnTo>
                  <a:pt x="25145" y="25145"/>
                </a:lnTo>
                <a:lnTo>
                  <a:pt x="25145" y="12191"/>
                </a:lnTo>
                <a:close/>
              </a:path>
              <a:path w="5892800" h="406400">
                <a:moveTo>
                  <a:pt x="5867399" y="12191"/>
                </a:moveTo>
                <a:lnTo>
                  <a:pt x="25145" y="12191"/>
                </a:lnTo>
                <a:lnTo>
                  <a:pt x="25145" y="25145"/>
                </a:lnTo>
                <a:lnTo>
                  <a:pt x="5867399" y="25145"/>
                </a:lnTo>
                <a:lnTo>
                  <a:pt x="5867399" y="12191"/>
                </a:lnTo>
                <a:close/>
              </a:path>
              <a:path w="5892800" h="406400">
                <a:moveTo>
                  <a:pt x="5892545" y="12191"/>
                </a:moveTo>
                <a:lnTo>
                  <a:pt x="5867399" y="12191"/>
                </a:lnTo>
                <a:lnTo>
                  <a:pt x="5879591" y="25145"/>
                </a:lnTo>
                <a:lnTo>
                  <a:pt x="5892545" y="25145"/>
                </a:lnTo>
                <a:lnTo>
                  <a:pt x="5892545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398931"/>
            <a:ext cx="7372984" cy="542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38015">
              <a:lnSpc>
                <a:spcPct val="100000"/>
              </a:lnSpc>
            </a:pP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XM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desig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UI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0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Activity_my.xml: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XML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specifyin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screen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layout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marR="1644650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5" dirty="0">
                <a:latin typeface="Calibri"/>
                <a:cs typeface="Calibri"/>
              </a:rPr>
              <a:t>MainActivity.Java</a:t>
            </a:r>
            <a:r>
              <a:rPr sz="2000" b="1" spc="-10" dirty="0">
                <a:latin typeface="Calibri"/>
                <a:cs typeface="Calibri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Jav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defin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behavior,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clicked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(intelligence)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9A9A"/>
              </a:buClr>
              <a:buFont typeface="Wingdings"/>
              <a:buChar char=""/>
            </a:pPr>
            <a:endParaRPr sz="2900">
              <a:latin typeface="Times New Roman"/>
              <a:cs typeface="Times New Roman"/>
            </a:endParaRPr>
          </a:p>
          <a:p>
            <a:pPr marL="704215" lvl="1" indent="-347345">
              <a:lnSpc>
                <a:spcPct val="100000"/>
              </a:lnSpc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b="1" spc="-10" dirty="0">
                <a:latin typeface="Calibri"/>
                <a:cs typeface="Calibri"/>
              </a:rPr>
              <a:t>AndroidManifest.xml:</a:t>
            </a:r>
            <a:endParaRPr sz="20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45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List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screens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000125" marR="1473200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Ho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components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attach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themselve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100012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dirty="0">
                <a:latin typeface="Calibri"/>
                <a:cs typeface="Calibri"/>
              </a:rPr>
              <a:t>Analogous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content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book</a:t>
            </a:r>
            <a:endParaRPr sz="1800">
              <a:latin typeface="Calibri"/>
              <a:cs typeface="Calibri"/>
            </a:endParaRPr>
          </a:p>
          <a:p>
            <a:pPr marL="1000125" marR="2529205" lvl="2" indent="-294005">
              <a:lnSpc>
                <a:spcPct val="100000"/>
              </a:lnSpc>
              <a:spcBef>
                <a:spcPts val="430"/>
              </a:spcBef>
              <a:buClr>
                <a:srgbClr val="CCCC00"/>
              </a:buClr>
              <a:buSzPct val="69444"/>
              <a:buFont typeface="Wingdings"/>
              <a:buChar char=""/>
              <a:tabLst>
                <a:tab pos="1000760" algn="l"/>
              </a:tabLst>
            </a:pPr>
            <a:r>
              <a:rPr sz="1800" spc="-5" dirty="0">
                <a:latin typeface="Calibri"/>
                <a:cs typeface="Calibri"/>
              </a:rPr>
              <a:t>E.g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AndroidManifest.xml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listed</a:t>
            </a:r>
            <a:endParaRPr sz="1800">
              <a:latin typeface="Calibri"/>
              <a:cs typeface="Calibri"/>
            </a:endParaRPr>
          </a:p>
          <a:p>
            <a:pPr marL="1000125" marR="1380490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Wingdings"/>
              <a:buChar char=""/>
              <a:tabLst>
                <a:tab pos="1000760" algn="l"/>
              </a:tabLst>
            </a:pPr>
            <a:r>
              <a:rPr sz="1700" spc="-10" dirty="0">
                <a:latin typeface="Calibri"/>
                <a:cs typeface="Calibri"/>
              </a:rPr>
              <a:t>App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running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here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(a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bit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like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main(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in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C),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launching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activity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tag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“LAUNCHER”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1621536"/>
            <a:ext cx="509905" cy="665480"/>
          </a:xfrm>
          <a:custGeom>
            <a:avLst/>
            <a:gdLst/>
            <a:ahLst/>
            <a:cxnLst/>
            <a:rect l="l" t="t" r="r" b="b"/>
            <a:pathLst>
              <a:path w="509904" h="665480">
                <a:moveTo>
                  <a:pt x="23621" y="552449"/>
                </a:moveTo>
                <a:lnTo>
                  <a:pt x="18287" y="552449"/>
                </a:lnTo>
                <a:lnTo>
                  <a:pt x="13715" y="555497"/>
                </a:lnTo>
                <a:lnTo>
                  <a:pt x="12953" y="560831"/>
                </a:lnTo>
                <a:lnTo>
                  <a:pt x="0" y="665225"/>
                </a:lnTo>
                <a:lnTo>
                  <a:pt x="23737" y="655319"/>
                </a:lnTo>
                <a:lnTo>
                  <a:pt x="19049" y="655319"/>
                </a:lnTo>
                <a:lnTo>
                  <a:pt x="4571" y="643889"/>
                </a:lnTo>
                <a:lnTo>
                  <a:pt x="25522" y="616357"/>
                </a:lnTo>
                <a:lnTo>
                  <a:pt x="32003" y="563117"/>
                </a:lnTo>
                <a:lnTo>
                  <a:pt x="32765" y="558545"/>
                </a:lnTo>
                <a:lnTo>
                  <a:pt x="28955" y="553211"/>
                </a:lnTo>
                <a:lnTo>
                  <a:pt x="23621" y="552449"/>
                </a:lnTo>
                <a:close/>
              </a:path>
              <a:path w="509904" h="665480">
                <a:moveTo>
                  <a:pt x="25522" y="616357"/>
                </a:moveTo>
                <a:lnTo>
                  <a:pt x="4571" y="643889"/>
                </a:lnTo>
                <a:lnTo>
                  <a:pt x="19049" y="655319"/>
                </a:lnTo>
                <a:lnTo>
                  <a:pt x="22534" y="650747"/>
                </a:lnTo>
                <a:lnTo>
                  <a:pt x="21335" y="650747"/>
                </a:lnTo>
                <a:lnTo>
                  <a:pt x="8381" y="640841"/>
                </a:lnTo>
                <a:lnTo>
                  <a:pt x="23288" y="634712"/>
                </a:lnTo>
                <a:lnTo>
                  <a:pt x="25522" y="616357"/>
                </a:lnTo>
                <a:close/>
              </a:path>
              <a:path w="509904" h="665480">
                <a:moveTo>
                  <a:pt x="94487" y="605027"/>
                </a:moveTo>
                <a:lnTo>
                  <a:pt x="89915" y="607313"/>
                </a:lnTo>
                <a:lnTo>
                  <a:pt x="39990" y="627844"/>
                </a:lnTo>
                <a:lnTo>
                  <a:pt x="19049" y="655319"/>
                </a:lnTo>
                <a:lnTo>
                  <a:pt x="23737" y="655319"/>
                </a:lnTo>
                <a:lnTo>
                  <a:pt x="96773" y="624839"/>
                </a:lnTo>
                <a:lnTo>
                  <a:pt x="102107" y="622553"/>
                </a:lnTo>
                <a:lnTo>
                  <a:pt x="104393" y="617219"/>
                </a:lnTo>
                <a:lnTo>
                  <a:pt x="102107" y="612647"/>
                </a:lnTo>
                <a:lnTo>
                  <a:pt x="99821" y="607313"/>
                </a:lnTo>
                <a:lnTo>
                  <a:pt x="94487" y="605027"/>
                </a:lnTo>
                <a:close/>
              </a:path>
              <a:path w="509904" h="665480">
                <a:moveTo>
                  <a:pt x="23288" y="634712"/>
                </a:moveTo>
                <a:lnTo>
                  <a:pt x="8381" y="640841"/>
                </a:lnTo>
                <a:lnTo>
                  <a:pt x="21335" y="650747"/>
                </a:lnTo>
                <a:lnTo>
                  <a:pt x="23288" y="634712"/>
                </a:lnTo>
                <a:close/>
              </a:path>
              <a:path w="509904" h="665480">
                <a:moveTo>
                  <a:pt x="39990" y="627844"/>
                </a:moveTo>
                <a:lnTo>
                  <a:pt x="23288" y="634712"/>
                </a:lnTo>
                <a:lnTo>
                  <a:pt x="21335" y="650747"/>
                </a:lnTo>
                <a:lnTo>
                  <a:pt x="22534" y="650747"/>
                </a:lnTo>
                <a:lnTo>
                  <a:pt x="39990" y="627844"/>
                </a:lnTo>
                <a:close/>
              </a:path>
              <a:path w="509904" h="665480">
                <a:moveTo>
                  <a:pt x="494537" y="0"/>
                </a:moveTo>
                <a:lnTo>
                  <a:pt x="25522" y="616357"/>
                </a:lnTo>
                <a:lnTo>
                  <a:pt x="23288" y="634712"/>
                </a:lnTo>
                <a:lnTo>
                  <a:pt x="39990" y="627844"/>
                </a:lnTo>
                <a:lnTo>
                  <a:pt x="509777" y="11429"/>
                </a:lnTo>
                <a:lnTo>
                  <a:pt x="49453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Android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using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20" dirty="0"/>
              <a:t>XML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89603"/>
            <a:ext cx="7564120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Note</a:t>
            </a:r>
            <a:r>
              <a:rPr sz="2400" b="1" spc="-10" dirty="0">
                <a:latin typeface="Calibri"/>
                <a:cs typeface="Calibri"/>
              </a:rPr>
              <a:t>: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Java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(mor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later)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choos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200400"/>
            <a:ext cx="7219950" cy="3186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5705" y="6784488"/>
            <a:ext cx="65798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http://develope</a:t>
            </a:r>
            <a:r>
              <a:rPr sz="1800" u="heavy" spc="-10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r</a:t>
            </a:r>
            <a:r>
              <a:rPr sz="1800" u="heavy" spc="-5" dirty="0">
                <a:solidFill>
                  <a:srgbClr val="7D9CE8"/>
                </a:solidFill>
                <a:latin typeface="Arial"/>
                <a:cs typeface="Arial"/>
                <a:hlinkClick r:id="rId4"/>
              </a:rPr>
              <a:t>.android.com/resources/tutorials/views/index.html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729227"/>
            <a:ext cx="7259320" cy="489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(provide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custom)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res/layout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Useful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Layouts: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65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FrameLayout,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LinearLayout,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TableLayout,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GridLayout,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RelativeLayout,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ListView,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GridView,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5" dirty="0">
                <a:latin typeface="Calibri"/>
                <a:cs typeface="Calibri"/>
              </a:rPr>
              <a:t>ScrollView,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DrawerLayout,</a:t>
            </a:r>
            <a:endParaRPr sz="20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lr>
                <a:srgbClr val="659A9A"/>
              </a:buClr>
              <a:buSzPct val="70000"/>
              <a:buFont typeface="Wingdings"/>
              <a:buChar char=""/>
              <a:tabLst>
                <a:tab pos="704850" algn="l"/>
              </a:tabLst>
            </a:pPr>
            <a:r>
              <a:rPr sz="2000" spc="-10" dirty="0">
                <a:latin typeface="Calibri"/>
                <a:cs typeface="Calibri"/>
              </a:rPr>
              <a:t>ViewPager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Mor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next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FrameLayout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30903"/>
            <a:ext cx="4762500" cy="258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FrameLayout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simplest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type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layou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fil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wit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(e.g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picture)</a:t>
            </a:r>
            <a:endParaRPr sz="2200">
              <a:latin typeface="Calibri"/>
              <a:cs typeface="Calibri"/>
            </a:endParaRPr>
          </a:p>
          <a:p>
            <a:pPr marL="704215" marR="8064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chil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pinne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top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left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corner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screen,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cannot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moved</a:t>
            </a:r>
            <a:endParaRPr sz="2200">
              <a:latin typeface="Calibri"/>
              <a:cs typeface="Calibri"/>
            </a:endParaRPr>
          </a:p>
          <a:p>
            <a:pPr marL="704215" marR="5080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addin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chil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draws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last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2338577"/>
            <a:ext cx="2940557" cy="330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020503"/>
            <a:ext cx="22053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LinearLayout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61332"/>
            <a:ext cx="5224780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aligns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boxes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pictures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etc.)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singl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670042"/>
            <a:ext cx="507936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orientatio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define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(vertica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horizontal):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android:orientation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i="1" spc="-5" dirty="0">
                <a:latin typeface="Calibri"/>
                <a:cs typeface="Calibri"/>
              </a:rPr>
              <a:t>"vertical"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3200" y="2286000"/>
            <a:ext cx="2565654" cy="4227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9408" y="4831079"/>
            <a:ext cx="3352800" cy="2330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2200" y="2366010"/>
            <a:ext cx="3810000" cy="98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LinearLayou</a:t>
            </a:r>
            <a:r>
              <a:rPr spc="-15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15" dirty="0"/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Android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Studio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736" y="1783075"/>
            <a:ext cx="715010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LinearLayou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palette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Studio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Graphical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Layou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Editor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736" y="5208522"/>
            <a:ext cx="8301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selectin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LinearLayout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toolbar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776727"/>
            <a:ext cx="2173986" cy="203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6934" y="2438400"/>
            <a:ext cx="3352800" cy="2330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0427" y="3293364"/>
            <a:ext cx="2533650" cy="509270"/>
          </a:xfrm>
          <a:custGeom>
            <a:avLst/>
            <a:gdLst/>
            <a:ahLst/>
            <a:cxnLst/>
            <a:rect l="l" t="t" r="r" b="b"/>
            <a:pathLst>
              <a:path w="2533650" h="509270">
                <a:moveTo>
                  <a:pt x="1458467" y="505967"/>
                </a:moveTo>
                <a:lnTo>
                  <a:pt x="1025972" y="505967"/>
                </a:lnTo>
                <a:lnTo>
                  <a:pt x="1066184" y="509015"/>
                </a:lnTo>
                <a:lnTo>
                  <a:pt x="1395983" y="509015"/>
                </a:lnTo>
                <a:lnTo>
                  <a:pt x="1458467" y="505967"/>
                </a:lnTo>
                <a:close/>
              </a:path>
              <a:path w="2533650" h="509270">
                <a:moveTo>
                  <a:pt x="1663890" y="12191"/>
                </a:moveTo>
                <a:lnTo>
                  <a:pt x="870521" y="12191"/>
                </a:lnTo>
                <a:lnTo>
                  <a:pt x="717708" y="24383"/>
                </a:lnTo>
                <a:lnTo>
                  <a:pt x="679583" y="30479"/>
                </a:lnTo>
                <a:lnTo>
                  <a:pt x="603459" y="36575"/>
                </a:lnTo>
                <a:lnTo>
                  <a:pt x="376427" y="73151"/>
                </a:lnTo>
                <a:lnTo>
                  <a:pt x="334517" y="82295"/>
                </a:lnTo>
                <a:lnTo>
                  <a:pt x="294893" y="91439"/>
                </a:lnTo>
                <a:lnTo>
                  <a:pt x="283353" y="94487"/>
                </a:lnTo>
                <a:lnTo>
                  <a:pt x="270390" y="97535"/>
                </a:lnTo>
                <a:lnTo>
                  <a:pt x="256190" y="100583"/>
                </a:lnTo>
                <a:lnTo>
                  <a:pt x="240942" y="103631"/>
                </a:lnTo>
                <a:lnTo>
                  <a:pt x="224833" y="109727"/>
                </a:lnTo>
                <a:lnTo>
                  <a:pt x="208052" y="112775"/>
                </a:lnTo>
                <a:lnTo>
                  <a:pt x="120627" y="143255"/>
                </a:lnTo>
                <a:lnTo>
                  <a:pt x="103752" y="152399"/>
                </a:lnTo>
                <a:lnTo>
                  <a:pt x="87519" y="161543"/>
                </a:lnTo>
                <a:lnTo>
                  <a:pt x="72115" y="167639"/>
                </a:lnTo>
                <a:lnTo>
                  <a:pt x="57728" y="176783"/>
                </a:lnTo>
                <a:lnTo>
                  <a:pt x="44546" y="185927"/>
                </a:lnTo>
                <a:lnTo>
                  <a:pt x="32756" y="195071"/>
                </a:lnTo>
                <a:lnTo>
                  <a:pt x="22547" y="207263"/>
                </a:lnTo>
                <a:lnTo>
                  <a:pt x="14105" y="216407"/>
                </a:lnTo>
                <a:lnTo>
                  <a:pt x="7619" y="225551"/>
                </a:lnTo>
                <a:lnTo>
                  <a:pt x="4571" y="234695"/>
                </a:lnTo>
                <a:lnTo>
                  <a:pt x="2285" y="240791"/>
                </a:lnTo>
                <a:lnTo>
                  <a:pt x="761" y="249935"/>
                </a:lnTo>
                <a:lnTo>
                  <a:pt x="0" y="256031"/>
                </a:lnTo>
                <a:lnTo>
                  <a:pt x="761" y="262127"/>
                </a:lnTo>
                <a:lnTo>
                  <a:pt x="2285" y="271271"/>
                </a:lnTo>
                <a:lnTo>
                  <a:pt x="4571" y="277367"/>
                </a:lnTo>
                <a:lnTo>
                  <a:pt x="7619" y="286511"/>
                </a:lnTo>
                <a:lnTo>
                  <a:pt x="34462" y="316991"/>
                </a:lnTo>
                <a:lnTo>
                  <a:pt x="81165" y="347471"/>
                </a:lnTo>
                <a:lnTo>
                  <a:pt x="118863" y="365759"/>
                </a:lnTo>
                <a:lnTo>
                  <a:pt x="159970" y="384047"/>
                </a:lnTo>
                <a:lnTo>
                  <a:pt x="287951" y="420623"/>
                </a:lnTo>
                <a:lnTo>
                  <a:pt x="326903" y="426719"/>
                </a:lnTo>
                <a:lnTo>
                  <a:pt x="344796" y="432815"/>
                </a:lnTo>
                <a:lnTo>
                  <a:pt x="361370" y="435863"/>
                </a:lnTo>
                <a:lnTo>
                  <a:pt x="376427" y="438911"/>
                </a:lnTo>
                <a:lnTo>
                  <a:pt x="419861" y="445007"/>
                </a:lnTo>
                <a:lnTo>
                  <a:pt x="465581" y="454151"/>
                </a:lnTo>
                <a:lnTo>
                  <a:pt x="584995" y="472439"/>
                </a:lnTo>
                <a:lnTo>
                  <a:pt x="624908" y="475487"/>
                </a:lnTo>
                <a:lnTo>
                  <a:pt x="664868" y="481583"/>
                </a:lnTo>
                <a:lnTo>
                  <a:pt x="985768" y="505967"/>
                </a:lnTo>
                <a:lnTo>
                  <a:pt x="1521859" y="505967"/>
                </a:lnTo>
                <a:lnTo>
                  <a:pt x="1621148" y="499871"/>
                </a:lnTo>
                <a:lnTo>
                  <a:pt x="1681196" y="496823"/>
                </a:lnTo>
                <a:lnTo>
                  <a:pt x="1746549" y="490727"/>
                </a:lnTo>
                <a:lnTo>
                  <a:pt x="1123964" y="490727"/>
                </a:lnTo>
                <a:lnTo>
                  <a:pt x="1084782" y="487679"/>
                </a:lnTo>
                <a:lnTo>
                  <a:pt x="1006518" y="487679"/>
                </a:lnTo>
                <a:lnTo>
                  <a:pt x="928381" y="481583"/>
                </a:lnTo>
                <a:lnTo>
                  <a:pt x="889357" y="481583"/>
                </a:lnTo>
                <a:lnTo>
                  <a:pt x="733528" y="469391"/>
                </a:lnTo>
                <a:lnTo>
                  <a:pt x="694632" y="463295"/>
                </a:lnTo>
                <a:lnTo>
                  <a:pt x="616905" y="457199"/>
                </a:lnTo>
                <a:lnTo>
                  <a:pt x="539256" y="445007"/>
                </a:lnTo>
                <a:lnTo>
                  <a:pt x="500458" y="441959"/>
                </a:lnTo>
                <a:lnTo>
                  <a:pt x="461677" y="435863"/>
                </a:lnTo>
                <a:lnTo>
                  <a:pt x="422909" y="426719"/>
                </a:lnTo>
                <a:lnTo>
                  <a:pt x="379475" y="420623"/>
                </a:lnTo>
                <a:lnTo>
                  <a:pt x="338327" y="411479"/>
                </a:lnTo>
                <a:lnTo>
                  <a:pt x="326083" y="408431"/>
                </a:lnTo>
                <a:lnTo>
                  <a:pt x="312345" y="405383"/>
                </a:lnTo>
                <a:lnTo>
                  <a:pt x="297303" y="402335"/>
                </a:lnTo>
                <a:lnTo>
                  <a:pt x="281150" y="399287"/>
                </a:lnTo>
                <a:lnTo>
                  <a:pt x="264076" y="393191"/>
                </a:lnTo>
                <a:lnTo>
                  <a:pt x="246272" y="390143"/>
                </a:lnTo>
                <a:lnTo>
                  <a:pt x="134830" y="353567"/>
                </a:lnTo>
                <a:lnTo>
                  <a:pt x="117270" y="344423"/>
                </a:lnTo>
                <a:lnTo>
                  <a:pt x="100509" y="338327"/>
                </a:lnTo>
                <a:lnTo>
                  <a:pt x="56934" y="310895"/>
                </a:lnTo>
                <a:lnTo>
                  <a:pt x="27431" y="280415"/>
                </a:lnTo>
                <a:lnTo>
                  <a:pt x="24383" y="274319"/>
                </a:lnTo>
                <a:lnTo>
                  <a:pt x="22097" y="271271"/>
                </a:lnTo>
                <a:lnTo>
                  <a:pt x="20573" y="265175"/>
                </a:lnTo>
                <a:lnTo>
                  <a:pt x="19811" y="259079"/>
                </a:lnTo>
                <a:lnTo>
                  <a:pt x="19049" y="256031"/>
                </a:lnTo>
                <a:lnTo>
                  <a:pt x="41585" y="213359"/>
                </a:lnTo>
                <a:lnTo>
                  <a:pt x="80575" y="185927"/>
                </a:lnTo>
                <a:lnTo>
                  <a:pt x="131559" y="161543"/>
                </a:lnTo>
                <a:lnTo>
                  <a:pt x="150207" y="152399"/>
                </a:lnTo>
                <a:lnTo>
                  <a:pt x="246087" y="121919"/>
                </a:lnTo>
                <a:lnTo>
                  <a:pt x="264273" y="118871"/>
                </a:lnTo>
                <a:lnTo>
                  <a:pt x="281623" y="112775"/>
                </a:lnTo>
                <a:lnTo>
                  <a:pt x="297921" y="109727"/>
                </a:lnTo>
                <a:lnTo>
                  <a:pt x="312949" y="106679"/>
                </a:lnTo>
                <a:lnTo>
                  <a:pt x="326490" y="103631"/>
                </a:lnTo>
                <a:lnTo>
                  <a:pt x="338327" y="100583"/>
                </a:lnTo>
                <a:lnTo>
                  <a:pt x="423671" y="82295"/>
                </a:lnTo>
                <a:lnTo>
                  <a:pt x="500181" y="70103"/>
                </a:lnTo>
                <a:lnTo>
                  <a:pt x="538706" y="67055"/>
                </a:lnTo>
                <a:lnTo>
                  <a:pt x="616203" y="54863"/>
                </a:lnTo>
                <a:lnTo>
                  <a:pt x="655140" y="51815"/>
                </a:lnTo>
                <a:lnTo>
                  <a:pt x="694176" y="45719"/>
                </a:lnTo>
                <a:lnTo>
                  <a:pt x="890223" y="30479"/>
                </a:lnTo>
                <a:lnTo>
                  <a:pt x="929476" y="30479"/>
                </a:lnTo>
                <a:lnTo>
                  <a:pt x="1007880" y="24383"/>
                </a:lnTo>
                <a:lnTo>
                  <a:pt x="1046995" y="24383"/>
                </a:lnTo>
                <a:lnTo>
                  <a:pt x="1086026" y="21335"/>
                </a:lnTo>
                <a:lnTo>
                  <a:pt x="1202435" y="21335"/>
                </a:lnTo>
                <a:lnTo>
                  <a:pt x="1267205" y="18287"/>
                </a:lnTo>
                <a:lnTo>
                  <a:pt x="1740322" y="18287"/>
                </a:lnTo>
                <a:lnTo>
                  <a:pt x="1663890" y="12191"/>
                </a:lnTo>
                <a:close/>
              </a:path>
              <a:path w="2533650" h="509270">
                <a:moveTo>
                  <a:pt x="1740322" y="18287"/>
                </a:moveTo>
                <a:lnTo>
                  <a:pt x="1267205" y="18287"/>
                </a:lnTo>
                <a:lnTo>
                  <a:pt x="1331975" y="21335"/>
                </a:lnTo>
                <a:lnTo>
                  <a:pt x="1458467" y="21335"/>
                </a:lnTo>
                <a:lnTo>
                  <a:pt x="1495165" y="24383"/>
                </a:lnTo>
                <a:lnTo>
                  <a:pt x="1531993" y="24383"/>
                </a:lnTo>
                <a:lnTo>
                  <a:pt x="1605967" y="30479"/>
                </a:lnTo>
                <a:lnTo>
                  <a:pt x="1643076" y="30479"/>
                </a:lnTo>
                <a:lnTo>
                  <a:pt x="1866261" y="48767"/>
                </a:lnTo>
                <a:lnTo>
                  <a:pt x="1903375" y="54863"/>
                </a:lnTo>
                <a:lnTo>
                  <a:pt x="1940415" y="57911"/>
                </a:lnTo>
                <a:lnTo>
                  <a:pt x="1977363" y="64007"/>
                </a:lnTo>
                <a:lnTo>
                  <a:pt x="2014201" y="67055"/>
                </a:lnTo>
                <a:lnTo>
                  <a:pt x="2123866" y="85343"/>
                </a:lnTo>
                <a:lnTo>
                  <a:pt x="2160076" y="94487"/>
                </a:lnTo>
                <a:lnTo>
                  <a:pt x="2196083" y="100583"/>
                </a:lnTo>
                <a:lnTo>
                  <a:pt x="2272283" y="118871"/>
                </a:lnTo>
                <a:lnTo>
                  <a:pt x="2317782" y="131063"/>
                </a:lnTo>
                <a:lnTo>
                  <a:pt x="2331335" y="134111"/>
                </a:lnTo>
                <a:lnTo>
                  <a:pt x="2345443" y="140207"/>
                </a:lnTo>
                <a:lnTo>
                  <a:pt x="2418742" y="167639"/>
                </a:lnTo>
                <a:lnTo>
                  <a:pt x="2459221" y="188975"/>
                </a:lnTo>
                <a:lnTo>
                  <a:pt x="2471178" y="195071"/>
                </a:lnTo>
                <a:lnTo>
                  <a:pt x="2500224" y="222503"/>
                </a:lnTo>
                <a:lnTo>
                  <a:pt x="2514599" y="249935"/>
                </a:lnTo>
                <a:lnTo>
                  <a:pt x="2514599" y="262127"/>
                </a:lnTo>
                <a:lnTo>
                  <a:pt x="2491184" y="298703"/>
                </a:lnTo>
                <a:lnTo>
                  <a:pt x="2458631" y="323087"/>
                </a:lnTo>
                <a:lnTo>
                  <a:pt x="2445817" y="329183"/>
                </a:lnTo>
                <a:lnTo>
                  <a:pt x="2432289" y="338327"/>
                </a:lnTo>
                <a:lnTo>
                  <a:pt x="2418205" y="344423"/>
                </a:lnTo>
                <a:lnTo>
                  <a:pt x="2374216" y="362711"/>
                </a:lnTo>
                <a:lnTo>
                  <a:pt x="2359506" y="365759"/>
                </a:lnTo>
                <a:lnTo>
                  <a:pt x="2345040" y="371855"/>
                </a:lnTo>
                <a:lnTo>
                  <a:pt x="2330976" y="377951"/>
                </a:lnTo>
                <a:lnTo>
                  <a:pt x="2317474" y="380999"/>
                </a:lnTo>
                <a:lnTo>
                  <a:pt x="2304695" y="384047"/>
                </a:lnTo>
                <a:lnTo>
                  <a:pt x="2292796" y="387095"/>
                </a:lnTo>
                <a:lnTo>
                  <a:pt x="2281939" y="390143"/>
                </a:lnTo>
                <a:lnTo>
                  <a:pt x="2272283" y="393191"/>
                </a:lnTo>
                <a:lnTo>
                  <a:pt x="2234945" y="402335"/>
                </a:lnTo>
                <a:lnTo>
                  <a:pt x="2195321" y="411479"/>
                </a:lnTo>
                <a:lnTo>
                  <a:pt x="2159510" y="417575"/>
                </a:lnTo>
                <a:lnTo>
                  <a:pt x="2123444" y="426719"/>
                </a:lnTo>
                <a:lnTo>
                  <a:pt x="2050643" y="438911"/>
                </a:lnTo>
                <a:lnTo>
                  <a:pt x="2013957" y="441959"/>
                </a:lnTo>
                <a:lnTo>
                  <a:pt x="1940137" y="454151"/>
                </a:lnTo>
                <a:lnTo>
                  <a:pt x="1903052" y="457199"/>
                </a:lnTo>
                <a:lnTo>
                  <a:pt x="1865883" y="463295"/>
                </a:lnTo>
                <a:lnTo>
                  <a:pt x="1642472" y="481583"/>
                </a:lnTo>
                <a:lnTo>
                  <a:pt x="1605399" y="481583"/>
                </a:lnTo>
                <a:lnTo>
                  <a:pt x="1568438" y="484631"/>
                </a:lnTo>
                <a:lnTo>
                  <a:pt x="1531612" y="484631"/>
                </a:lnTo>
                <a:lnTo>
                  <a:pt x="1494947" y="487679"/>
                </a:lnTo>
                <a:lnTo>
                  <a:pt x="1458467" y="487679"/>
                </a:lnTo>
                <a:lnTo>
                  <a:pt x="1395221" y="490727"/>
                </a:lnTo>
                <a:lnTo>
                  <a:pt x="1746549" y="490727"/>
                </a:lnTo>
                <a:lnTo>
                  <a:pt x="1888280" y="478535"/>
                </a:lnTo>
                <a:lnTo>
                  <a:pt x="2036555" y="460247"/>
                </a:lnTo>
                <a:lnTo>
                  <a:pt x="2110089" y="448055"/>
                </a:lnTo>
                <a:lnTo>
                  <a:pt x="2181590" y="432815"/>
                </a:lnTo>
                <a:lnTo>
                  <a:pt x="2249836" y="417575"/>
                </a:lnTo>
                <a:lnTo>
                  <a:pt x="2313602" y="402335"/>
                </a:lnTo>
                <a:lnTo>
                  <a:pt x="2371666" y="384047"/>
                </a:lnTo>
                <a:lnTo>
                  <a:pt x="2422805" y="362711"/>
                </a:lnTo>
                <a:lnTo>
                  <a:pt x="2465796" y="341375"/>
                </a:lnTo>
                <a:lnTo>
                  <a:pt x="2499416" y="316991"/>
                </a:lnTo>
                <a:lnTo>
                  <a:pt x="2533649" y="262127"/>
                </a:lnTo>
                <a:lnTo>
                  <a:pt x="2533649" y="256031"/>
                </a:lnTo>
                <a:lnTo>
                  <a:pt x="2518839" y="213359"/>
                </a:lnTo>
                <a:lnTo>
                  <a:pt x="2487463" y="185927"/>
                </a:lnTo>
                <a:lnTo>
                  <a:pt x="2444858" y="158495"/>
                </a:lnTo>
                <a:lnTo>
                  <a:pt x="2428934" y="152399"/>
                </a:lnTo>
                <a:lnTo>
                  <a:pt x="2412425" y="143255"/>
                </a:lnTo>
                <a:lnTo>
                  <a:pt x="2326888" y="112775"/>
                </a:lnTo>
                <a:lnTo>
                  <a:pt x="2310341" y="109727"/>
                </a:lnTo>
                <a:lnTo>
                  <a:pt x="2294368" y="103631"/>
                </a:lnTo>
                <a:lnTo>
                  <a:pt x="2279133" y="100583"/>
                </a:lnTo>
                <a:lnTo>
                  <a:pt x="2264803" y="97535"/>
                </a:lnTo>
                <a:lnTo>
                  <a:pt x="2251543" y="94487"/>
                </a:lnTo>
                <a:lnTo>
                  <a:pt x="2239517" y="91439"/>
                </a:lnTo>
                <a:lnTo>
                  <a:pt x="2199893" y="82295"/>
                </a:lnTo>
                <a:lnTo>
                  <a:pt x="2157983" y="73151"/>
                </a:lnTo>
                <a:lnTo>
                  <a:pt x="1930945" y="36575"/>
                </a:lnTo>
                <a:lnTo>
                  <a:pt x="1854822" y="30479"/>
                </a:lnTo>
                <a:lnTo>
                  <a:pt x="1816698" y="24383"/>
                </a:lnTo>
                <a:lnTo>
                  <a:pt x="1740322" y="18287"/>
                </a:lnTo>
                <a:close/>
              </a:path>
              <a:path w="2533650" h="509270">
                <a:moveTo>
                  <a:pt x="1549086" y="6095"/>
                </a:moveTo>
                <a:lnTo>
                  <a:pt x="985328" y="6095"/>
                </a:lnTo>
                <a:lnTo>
                  <a:pt x="908779" y="12191"/>
                </a:lnTo>
                <a:lnTo>
                  <a:pt x="1625633" y="12191"/>
                </a:lnTo>
                <a:lnTo>
                  <a:pt x="1549086" y="6095"/>
                </a:lnTo>
                <a:close/>
              </a:path>
              <a:path w="2533650" h="509270">
                <a:moveTo>
                  <a:pt x="1472524" y="3047"/>
                </a:moveTo>
                <a:lnTo>
                  <a:pt x="1061890" y="3047"/>
                </a:lnTo>
                <a:lnTo>
                  <a:pt x="1023609" y="6095"/>
                </a:lnTo>
                <a:lnTo>
                  <a:pt x="1510804" y="6095"/>
                </a:lnTo>
                <a:lnTo>
                  <a:pt x="1472524" y="3047"/>
                </a:lnTo>
                <a:close/>
              </a:path>
              <a:path w="2533650" h="509270">
                <a:moveTo>
                  <a:pt x="1331975" y="0"/>
                </a:moveTo>
                <a:lnTo>
                  <a:pt x="1202435" y="0"/>
                </a:lnTo>
                <a:lnTo>
                  <a:pt x="1138427" y="3047"/>
                </a:lnTo>
                <a:lnTo>
                  <a:pt x="1395983" y="3047"/>
                </a:lnTo>
                <a:lnTo>
                  <a:pt x="13319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5001" y="3681984"/>
            <a:ext cx="2199640" cy="501650"/>
          </a:xfrm>
          <a:custGeom>
            <a:avLst/>
            <a:gdLst/>
            <a:ahLst/>
            <a:cxnLst/>
            <a:rect l="l" t="t" r="r" b="b"/>
            <a:pathLst>
              <a:path w="2199640" h="501650">
                <a:moveTo>
                  <a:pt x="2144499" y="464589"/>
                </a:moveTo>
                <a:lnTo>
                  <a:pt x="2093975" y="481583"/>
                </a:lnTo>
                <a:lnTo>
                  <a:pt x="2088641" y="483107"/>
                </a:lnTo>
                <a:lnTo>
                  <a:pt x="2086355" y="488441"/>
                </a:lnTo>
                <a:lnTo>
                  <a:pt x="2087879" y="493775"/>
                </a:lnTo>
                <a:lnTo>
                  <a:pt x="2089403" y="498347"/>
                </a:lnTo>
                <a:lnTo>
                  <a:pt x="2094737" y="501395"/>
                </a:lnTo>
                <a:lnTo>
                  <a:pt x="2100071" y="499871"/>
                </a:lnTo>
                <a:lnTo>
                  <a:pt x="2183372" y="471677"/>
                </a:lnTo>
                <a:lnTo>
                  <a:pt x="2178557" y="471677"/>
                </a:lnTo>
                <a:lnTo>
                  <a:pt x="2144499" y="464589"/>
                </a:lnTo>
                <a:close/>
              </a:path>
              <a:path w="2199640" h="501650">
                <a:moveTo>
                  <a:pt x="2162034" y="458691"/>
                </a:moveTo>
                <a:lnTo>
                  <a:pt x="2144499" y="464589"/>
                </a:lnTo>
                <a:lnTo>
                  <a:pt x="2178557" y="471677"/>
                </a:lnTo>
                <a:lnTo>
                  <a:pt x="2179034" y="469391"/>
                </a:lnTo>
                <a:lnTo>
                  <a:pt x="2173985" y="469391"/>
                </a:lnTo>
                <a:lnTo>
                  <a:pt x="2162034" y="458691"/>
                </a:lnTo>
                <a:close/>
              </a:path>
              <a:path w="2199640" h="501650">
                <a:moveTo>
                  <a:pt x="2117597" y="393191"/>
                </a:moveTo>
                <a:lnTo>
                  <a:pt x="2111501" y="393191"/>
                </a:lnTo>
                <a:lnTo>
                  <a:pt x="2107691" y="397001"/>
                </a:lnTo>
                <a:lnTo>
                  <a:pt x="2104643" y="400811"/>
                </a:lnTo>
                <a:lnTo>
                  <a:pt x="2104643" y="406907"/>
                </a:lnTo>
                <a:lnTo>
                  <a:pt x="2108453" y="410717"/>
                </a:lnTo>
                <a:lnTo>
                  <a:pt x="2148162" y="446271"/>
                </a:lnTo>
                <a:lnTo>
                  <a:pt x="2182367" y="453389"/>
                </a:lnTo>
                <a:lnTo>
                  <a:pt x="2178557" y="471677"/>
                </a:lnTo>
                <a:lnTo>
                  <a:pt x="2183372" y="471677"/>
                </a:lnTo>
                <a:lnTo>
                  <a:pt x="2199131" y="466343"/>
                </a:lnTo>
                <a:lnTo>
                  <a:pt x="2121407" y="396239"/>
                </a:lnTo>
                <a:lnTo>
                  <a:pt x="2117597" y="393191"/>
                </a:lnTo>
                <a:close/>
              </a:path>
              <a:path w="2199640" h="501650">
                <a:moveTo>
                  <a:pt x="2177795" y="453389"/>
                </a:moveTo>
                <a:lnTo>
                  <a:pt x="2162034" y="458691"/>
                </a:lnTo>
                <a:lnTo>
                  <a:pt x="2173985" y="469391"/>
                </a:lnTo>
                <a:lnTo>
                  <a:pt x="2177795" y="453389"/>
                </a:lnTo>
                <a:close/>
              </a:path>
              <a:path w="2199640" h="501650">
                <a:moveTo>
                  <a:pt x="2182367" y="453389"/>
                </a:moveTo>
                <a:lnTo>
                  <a:pt x="2177795" y="453389"/>
                </a:lnTo>
                <a:lnTo>
                  <a:pt x="2173985" y="469391"/>
                </a:lnTo>
                <a:lnTo>
                  <a:pt x="2179034" y="469391"/>
                </a:lnTo>
                <a:lnTo>
                  <a:pt x="2182367" y="453389"/>
                </a:lnTo>
                <a:close/>
              </a:path>
              <a:path w="2199640" h="501650">
                <a:moveTo>
                  <a:pt x="3809" y="0"/>
                </a:moveTo>
                <a:lnTo>
                  <a:pt x="0" y="18287"/>
                </a:lnTo>
                <a:lnTo>
                  <a:pt x="2144499" y="464589"/>
                </a:lnTo>
                <a:lnTo>
                  <a:pt x="2162034" y="458691"/>
                </a:lnTo>
                <a:lnTo>
                  <a:pt x="2148162" y="446271"/>
                </a:lnTo>
                <a:lnTo>
                  <a:pt x="3809" y="0"/>
                </a:lnTo>
                <a:close/>
              </a:path>
              <a:path w="2199640" h="501650">
                <a:moveTo>
                  <a:pt x="2148162" y="446271"/>
                </a:moveTo>
                <a:lnTo>
                  <a:pt x="2162034" y="458691"/>
                </a:lnTo>
                <a:lnTo>
                  <a:pt x="2177795" y="453389"/>
                </a:lnTo>
                <a:lnTo>
                  <a:pt x="2182367" y="453389"/>
                </a:lnTo>
                <a:lnTo>
                  <a:pt x="2148162" y="4462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2171" y="3278885"/>
            <a:ext cx="3506470" cy="193675"/>
          </a:xfrm>
          <a:custGeom>
            <a:avLst/>
            <a:gdLst/>
            <a:ahLst/>
            <a:cxnLst/>
            <a:rect l="l" t="t" r="r" b="b"/>
            <a:pathLst>
              <a:path w="3506470" h="193675">
                <a:moveTo>
                  <a:pt x="3451732" y="44756"/>
                </a:moveTo>
                <a:lnTo>
                  <a:pt x="0" y="174497"/>
                </a:lnTo>
                <a:lnTo>
                  <a:pt x="761" y="193547"/>
                </a:lnTo>
                <a:lnTo>
                  <a:pt x="3452064" y="63822"/>
                </a:lnTo>
                <a:lnTo>
                  <a:pt x="3468229" y="53489"/>
                </a:lnTo>
                <a:lnTo>
                  <a:pt x="3451732" y="44756"/>
                </a:lnTo>
                <a:close/>
              </a:path>
              <a:path w="3506470" h="193675">
                <a:moveTo>
                  <a:pt x="3490114" y="43433"/>
                </a:moveTo>
                <a:lnTo>
                  <a:pt x="3486911" y="43433"/>
                </a:lnTo>
                <a:lnTo>
                  <a:pt x="3487673" y="62483"/>
                </a:lnTo>
                <a:lnTo>
                  <a:pt x="3452064" y="63822"/>
                </a:lnTo>
                <a:lnTo>
                  <a:pt x="3407663" y="92201"/>
                </a:lnTo>
                <a:lnTo>
                  <a:pt x="3403091" y="94487"/>
                </a:lnTo>
                <a:lnTo>
                  <a:pt x="3401567" y="100583"/>
                </a:lnTo>
                <a:lnTo>
                  <a:pt x="3404615" y="105155"/>
                </a:lnTo>
                <a:lnTo>
                  <a:pt x="3406901" y="109727"/>
                </a:lnTo>
                <a:lnTo>
                  <a:pt x="3412997" y="111251"/>
                </a:lnTo>
                <a:lnTo>
                  <a:pt x="3417569" y="108203"/>
                </a:lnTo>
                <a:lnTo>
                  <a:pt x="3505961" y="51815"/>
                </a:lnTo>
                <a:lnTo>
                  <a:pt x="3490114" y="43433"/>
                </a:lnTo>
                <a:close/>
              </a:path>
              <a:path w="3506470" h="193675">
                <a:moveTo>
                  <a:pt x="3468229" y="53489"/>
                </a:moveTo>
                <a:lnTo>
                  <a:pt x="3452064" y="63822"/>
                </a:lnTo>
                <a:lnTo>
                  <a:pt x="3487673" y="62483"/>
                </a:lnTo>
                <a:lnTo>
                  <a:pt x="3487612" y="60959"/>
                </a:lnTo>
                <a:lnTo>
                  <a:pt x="3482339" y="60959"/>
                </a:lnTo>
                <a:lnTo>
                  <a:pt x="3468229" y="53489"/>
                </a:lnTo>
                <a:close/>
              </a:path>
              <a:path w="3506470" h="193675">
                <a:moveTo>
                  <a:pt x="3481577" y="44957"/>
                </a:moveTo>
                <a:lnTo>
                  <a:pt x="3468229" y="53489"/>
                </a:lnTo>
                <a:lnTo>
                  <a:pt x="3482339" y="60959"/>
                </a:lnTo>
                <a:lnTo>
                  <a:pt x="3481577" y="44957"/>
                </a:lnTo>
                <a:close/>
              </a:path>
              <a:path w="3506470" h="193675">
                <a:moveTo>
                  <a:pt x="3486972" y="44957"/>
                </a:moveTo>
                <a:lnTo>
                  <a:pt x="3481577" y="44957"/>
                </a:lnTo>
                <a:lnTo>
                  <a:pt x="3482339" y="60959"/>
                </a:lnTo>
                <a:lnTo>
                  <a:pt x="3487612" y="60959"/>
                </a:lnTo>
                <a:lnTo>
                  <a:pt x="3486972" y="44957"/>
                </a:lnTo>
                <a:close/>
              </a:path>
              <a:path w="3506470" h="193675">
                <a:moveTo>
                  <a:pt x="3486911" y="43433"/>
                </a:moveTo>
                <a:lnTo>
                  <a:pt x="3451732" y="44756"/>
                </a:lnTo>
                <a:lnTo>
                  <a:pt x="3468229" y="53489"/>
                </a:lnTo>
                <a:lnTo>
                  <a:pt x="3481577" y="44957"/>
                </a:lnTo>
                <a:lnTo>
                  <a:pt x="3486972" y="44957"/>
                </a:lnTo>
                <a:lnTo>
                  <a:pt x="3486911" y="43433"/>
                </a:lnTo>
                <a:close/>
              </a:path>
              <a:path w="3506470" h="193675">
                <a:moveTo>
                  <a:pt x="3409187" y="0"/>
                </a:moveTo>
                <a:lnTo>
                  <a:pt x="3403091" y="2285"/>
                </a:lnTo>
                <a:lnTo>
                  <a:pt x="3398519" y="11429"/>
                </a:lnTo>
                <a:lnTo>
                  <a:pt x="3400043" y="16763"/>
                </a:lnTo>
                <a:lnTo>
                  <a:pt x="3404615" y="19811"/>
                </a:lnTo>
                <a:lnTo>
                  <a:pt x="3451732" y="44756"/>
                </a:lnTo>
                <a:lnTo>
                  <a:pt x="3486911" y="43433"/>
                </a:lnTo>
                <a:lnTo>
                  <a:pt x="3490114" y="43433"/>
                </a:lnTo>
                <a:lnTo>
                  <a:pt x="3413759" y="3047"/>
                </a:lnTo>
                <a:lnTo>
                  <a:pt x="34091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1433" y="5638800"/>
            <a:ext cx="1937766" cy="7002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21741" y="6696613"/>
            <a:ext cx="275399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1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oggle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width,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between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match_paren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an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wrap_content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06039" y="5990082"/>
            <a:ext cx="840740" cy="647065"/>
          </a:xfrm>
          <a:custGeom>
            <a:avLst/>
            <a:gdLst/>
            <a:ahLst/>
            <a:cxnLst/>
            <a:rect l="l" t="t" r="r" b="b"/>
            <a:pathLst>
              <a:path w="840739" h="647065">
                <a:moveTo>
                  <a:pt x="810673" y="22673"/>
                </a:moveTo>
                <a:lnTo>
                  <a:pt x="792159" y="25088"/>
                </a:lnTo>
                <a:lnTo>
                  <a:pt x="0" y="632459"/>
                </a:lnTo>
                <a:lnTo>
                  <a:pt x="11429" y="646937"/>
                </a:lnTo>
                <a:lnTo>
                  <a:pt x="803348" y="40487"/>
                </a:lnTo>
                <a:lnTo>
                  <a:pt x="810673" y="22673"/>
                </a:lnTo>
                <a:close/>
              </a:path>
              <a:path w="840739" h="647065">
                <a:moveTo>
                  <a:pt x="838925" y="3809"/>
                </a:moveTo>
                <a:lnTo>
                  <a:pt x="819911" y="3809"/>
                </a:lnTo>
                <a:lnTo>
                  <a:pt x="831341" y="19049"/>
                </a:lnTo>
                <a:lnTo>
                  <a:pt x="803348" y="40487"/>
                </a:lnTo>
                <a:lnTo>
                  <a:pt x="783335" y="89153"/>
                </a:lnTo>
                <a:lnTo>
                  <a:pt x="781811" y="94487"/>
                </a:lnTo>
                <a:lnTo>
                  <a:pt x="784097" y="99821"/>
                </a:lnTo>
                <a:lnTo>
                  <a:pt x="788669" y="102107"/>
                </a:lnTo>
                <a:lnTo>
                  <a:pt x="793241" y="103631"/>
                </a:lnTo>
                <a:lnTo>
                  <a:pt x="799337" y="101345"/>
                </a:lnTo>
                <a:lnTo>
                  <a:pt x="800861" y="96773"/>
                </a:lnTo>
                <a:lnTo>
                  <a:pt x="838925" y="3809"/>
                </a:lnTo>
                <a:close/>
              </a:path>
              <a:path w="840739" h="647065">
                <a:moveTo>
                  <a:pt x="822769" y="7619"/>
                </a:moveTo>
                <a:lnTo>
                  <a:pt x="816863" y="7619"/>
                </a:lnTo>
                <a:lnTo>
                  <a:pt x="826769" y="20573"/>
                </a:lnTo>
                <a:lnTo>
                  <a:pt x="810673" y="22673"/>
                </a:lnTo>
                <a:lnTo>
                  <a:pt x="803348" y="40487"/>
                </a:lnTo>
                <a:lnTo>
                  <a:pt x="831341" y="19049"/>
                </a:lnTo>
                <a:lnTo>
                  <a:pt x="822769" y="7619"/>
                </a:lnTo>
                <a:close/>
              </a:path>
              <a:path w="840739" h="647065">
                <a:moveTo>
                  <a:pt x="840485" y="0"/>
                </a:moveTo>
                <a:lnTo>
                  <a:pt x="736853" y="12953"/>
                </a:lnTo>
                <a:lnTo>
                  <a:pt x="731519" y="13715"/>
                </a:lnTo>
                <a:lnTo>
                  <a:pt x="728471" y="18287"/>
                </a:lnTo>
                <a:lnTo>
                  <a:pt x="728471" y="23621"/>
                </a:lnTo>
                <a:lnTo>
                  <a:pt x="729233" y="28955"/>
                </a:lnTo>
                <a:lnTo>
                  <a:pt x="734567" y="32765"/>
                </a:lnTo>
                <a:lnTo>
                  <a:pt x="739139" y="32003"/>
                </a:lnTo>
                <a:lnTo>
                  <a:pt x="792159" y="25088"/>
                </a:lnTo>
                <a:lnTo>
                  <a:pt x="819911" y="3809"/>
                </a:lnTo>
                <a:lnTo>
                  <a:pt x="838925" y="3809"/>
                </a:lnTo>
                <a:lnTo>
                  <a:pt x="840485" y="0"/>
                </a:lnTo>
                <a:close/>
              </a:path>
              <a:path w="840739" h="647065">
                <a:moveTo>
                  <a:pt x="819911" y="3809"/>
                </a:moveTo>
                <a:lnTo>
                  <a:pt x="792159" y="25088"/>
                </a:lnTo>
                <a:lnTo>
                  <a:pt x="810673" y="22673"/>
                </a:lnTo>
                <a:lnTo>
                  <a:pt x="816863" y="7619"/>
                </a:lnTo>
                <a:lnTo>
                  <a:pt x="822769" y="7619"/>
                </a:lnTo>
                <a:lnTo>
                  <a:pt x="819911" y="3809"/>
                </a:lnTo>
                <a:close/>
              </a:path>
              <a:path w="840739" h="647065">
                <a:moveTo>
                  <a:pt x="816863" y="7619"/>
                </a:moveTo>
                <a:lnTo>
                  <a:pt x="810673" y="22673"/>
                </a:lnTo>
                <a:lnTo>
                  <a:pt x="826769" y="20573"/>
                </a:lnTo>
                <a:lnTo>
                  <a:pt x="816863" y="7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8325" y="6076950"/>
            <a:ext cx="1453515" cy="561975"/>
          </a:xfrm>
          <a:custGeom>
            <a:avLst/>
            <a:gdLst/>
            <a:ahLst/>
            <a:cxnLst/>
            <a:rect l="l" t="t" r="r" b="b"/>
            <a:pathLst>
              <a:path w="1453514" h="561975">
                <a:moveTo>
                  <a:pt x="1398654" y="28970"/>
                </a:moveTo>
                <a:lnTo>
                  <a:pt x="0" y="544067"/>
                </a:lnTo>
                <a:lnTo>
                  <a:pt x="6857" y="561593"/>
                </a:lnTo>
                <a:lnTo>
                  <a:pt x="1405036" y="47415"/>
                </a:lnTo>
                <a:lnTo>
                  <a:pt x="1417608" y="32295"/>
                </a:lnTo>
                <a:lnTo>
                  <a:pt x="1398654" y="28970"/>
                </a:lnTo>
                <a:close/>
              </a:path>
              <a:path w="1453514" h="561975">
                <a:moveTo>
                  <a:pt x="1439716" y="16763"/>
                </a:moveTo>
                <a:lnTo>
                  <a:pt x="1431797" y="16763"/>
                </a:lnTo>
                <a:lnTo>
                  <a:pt x="1438655" y="35051"/>
                </a:lnTo>
                <a:lnTo>
                  <a:pt x="1405036" y="47415"/>
                </a:lnTo>
                <a:lnTo>
                  <a:pt x="1371599" y="87629"/>
                </a:lnTo>
                <a:lnTo>
                  <a:pt x="1368551" y="92201"/>
                </a:lnTo>
                <a:lnTo>
                  <a:pt x="1368551" y="98297"/>
                </a:lnTo>
                <a:lnTo>
                  <a:pt x="1373123" y="101345"/>
                </a:lnTo>
                <a:lnTo>
                  <a:pt x="1376933" y="104393"/>
                </a:lnTo>
                <a:lnTo>
                  <a:pt x="1383029" y="104393"/>
                </a:lnTo>
                <a:lnTo>
                  <a:pt x="1386077" y="99821"/>
                </a:lnTo>
                <a:lnTo>
                  <a:pt x="1453133" y="19049"/>
                </a:lnTo>
                <a:lnTo>
                  <a:pt x="1439716" y="16763"/>
                </a:lnTo>
                <a:close/>
              </a:path>
              <a:path w="1453514" h="561975">
                <a:moveTo>
                  <a:pt x="1417608" y="32295"/>
                </a:moveTo>
                <a:lnTo>
                  <a:pt x="1405036" y="47415"/>
                </a:lnTo>
                <a:lnTo>
                  <a:pt x="1438655" y="35051"/>
                </a:lnTo>
                <a:lnTo>
                  <a:pt x="1433321" y="35051"/>
                </a:lnTo>
                <a:lnTo>
                  <a:pt x="1417608" y="32295"/>
                </a:lnTo>
                <a:close/>
              </a:path>
              <a:path w="1453514" h="561975">
                <a:moveTo>
                  <a:pt x="1427987" y="19811"/>
                </a:moveTo>
                <a:lnTo>
                  <a:pt x="1417608" y="32295"/>
                </a:lnTo>
                <a:lnTo>
                  <a:pt x="1433321" y="35051"/>
                </a:lnTo>
                <a:lnTo>
                  <a:pt x="1427987" y="19811"/>
                </a:lnTo>
                <a:close/>
              </a:path>
              <a:path w="1453514" h="561975">
                <a:moveTo>
                  <a:pt x="1432940" y="19811"/>
                </a:moveTo>
                <a:lnTo>
                  <a:pt x="1427987" y="19811"/>
                </a:lnTo>
                <a:lnTo>
                  <a:pt x="1433321" y="35051"/>
                </a:lnTo>
                <a:lnTo>
                  <a:pt x="1438655" y="35051"/>
                </a:lnTo>
                <a:lnTo>
                  <a:pt x="1432940" y="19811"/>
                </a:lnTo>
                <a:close/>
              </a:path>
              <a:path w="1453514" h="561975">
                <a:moveTo>
                  <a:pt x="1431797" y="16763"/>
                </a:moveTo>
                <a:lnTo>
                  <a:pt x="1398654" y="28970"/>
                </a:lnTo>
                <a:lnTo>
                  <a:pt x="1417608" y="32295"/>
                </a:lnTo>
                <a:lnTo>
                  <a:pt x="1427987" y="19811"/>
                </a:lnTo>
                <a:lnTo>
                  <a:pt x="1432940" y="19811"/>
                </a:lnTo>
                <a:lnTo>
                  <a:pt x="1431797" y="16763"/>
                </a:lnTo>
                <a:close/>
              </a:path>
              <a:path w="1453514" h="561975">
                <a:moveTo>
                  <a:pt x="1344929" y="0"/>
                </a:moveTo>
                <a:lnTo>
                  <a:pt x="1339595" y="3809"/>
                </a:lnTo>
                <a:lnTo>
                  <a:pt x="1338833" y="9143"/>
                </a:lnTo>
                <a:lnTo>
                  <a:pt x="1338071" y="13715"/>
                </a:lnTo>
                <a:lnTo>
                  <a:pt x="1341119" y="19049"/>
                </a:lnTo>
                <a:lnTo>
                  <a:pt x="1346453" y="19811"/>
                </a:lnTo>
                <a:lnTo>
                  <a:pt x="1398654" y="28970"/>
                </a:lnTo>
                <a:lnTo>
                  <a:pt x="1431797" y="16763"/>
                </a:lnTo>
                <a:lnTo>
                  <a:pt x="1439716" y="16763"/>
                </a:lnTo>
                <a:lnTo>
                  <a:pt x="1350263" y="1523"/>
                </a:lnTo>
                <a:lnTo>
                  <a:pt x="13449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1774" y="6696613"/>
            <a:ext cx="152209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Change gravity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of LinearLa</a:t>
            </a: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6077711"/>
            <a:ext cx="1421130" cy="561340"/>
          </a:xfrm>
          <a:custGeom>
            <a:avLst/>
            <a:gdLst/>
            <a:ahLst/>
            <a:cxnLst/>
            <a:rect l="l" t="t" r="r" b="b"/>
            <a:pathLst>
              <a:path w="1421129" h="561340">
                <a:moveTo>
                  <a:pt x="55353" y="28816"/>
                </a:moveTo>
                <a:lnTo>
                  <a:pt x="35844" y="32239"/>
                </a:lnTo>
                <a:lnTo>
                  <a:pt x="47618" y="46756"/>
                </a:lnTo>
                <a:lnTo>
                  <a:pt x="1414271" y="560831"/>
                </a:lnTo>
                <a:lnTo>
                  <a:pt x="1421129" y="543305"/>
                </a:lnTo>
                <a:lnTo>
                  <a:pt x="55353" y="28816"/>
                </a:lnTo>
                <a:close/>
              </a:path>
              <a:path w="1421129" h="561340">
                <a:moveTo>
                  <a:pt x="108203" y="0"/>
                </a:moveTo>
                <a:lnTo>
                  <a:pt x="0" y="18287"/>
                </a:lnTo>
                <a:lnTo>
                  <a:pt x="66293" y="99821"/>
                </a:lnTo>
                <a:lnTo>
                  <a:pt x="69341" y="103631"/>
                </a:lnTo>
                <a:lnTo>
                  <a:pt x="75437" y="104393"/>
                </a:lnTo>
                <a:lnTo>
                  <a:pt x="80009" y="101345"/>
                </a:lnTo>
                <a:lnTo>
                  <a:pt x="83819" y="97535"/>
                </a:lnTo>
                <a:lnTo>
                  <a:pt x="84581" y="91439"/>
                </a:lnTo>
                <a:lnTo>
                  <a:pt x="80771" y="87629"/>
                </a:lnTo>
                <a:lnTo>
                  <a:pt x="47618" y="46756"/>
                </a:lnTo>
                <a:lnTo>
                  <a:pt x="14477" y="34289"/>
                </a:lnTo>
                <a:lnTo>
                  <a:pt x="21335" y="16001"/>
                </a:lnTo>
                <a:lnTo>
                  <a:pt x="114045" y="16001"/>
                </a:lnTo>
                <a:lnTo>
                  <a:pt x="115061" y="14477"/>
                </a:lnTo>
                <a:lnTo>
                  <a:pt x="113537" y="3809"/>
                </a:lnTo>
                <a:lnTo>
                  <a:pt x="108203" y="0"/>
                </a:lnTo>
                <a:close/>
              </a:path>
              <a:path w="1421129" h="561340">
                <a:moveTo>
                  <a:pt x="21335" y="16001"/>
                </a:moveTo>
                <a:lnTo>
                  <a:pt x="14477" y="34289"/>
                </a:lnTo>
                <a:lnTo>
                  <a:pt x="47618" y="46756"/>
                </a:lnTo>
                <a:lnTo>
                  <a:pt x="38125" y="35051"/>
                </a:lnTo>
                <a:lnTo>
                  <a:pt x="19811" y="35051"/>
                </a:lnTo>
                <a:lnTo>
                  <a:pt x="25145" y="19049"/>
                </a:lnTo>
                <a:lnTo>
                  <a:pt x="29427" y="19049"/>
                </a:lnTo>
                <a:lnTo>
                  <a:pt x="21335" y="16001"/>
                </a:lnTo>
                <a:close/>
              </a:path>
              <a:path w="1421129" h="561340">
                <a:moveTo>
                  <a:pt x="25145" y="19049"/>
                </a:moveTo>
                <a:lnTo>
                  <a:pt x="19811" y="35051"/>
                </a:lnTo>
                <a:lnTo>
                  <a:pt x="35844" y="32239"/>
                </a:lnTo>
                <a:lnTo>
                  <a:pt x="25145" y="19049"/>
                </a:lnTo>
                <a:close/>
              </a:path>
              <a:path w="1421129" h="561340">
                <a:moveTo>
                  <a:pt x="35844" y="32239"/>
                </a:moveTo>
                <a:lnTo>
                  <a:pt x="19811" y="35051"/>
                </a:lnTo>
                <a:lnTo>
                  <a:pt x="38125" y="35051"/>
                </a:lnTo>
                <a:lnTo>
                  <a:pt x="35844" y="32239"/>
                </a:lnTo>
                <a:close/>
              </a:path>
              <a:path w="1421129" h="561340">
                <a:moveTo>
                  <a:pt x="29427" y="19049"/>
                </a:moveTo>
                <a:lnTo>
                  <a:pt x="25145" y="19049"/>
                </a:lnTo>
                <a:lnTo>
                  <a:pt x="35844" y="32239"/>
                </a:lnTo>
                <a:lnTo>
                  <a:pt x="55353" y="28816"/>
                </a:lnTo>
                <a:lnTo>
                  <a:pt x="29427" y="19049"/>
                </a:lnTo>
                <a:close/>
              </a:path>
              <a:path w="1421129" h="561340">
                <a:moveTo>
                  <a:pt x="114045" y="16001"/>
                </a:moveTo>
                <a:lnTo>
                  <a:pt x="21335" y="16001"/>
                </a:lnTo>
                <a:lnTo>
                  <a:pt x="55353" y="28816"/>
                </a:lnTo>
                <a:lnTo>
                  <a:pt x="106679" y="19811"/>
                </a:lnTo>
                <a:lnTo>
                  <a:pt x="112013" y="19049"/>
                </a:lnTo>
                <a:lnTo>
                  <a:pt x="114045" y="16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465003"/>
            <a:ext cx="1740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306823"/>
            <a:ext cx="7218680" cy="329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Layout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width,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height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orientation)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appears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XML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E.g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android:orientation="vertical"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40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xm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(e.g.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Android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Studio)</a:t>
            </a:r>
            <a:endParaRPr sz="2200">
              <a:latin typeface="Calibri"/>
              <a:cs typeface="Calibri"/>
            </a:endParaRPr>
          </a:p>
          <a:p>
            <a:pPr marL="704215" lvl="1" indent="-347345">
              <a:lnSpc>
                <a:spcPct val="100000"/>
              </a:lnSpc>
              <a:spcBef>
                <a:spcPts val="525"/>
              </a:spcBef>
              <a:buClr>
                <a:srgbClr val="659A9A"/>
              </a:buClr>
              <a:buSzPct val="70454"/>
              <a:buFont typeface="Wingdings"/>
              <a:buChar char=""/>
              <a:tabLst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1180777"/>
            <a:ext cx="1740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2251" y="1748027"/>
            <a:ext cx="8880348" cy="4881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6879738"/>
            <a:ext cx="82530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find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attributes,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values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Android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Developer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website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Home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778503"/>
            <a:ext cx="794639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Firs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unlockin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phon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hittin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home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Include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favorite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tray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(e.g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phone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messaging,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web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2895600"/>
            <a:ext cx="3121152" cy="3840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60703" y="6872635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3703" y="2967227"/>
            <a:ext cx="2129028" cy="3774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43553" y="6845965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033777"/>
            <a:ext cx="6261354" cy="162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3158322"/>
            <a:ext cx="762000" cy="171450"/>
          </a:xfrm>
          <a:custGeom>
            <a:avLst/>
            <a:gdLst/>
            <a:ahLst/>
            <a:cxnLst/>
            <a:rect l="l" t="t" r="r" b="b"/>
            <a:pathLst>
              <a:path w="762000" h="171450">
                <a:moveTo>
                  <a:pt x="151594" y="0"/>
                </a:moveTo>
                <a:lnTo>
                  <a:pt x="142493" y="2453"/>
                </a:lnTo>
                <a:lnTo>
                  <a:pt x="0" y="85511"/>
                </a:lnTo>
                <a:lnTo>
                  <a:pt x="142493" y="168569"/>
                </a:lnTo>
                <a:lnTo>
                  <a:pt x="154234" y="171099"/>
                </a:lnTo>
                <a:lnTo>
                  <a:pt x="165125" y="166529"/>
                </a:lnTo>
                <a:lnTo>
                  <a:pt x="170445" y="153365"/>
                </a:lnTo>
                <a:lnTo>
                  <a:pt x="168711" y="142769"/>
                </a:lnTo>
                <a:lnTo>
                  <a:pt x="106407" y="104561"/>
                </a:lnTo>
                <a:lnTo>
                  <a:pt x="38099" y="104561"/>
                </a:lnTo>
                <a:lnTo>
                  <a:pt x="38099" y="66461"/>
                </a:lnTo>
                <a:lnTo>
                  <a:pt x="108440" y="66461"/>
                </a:lnTo>
                <a:lnTo>
                  <a:pt x="162305" y="35219"/>
                </a:lnTo>
                <a:lnTo>
                  <a:pt x="169948" y="26268"/>
                </a:lnTo>
                <a:lnTo>
                  <a:pt x="171232" y="14654"/>
                </a:lnTo>
                <a:lnTo>
                  <a:pt x="162159" y="3603"/>
                </a:lnTo>
                <a:lnTo>
                  <a:pt x="151594" y="0"/>
                </a:lnTo>
                <a:close/>
              </a:path>
              <a:path w="762000" h="171450">
                <a:moveTo>
                  <a:pt x="108440" y="66461"/>
                </a:moveTo>
                <a:lnTo>
                  <a:pt x="38099" y="66461"/>
                </a:lnTo>
                <a:lnTo>
                  <a:pt x="38099" y="104561"/>
                </a:lnTo>
                <a:lnTo>
                  <a:pt x="106407" y="104561"/>
                </a:lnTo>
                <a:lnTo>
                  <a:pt x="101436" y="101513"/>
                </a:lnTo>
                <a:lnTo>
                  <a:pt x="48005" y="101513"/>
                </a:lnTo>
                <a:lnTo>
                  <a:pt x="48005" y="68747"/>
                </a:lnTo>
                <a:lnTo>
                  <a:pt x="104499" y="68747"/>
                </a:lnTo>
                <a:lnTo>
                  <a:pt x="108440" y="66461"/>
                </a:lnTo>
                <a:close/>
              </a:path>
              <a:path w="762000" h="171450">
                <a:moveTo>
                  <a:pt x="761999" y="66461"/>
                </a:moveTo>
                <a:lnTo>
                  <a:pt x="108440" y="66461"/>
                </a:lnTo>
                <a:lnTo>
                  <a:pt x="75465" y="85587"/>
                </a:lnTo>
                <a:lnTo>
                  <a:pt x="106407" y="104561"/>
                </a:lnTo>
                <a:lnTo>
                  <a:pt x="761999" y="104561"/>
                </a:lnTo>
                <a:lnTo>
                  <a:pt x="761999" y="66461"/>
                </a:lnTo>
                <a:close/>
              </a:path>
              <a:path w="762000" h="171450">
                <a:moveTo>
                  <a:pt x="48005" y="68747"/>
                </a:moveTo>
                <a:lnTo>
                  <a:pt x="48005" y="101513"/>
                </a:lnTo>
                <a:lnTo>
                  <a:pt x="75465" y="85587"/>
                </a:lnTo>
                <a:lnTo>
                  <a:pt x="48005" y="68747"/>
                </a:lnTo>
                <a:close/>
              </a:path>
              <a:path w="762000" h="171450">
                <a:moveTo>
                  <a:pt x="75465" y="85587"/>
                </a:moveTo>
                <a:lnTo>
                  <a:pt x="48005" y="101513"/>
                </a:lnTo>
                <a:lnTo>
                  <a:pt x="101436" y="101513"/>
                </a:lnTo>
                <a:lnTo>
                  <a:pt x="75465" y="85587"/>
                </a:lnTo>
                <a:close/>
              </a:path>
              <a:path w="762000" h="171450">
                <a:moveTo>
                  <a:pt x="104499" y="68747"/>
                </a:moveTo>
                <a:lnTo>
                  <a:pt x="48005" y="68747"/>
                </a:lnTo>
                <a:lnTo>
                  <a:pt x="75465" y="85587"/>
                </a:lnTo>
                <a:lnTo>
                  <a:pt x="104499" y="68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5345" y="3093357"/>
            <a:ext cx="1651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layout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xml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908" y="4219955"/>
            <a:ext cx="7822691" cy="2866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3702558"/>
            <a:ext cx="8991600" cy="63500"/>
          </a:xfrm>
          <a:custGeom>
            <a:avLst/>
            <a:gdLst/>
            <a:ahLst/>
            <a:cxnLst/>
            <a:rect l="l" t="t" r="r" b="b"/>
            <a:pathLst>
              <a:path w="8991600" h="63500">
                <a:moveTo>
                  <a:pt x="0" y="63245"/>
                </a:moveTo>
                <a:lnTo>
                  <a:pt x="8991599" y="63245"/>
                </a:lnTo>
                <a:lnTo>
                  <a:pt x="8991599" y="0"/>
                </a:lnTo>
                <a:lnTo>
                  <a:pt x="0" y="0"/>
                </a:lnTo>
                <a:lnTo>
                  <a:pt x="0" y="63245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41545" y="6680094"/>
            <a:ext cx="166306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program (More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later)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594" y="1236403"/>
            <a:ext cx="30213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solidFill>
                  <a:srgbClr val="330065"/>
                </a:solidFill>
                <a:latin typeface="Calibri"/>
                <a:cs typeface="Calibri"/>
              </a:rPr>
              <a:t>Setting</a:t>
            </a:r>
            <a:r>
              <a:rPr sz="3200" b="1" spc="-80" dirty="0">
                <a:solidFill>
                  <a:srgbClr val="330065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330065"/>
                </a:solidFill>
                <a:latin typeface="Calibri"/>
                <a:cs typeface="Calibri"/>
              </a:rPr>
              <a:t>Attributes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All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Apps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902" y="1702303"/>
            <a:ext cx="749427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Accesse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al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apps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button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favorite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tray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Users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throug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widget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screens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  <a:tab pos="433197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customized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draggin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droppin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9710" y="3112007"/>
            <a:ext cx="2050541" cy="3631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649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0858" y="3108198"/>
            <a:ext cx="2053590" cy="3637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5560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5" dirty="0"/>
              <a:t>Recen</a:t>
            </a:r>
            <a:r>
              <a:rPr spc="-15" dirty="0"/>
              <a:t>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Apps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778503"/>
            <a:ext cx="700659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Accesse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recen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apps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button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currently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stoppe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switc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touchin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3150107"/>
            <a:ext cx="2121407" cy="3706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9303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5752" y="3062477"/>
            <a:ext cx="2141220" cy="3800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00652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15" dirty="0"/>
              <a:t>Status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5" dirty="0"/>
              <a:t>Bar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and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5" dirty="0"/>
              <a:t>Notification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0" dirty="0"/>
              <a:t>Screen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302" y="1549902"/>
            <a:ext cx="8355330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Display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notification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statu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(o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right)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Status: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time,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battery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strength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bluetoot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enabled,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Notification: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wifi,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bewell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voicemail,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music,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2971800"/>
            <a:ext cx="2121407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0757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4628" y="2909316"/>
            <a:ext cx="2141220" cy="3799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5906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20" dirty="0"/>
              <a:t>Facebook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502" y="1626103"/>
            <a:ext cx="8369934" cy="1195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Uses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standar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Android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UI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Show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spli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5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b="1" spc="-20" dirty="0">
                <a:latin typeface="Calibri"/>
                <a:cs typeface="Calibri"/>
              </a:rPr>
              <a:t>Actio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bar: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configurable,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handle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navigation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3073907"/>
            <a:ext cx="3279648" cy="37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4557" y="69252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56503" y="2958845"/>
            <a:ext cx="2145792" cy="38039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4452" y="6849013"/>
            <a:ext cx="100139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Androi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D9C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2169</Words>
  <Application>Microsoft Office PowerPoint</Application>
  <PresentationFormat>Custom</PresentationFormat>
  <Paragraphs>333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Home Screen</vt:lpstr>
      <vt:lpstr>All Apps Screen</vt:lpstr>
      <vt:lpstr>Recent Apps Screen</vt:lpstr>
      <vt:lpstr>Status Bar and Notification Screen</vt:lpstr>
      <vt:lpstr>Facebook UI</vt:lpstr>
      <vt:lpstr>Gmail</vt:lpstr>
      <vt:lpstr>PowerPoint Presentation</vt:lpstr>
      <vt:lpstr>PowerPoint Presentation</vt:lpstr>
      <vt:lpstr>Android Software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Recall: Inside “Hello World” AndroidManifest.xml</vt:lpstr>
      <vt:lpstr>PowerPoint Presentation</vt:lpstr>
      <vt:lpstr>Example Activity Java file (E.g. MainActivity.java)</vt:lpstr>
      <vt:lpstr>PowerPoint Presentation</vt:lpstr>
      <vt:lpstr>Simple XML file Designing UI</vt:lpstr>
      <vt:lpstr>PowerPoint Presentation</vt:lpstr>
      <vt:lpstr>View Properties and String Resources</vt:lpstr>
      <vt:lpstr>Strings in AndroidManifest.xml</vt:lpstr>
      <vt:lpstr>PowerPoint Presentation</vt:lpstr>
      <vt:lpstr>PowerPoint Presentation</vt:lpstr>
      <vt:lpstr>PowerPoint Presentation</vt:lpstr>
      <vt:lpstr>PowerPoint Presentation</vt:lpstr>
      <vt:lpstr>Phone Dimensions Used in Android UI</vt:lpstr>
      <vt:lpstr>Adding Pictures</vt:lpstr>
      <vt:lpstr>Adding Pictures</vt:lpstr>
      <vt:lpstr>Editting Pictures</vt:lpstr>
      <vt:lpstr>Styles</vt:lpstr>
      <vt:lpstr>Default Themes</vt:lpstr>
      <vt:lpstr>Examples of Themes in Use</vt:lpstr>
      <vt:lpstr>PowerPoint Presentation</vt:lpstr>
      <vt:lpstr>PowerPoint Presentation</vt:lpstr>
      <vt:lpstr>PowerPoint Presentation</vt:lpstr>
      <vt:lpstr>PowerPoint Presentation</vt:lpstr>
      <vt:lpstr>Android UI using XML Layouts</vt:lpstr>
      <vt:lpstr>Layouts</vt:lpstr>
      <vt:lpstr>FrameLayout</vt:lpstr>
      <vt:lpstr>PowerPoint Presentation</vt:lpstr>
      <vt:lpstr>LinearLayout in Android Studio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admin-mente</cp:lastModifiedBy>
  <cp:revision>6</cp:revision>
  <dcterms:created xsi:type="dcterms:W3CDTF">2015-04-08T07:08:23Z</dcterms:created>
  <dcterms:modified xsi:type="dcterms:W3CDTF">2015-04-10T02:06:54Z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2015-04-08T00:00:00Z</vt:filetime>
  </property>
  <property fmtid="{D5CDD505-2E9C-101B-9397-08002B2CF9AE}" pid="3" name="LastSaved">
    <vt:filetime>2015-04-08T00:00:00Z</vt:filetime>
  </property>
</Properties>
</file>