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4"/>
  </p:notesMasterIdLst>
  <p:sldIdLst>
    <p:sldId id="308" r:id="rId3"/>
    <p:sldId id="30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01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962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74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26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59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97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299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09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05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11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82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464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034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711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265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354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553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68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321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987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29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196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653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828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803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244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806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18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559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834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49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66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26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0349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547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587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220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206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852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32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0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768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217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1614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47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26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09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65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48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678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2920" y="310080"/>
            <a:ext cx="9052164" cy="60155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1107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9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34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594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59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251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8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1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8438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7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1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10600" y="610067"/>
            <a:ext cx="792350" cy="129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40" y="929063"/>
            <a:ext cx="8072118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43" y="1734013"/>
            <a:ext cx="4893313" cy="1948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3911" y="6763736"/>
            <a:ext cx="193040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3212" y="351288"/>
            <a:ext cx="9957420" cy="14704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4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53212" y="2061216"/>
            <a:ext cx="9957420" cy="51085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52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4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Seventh Outline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55321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4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783780" y="8024544"/>
            <a:ext cx="3506580" cy="607104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54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93267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930472A-428E-4ADF-80B0-B55CFEAB17C3}" type="slidenum">
              <a:rPr lang="en-US" sz="154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kit.or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omium.org/Hom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webapps/webview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547" y="704362"/>
            <a:ext cx="7365799" cy="77867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Android Mobile Development</a:t>
            </a:r>
            <a:endParaRPr lang="en-US" sz="4400" b="1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829" y="6877622"/>
            <a:ext cx="4566763" cy="40626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1980" b="1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  <a:endParaRPr lang="en-US" sz="1980" b="1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2" descr="http://i1-news.softpedia-static.com/images/news2/Expect-Sub-100-78-Android-Tablets-with-HD-Displays-and-High-Graphics-Performance-in-2015-46242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4271"/>
            <a:ext cx="8534400" cy="51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72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76400"/>
            <a:ext cx="5244083" cy="4473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Responding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True/False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Buttons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/>
              <a:t>Java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190750"/>
            <a:ext cx="3886200" cy="486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0655" y="5020055"/>
            <a:ext cx="1428750" cy="552450"/>
          </a:xfrm>
          <a:custGeom>
            <a:avLst/>
            <a:gdLst/>
            <a:ahLst/>
            <a:cxnLst/>
            <a:rect l="l" t="t" r="r" b="b"/>
            <a:pathLst>
              <a:path w="1428750" h="552450">
                <a:moveTo>
                  <a:pt x="14241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47877"/>
                </a:lnTo>
                <a:lnTo>
                  <a:pt x="4571" y="552449"/>
                </a:lnTo>
                <a:lnTo>
                  <a:pt x="1424177" y="552449"/>
                </a:lnTo>
                <a:lnTo>
                  <a:pt x="1428749" y="547877"/>
                </a:lnTo>
                <a:lnTo>
                  <a:pt x="1428749" y="542543"/>
                </a:lnTo>
                <a:lnTo>
                  <a:pt x="19049" y="542543"/>
                </a:lnTo>
                <a:lnTo>
                  <a:pt x="9143" y="533399"/>
                </a:lnTo>
                <a:lnTo>
                  <a:pt x="19049" y="533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1428749" y="9143"/>
                </a:lnTo>
                <a:lnTo>
                  <a:pt x="1428749" y="4571"/>
                </a:lnTo>
                <a:lnTo>
                  <a:pt x="1424177" y="0"/>
                </a:lnTo>
                <a:close/>
              </a:path>
              <a:path w="1428750" h="552450">
                <a:moveTo>
                  <a:pt x="19049" y="533399"/>
                </a:moveTo>
                <a:lnTo>
                  <a:pt x="9143" y="533399"/>
                </a:lnTo>
                <a:lnTo>
                  <a:pt x="19049" y="542543"/>
                </a:lnTo>
                <a:lnTo>
                  <a:pt x="19049" y="533399"/>
                </a:lnTo>
                <a:close/>
              </a:path>
              <a:path w="1428750" h="552450">
                <a:moveTo>
                  <a:pt x="1409699" y="533399"/>
                </a:moveTo>
                <a:lnTo>
                  <a:pt x="19049" y="533399"/>
                </a:lnTo>
                <a:lnTo>
                  <a:pt x="19049" y="542543"/>
                </a:lnTo>
                <a:lnTo>
                  <a:pt x="1409699" y="542543"/>
                </a:lnTo>
                <a:lnTo>
                  <a:pt x="1409699" y="533399"/>
                </a:lnTo>
                <a:close/>
              </a:path>
              <a:path w="1428750" h="552450">
                <a:moveTo>
                  <a:pt x="1409699" y="9143"/>
                </a:moveTo>
                <a:lnTo>
                  <a:pt x="1409699" y="542543"/>
                </a:lnTo>
                <a:lnTo>
                  <a:pt x="1418843" y="533399"/>
                </a:lnTo>
                <a:lnTo>
                  <a:pt x="1428749" y="533399"/>
                </a:lnTo>
                <a:lnTo>
                  <a:pt x="1428749" y="19049"/>
                </a:lnTo>
                <a:lnTo>
                  <a:pt x="1418843" y="19049"/>
                </a:lnTo>
                <a:lnTo>
                  <a:pt x="1409699" y="9143"/>
                </a:lnTo>
                <a:close/>
              </a:path>
              <a:path w="1428750" h="552450">
                <a:moveTo>
                  <a:pt x="1428749" y="533399"/>
                </a:moveTo>
                <a:lnTo>
                  <a:pt x="1418843" y="533399"/>
                </a:lnTo>
                <a:lnTo>
                  <a:pt x="1409699" y="542543"/>
                </a:lnTo>
                <a:lnTo>
                  <a:pt x="1428749" y="542543"/>
                </a:lnTo>
                <a:lnTo>
                  <a:pt x="1428749" y="533399"/>
                </a:lnTo>
                <a:close/>
              </a:path>
              <a:path w="1428750" h="5524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1428750" h="552450">
                <a:moveTo>
                  <a:pt x="14096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1409699" y="19049"/>
                </a:lnTo>
                <a:lnTo>
                  <a:pt x="1409699" y="9143"/>
                </a:lnTo>
                <a:close/>
              </a:path>
              <a:path w="1428750" h="552450">
                <a:moveTo>
                  <a:pt x="1428749" y="9143"/>
                </a:moveTo>
                <a:lnTo>
                  <a:pt x="1409699" y="9143"/>
                </a:lnTo>
                <a:lnTo>
                  <a:pt x="1418843" y="19049"/>
                </a:lnTo>
                <a:lnTo>
                  <a:pt x="1428749" y="19049"/>
                </a:lnTo>
                <a:lnTo>
                  <a:pt x="14287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6315612"/>
            <a:ext cx="39052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rite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specify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 response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rue/False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buttons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clicked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589" y="5449823"/>
            <a:ext cx="1681480" cy="807720"/>
          </a:xfrm>
          <a:custGeom>
            <a:avLst/>
            <a:gdLst/>
            <a:ahLst/>
            <a:cxnLst/>
            <a:rect l="l" t="t" r="r" b="b"/>
            <a:pathLst>
              <a:path w="1681479" h="807720">
                <a:moveTo>
                  <a:pt x="1627311" y="24356"/>
                </a:moveTo>
                <a:lnTo>
                  <a:pt x="0" y="790193"/>
                </a:lnTo>
                <a:lnTo>
                  <a:pt x="8381" y="807719"/>
                </a:lnTo>
                <a:lnTo>
                  <a:pt x="1636108" y="41335"/>
                </a:lnTo>
                <a:lnTo>
                  <a:pt x="1646731" y="26044"/>
                </a:lnTo>
                <a:lnTo>
                  <a:pt x="1627311" y="24356"/>
                </a:lnTo>
                <a:close/>
              </a:path>
              <a:path w="1681479" h="807720">
                <a:moveTo>
                  <a:pt x="1672272" y="9143"/>
                </a:moveTo>
                <a:lnTo>
                  <a:pt x="1659635" y="9143"/>
                </a:lnTo>
                <a:lnTo>
                  <a:pt x="1667255" y="26669"/>
                </a:lnTo>
                <a:lnTo>
                  <a:pt x="1636108" y="41335"/>
                </a:lnTo>
                <a:lnTo>
                  <a:pt x="1605533" y="85343"/>
                </a:lnTo>
                <a:lnTo>
                  <a:pt x="1602485" y="89915"/>
                </a:lnTo>
                <a:lnTo>
                  <a:pt x="1604009" y="95249"/>
                </a:lnTo>
                <a:lnTo>
                  <a:pt x="1607819" y="98297"/>
                </a:lnTo>
                <a:lnTo>
                  <a:pt x="1612391" y="101345"/>
                </a:lnTo>
                <a:lnTo>
                  <a:pt x="1618487" y="100583"/>
                </a:lnTo>
                <a:lnTo>
                  <a:pt x="1621535" y="96011"/>
                </a:lnTo>
                <a:lnTo>
                  <a:pt x="1680971" y="9905"/>
                </a:lnTo>
                <a:lnTo>
                  <a:pt x="1672272" y="9143"/>
                </a:lnTo>
                <a:close/>
              </a:path>
              <a:path w="1681479" h="807720">
                <a:moveTo>
                  <a:pt x="1646731" y="26044"/>
                </a:moveTo>
                <a:lnTo>
                  <a:pt x="1636108" y="41335"/>
                </a:lnTo>
                <a:lnTo>
                  <a:pt x="1665637" y="27431"/>
                </a:lnTo>
                <a:lnTo>
                  <a:pt x="1662683" y="27431"/>
                </a:lnTo>
                <a:lnTo>
                  <a:pt x="1646731" y="26044"/>
                </a:lnTo>
                <a:close/>
              </a:path>
              <a:path w="1681479" h="807720">
                <a:moveTo>
                  <a:pt x="1655825" y="12953"/>
                </a:moveTo>
                <a:lnTo>
                  <a:pt x="1646731" y="26044"/>
                </a:lnTo>
                <a:lnTo>
                  <a:pt x="1662683" y="27431"/>
                </a:lnTo>
                <a:lnTo>
                  <a:pt x="1655825" y="12953"/>
                </a:lnTo>
                <a:close/>
              </a:path>
              <a:path w="1681479" h="807720">
                <a:moveTo>
                  <a:pt x="1661292" y="12953"/>
                </a:moveTo>
                <a:lnTo>
                  <a:pt x="1655825" y="12953"/>
                </a:lnTo>
                <a:lnTo>
                  <a:pt x="1662683" y="27431"/>
                </a:lnTo>
                <a:lnTo>
                  <a:pt x="1665637" y="27431"/>
                </a:lnTo>
                <a:lnTo>
                  <a:pt x="1667255" y="26669"/>
                </a:lnTo>
                <a:lnTo>
                  <a:pt x="1661292" y="12953"/>
                </a:lnTo>
                <a:close/>
              </a:path>
              <a:path w="1681479" h="807720">
                <a:moveTo>
                  <a:pt x="1659635" y="9143"/>
                </a:moveTo>
                <a:lnTo>
                  <a:pt x="1627311" y="24356"/>
                </a:lnTo>
                <a:lnTo>
                  <a:pt x="1646731" y="26044"/>
                </a:lnTo>
                <a:lnTo>
                  <a:pt x="1655825" y="12953"/>
                </a:lnTo>
                <a:lnTo>
                  <a:pt x="1661292" y="12953"/>
                </a:lnTo>
                <a:lnTo>
                  <a:pt x="1659635" y="9143"/>
                </a:lnTo>
                <a:close/>
              </a:path>
              <a:path w="1681479" h="807720">
                <a:moveTo>
                  <a:pt x="1571243" y="0"/>
                </a:moveTo>
                <a:lnTo>
                  <a:pt x="1566671" y="3809"/>
                </a:lnTo>
                <a:lnTo>
                  <a:pt x="1565909" y="9143"/>
                </a:lnTo>
                <a:lnTo>
                  <a:pt x="1565909" y="14477"/>
                </a:lnTo>
                <a:lnTo>
                  <a:pt x="1569719" y="19049"/>
                </a:lnTo>
                <a:lnTo>
                  <a:pt x="1575053" y="19811"/>
                </a:lnTo>
                <a:lnTo>
                  <a:pt x="1627311" y="24356"/>
                </a:lnTo>
                <a:lnTo>
                  <a:pt x="1659635" y="9143"/>
                </a:lnTo>
                <a:lnTo>
                  <a:pt x="1672272" y="9143"/>
                </a:lnTo>
                <a:lnTo>
                  <a:pt x="1576577" y="761"/>
                </a:lnTo>
                <a:lnTo>
                  <a:pt x="15712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5255" y="3800855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2990849" y="9143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143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143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2990850" h="833754">
                <a:moveTo>
                  <a:pt x="29717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143"/>
                </a:lnTo>
                <a:close/>
              </a:path>
              <a:path w="2990850" h="833754">
                <a:moveTo>
                  <a:pt x="2990849" y="9143"/>
                </a:moveTo>
                <a:lnTo>
                  <a:pt x="2971799" y="9143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255" y="47388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79" y="5612129"/>
            <a:ext cx="662305" cy="643255"/>
          </a:xfrm>
          <a:custGeom>
            <a:avLst/>
            <a:gdLst/>
            <a:ahLst/>
            <a:cxnLst/>
            <a:rect l="l" t="t" r="r" b="b"/>
            <a:pathLst>
              <a:path w="662304" h="643254">
                <a:moveTo>
                  <a:pt x="27149" y="26027"/>
                </a:moveTo>
                <a:lnTo>
                  <a:pt x="32311" y="44510"/>
                </a:lnTo>
                <a:lnTo>
                  <a:pt x="649223" y="643127"/>
                </a:lnTo>
                <a:lnTo>
                  <a:pt x="662177" y="630173"/>
                </a:lnTo>
                <a:lnTo>
                  <a:pt x="45879" y="30710"/>
                </a:lnTo>
                <a:lnTo>
                  <a:pt x="27149" y="26027"/>
                </a:lnTo>
                <a:close/>
              </a:path>
              <a:path w="662304" h="643254">
                <a:moveTo>
                  <a:pt x="0" y="0"/>
                </a:moveTo>
                <a:lnTo>
                  <a:pt x="28193" y="100583"/>
                </a:lnTo>
                <a:lnTo>
                  <a:pt x="29717" y="105917"/>
                </a:lnTo>
                <a:lnTo>
                  <a:pt x="35051" y="108965"/>
                </a:lnTo>
                <a:lnTo>
                  <a:pt x="39623" y="107441"/>
                </a:lnTo>
                <a:lnTo>
                  <a:pt x="44957" y="105917"/>
                </a:lnTo>
                <a:lnTo>
                  <a:pt x="48005" y="100583"/>
                </a:lnTo>
                <a:lnTo>
                  <a:pt x="46481" y="95249"/>
                </a:lnTo>
                <a:lnTo>
                  <a:pt x="32311" y="44510"/>
                </a:lnTo>
                <a:lnTo>
                  <a:pt x="6857" y="19811"/>
                </a:lnTo>
                <a:lnTo>
                  <a:pt x="20573" y="6095"/>
                </a:lnTo>
                <a:lnTo>
                  <a:pt x="24568" y="6095"/>
                </a:lnTo>
                <a:lnTo>
                  <a:pt x="0" y="0"/>
                </a:lnTo>
                <a:close/>
              </a:path>
              <a:path w="662304" h="643254">
                <a:moveTo>
                  <a:pt x="24568" y="6095"/>
                </a:moveTo>
                <a:lnTo>
                  <a:pt x="20573" y="6095"/>
                </a:lnTo>
                <a:lnTo>
                  <a:pt x="45879" y="30710"/>
                </a:lnTo>
                <a:lnTo>
                  <a:pt x="96773" y="43433"/>
                </a:lnTo>
                <a:lnTo>
                  <a:pt x="102107" y="44957"/>
                </a:lnTo>
                <a:lnTo>
                  <a:pt x="107441" y="41909"/>
                </a:lnTo>
                <a:lnTo>
                  <a:pt x="108203" y="36575"/>
                </a:lnTo>
                <a:lnTo>
                  <a:pt x="109727" y="31241"/>
                </a:lnTo>
                <a:lnTo>
                  <a:pt x="106679" y="26669"/>
                </a:lnTo>
                <a:lnTo>
                  <a:pt x="101345" y="25145"/>
                </a:lnTo>
                <a:lnTo>
                  <a:pt x="24568" y="6095"/>
                </a:lnTo>
                <a:close/>
              </a:path>
              <a:path w="662304" h="643254">
                <a:moveTo>
                  <a:pt x="20573" y="6095"/>
                </a:moveTo>
                <a:lnTo>
                  <a:pt x="6857" y="19811"/>
                </a:lnTo>
                <a:lnTo>
                  <a:pt x="32311" y="44510"/>
                </a:lnTo>
                <a:lnTo>
                  <a:pt x="27149" y="26027"/>
                </a:lnTo>
                <a:lnTo>
                  <a:pt x="11429" y="22097"/>
                </a:lnTo>
                <a:lnTo>
                  <a:pt x="22859" y="10667"/>
                </a:lnTo>
                <a:lnTo>
                  <a:pt x="25274" y="10667"/>
                </a:lnTo>
                <a:lnTo>
                  <a:pt x="20573" y="6095"/>
                </a:lnTo>
                <a:close/>
              </a:path>
              <a:path w="662304" h="643254">
                <a:moveTo>
                  <a:pt x="25274" y="10667"/>
                </a:moveTo>
                <a:lnTo>
                  <a:pt x="22859" y="10667"/>
                </a:lnTo>
                <a:lnTo>
                  <a:pt x="27149" y="26027"/>
                </a:lnTo>
                <a:lnTo>
                  <a:pt x="45879" y="30710"/>
                </a:lnTo>
                <a:lnTo>
                  <a:pt x="25274" y="10667"/>
                </a:lnTo>
                <a:close/>
              </a:path>
              <a:path w="662304" h="643254">
                <a:moveTo>
                  <a:pt x="22859" y="10667"/>
                </a:moveTo>
                <a:lnTo>
                  <a:pt x="11429" y="22097"/>
                </a:lnTo>
                <a:lnTo>
                  <a:pt x="27149" y="26027"/>
                </a:lnTo>
                <a:lnTo>
                  <a:pt x="22859" y="1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2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Way</a:t>
            </a:r>
            <a:r>
              <a:rPr sz="3200" spc="-15" dirty="0"/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Respond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Button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Clicks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719"/>
            <a:ext cx="8062595" cy="230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buClr>
                <a:srgbClr val="330065"/>
              </a:buClr>
              <a:buSzPct val="69642"/>
              <a:buFont typeface="Calibri"/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XML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android:onClic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attribute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330065"/>
              </a:buClr>
              <a:buFont typeface="Calibri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463550" marR="5080" indent="-450850">
              <a:lnSpc>
                <a:spcPct val="100000"/>
              </a:lnSpc>
              <a:buClr>
                <a:srgbClr val="330065"/>
              </a:buClr>
              <a:buSzPct val="69642"/>
              <a:buFont typeface="Calibri"/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creat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ClickListene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overrid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onClick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635"/>
              </a:spcBef>
              <a:buClr>
                <a:srgbClr val="659A9A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spc="-15" dirty="0">
                <a:latin typeface="Calibri"/>
                <a:cs typeface="Calibri"/>
              </a:rPr>
              <a:t>typically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done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anonymous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inne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class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466" y="748722"/>
            <a:ext cx="724027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Approac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h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1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Button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that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respond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Clicks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Reference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Hea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First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1792985"/>
            <a:ext cx="4953000" cy="2615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4686300"/>
            <a:ext cx="5486400" cy="255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7101" y="2926080"/>
            <a:ext cx="2990850" cy="247650"/>
          </a:xfrm>
          <a:custGeom>
            <a:avLst/>
            <a:gdLst/>
            <a:ahLst/>
            <a:cxnLst/>
            <a:rect l="l" t="t" r="r" b="b"/>
            <a:pathLst>
              <a:path w="2990850" h="247650">
                <a:moveTo>
                  <a:pt x="2987039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3077"/>
                </a:lnTo>
                <a:lnTo>
                  <a:pt x="4571" y="247649"/>
                </a:lnTo>
                <a:lnTo>
                  <a:pt x="2987039" y="247649"/>
                </a:lnTo>
                <a:lnTo>
                  <a:pt x="2990849" y="243077"/>
                </a:lnTo>
                <a:lnTo>
                  <a:pt x="2990849" y="238505"/>
                </a:lnTo>
                <a:lnTo>
                  <a:pt x="19049" y="238505"/>
                </a:lnTo>
                <a:lnTo>
                  <a:pt x="9905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7039" y="0"/>
                </a:lnTo>
                <a:close/>
              </a:path>
              <a:path w="2990850" h="247650">
                <a:moveTo>
                  <a:pt x="19049" y="228599"/>
                </a:moveTo>
                <a:lnTo>
                  <a:pt x="9905" y="228599"/>
                </a:lnTo>
                <a:lnTo>
                  <a:pt x="19049" y="238505"/>
                </a:lnTo>
                <a:lnTo>
                  <a:pt x="19049" y="228599"/>
                </a:lnTo>
                <a:close/>
              </a:path>
              <a:path w="2990850" h="247650">
                <a:moveTo>
                  <a:pt x="2971799" y="228599"/>
                </a:moveTo>
                <a:lnTo>
                  <a:pt x="19049" y="228599"/>
                </a:lnTo>
                <a:lnTo>
                  <a:pt x="19049" y="238505"/>
                </a:lnTo>
                <a:lnTo>
                  <a:pt x="2971799" y="238505"/>
                </a:lnTo>
                <a:lnTo>
                  <a:pt x="2971799" y="228599"/>
                </a:lnTo>
                <a:close/>
              </a:path>
              <a:path w="2990850" h="247650">
                <a:moveTo>
                  <a:pt x="2971799" y="9905"/>
                </a:moveTo>
                <a:lnTo>
                  <a:pt x="2971799" y="238505"/>
                </a:lnTo>
                <a:lnTo>
                  <a:pt x="2981705" y="228599"/>
                </a:lnTo>
                <a:lnTo>
                  <a:pt x="2990849" y="228599"/>
                </a:lnTo>
                <a:lnTo>
                  <a:pt x="2990849" y="19049"/>
                </a:lnTo>
                <a:lnTo>
                  <a:pt x="2981705" y="19049"/>
                </a:lnTo>
                <a:lnTo>
                  <a:pt x="2971799" y="9905"/>
                </a:lnTo>
                <a:close/>
              </a:path>
              <a:path w="2990850" h="247650">
                <a:moveTo>
                  <a:pt x="2990849" y="228599"/>
                </a:moveTo>
                <a:lnTo>
                  <a:pt x="2981705" y="228599"/>
                </a:lnTo>
                <a:lnTo>
                  <a:pt x="2971799" y="238505"/>
                </a:lnTo>
                <a:lnTo>
                  <a:pt x="2990849" y="238505"/>
                </a:lnTo>
                <a:lnTo>
                  <a:pt x="2990849" y="228599"/>
                </a:lnTo>
                <a:close/>
              </a:path>
              <a:path w="2990850" h="247650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247650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247650">
                <a:moveTo>
                  <a:pt x="2990849" y="9905"/>
                </a:moveTo>
                <a:lnTo>
                  <a:pt x="2971799" y="9905"/>
                </a:lnTo>
                <a:lnTo>
                  <a:pt x="2981705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101" y="5961126"/>
            <a:ext cx="3295650" cy="565785"/>
          </a:xfrm>
          <a:custGeom>
            <a:avLst/>
            <a:gdLst/>
            <a:ahLst/>
            <a:cxnLst/>
            <a:rect l="l" t="t" r="r" b="b"/>
            <a:pathLst>
              <a:path w="3295650" h="565784">
                <a:moveTo>
                  <a:pt x="3291839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60831"/>
                </a:lnTo>
                <a:lnTo>
                  <a:pt x="4571" y="565403"/>
                </a:lnTo>
                <a:lnTo>
                  <a:pt x="3291839" y="565403"/>
                </a:lnTo>
                <a:lnTo>
                  <a:pt x="3295649" y="560831"/>
                </a:lnTo>
                <a:lnTo>
                  <a:pt x="3295649" y="556259"/>
                </a:lnTo>
                <a:lnTo>
                  <a:pt x="19049" y="556259"/>
                </a:lnTo>
                <a:lnTo>
                  <a:pt x="9905" y="546353"/>
                </a:lnTo>
                <a:lnTo>
                  <a:pt x="19049" y="546353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3295649" y="9905"/>
                </a:lnTo>
                <a:lnTo>
                  <a:pt x="3295649" y="4571"/>
                </a:lnTo>
                <a:lnTo>
                  <a:pt x="3291839" y="0"/>
                </a:lnTo>
                <a:close/>
              </a:path>
              <a:path w="3295650" h="565784">
                <a:moveTo>
                  <a:pt x="19049" y="546353"/>
                </a:moveTo>
                <a:lnTo>
                  <a:pt x="9905" y="546353"/>
                </a:lnTo>
                <a:lnTo>
                  <a:pt x="19049" y="556259"/>
                </a:lnTo>
                <a:lnTo>
                  <a:pt x="19049" y="546353"/>
                </a:lnTo>
                <a:close/>
              </a:path>
              <a:path w="3295650" h="565784">
                <a:moveTo>
                  <a:pt x="3276599" y="546353"/>
                </a:moveTo>
                <a:lnTo>
                  <a:pt x="19049" y="546353"/>
                </a:lnTo>
                <a:lnTo>
                  <a:pt x="19049" y="556259"/>
                </a:lnTo>
                <a:lnTo>
                  <a:pt x="3276599" y="556259"/>
                </a:lnTo>
                <a:lnTo>
                  <a:pt x="3276599" y="546353"/>
                </a:lnTo>
                <a:close/>
              </a:path>
              <a:path w="3295650" h="565784">
                <a:moveTo>
                  <a:pt x="3276599" y="9905"/>
                </a:moveTo>
                <a:lnTo>
                  <a:pt x="3276599" y="556259"/>
                </a:lnTo>
                <a:lnTo>
                  <a:pt x="3286505" y="546353"/>
                </a:lnTo>
                <a:lnTo>
                  <a:pt x="3295649" y="546353"/>
                </a:lnTo>
                <a:lnTo>
                  <a:pt x="3295649" y="19049"/>
                </a:lnTo>
                <a:lnTo>
                  <a:pt x="3286505" y="19049"/>
                </a:lnTo>
                <a:lnTo>
                  <a:pt x="3276599" y="9905"/>
                </a:lnTo>
                <a:close/>
              </a:path>
              <a:path w="3295650" h="565784">
                <a:moveTo>
                  <a:pt x="3295649" y="546353"/>
                </a:moveTo>
                <a:lnTo>
                  <a:pt x="3286505" y="546353"/>
                </a:lnTo>
                <a:lnTo>
                  <a:pt x="3276599" y="556259"/>
                </a:lnTo>
                <a:lnTo>
                  <a:pt x="3295649" y="556259"/>
                </a:lnTo>
                <a:lnTo>
                  <a:pt x="3295649" y="546353"/>
                </a:lnTo>
                <a:close/>
              </a:path>
              <a:path w="3295650" h="565784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295650" h="565784">
                <a:moveTo>
                  <a:pt x="32765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276599" y="19049"/>
                </a:lnTo>
                <a:lnTo>
                  <a:pt x="3276599" y="9905"/>
                </a:lnTo>
                <a:close/>
              </a:path>
              <a:path w="3295650" h="565784">
                <a:moveTo>
                  <a:pt x="3295649" y="9905"/>
                </a:moveTo>
                <a:lnTo>
                  <a:pt x="3276599" y="9905"/>
                </a:lnTo>
                <a:lnTo>
                  <a:pt x="3286505" y="19049"/>
                </a:lnTo>
                <a:lnTo>
                  <a:pt x="3295649" y="19049"/>
                </a:lnTo>
                <a:lnTo>
                  <a:pt x="32956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2699158"/>
            <a:ext cx="34582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tabLst>
                <a:tab pos="354965" algn="l"/>
              </a:tabLst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1.		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(e.g.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main.xml),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android:onClic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attribut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specify (onLoveButtonClicked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invoked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964" y="5206128"/>
            <a:ext cx="342328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(e.g.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AndroidLove.java) declare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implement method/handler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desired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2627" y="2994660"/>
            <a:ext cx="730885" cy="110489"/>
          </a:xfrm>
          <a:custGeom>
            <a:avLst/>
            <a:gdLst/>
            <a:ahLst/>
            <a:cxnLst/>
            <a:rect l="l" t="t" r="r" b="b"/>
            <a:pathLst>
              <a:path w="730885" h="110489">
                <a:moveTo>
                  <a:pt x="693341" y="55244"/>
                </a:moveTo>
                <a:lnTo>
                  <a:pt x="630935" y="91439"/>
                </a:lnTo>
                <a:lnTo>
                  <a:pt x="626363" y="94487"/>
                </a:lnTo>
                <a:lnTo>
                  <a:pt x="624839" y="99821"/>
                </a:lnTo>
                <a:lnTo>
                  <a:pt x="629411" y="108965"/>
                </a:lnTo>
                <a:lnTo>
                  <a:pt x="635507" y="110489"/>
                </a:lnTo>
                <a:lnTo>
                  <a:pt x="640079" y="108203"/>
                </a:lnTo>
                <a:lnTo>
                  <a:pt x="714987" y="64769"/>
                </a:lnTo>
                <a:lnTo>
                  <a:pt x="711707" y="64769"/>
                </a:lnTo>
                <a:lnTo>
                  <a:pt x="711707" y="63245"/>
                </a:lnTo>
                <a:lnTo>
                  <a:pt x="707135" y="63245"/>
                </a:lnTo>
                <a:lnTo>
                  <a:pt x="693341" y="55244"/>
                </a:lnTo>
                <a:close/>
              </a:path>
              <a:path w="730885" h="110489">
                <a:moveTo>
                  <a:pt x="676918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76918" y="64769"/>
                </a:lnTo>
                <a:lnTo>
                  <a:pt x="693341" y="55244"/>
                </a:lnTo>
                <a:lnTo>
                  <a:pt x="676918" y="45719"/>
                </a:lnTo>
                <a:close/>
              </a:path>
              <a:path w="730885" h="110489">
                <a:moveTo>
                  <a:pt x="713917" y="45719"/>
                </a:moveTo>
                <a:lnTo>
                  <a:pt x="711707" y="45719"/>
                </a:lnTo>
                <a:lnTo>
                  <a:pt x="711707" y="64769"/>
                </a:lnTo>
                <a:lnTo>
                  <a:pt x="714987" y="64769"/>
                </a:lnTo>
                <a:lnTo>
                  <a:pt x="730757" y="55625"/>
                </a:lnTo>
                <a:lnTo>
                  <a:pt x="713917" y="45719"/>
                </a:lnTo>
                <a:close/>
              </a:path>
              <a:path w="730885" h="110489">
                <a:moveTo>
                  <a:pt x="707135" y="47243"/>
                </a:moveTo>
                <a:lnTo>
                  <a:pt x="693341" y="55244"/>
                </a:lnTo>
                <a:lnTo>
                  <a:pt x="707135" y="63245"/>
                </a:lnTo>
                <a:lnTo>
                  <a:pt x="707135" y="47243"/>
                </a:lnTo>
                <a:close/>
              </a:path>
              <a:path w="730885" h="110489">
                <a:moveTo>
                  <a:pt x="711707" y="47243"/>
                </a:moveTo>
                <a:lnTo>
                  <a:pt x="707135" y="47243"/>
                </a:lnTo>
                <a:lnTo>
                  <a:pt x="707135" y="63245"/>
                </a:lnTo>
                <a:lnTo>
                  <a:pt x="711707" y="63245"/>
                </a:lnTo>
                <a:lnTo>
                  <a:pt x="711707" y="47243"/>
                </a:lnTo>
                <a:close/>
              </a:path>
              <a:path w="730885" h="110489">
                <a:moveTo>
                  <a:pt x="635507" y="0"/>
                </a:moveTo>
                <a:lnTo>
                  <a:pt x="629411" y="1523"/>
                </a:lnTo>
                <a:lnTo>
                  <a:pt x="624839" y="10667"/>
                </a:lnTo>
                <a:lnTo>
                  <a:pt x="626363" y="16763"/>
                </a:lnTo>
                <a:lnTo>
                  <a:pt x="630935" y="19049"/>
                </a:lnTo>
                <a:lnTo>
                  <a:pt x="693341" y="55244"/>
                </a:lnTo>
                <a:lnTo>
                  <a:pt x="707135" y="47243"/>
                </a:lnTo>
                <a:lnTo>
                  <a:pt x="711707" y="47243"/>
                </a:lnTo>
                <a:lnTo>
                  <a:pt x="711707" y="45719"/>
                </a:lnTo>
                <a:lnTo>
                  <a:pt x="713917" y="45719"/>
                </a:lnTo>
                <a:lnTo>
                  <a:pt x="640079" y="2285"/>
                </a:lnTo>
                <a:lnTo>
                  <a:pt x="6355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2503" y="5500878"/>
            <a:ext cx="603885" cy="596265"/>
          </a:xfrm>
          <a:custGeom>
            <a:avLst/>
            <a:gdLst/>
            <a:ahLst/>
            <a:cxnLst/>
            <a:rect l="l" t="t" r="r" b="b"/>
            <a:pathLst>
              <a:path w="603885" h="596264">
                <a:moveTo>
                  <a:pt x="501395" y="550163"/>
                </a:moveTo>
                <a:lnTo>
                  <a:pt x="496823" y="553211"/>
                </a:lnTo>
                <a:lnTo>
                  <a:pt x="495299" y="557783"/>
                </a:lnTo>
                <a:lnTo>
                  <a:pt x="493775" y="563117"/>
                </a:lnTo>
                <a:lnTo>
                  <a:pt x="496823" y="568451"/>
                </a:lnTo>
                <a:lnTo>
                  <a:pt x="502157" y="569213"/>
                </a:lnTo>
                <a:lnTo>
                  <a:pt x="603503" y="595883"/>
                </a:lnTo>
                <a:lnTo>
                  <a:pt x="601647" y="589025"/>
                </a:lnTo>
                <a:lnTo>
                  <a:pt x="582929" y="589025"/>
                </a:lnTo>
                <a:lnTo>
                  <a:pt x="557742" y="564134"/>
                </a:lnTo>
                <a:lnTo>
                  <a:pt x="506729" y="550925"/>
                </a:lnTo>
                <a:lnTo>
                  <a:pt x="501395" y="550163"/>
                </a:lnTo>
                <a:close/>
              </a:path>
              <a:path w="603885" h="596264">
                <a:moveTo>
                  <a:pt x="557742" y="564134"/>
                </a:moveTo>
                <a:lnTo>
                  <a:pt x="582929" y="589025"/>
                </a:lnTo>
                <a:lnTo>
                  <a:pt x="587501" y="584453"/>
                </a:lnTo>
                <a:lnTo>
                  <a:pt x="580643" y="584453"/>
                </a:lnTo>
                <a:lnTo>
                  <a:pt x="576462" y="568981"/>
                </a:lnTo>
                <a:lnTo>
                  <a:pt x="557742" y="564134"/>
                </a:lnTo>
                <a:close/>
              </a:path>
              <a:path w="603885" h="596264">
                <a:moveTo>
                  <a:pt x="569213" y="486155"/>
                </a:moveTo>
                <a:lnTo>
                  <a:pt x="564641" y="487679"/>
                </a:lnTo>
                <a:lnTo>
                  <a:pt x="559307" y="489203"/>
                </a:lnTo>
                <a:lnTo>
                  <a:pt x="556259" y="494537"/>
                </a:lnTo>
                <a:lnTo>
                  <a:pt x="557783" y="499871"/>
                </a:lnTo>
                <a:lnTo>
                  <a:pt x="571464" y="550490"/>
                </a:lnTo>
                <a:lnTo>
                  <a:pt x="596645" y="575309"/>
                </a:lnTo>
                <a:lnTo>
                  <a:pt x="582929" y="589025"/>
                </a:lnTo>
                <a:lnTo>
                  <a:pt x="601647" y="589025"/>
                </a:lnTo>
                <a:lnTo>
                  <a:pt x="576071" y="494537"/>
                </a:lnTo>
                <a:lnTo>
                  <a:pt x="574547" y="489203"/>
                </a:lnTo>
                <a:lnTo>
                  <a:pt x="569213" y="486155"/>
                </a:lnTo>
                <a:close/>
              </a:path>
              <a:path w="603885" h="596264">
                <a:moveTo>
                  <a:pt x="576462" y="568981"/>
                </a:moveTo>
                <a:lnTo>
                  <a:pt x="580643" y="584453"/>
                </a:lnTo>
                <a:lnTo>
                  <a:pt x="592073" y="573023"/>
                </a:lnTo>
                <a:lnTo>
                  <a:pt x="576462" y="568981"/>
                </a:lnTo>
                <a:close/>
              </a:path>
              <a:path w="603885" h="596264">
                <a:moveTo>
                  <a:pt x="571464" y="550490"/>
                </a:moveTo>
                <a:lnTo>
                  <a:pt x="576462" y="568981"/>
                </a:lnTo>
                <a:lnTo>
                  <a:pt x="592073" y="573023"/>
                </a:lnTo>
                <a:lnTo>
                  <a:pt x="580643" y="584453"/>
                </a:lnTo>
                <a:lnTo>
                  <a:pt x="587501" y="584453"/>
                </a:lnTo>
                <a:lnTo>
                  <a:pt x="596645" y="575309"/>
                </a:lnTo>
                <a:lnTo>
                  <a:pt x="571464" y="550490"/>
                </a:lnTo>
                <a:close/>
              </a:path>
              <a:path w="603885" h="596264">
                <a:moveTo>
                  <a:pt x="12953" y="0"/>
                </a:moveTo>
                <a:lnTo>
                  <a:pt x="0" y="12953"/>
                </a:lnTo>
                <a:lnTo>
                  <a:pt x="557742" y="564134"/>
                </a:lnTo>
                <a:lnTo>
                  <a:pt x="576462" y="568981"/>
                </a:lnTo>
                <a:lnTo>
                  <a:pt x="571464" y="550490"/>
                </a:lnTo>
                <a:lnTo>
                  <a:pt x="12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Background: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User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Interface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/>
              <a:t>Elements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777042"/>
            <a:ext cx="8059420" cy="431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views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(buttons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widgets,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etc)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declare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actually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classe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withi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Android</a:t>
            </a:r>
            <a:endParaRPr sz="2200">
              <a:latin typeface="Calibri"/>
              <a:cs typeface="Calibri"/>
            </a:endParaRPr>
          </a:p>
          <a:p>
            <a:pPr marL="355600" marR="471805" indent="-342900">
              <a:lnSpc>
                <a:spcPct val="80000"/>
              </a:lnSpc>
              <a:spcBef>
                <a:spcPts val="525"/>
              </a:spcBef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declarations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Android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actuall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creates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correspon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(calle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inflatin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view)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330065"/>
              </a:buClr>
              <a:buFont typeface="Wingdings"/>
              <a:buChar char="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View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basi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buildin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bloc</a:t>
            </a:r>
            <a:r>
              <a:rPr sz="2000" spc="-10" dirty="0">
                <a:latin typeface="Calibri"/>
                <a:cs typeface="Calibri"/>
              </a:rPr>
              <a:t>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rectangular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Responsibl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drawin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event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handling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4"/>
              </a:spcBef>
              <a:buClr>
                <a:srgbClr val="659A9A"/>
              </a:buClr>
              <a:buFont typeface="Wingdings"/>
              <a:buChar char="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70454"/>
              <a:buFont typeface="Wingdings"/>
              <a:buChar char="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Vie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super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for: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Textview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Imageview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Controls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spinners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seek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bars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20" dirty="0">
                <a:latin typeface="Calibri"/>
                <a:cs typeface="Calibri"/>
              </a:rPr>
              <a:t>ViewGroup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turn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super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layouts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1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30" dirty="0"/>
              <a:t>ViewGroup</a:t>
            </a:r>
            <a:r>
              <a:rPr sz="3900" spc="-20" dirty="0"/>
              <a:t>s</a:t>
            </a:r>
            <a:r>
              <a:rPr sz="3900" spc="-9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Calibri"/>
                <a:cs typeface="Calibri"/>
              </a:rPr>
              <a:t>‐</a:t>
            </a:r>
            <a:r>
              <a:rPr sz="3900" spc="10" dirty="0">
                <a:latin typeface="Calibri"/>
                <a:cs typeface="Calibri"/>
              </a:rPr>
              <a:t> </a:t>
            </a:r>
            <a:r>
              <a:rPr sz="3900" spc="-20" dirty="0"/>
              <a:t>Layouts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093018"/>
            <a:ext cx="6983730" cy="319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Layouts: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5" dirty="0">
                <a:latin typeface="Calibri"/>
                <a:cs typeface="Calibri"/>
              </a:rPr>
              <a:t>invisibl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Views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5" dirty="0">
                <a:latin typeface="Calibri"/>
                <a:cs typeface="Calibri"/>
              </a:rPr>
              <a:t>Subclasse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ViewGroup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Stil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doesn'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actuall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dra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anything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othe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  <a:p>
            <a:pPr marL="354965" marR="46355" indent="-342265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Specifie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option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ho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views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groups)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arranged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60" y="578542"/>
            <a:ext cx="703707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Approac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h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2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Create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ClickListene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r</a:t>
            </a:r>
            <a:r>
              <a:rPr sz="3200" b="1" spc="-5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object,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override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onClick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54703"/>
            <a:ext cx="42659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Button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How?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4505705"/>
            <a:ext cx="2971800" cy="174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2448305"/>
            <a:ext cx="3886200" cy="4866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9255" y="5276850"/>
            <a:ext cx="1428750" cy="552450"/>
          </a:xfrm>
          <a:custGeom>
            <a:avLst/>
            <a:gdLst/>
            <a:ahLst/>
            <a:cxnLst/>
            <a:rect l="l" t="t" r="r" b="b"/>
            <a:pathLst>
              <a:path w="1428750" h="552450">
                <a:moveTo>
                  <a:pt x="14241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548639"/>
                </a:lnTo>
                <a:lnTo>
                  <a:pt x="4571" y="552449"/>
                </a:lnTo>
                <a:lnTo>
                  <a:pt x="1424177" y="552449"/>
                </a:lnTo>
                <a:lnTo>
                  <a:pt x="1428749" y="548639"/>
                </a:lnTo>
                <a:lnTo>
                  <a:pt x="1428749" y="543305"/>
                </a:lnTo>
                <a:lnTo>
                  <a:pt x="19049" y="543305"/>
                </a:lnTo>
                <a:lnTo>
                  <a:pt x="9143" y="533399"/>
                </a:lnTo>
                <a:lnTo>
                  <a:pt x="19049" y="533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1428749" y="9905"/>
                </a:lnTo>
                <a:lnTo>
                  <a:pt x="1428749" y="4571"/>
                </a:lnTo>
                <a:lnTo>
                  <a:pt x="1424177" y="0"/>
                </a:lnTo>
                <a:close/>
              </a:path>
              <a:path w="1428750" h="552450">
                <a:moveTo>
                  <a:pt x="19049" y="533399"/>
                </a:moveTo>
                <a:lnTo>
                  <a:pt x="9143" y="533399"/>
                </a:lnTo>
                <a:lnTo>
                  <a:pt x="19049" y="543305"/>
                </a:lnTo>
                <a:lnTo>
                  <a:pt x="19049" y="533399"/>
                </a:lnTo>
                <a:close/>
              </a:path>
              <a:path w="1428750" h="552450">
                <a:moveTo>
                  <a:pt x="1409699" y="533399"/>
                </a:moveTo>
                <a:lnTo>
                  <a:pt x="19049" y="533399"/>
                </a:lnTo>
                <a:lnTo>
                  <a:pt x="19049" y="543305"/>
                </a:lnTo>
                <a:lnTo>
                  <a:pt x="1409699" y="543305"/>
                </a:lnTo>
                <a:lnTo>
                  <a:pt x="1409699" y="533399"/>
                </a:lnTo>
                <a:close/>
              </a:path>
              <a:path w="1428750" h="552450">
                <a:moveTo>
                  <a:pt x="1409699" y="9905"/>
                </a:moveTo>
                <a:lnTo>
                  <a:pt x="1409699" y="543305"/>
                </a:lnTo>
                <a:lnTo>
                  <a:pt x="1418843" y="533399"/>
                </a:lnTo>
                <a:lnTo>
                  <a:pt x="1428749" y="533399"/>
                </a:lnTo>
                <a:lnTo>
                  <a:pt x="1428749" y="19049"/>
                </a:lnTo>
                <a:lnTo>
                  <a:pt x="1418843" y="19049"/>
                </a:lnTo>
                <a:lnTo>
                  <a:pt x="1409699" y="9905"/>
                </a:lnTo>
                <a:close/>
              </a:path>
              <a:path w="1428750" h="552450">
                <a:moveTo>
                  <a:pt x="1428749" y="533399"/>
                </a:moveTo>
                <a:lnTo>
                  <a:pt x="1418843" y="533399"/>
                </a:lnTo>
                <a:lnTo>
                  <a:pt x="1409699" y="543305"/>
                </a:lnTo>
                <a:lnTo>
                  <a:pt x="1428749" y="543305"/>
                </a:lnTo>
                <a:lnTo>
                  <a:pt x="1428749" y="533399"/>
                </a:lnTo>
                <a:close/>
              </a:path>
              <a:path w="1428750" h="552450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1428750" h="552450">
                <a:moveTo>
                  <a:pt x="14096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1409699" y="19049"/>
                </a:lnTo>
                <a:lnTo>
                  <a:pt x="1409699" y="9905"/>
                </a:lnTo>
                <a:close/>
              </a:path>
              <a:path w="1428750" h="552450">
                <a:moveTo>
                  <a:pt x="1428749" y="9905"/>
                </a:moveTo>
                <a:lnTo>
                  <a:pt x="1409699" y="9905"/>
                </a:lnTo>
                <a:lnTo>
                  <a:pt x="1418843" y="19049"/>
                </a:lnTo>
                <a:lnTo>
                  <a:pt x="1428749" y="19049"/>
                </a:lnTo>
                <a:lnTo>
                  <a:pt x="14287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2542" y="6599839"/>
            <a:ext cx="130937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Need reference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Buttons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8189" y="5707379"/>
            <a:ext cx="1681480" cy="807085"/>
          </a:xfrm>
          <a:custGeom>
            <a:avLst/>
            <a:gdLst/>
            <a:ahLst/>
            <a:cxnLst/>
            <a:rect l="l" t="t" r="r" b="b"/>
            <a:pathLst>
              <a:path w="1681479" h="807084">
                <a:moveTo>
                  <a:pt x="1627855" y="24100"/>
                </a:moveTo>
                <a:lnTo>
                  <a:pt x="0" y="790193"/>
                </a:lnTo>
                <a:lnTo>
                  <a:pt x="8381" y="806957"/>
                </a:lnTo>
                <a:lnTo>
                  <a:pt x="1636108" y="40573"/>
                </a:lnTo>
                <a:lnTo>
                  <a:pt x="1646325" y="25867"/>
                </a:lnTo>
                <a:lnTo>
                  <a:pt x="1627855" y="24100"/>
                </a:lnTo>
                <a:close/>
              </a:path>
              <a:path w="1681479" h="807084">
                <a:moveTo>
                  <a:pt x="1672941" y="9143"/>
                </a:moveTo>
                <a:lnTo>
                  <a:pt x="1659635" y="9143"/>
                </a:lnTo>
                <a:lnTo>
                  <a:pt x="1667255" y="25907"/>
                </a:lnTo>
                <a:lnTo>
                  <a:pt x="1636108" y="40573"/>
                </a:lnTo>
                <a:lnTo>
                  <a:pt x="1605533" y="84581"/>
                </a:lnTo>
                <a:lnTo>
                  <a:pt x="1602485" y="89153"/>
                </a:lnTo>
                <a:lnTo>
                  <a:pt x="1604009" y="95249"/>
                </a:lnTo>
                <a:lnTo>
                  <a:pt x="1607819" y="98297"/>
                </a:lnTo>
                <a:lnTo>
                  <a:pt x="1612391" y="101345"/>
                </a:lnTo>
                <a:lnTo>
                  <a:pt x="1618487" y="99821"/>
                </a:lnTo>
                <a:lnTo>
                  <a:pt x="1621535" y="96011"/>
                </a:lnTo>
                <a:lnTo>
                  <a:pt x="1680971" y="9905"/>
                </a:lnTo>
                <a:lnTo>
                  <a:pt x="1672941" y="9143"/>
                </a:lnTo>
                <a:close/>
              </a:path>
              <a:path w="1681479" h="807084">
                <a:moveTo>
                  <a:pt x="1646325" y="25867"/>
                </a:moveTo>
                <a:lnTo>
                  <a:pt x="1636108" y="40573"/>
                </a:lnTo>
                <a:lnTo>
                  <a:pt x="1664019" y="27431"/>
                </a:lnTo>
                <a:lnTo>
                  <a:pt x="1662683" y="27431"/>
                </a:lnTo>
                <a:lnTo>
                  <a:pt x="1646325" y="25867"/>
                </a:lnTo>
                <a:close/>
              </a:path>
              <a:path w="1681479" h="807084">
                <a:moveTo>
                  <a:pt x="1655825" y="12191"/>
                </a:moveTo>
                <a:lnTo>
                  <a:pt x="1646325" y="25867"/>
                </a:lnTo>
                <a:lnTo>
                  <a:pt x="1662683" y="27431"/>
                </a:lnTo>
                <a:lnTo>
                  <a:pt x="1655825" y="12191"/>
                </a:lnTo>
                <a:close/>
              </a:path>
              <a:path w="1681479" h="807084">
                <a:moveTo>
                  <a:pt x="1661021" y="12191"/>
                </a:moveTo>
                <a:lnTo>
                  <a:pt x="1655825" y="12191"/>
                </a:lnTo>
                <a:lnTo>
                  <a:pt x="1662683" y="27431"/>
                </a:lnTo>
                <a:lnTo>
                  <a:pt x="1664019" y="27431"/>
                </a:lnTo>
                <a:lnTo>
                  <a:pt x="1667255" y="25907"/>
                </a:lnTo>
                <a:lnTo>
                  <a:pt x="1661021" y="12191"/>
                </a:lnTo>
                <a:close/>
              </a:path>
              <a:path w="1681479" h="807084">
                <a:moveTo>
                  <a:pt x="1659635" y="9143"/>
                </a:moveTo>
                <a:lnTo>
                  <a:pt x="1627855" y="24100"/>
                </a:lnTo>
                <a:lnTo>
                  <a:pt x="1646325" y="25867"/>
                </a:lnTo>
                <a:lnTo>
                  <a:pt x="1655825" y="12191"/>
                </a:lnTo>
                <a:lnTo>
                  <a:pt x="1661021" y="12191"/>
                </a:lnTo>
                <a:lnTo>
                  <a:pt x="1659635" y="9143"/>
                </a:lnTo>
                <a:close/>
              </a:path>
              <a:path w="1681479" h="807084">
                <a:moveTo>
                  <a:pt x="1576577" y="0"/>
                </a:moveTo>
                <a:lnTo>
                  <a:pt x="1571243" y="0"/>
                </a:lnTo>
                <a:lnTo>
                  <a:pt x="1566671" y="3809"/>
                </a:lnTo>
                <a:lnTo>
                  <a:pt x="1565909" y="9143"/>
                </a:lnTo>
                <a:lnTo>
                  <a:pt x="1565909" y="14477"/>
                </a:lnTo>
                <a:lnTo>
                  <a:pt x="1569719" y="19049"/>
                </a:lnTo>
                <a:lnTo>
                  <a:pt x="1575053" y="19049"/>
                </a:lnTo>
                <a:lnTo>
                  <a:pt x="1627855" y="24100"/>
                </a:lnTo>
                <a:lnTo>
                  <a:pt x="1659635" y="9143"/>
                </a:lnTo>
                <a:lnTo>
                  <a:pt x="1672941" y="9143"/>
                </a:lnTo>
                <a:lnTo>
                  <a:pt x="157657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3855" y="45102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0055" y="54246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0459" y="6248400"/>
            <a:ext cx="334645" cy="265430"/>
          </a:xfrm>
          <a:custGeom>
            <a:avLst/>
            <a:gdLst/>
            <a:ahLst/>
            <a:cxnLst/>
            <a:rect l="l" t="t" r="r" b="b"/>
            <a:pathLst>
              <a:path w="334645" h="265429">
                <a:moveTo>
                  <a:pt x="29707" y="23666"/>
                </a:moveTo>
                <a:lnTo>
                  <a:pt x="37113" y="42267"/>
                </a:lnTo>
                <a:lnTo>
                  <a:pt x="322325" y="265175"/>
                </a:lnTo>
                <a:lnTo>
                  <a:pt x="334517" y="249935"/>
                </a:lnTo>
                <a:lnTo>
                  <a:pt x="48319" y="26256"/>
                </a:lnTo>
                <a:lnTo>
                  <a:pt x="29707" y="23666"/>
                </a:lnTo>
                <a:close/>
              </a:path>
              <a:path w="334645" h="265429">
                <a:moveTo>
                  <a:pt x="0" y="0"/>
                </a:moveTo>
                <a:lnTo>
                  <a:pt x="38099" y="97535"/>
                </a:lnTo>
                <a:lnTo>
                  <a:pt x="40385" y="102107"/>
                </a:lnTo>
                <a:lnTo>
                  <a:pt x="45719" y="104393"/>
                </a:lnTo>
                <a:lnTo>
                  <a:pt x="51053" y="102869"/>
                </a:lnTo>
                <a:lnTo>
                  <a:pt x="55625" y="100583"/>
                </a:lnTo>
                <a:lnTo>
                  <a:pt x="57911" y="95249"/>
                </a:lnTo>
                <a:lnTo>
                  <a:pt x="56387" y="90677"/>
                </a:lnTo>
                <a:lnTo>
                  <a:pt x="37113" y="42267"/>
                </a:lnTo>
                <a:lnTo>
                  <a:pt x="8381" y="19811"/>
                </a:lnTo>
                <a:lnTo>
                  <a:pt x="20573" y="4571"/>
                </a:lnTo>
                <a:lnTo>
                  <a:pt x="32725" y="4571"/>
                </a:lnTo>
                <a:lnTo>
                  <a:pt x="0" y="0"/>
                </a:lnTo>
                <a:close/>
              </a:path>
              <a:path w="334645" h="265429">
                <a:moveTo>
                  <a:pt x="20573" y="4571"/>
                </a:moveTo>
                <a:lnTo>
                  <a:pt x="8381" y="19811"/>
                </a:lnTo>
                <a:lnTo>
                  <a:pt x="37113" y="42267"/>
                </a:lnTo>
                <a:lnTo>
                  <a:pt x="29707" y="23666"/>
                </a:lnTo>
                <a:lnTo>
                  <a:pt x="12953" y="21335"/>
                </a:lnTo>
                <a:lnTo>
                  <a:pt x="23621" y="8381"/>
                </a:lnTo>
                <a:lnTo>
                  <a:pt x="25448" y="8381"/>
                </a:lnTo>
                <a:lnTo>
                  <a:pt x="20573" y="4571"/>
                </a:lnTo>
                <a:close/>
              </a:path>
              <a:path w="334645" h="265429">
                <a:moveTo>
                  <a:pt x="32725" y="4571"/>
                </a:moveTo>
                <a:lnTo>
                  <a:pt x="20573" y="4571"/>
                </a:lnTo>
                <a:lnTo>
                  <a:pt x="48319" y="26256"/>
                </a:lnTo>
                <a:lnTo>
                  <a:pt x="105917" y="34289"/>
                </a:lnTo>
                <a:lnTo>
                  <a:pt x="110489" y="30479"/>
                </a:lnTo>
                <a:lnTo>
                  <a:pt x="112013" y="19811"/>
                </a:lnTo>
                <a:lnTo>
                  <a:pt x="108203" y="15239"/>
                </a:lnTo>
                <a:lnTo>
                  <a:pt x="103631" y="14477"/>
                </a:lnTo>
                <a:lnTo>
                  <a:pt x="32725" y="4571"/>
                </a:lnTo>
                <a:close/>
              </a:path>
              <a:path w="334645" h="265429">
                <a:moveTo>
                  <a:pt x="25448" y="8381"/>
                </a:moveTo>
                <a:lnTo>
                  <a:pt x="23621" y="8381"/>
                </a:lnTo>
                <a:lnTo>
                  <a:pt x="29707" y="23666"/>
                </a:lnTo>
                <a:lnTo>
                  <a:pt x="48319" y="26256"/>
                </a:lnTo>
                <a:lnTo>
                  <a:pt x="25448" y="8381"/>
                </a:lnTo>
                <a:close/>
              </a:path>
              <a:path w="334645" h="265429">
                <a:moveTo>
                  <a:pt x="23621" y="8381"/>
                </a:moveTo>
                <a:lnTo>
                  <a:pt x="12953" y="21335"/>
                </a:lnTo>
                <a:lnTo>
                  <a:pt x="29707" y="23666"/>
                </a:lnTo>
                <a:lnTo>
                  <a:pt x="23621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R.Java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/>
              <a:t>Constants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557523"/>
            <a:ext cx="7252334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Durin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compilation,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(drawables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strings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IDs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assigne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R.Java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811779"/>
            <a:ext cx="6996683" cy="419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1409" y="3724655"/>
            <a:ext cx="3448050" cy="247650"/>
          </a:xfrm>
          <a:custGeom>
            <a:avLst/>
            <a:gdLst/>
            <a:ahLst/>
            <a:cxnLst/>
            <a:rect l="l" t="t" r="r" b="b"/>
            <a:pathLst>
              <a:path w="3448050" h="247650">
                <a:moveTo>
                  <a:pt x="34434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43077"/>
                </a:lnTo>
                <a:lnTo>
                  <a:pt x="3809" y="247649"/>
                </a:lnTo>
                <a:lnTo>
                  <a:pt x="3443477" y="247649"/>
                </a:lnTo>
                <a:lnTo>
                  <a:pt x="3448049" y="243077"/>
                </a:lnTo>
                <a:lnTo>
                  <a:pt x="34480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448049" y="9143"/>
                </a:lnTo>
                <a:lnTo>
                  <a:pt x="3448049" y="4571"/>
                </a:lnTo>
                <a:lnTo>
                  <a:pt x="3443477" y="0"/>
                </a:lnTo>
                <a:close/>
              </a:path>
              <a:path w="34480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448050" h="247650">
                <a:moveTo>
                  <a:pt x="34289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428999" y="237743"/>
                </a:lnTo>
                <a:lnTo>
                  <a:pt x="3428999" y="228599"/>
                </a:lnTo>
                <a:close/>
              </a:path>
              <a:path w="3448050" h="247650">
                <a:moveTo>
                  <a:pt x="3428999" y="9143"/>
                </a:moveTo>
                <a:lnTo>
                  <a:pt x="3428999" y="237743"/>
                </a:lnTo>
                <a:lnTo>
                  <a:pt x="3438143" y="228599"/>
                </a:lnTo>
                <a:lnTo>
                  <a:pt x="3448049" y="228599"/>
                </a:lnTo>
                <a:lnTo>
                  <a:pt x="3448049" y="19049"/>
                </a:lnTo>
                <a:lnTo>
                  <a:pt x="3438143" y="19049"/>
                </a:lnTo>
                <a:lnTo>
                  <a:pt x="3428999" y="9143"/>
                </a:lnTo>
                <a:close/>
              </a:path>
              <a:path w="3448050" h="247650">
                <a:moveTo>
                  <a:pt x="3448049" y="228599"/>
                </a:moveTo>
                <a:lnTo>
                  <a:pt x="3438143" y="228599"/>
                </a:lnTo>
                <a:lnTo>
                  <a:pt x="3428999" y="237743"/>
                </a:lnTo>
                <a:lnTo>
                  <a:pt x="3448049" y="237743"/>
                </a:lnTo>
                <a:lnTo>
                  <a:pt x="3448049" y="228599"/>
                </a:lnTo>
                <a:close/>
              </a:path>
              <a:path w="34480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448050" h="247650">
                <a:moveTo>
                  <a:pt x="34289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428999" y="19049"/>
                </a:lnTo>
                <a:lnTo>
                  <a:pt x="3428999" y="9143"/>
                </a:lnTo>
                <a:close/>
              </a:path>
              <a:path w="3448050" h="247650">
                <a:moveTo>
                  <a:pt x="3448049" y="9143"/>
                </a:moveTo>
                <a:lnTo>
                  <a:pt x="3428999" y="9143"/>
                </a:lnTo>
                <a:lnTo>
                  <a:pt x="3438143" y="19049"/>
                </a:lnTo>
                <a:lnTo>
                  <a:pt x="3448049" y="19049"/>
                </a:lnTo>
                <a:lnTo>
                  <a:pt x="34480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1409" y="4410455"/>
            <a:ext cx="3676650" cy="247650"/>
          </a:xfrm>
          <a:custGeom>
            <a:avLst/>
            <a:gdLst/>
            <a:ahLst/>
            <a:cxnLst/>
            <a:rect l="l" t="t" r="r" b="b"/>
            <a:pathLst>
              <a:path w="3676650" h="247650">
                <a:moveTo>
                  <a:pt x="36720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43077"/>
                </a:lnTo>
                <a:lnTo>
                  <a:pt x="3809" y="247649"/>
                </a:lnTo>
                <a:lnTo>
                  <a:pt x="3672077" y="247649"/>
                </a:lnTo>
                <a:lnTo>
                  <a:pt x="3676649" y="243077"/>
                </a:lnTo>
                <a:lnTo>
                  <a:pt x="3676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676649" y="9143"/>
                </a:lnTo>
                <a:lnTo>
                  <a:pt x="3676649" y="4571"/>
                </a:lnTo>
                <a:lnTo>
                  <a:pt x="3672077" y="0"/>
                </a:lnTo>
                <a:close/>
              </a:path>
              <a:path w="3676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676650" h="247650">
                <a:moveTo>
                  <a:pt x="3657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657599" y="237743"/>
                </a:lnTo>
                <a:lnTo>
                  <a:pt x="3657599" y="228599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3657599" y="237743"/>
                </a:lnTo>
                <a:lnTo>
                  <a:pt x="3666743" y="228599"/>
                </a:lnTo>
                <a:lnTo>
                  <a:pt x="3676649" y="228599"/>
                </a:lnTo>
                <a:lnTo>
                  <a:pt x="3676649" y="19049"/>
                </a:lnTo>
                <a:lnTo>
                  <a:pt x="3666743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228599"/>
                </a:moveTo>
                <a:lnTo>
                  <a:pt x="3666743" y="228599"/>
                </a:lnTo>
                <a:lnTo>
                  <a:pt x="3657599" y="237743"/>
                </a:lnTo>
                <a:lnTo>
                  <a:pt x="3676649" y="237743"/>
                </a:lnTo>
                <a:lnTo>
                  <a:pt x="3676649" y="228599"/>
                </a:lnTo>
                <a:close/>
              </a:path>
              <a:path w="3676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657599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9143"/>
                </a:moveTo>
                <a:lnTo>
                  <a:pt x="3657599" y="9143"/>
                </a:lnTo>
                <a:lnTo>
                  <a:pt x="3666743" y="19049"/>
                </a:lnTo>
                <a:lnTo>
                  <a:pt x="3676649" y="19049"/>
                </a:lnTo>
                <a:lnTo>
                  <a:pt x="3676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6555" y="5096255"/>
            <a:ext cx="3676650" cy="247650"/>
          </a:xfrm>
          <a:custGeom>
            <a:avLst/>
            <a:gdLst/>
            <a:ahLst/>
            <a:cxnLst/>
            <a:rect l="l" t="t" r="r" b="b"/>
            <a:pathLst>
              <a:path w="3676650" h="247650">
                <a:moveTo>
                  <a:pt x="36720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3077"/>
                </a:lnTo>
                <a:lnTo>
                  <a:pt x="4571" y="247649"/>
                </a:lnTo>
                <a:lnTo>
                  <a:pt x="3672077" y="247649"/>
                </a:lnTo>
                <a:lnTo>
                  <a:pt x="3676649" y="243077"/>
                </a:lnTo>
                <a:lnTo>
                  <a:pt x="3676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676649" y="9143"/>
                </a:lnTo>
                <a:lnTo>
                  <a:pt x="3676649" y="4571"/>
                </a:lnTo>
                <a:lnTo>
                  <a:pt x="3672077" y="0"/>
                </a:lnTo>
                <a:close/>
              </a:path>
              <a:path w="3676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676650" h="247650">
                <a:moveTo>
                  <a:pt x="3657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657599" y="237743"/>
                </a:lnTo>
                <a:lnTo>
                  <a:pt x="3657599" y="228599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3657599" y="237743"/>
                </a:lnTo>
                <a:lnTo>
                  <a:pt x="3666743" y="228599"/>
                </a:lnTo>
                <a:lnTo>
                  <a:pt x="3676649" y="228599"/>
                </a:lnTo>
                <a:lnTo>
                  <a:pt x="3676649" y="19049"/>
                </a:lnTo>
                <a:lnTo>
                  <a:pt x="3666743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228599"/>
                </a:moveTo>
                <a:lnTo>
                  <a:pt x="3666743" y="228599"/>
                </a:lnTo>
                <a:lnTo>
                  <a:pt x="3657599" y="237743"/>
                </a:lnTo>
                <a:lnTo>
                  <a:pt x="3676649" y="237743"/>
                </a:lnTo>
                <a:lnTo>
                  <a:pt x="3676649" y="228599"/>
                </a:lnTo>
                <a:close/>
              </a:path>
              <a:path w="3676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676650" h="247650">
                <a:moveTo>
                  <a:pt x="3657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657599" y="19049"/>
                </a:lnTo>
                <a:lnTo>
                  <a:pt x="3657599" y="9143"/>
                </a:lnTo>
                <a:close/>
              </a:path>
              <a:path w="3676650" h="247650">
                <a:moveTo>
                  <a:pt x="3676649" y="9143"/>
                </a:moveTo>
                <a:lnTo>
                  <a:pt x="3657599" y="9143"/>
                </a:lnTo>
                <a:lnTo>
                  <a:pt x="3666743" y="19049"/>
                </a:lnTo>
                <a:lnTo>
                  <a:pt x="3676649" y="19049"/>
                </a:lnTo>
                <a:lnTo>
                  <a:pt x="3676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1409" y="5782055"/>
            <a:ext cx="4438650" cy="781050"/>
          </a:xfrm>
          <a:custGeom>
            <a:avLst/>
            <a:gdLst/>
            <a:ahLst/>
            <a:cxnLst/>
            <a:rect l="l" t="t" r="r" b="b"/>
            <a:pathLst>
              <a:path w="4438650" h="781050">
                <a:moveTo>
                  <a:pt x="44340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776477"/>
                </a:lnTo>
                <a:lnTo>
                  <a:pt x="3809" y="781049"/>
                </a:lnTo>
                <a:lnTo>
                  <a:pt x="4434077" y="781049"/>
                </a:lnTo>
                <a:lnTo>
                  <a:pt x="4438649" y="776477"/>
                </a:lnTo>
                <a:lnTo>
                  <a:pt x="4438649" y="771143"/>
                </a:lnTo>
                <a:lnTo>
                  <a:pt x="19049" y="771143"/>
                </a:lnTo>
                <a:lnTo>
                  <a:pt x="9143" y="761999"/>
                </a:lnTo>
                <a:lnTo>
                  <a:pt x="19049" y="761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4438649" y="9143"/>
                </a:lnTo>
                <a:lnTo>
                  <a:pt x="4438649" y="4571"/>
                </a:lnTo>
                <a:lnTo>
                  <a:pt x="4434077" y="0"/>
                </a:lnTo>
                <a:close/>
              </a:path>
              <a:path w="4438650" h="781050">
                <a:moveTo>
                  <a:pt x="19049" y="761999"/>
                </a:moveTo>
                <a:lnTo>
                  <a:pt x="9143" y="761999"/>
                </a:lnTo>
                <a:lnTo>
                  <a:pt x="19049" y="771143"/>
                </a:lnTo>
                <a:lnTo>
                  <a:pt x="19049" y="761999"/>
                </a:lnTo>
                <a:close/>
              </a:path>
              <a:path w="4438650" h="781050">
                <a:moveTo>
                  <a:pt x="4419599" y="761999"/>
                </a:moveTo>
                <a:lnTo>
                  <a:pt x="19049" y="761999"/>
                </a:lnTo>
                <a:lnTo>
                  <a:pt x="19049" y="771143"/>
                </a:lnTo>
                <a:lnTo>
                  <a:pt x="4419599" y="771143"/>
                </a:lnTo>
                <a:lnTo>
                  <a:pt x="4419599" y="761999"/>
                </a:lnTo>
                <a:close/>
              </a:path>
              <a:path w="4438650" h="781050">
                <a:moveTo>
                  <a:pt x="4419599" y="9143"/>
                </a:moveTo>
                <a:lnTo>
                  <a:pt x="4419599" y="771143"/>
                </a:lnTo>
                <a:lnTo>
                  <a:pt x="4428743" y="761999"/>
                </a:lnTo>
                <a:lnTo>
                  <a:pt x="4438649" y="761999"/>
                </a:lnTo>
                <a:lnTo>
                  <a:pt x="4438649" y="19049"/>
                </a:lnTo>
                <a:lnTo>
                  <a:pt x="4428743" y="19049"/>
                </a:lnTo>
                <a:lnTo>
                  <a:pt x="4419599" y="9143"/>
                </a:lnTo>
                <a:close/>
              </a:path>
              <a:path w="4438650" h="781050">
                <a:moveTo>
                  <a:pt x="4438649" y="761999"/>
                </a:moveTo>
                <a:lnTo>
                  <a:pt x="4428743" y="761999"/>
                </a:lnTo>
                <a:lnTo>
                  <a:pt x="4419599" y="771143"/>
                </a:lnTo>
                <a:lnTo>
                  <a:pt x="4438649" y="771143"/>
                </a:lnTo>
                <a:lnTo>
                  <a:pt x="4438649" y="761999"/>
                </a:lnTo>
                <a:close/>
              </a:path>
              <a:path w="4438650" h="781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4438650" h="781050">
                <a:moveTo>
                  <a:pt x="4419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4419599" y="19049"/>
                </a:lnTo>
                <a:lnTo>
                  <a:pt x="4419599" y="9143"/>
                </a:lnTo>
                <a:close/>
              </a:path>
              <a:path w="4438650" h="781050">
                <a:moveTo>
                  <a:pt x="4438649" y="9143"/>
                </a:moveTo>
                <a:lnTo>
                  <a:pt x="4419599" y="9143"/>
                </a:lnTo>
                <a:lnTo>
                  <a:pt x="4428743" y="19049"/>
                </a:lnTo>
                <a:lnTo>
                  <a:pt x="4438649" y="19049"/>
                </a:lnTo>
                <a:lnTo>
                  <a:pt x="4438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Referring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Resource</a:t>
            </a:r>
            <a:r>
              <a:rPr sz="3200" spc="-15" dirty="0"/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/>
              <a:t>Java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20915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refer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460237"/>
            <a:ext cx="779970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R.java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correspondin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main.xml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argumen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setContentView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30702"/>
            <a:ext cx="4921758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5509259"/>
            <a:ext cx="4854702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1555" y="3333750"/>
            <a:ext cx="4902200" cy="791210"/>
          </a:xfrm>
          <a:custGeom>
            <a:avLst/>
            <a:gdLst/>
            <a:ahLst/>
            <a:cxnLst/>
            <a:rect l="l" t="t" r="r" b="b"/>
            <a:pathLst>
              <a:path w="4902200" h="791210">
                <a:moveTo>
                  <a:pt x="4898135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786383"/>
                </a:lnTo>
                <a:lnTo>
                  <a:pt x="4571" y="790955"/>
                </a:lnTo>
                <a:lnTo>
                  <a:pt x="4898135" y="790955"/>
                </a:lnTo>
                <a:lnTo>
                  <a:pt x="4901945" y="786383"/>
                </a:lnTo>
                <a:lnTo>
                  <a:pt x="4901945" y="781049"/>
                </a:lnTo>
                <a:lnTo>
                  <a:pt x="19049" y="781049"/>
                </a:lnTo>
                <a:lnTo>
                  <a:pt x="9143" y="771905"/>
                </a:lnTo>
                <a:lnTo>
                  <a:pt x="19049" y="771905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4901945" y="9905"/>
                </a:lnTo>
                <a:lnTo>
                  <a:pt x="4901945" y="4571"/>
                </a:lnTo>
                <a:lnTo>
                  <a:pt x="4898135" y="0"/>
                </a:lnTo>
                <a:close/>
              </a:path>
              <a:path w="4902200" h="791210">
                <a:moveTo>
                  <a:pt x="19049" y="771905"/>
                </a:moveTo>
                <a:lnTo>
                  <a:pt x="9143" y="771905"/>
                </a:lnTo>
                <a:lnTo>
                  <a:pt x="19049" y="781049"/>
                </a:lnTo>
                <a:lnTo>
                  <a:pt x="19049" y="771905"/>
                </a:lnTo>
                <a:close/>
              </a:path>
              <a:path w="4902200" h="791210">
                <a:moveTo>
                  <a:pt x="4882895" y="771905"/>
                </a:moveTo>
                <a:lnTo>
                  <a:pt x="19049" y="771905"/>
                </a:lnTo>
                <a:lnTo>
                  <a:pt x="19049" y="781049"/>
                </a:lnTo>
                <a:lnTo>
                  <a:pt x="4882895" y="781049"/>
                </a:lnTo>
                <a:lnTo>
                  <a:pt x="4882895" y="771905"/>
                </a:lnTo>
                <a:close/>
              </a:path>
              <a:path w="4902200" h="791210">
                <a:moveTo>
                  <a:pt x="4882895" y="9905"/>
                </a:moveTo>
                <a:lnTo>
                  <a:pt x="4882895" y="781049"/>
                </a:lnTo>
                <a:lnTo>
                  <a:pt x="4892801" y="771905"/>
                </a:lnTo>
                <a:lnTo>
                  <a:pt x="4901945" y="771905"/>
                </a:lnTo>
                <a:lnTo>
                  <a:pt x="4901945" y="19049"/>
                </a:lnTo>
                <a:lnTo>
                  <a:pt x="4892801" y="19049"/>
                </a:lnTo>
                <a:lnTo>
                  <a:pt x="4882895" y="9905"/>
                </a:lnTo>
                <a:close/>
              </a:path>
              <a:path w="4902200" h="791210">
                <a:moveTo>
                  <a:pt x="4901945" y="771905"/>
                </a:moveTo>
                <a:lnTo>
                  <a:pt x="4892801" y="771905"/>
                </a:lnTo>
                <a:lnTo>
                  <a:pt x="4882895" y="781049"/>
                </a:lnTo>
                <a:lnTo>
                  <a:pt x="4901945" y="781049"/>
                </a:lnTo>
                <a:lnTo>
                  <a:pt x="4901945" y="771905"/>
                </a:lnTo>
                <a:close/>
              </a:path>
              <a:path w="4902200" h="791210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4902200" h="791210">
                <a:moveTo>
                  <a:pt x="4882895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4882895" y="19049"/>
                </a:lnTo>
                <a:lnTo>
                  <a:pt x="4882895" y="9905"/>
                </a:lnTo>
                <a:close/>
              </a:path>
              <a:path w="4902200" h="791210">
                <a:moveTo>
                  <a:pt x="4901945" y="9905"/>
                </a:moveTo>
                <a:lnTo>
                  <a:pt x="4882895" y="9905"/>
                </a:lnTo>
                <a:lnTo>
                  <a:pt x="4892801" y="19049"/>
                </a:lnTo>
                <a:lnTo>
                  <a:pt x="4901945" y="19049"/>
                </a:lnTo>
                <a:lnTo>
                  <a:pt x="4901945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9900" y="6098285"/>
            <a:ext cx="3295650" cy="247650"/>
          </a:xfrm>
          <a:custGeom>
            <a:avLst/>
            <a:gdLst/>
            <a:ahLst/>
            <a:cxnLst/>
            <a:rect l="l" t="t" r="r" b="b"/>
            <a:pathLst>
              <a:path w="3295650" h="247650">
                <a:moveTo>
                  <a:pt x="3291839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243077"/>
                </a:lnTo>
                <a:lnTo>
                  <a:pt x="4571" y="247649"/>
                </a:lnTo>
                <a:lnTo>
                  <a:pt x="3291839" y="247649"/>
                </a:lnTo>
                <a:lnTo>
                  <a:pt x="3295649" y="243077"/>
                </a:lnTo>
                <a:lnTo>
                  <a:pt x="3295649" y="237743"/>
                </a:lnTo>
                <a:lnTo>
                  <a:pt x="19049" y="237743"/>
                </a:lnTo>
                <a:lnTo>
                  <a:pt x="9905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3295649" y="9143"/>
                </a:lnTo>
                <a:lnTo>
                  <a:pt x="3295649" y="3809"/>
                </a:lnTo>
                <a:lnTo>
                  <a:pt x="3291839" y="0"/>
                </a:lnTo>
                <a:close/>
              </a:path>
              <a:path w="3295650" h="247650">
                <a:moveTo>
                  <a:pt x="19049" y="228599"/>
                </a:moveTo>
                <a:lnTo>
                  <a:pt x="9905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3295650" h="247650">
                <a:moveTo>
                  <a:pt x="3276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3276599" y="237743"/>
                </a:lnTo>
                <a:lnTo>
                  <a:pt x="3276599" y="228599"/>
                </a:lnTo>
                <a:close/>
              </a:path>
              <a:path w="3295650" h="247650">
                <a:moveTo>
                  <a:pt x="3276599" y="9143"/>
                </a:moveTo>
                <a:lnTo>
                  <a:pt x="3276599" y="237743"/>
                </a:lnTo>
                <a:lnTo>
                  <a:pt x="3286505" y="228599"/>
                </a:lnTo>
                <a:lnTo>
                  <a:pt x="3295649" y="228599"/>
                </a:lnTo>
                <a:lnTo>
                  <a:pt x="3295649" y="19049"/>
                </a:lnTo>
                <a:lnTo>
                  <a:pt x="3286505" y="19049"/>
                </a:lnTo>
                <a:lnTo>
                  <a:pt x="3276599" y="9143"/>
                </a:lnTo>
                <a:close/>
              </a:path>
              <a:path w="3295650" h="247650">
                <a:moveTo>
                  <a:pt x="3295649" y="228599"/>
                </a:moveTo>
                <a:lnTo>
                  <a:pt x="3286505" y="228599"/>
                </a:lnTo>
                <a:lnTo>
                  <a:pt x="3276599" y="237743"/>
                </a:lnTo>
                <a:lnTo>
                  <a:pt x="3295649" y="237743"/>
                </a:lnTo>
                <a:lnTo>
                  <a:pt x="3295649" y="228599"/>
                </a:lnTo>
                <a:close/>
              </a:path>
              <a:path w="3295650" h="247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295650" h="247650">
                <a:moveTo>
                  <a:pt x="3276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276599" y="19049"/>
                </a:lnTo>
                <a:lnTo>
                  <a:pt x="3276599" y="9143"/>
                </a:lnTo>
                <a:close/>
              </a:path>
              <a:path w="3295650" h="247650">
                <a:moveTo>
                  <a:pt x="3295649" y="9143"/>
                </a:moveTo>
                <a:lnTo>
                  <a:pt x="3276599" y="9143"/>
                </a:lnTo>
                <a:lnTo>
                  <a:pt x="3286505" y="19049"/>
                </a:lnTo>
                <a:lnTo>
                  <a:pt x="3295649" y="19049"/>
                </a:lnTo>
                <a:lnTo>
                  <a:pt x="3295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3207" y="3493667"/>
            <a:ext cx="1168400" cy="406400"/>
          </a:xfrm>
          <a:custGeom>
            <a:avLst/>
            <a:gdLst/>
            <a:ahLst/>
            <a:cxnLst/>
            <a:rect l="l" t="t" r="r" b="b"/>
            <a:pathLst>
              <a:path w="1168400" h="406400">
                <a:moveTo>
                  <a:pt x="583307" y="0"/>
                </a:moveTo>
                <a:lnTo>
                  <a:pt x="500134" y="1931"/>
                </a:lnTo>
                <a:lnTo>
                  <a:pt x="418483" y="7684"/>
                </a:lnTo>
                <a:lnTo>
                  <a:pt x="339860" y="17258"/>
                </a:lnTo>
                <a:lnTo>
                  <a:pt x="265769" y="30654"/>
                </a:lnTo>
                <a:lnTo>
                  <a:pt x="197718" y="47875"/>
                </a:lnTo>
                <a:lnTo>
                  <a:pt x="137212" y="68919"/>
                </a:lnTo>
                <a:lnTo>
                  <a:pt x="85758" y="93790"/>
                </a:lnTo>
                <a:lnTo>
                  <a:pt x="44860" y="122487"/>
                </a:lnTo>
                <a:lnTo>
                  <a:pt x="16026" y="155011"/>
                </a:lnTo>
                <a:lnTo>
                  <a:pt x="761" y="191364"/>
                </a:lnTo>
                <a:lnTo>
                  <a:pt x="0" y="196698"/>
                </a:lnTo>
                <a:lnTo>
                  <a:pt x="0" y="208890"/>
                </a:lnTo>
                <a:lnTo>
                  <a:pt x="14459" y="248022"/>
                </a:lnTo>
                <a:lnTo>
                  <a:pt x="50628" y="287443"/>
                </a:lnTo>
                <a:lnTo>
                  <a:pt x="103247" y="320207"/>
                </a:lnTo>
                <a:lnTo>
                  <a:pt x="168266" y="346826"/>
                </a:lnTo>
                <a:lnTo>
                  <a:pt x="241634" y="367813"/>
                </a:lnTo>
                <a:lnTo>
                  <a:pt x="280183" y="376355"/>
                </a:lnTo>
                <a:lnTo>
                  <a:pt x="319301" y="383681"/>
                </a:lnTo>
                <a:lnTo>
                  <a:pt x="358481" y="389856"/>
                </a:lnTo>
                <a:lnTo>
                  <a:pt x="397217" y="394943"/>
                </a:lnTo>
                <a:lnTo>
                  <a:pt x="471332" y="402111"/>
                </a:lnTo>
                <a:lnTo>
                  <a:pt x="537596" y="405698"/>
                </a:lnTo>
                <a:lnTo>
                  <a:pt x="566517" y="406309"/>
                </a:lnTo>
                <a:lnTo>
                  <a:pt x="591957" y="406217"/>
                </a:lnTo>
                <a:lnTo>
                  <a:pt x="643127" y="404724"/>
                </a:lnTo>
                <a:lnTo>
                  <a:pt x="672083" y="403200"/>
                </a:lnTo>
                <a:lnTo>
                  <a:pt x="689835" y="402553"/>
                </a:lnTo>
                <a:lnTo>
                  <a:pt x="735505" y="399207"/>
                </a:lnTo>
                <a:lnTo>
                  <a:pt x="791616" y="392801"/>
                </a:lnTo>
                <a:lnTo>
                  <a:pt x="854432" y="382949"/>
                </a:lnTo>
                <a:lnTo>
                  <a:pt x="866675" y="380579"/>
                </a:lnTo>
                <a:lnTo>
                  <a:pt x="564182" y="380579"/>
                </a:lnTo>
                <a:lnTo>
                  <a:pt x="541109" y="380247"/>
                </a:lnTo>
                <a:lnTo>
                  <a:pt x="486069" y="377664"/>
                </a:lnTo>
                <a:lnTo>
                  <a:pt x="422156" y="372179"/>
                </a:lnTo>
                <a:lnTo>
                  <a:pt x="352955" y="363382"/>
                </a:lnTo>
                <a:lnTo>
                  <a:pt x="282050" y="350862"/>
                </a:lnTo>
                <a:lnTo>
                  <a:pt x="213026" y="334209"/>
                </a:lnTo>
                <a:lnTo>
                  <a:pt x="149467" y="313010"/>
                </a:lnTo>
                <a:lnTo>
                  <a:pt x="94959" y="286855"/>
                </a:lnTo>
                <a:lnTo>
                  <a:pt x="53086" y="255334"/>
                </a:lnTo>
                <a:lnTo>
                  <a:pt x="27431" y="218034"/>
                </a:lnTo>
                <a:lnTo>
                  <a:pt x="26669" y="213462"/>
                </a:lnTo>
                <a:lnTo>
                  <a:pt x="25145" y="205842"/>
                </a:lnTo>
                <a:lnTo>
                  <a:pt x="25145" y="198222"/>
                </a:lnTo>
                <a:lnTo>
                  <a:pt x="25907" y="194412"/>
                </a:lnTo>
                <a:lnTo>
                  <a:pt x="26669" y="189840"/>
                </a:lnTo>
                <a:lnTo>
                  <a:pt x="50104" y="152211"/>
                </a:lnTo>
                <a:lnTo>
                  <a:pt x="91049" y="120211"/>
                </a:lnTo>
                <a:lnTo>
                  <a:pt x="145627" y="93488"/>
                </a:lnTo>
                <a:lnTo>
                  <a:pt x="209960" y="71689"/>
                </a:lnTo>
                <a:lnTo>
                  <a:pt x="280172" y="54460"/>
                </a:lnTo>
                <a:lnTo>
                  <a:pt x="352384" y="41446"/>
                </a:lnTo>
                <a:lnTo>
                  <a:pt x="422719" y="32296"/>
                </a:lnTo>
                <a:lnTo>
                  <a:pt x="487301" y="26655"/>
                </a:lnTo>
                <a:lnTo>
                  <a:pt x="542251" y="24169"/>
                </a:lnTo>
                <a:lnTo>
                  <a:pt x="865162" y="24000"/>
                </a:lnTo>
                <a:lnTo>
                  <a:pt x="826892" y="17118"/>
                </a:lnTo>
                <a:lnTo>
                  <a:pt x="748191" y="7594"/>
                </a:lnTo>
                <a:lnTo>
                  <a:pt x="666494" y="1887"/>
                </a:lnTo>
                <a:lnTo>
                  <a:pt x="583307" y="0"/>
                </a:lnTo>
                <a:close/>
              </a:path>
              <a:path w="1168400" h="406400">
                <a:moveTo>
                  <a:pt x="865162" y="24000"/>
                </a:moveTo>
                <a:lnTo>
                  <a:pt x="564902" y="24000"/>
                </a:lnTo>
                <a:lnTo>
                  <a:pt x="583691" y="24486"/>
                </a:lnTo>
                <a:lnTo>
                  <a:pt x="613409" y="24486"/>
                </a:lnTo>
                <a:lnTo>
                  <a:pt x="642365" y="25248"/>
                </a:lnTo>
                <a:lnTo>
                  <a:pt x="703028" y="28010"/>
                </a:lnTo>
                <a:lnTo>
                  <a:pt x="757919" y="33403"/>
                </a:lnTo>
                <a:lnTo>
                  <a:pt x="820024" y="41975"/>
                </a:lnTo>
                <a:lnTo>
                  <a:pt x="885616" y="54016"/>
                </a:lnTo>
                <a:lnTo>
                  <a:pt x="950971" y="69816"/>
                </a:lnTo>
                <a:lnTo>
                  <a:pt x="1012363" y="89662"/>
                </a:lnTo>
                <a:lnTo>
                  <a:pt x="1066066" y="113845"/>
                </a:lnTo>
                <a:lnTo>
                  <a:pt x="1108355" y="142654"/>
                </a:lnTo>
                <a:lnTo>
                  <a:pt x="1135504" y="176379"/>
                </a:lnTo>
                <a:lnTo>
                  <a:pt x="1142999" y="198984"/>
                </a:lnTo>
                <a:lnTo>
                  <a:pt x="1142999" y="206604"/>
                </a:lnTo>
                <a:lnTo>
                  <a:pt x="1123455" y="246574"/>
                </a:lnTo>
                <a:lnTo>
                  <a:pt x="1087948" y="277686"/>
                </a:lnTo>
                <a:lnTo>
                  <a:pt x="1039381" y="304041"/>
                </a:lnTo>
                <a:lnTo>
                  <a:pt x="981420" y="325926"/>
                </a:lnTo>
                <a:lnTo>
                  <a:pt x="917729" y="343631"/>
                </a:lnTo>
                <a:lnTo>
                  <a:pt x="851974" y="357445"/>
                </a:lnTo>
                <a:lnTo>
                  <a:pt x="787819" y="367658"/>
                </a:lnTo>
                <a:lnTo>
                  <a:pt x="728929" y="374559"/>
                </a:lnTo>
                <a:lnTo>
                  <a:pt x="678969" y="378436"/>
                </a:lnTo>
                <a:lnTo>
                  <a:pt x="641603" y="379578"/>
                </a:lnTo>
                <a:lnTo>
                  <a:pt x="612647" y="379578"/>
                </a:lnTo>
                <a:lnTo>
                  <a:pt x="583691" y="380340"/>
                </a:lnTo>
                <a:lnTo>
                  <a:pt x="564182" y="380579"/>
                </a:lnTo>
                <a:lnTo>
                  <a:pt x="866675" y="380579"/>
                </a:lnTo>
                <a:lnTo>
                  <a:pt x="920217" y="369262"/>
                </a:lnTo>
                <a:lnTo>
                  <a:pt x="985235" y="351354"/>
                </a:lnTo>
                <a:lnTo>
                  <a:pt x="1045750" y="328835"/>
                </a:lnTo>
                <a:lnTo>
                  <a:pt x="1098025" y="301320"/>
                </a:lnTo>
                <a:lnTo>
                  <a:pt x="1138324" y="268421"/>
                </a:lnTo>
                <a:lnTo>
                  <a:pt x="1162912" y="229750"/>
                </a:lnTo>
                <a:lnTo>
                  <a:pt x="1168145" y="208128"/>
                </a:lnTo>
                <a:lnTo>
                  <a:pt x="1168145" y="195936"/>
                </a:lnTo>
                <a:lnTo>
                  <a:pt x="1151828" y="154382"/>
                </a:lnTo>
                <a:lnTo>
                  <a:pt x="1122733" y="121972"/>
                </a:lnTo>
                <a:lnTo>
                  <a:pt x="1081606" y="93373"/>
                </a:lnTo>
                <a:lnTo>
                  <a:pt x="1029953" y="68588"/>
                </a:lnTo>
                <a:lnTo>
                  <a:pt x="969278" y="47616"/>
                </a:lnTo>
                <a:lnTo>
                  <a:pt x="901089" y="30460"/>
                </a:lnTo>
                <a:lnTo>
                  <a:pt x="865162" y="24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6745" y="2992089"/>
            <a:ext cx="240093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Constan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assigne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to R.layout.mai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82283" y="3201924"/>
            <a:ext cx="781050" cy="372110"/>
          </a:xfrm>
          <a:custGeom>
            <a:avLst/>
            <a:gdLst/>
            <a:ahLst/>
            <a:cxnLst/>
            <a:rect l="l" t="t" r="r" b="b"/>
            <a:pathLst>
              <a:path w="781050" h="372110">
                <a:moveTo>
                  <a:pt x="75437" y="262889"/>
                </a:moveTo>
                <a:lnTo>
                  <a:pt x="67817" y="264413"/>
                </a:lnTo>
                <a:lnTo>
                  <a:pt x="0" y="358901"/>
                </a:lnTo>
                <a:lnTo>
                  <a:pt x="115823" y="371855"/>
                </a:lnTo>
                <a:lnTo>
                  <a:pt x="122681" y="366521"/>
                </a:lnTo>
                <a:lnTo>
                  <a:pt x="123359" y="360425"/>
                </a:lnTo>
                <a:lnTo>
                  <a:pt x="28193" y="360425"/>
                </a:lnTo>
                <a:lnTo>
                  <a:pt x="17525" y="337565"/>
                </a:lnTo>
                <a:lnTo>
                  <a:pt x="60029" y="318527"/>
                </a:lnTo>
                <a:lnTo>
                  <a:pt x="88391" y="278891"/>
                </a:lnTo>
                <a:lnTo>
                  <a:pt x="86867" y="271271"/>
                </a:lnTo>
                <a:lnTo>
                  <a:pt x="81533" y="266699"/>
                </a:lnTo>
                <a:lnTo>
                  <a:pt x="75437" y="262889"/>
                </a:lnTo>
                <a:close/>
              </a:path>
              <a:path w="781050" h="372110">
                <a:moveTo>
                  <a:pt x="60029" y="318527"/>
                </a:moveTo>
                <a:lnTo>
                  <a:pt x="17525" y="337565"/>
                </a:lnTo>
                <a:lnTo>
                  <a:pt x="28193" y="360425"/>
                </a:lnTo>
                <a:lnTo>
                  <a:pt x="36691" y="356615"/>
                </a:lnTo>
                <a:lnTo>
                  <a:pt x="32765" y="356615"/>
                </a:lnTo>
                <a:lnTo>
                  <a:pt x="24383" y="336041"/>
                </a:lnTo>
                <a:lnTo>
                  <a:pt x="47492" y="336041"/>
                </a:lnTo>
                <a:lnTo>
                  <a:pt x="60029" y="318527"/>
                </a:lnTo>
                <a:close/>
              </a:path>
              <a:path w="781050" h="372110">
                <a:moveTo>
                  <a:pt x="70859" y="341295"/>
                </a:moveTo>
                <a:lnTo>
                  <a:pt x="28193" y="360425"/>
                </a:lnTo>
                <a:lnTo>
                  <a:pt x="123359" y="360425"/>
                </a:lnTo>
                <a:lnTo>
                  <a:pt x="124205" y="352805"/>
                </a:lnTo>
                <a:lnTo>
                  <a:pt x="118871" y="346709"/>
                </a:lnTo>
                <a:lnTo>
                  <a:pt x="70859" y="341295"/>
                </a:lnTo>
                <a:close/>
              </a:path>
              <a:path w="781050" h="372110">
                <a:moveTo>
                  <a:pt x="24383" y="336041"/>
                </a:moveTo>
                <a:lnTo>
                  <a:pt x="32765" y="356615"/>
                </a:lnTo>
                <a:lnTo>
                  <a:pt x="45762" y="338458"/>
                </a:lnTo>
                <a:lnTo>
                  <a:pt x="24383" y="336041"/>
                </a:lnTo>
                <a:close/>
              </a:path>
              <a:path w="781050" h="372110">
                <a:moveTo>
                  <a:pt x="45762" y="338458"/>
                </a:moveTo>
                <a:lnTo>
                  <a:pt x="32765" y="356615"/>
                </a:lnTo>
                <a:lnTo>
                  <a:pt x="36691" y="356615"/>
                </a:lnTo>
                <a:lnTo>
                  <a:pt x="70859" y="341295"/>
                </a:lnTo>
                <a:lnTo>
                  <a:pt x="45762" y="338458"/>
                </a:lnTo>
                <a:close/>
              </a:path>
              <a:path w="781050" h="372110">
                <a:moveTo>
                  <a:pt x="771143" y="0"/>
                </a:moveTo>
                <a:lnTo>
                  <a:pt x="60029" y="318527"/>
                </a:lnTo>
                <a:lnTo>
                  <a:pt x="45762" y="338458"/>
                </a:lnTo>
                <a:lnTo>
                  <a:pt x="70859" y="341295"/>
                </a:lnTo>
                <a:lnTo>
                  <a:pt x="781049" y="22859"/>
                </a:lnTo>
                <a:lnTo>
                  <a:pt x="771143" y="0"/>
                </a:lnTo>
                <a:close/>
              </a:path>
              <a:path w="781050" h="372110">
                <a:moveTo>
                  <a:pt x="47492" y="336041"/>
                </a:moveTo>
                <a:lnTo>
                  <a:pt x="24383" y="336041"/>
                </a:lnTo>
                <a:lnTo>
                  <a:pt x="45762" y="338458"/>
                </a:lnTo>
                <a:lnTo>
                  <a:pt x="47492" y="3360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9145" y="5481545"/>
            <a:ext cx="205803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Pas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layou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as constan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assigne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to R.layout.main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6405" y="5815584"/>
            <a:ext cx="721360" cy="425450"/>
          </a:xfrm>
          <a:custGeom>
            <a:avLst/>
            <a:gdLst/>
            <a:ahLst/>
            <a:cxnLst/>
            <a:rect l="l" t="t" r="r" b="b"/>
            <a:pathLst>
              <a:path w="721359" h="425450">
                <a:moveTo>
                  <a:pt x="65531" y="321563"/>
                </a:moveTo>
                <a:lnTo>
                  <a:pt x="57911" y="323849"/>
                </a:lnTo>
                <a:lnTo>
                  <a:pt x="54101" y="329945"/>
                </a:lnTo>
                <a:lnTo>
                  <a:pt x="0" y="425195"/>
                </a:lnTo>
                <a:lnTo>
                  <a:pt x="116585" y="425195"/>
                </a:lnTo>
                <a:lnTo>
                  <a:pt x="118327" y="423671"/>
                </a:lnTo>
                <a:lnTo>
                  <a:pt x="28193" y="423671"/>
                </a:lnTo>
                <a:lnTo>
                  <a:pt x="15239" y="401573"/>
                </a:lnTo>
                <a:lnTo>
                  <a:pt x="55989" y="377948"/>
                </a:lnTo>
                <a:lnTo>
                  <a:pt x="76199" y="342137"/>
                </a:lnTo>
                <a:lnTo>
                  <a:pt x="80009" y="336041"/>
                </a:lnTo>
                <a:lnTo>
                  <a:pt x="77723" y="328421"/>
                </a:lnTo>
                <a:lnTo>
                  <a:pt x="71627" y="324611"/>
                </a:lnTo>
                <a:lnTo>
                  <a:pt x="65531" y="321563"/>
                </a:lnTo>
                <a:close/>
              </a:path>
              <a:path w="721359" h="425450">
                <a:moveTo>
                  <a:pt x="55989" y="377948"/>
                </a:moveTo>
                <a:lnTo>
                  <a:pt x="15239" y="401573"/>
                </a:lnTo>
                <a:lnTo>
                  <a:pt x="28193" y="423671"/>
                </a:lnTo>
                <a:lnTo>
                  <a:pt x="36080" y="419099"/>
                </a:lnTo>
                <a:lnTo>
                  <a:pt x="32765" y="419099"/>
                </a:lnTo>
                <a:lnTo>
                  <a:pt x="22097" y="400049"/>
                </a:lnTo>
                <a:lnTo>
                  <a:pt x="43516" y="400049"/>
                </a:lnTo>
                <a:lnTo>
                  <a:pt x="55989" y="377948"/>
                </a:lnTo>
                <a:close/>
              </a:path>
              <a:path w="721359" h="425450">
                <a:moveTo>
                  <a:pt x="117347" y="400049"/>
                </a:moveTo>
                <a:lnTo>
                  <a:pt x="68938" y="400049"/>
                </a:lnTo>
                <a:lnTo>
                  <a:pt x="28193" y="423671"/>
                </a:lnTo>
                <a:lnTo>
                  <a:pt x="118327" y="423671"/>
                </a:lnTo>
                <a:lnTo>
                  <a:pt x="122681" y="419861"/>
                </a:lnTo>
                <a:lnTo>
                  <a:pt x="122681" y="406145"/>
                </a:lnTo>
                <a:lnTo>
                  <a:pt x="117347" y="400049"/>
                </a:lnTo>
                <a:close/>
              </a:path>
              <a:path w="721359" h="425450">
                <a:moveTo>
                  <a:pt x="43516" y="400049"/>
                </a:moveTo>
                <a:lnTo>
                  <a:pt x="22097" y="400049"/>
                </a:lnTo>
                <a:lnTo>
                  <a:pt x="32765" y="419099"/>
                </a:lnTo>
                <a:lnTo>
                  <a:pt x="43516" y="400049"/>
                </a:lnTo>
                <a:close/>
              </a:path>
              <a:path w="721359" h="425450">
                <a:moveTo>
                  <a:pt x="707897" y="0"/>
                </a:moveTo>
                <a:lnTo>
                  <a:pt x="55989" y="377948"/>
                </a:lnTo>
                <a:lnTo>
                  <a:pt x="32765" y="419099"/>
                </a:lnTo>
                <a:lnTo>
                  <a:pt x="36080" y="419099"/>
                </a:lnTo>
                <a:lnTo>
                  <a:pt x="720851" y="22097"/>
                </a:lnTo>
                <a:lnTo>
                  <a:pt x="7078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Referencing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r>
              <a:rPr sz="3200" spc="-15" dirty="0"/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/>
              <a:t>by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ID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699509"/>
            <a:ext cx="8268334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appear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TextView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need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308" y="3900678"/>
            <a:ext cx="3448050" cy="3020060"/>
          </a:xfrm>
          <a:custGeom>
            <a:avLst/>
            <a:gdLst/>
            <a:ahLst/>
            <a:cxnLst/>
            <a:rect l="l" t="t" r="r" b="b"/>
            <a:pathLst>
              <a:path w="3448050" h="3020059">
                <a:moveTo>
                  <a:pt x="3443477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3015233"/>
                </a:lnTo>
                <a:lnTo>
                  <a:pt x="3809" y="3019805"/>
                </a:lnTo>
                <a:lnTo>
                  <a:pt x="3443477" y="3019805"/>
                </a:lnTo>
                <a:lnTo>
                  <a:pt x="3448049" y="3015233"/>
                </a:lnTo>
                <a:lnTo>
                  <a:pt x="3448049" y="3009899"/>
                </a:lnTo>
                <a:lnTo>
                  <a:pt x="19049" y="3009899"/>
                </a:lnTo>
                <a:lnTo>
                  <a:pt x="9143" y="3000755"/>
                </a:lnTo>
                <a:lnTo>
                  <a:pt x="19049" y="3000755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448049" y="9905"/>
                </a:lnTo>
                <a:lnTo>
                  <a:pt x="3448049" y="4571"/>
                </a:lnTo>
                <a:lnTo>
                  <a:pt x="3443477" y="0"/>
                </a:lnTo>
                <a:close/>
              </a:path>
              <a:path w="3448050" h="3020059">
                <a:moveTo>
                  <a:pt x="19049" y="3000755"/>
                </a:moveTo>
                <a:lnTo>
                  <a:pt x="9143" y="3000755"/>
                </a:lnTo>
                <a:lnTo>
                  <a:pt x="19049" y="3009899"/>
                </a:lnTo>
                <a:lnTo>
                  <a:pt x="19049" y="3000755"/>
                </a:lnTo>
                <a:close/>
              </a:path>
              <a:path w="3448050" h="3020059">
                <a:moveTo>
                  <a:pt x="3428999" y="3000755"/>
                </a:moveTo>
                <a:lnTo>
                  <a:pt x="19049" y="3000755"/>
                </a:lnTo>
                <a:lnTo>
                  <a:pt x="19049" y="3009899"/>
                </a:lnTo>
                <a:lnTo>
                  <a:pt x="3428999" y="3009899"/>
                </a:lnTo>
                <a:lnTo>
                  <a:pt x="3428999" y="3000755"/>
                </a:lnTo>
                <a:close/>
              </a:path>
              <a:path w="3448050" h="3020059">
                <a:moveTo>
                  <a:pt x="3428999" y="9905"/>
                </a:moveTo>
                <a:lnTo>
                  <a:pt x="3428999" y="3009899"/>
                </a:lnTo>
                <a:lnTo>
                  <a:pt x="3438143" y="3000755"/>
                </a:lnTo>
                <a:lnTo>
                  <a:pt x="3448049" y="3000755"/>
                </a:lnTo>
                <a:lnTo>
                  <a:pt x="3448049" y="19049"/>
                </a:lnTo>
                <a:lnTo>
                  <a:pt x="3438143" y="19049"/>
                </a:lnTo>
                <a:lnTo>
                  <a:pt x="3428999" y="9905"/>
                </a:lnTo>
                <a:close/>
              </a:path>
              <a:path w="3448050" h="3020059">
                <a:moveTo>
                  <a:pt x="3448049" y="3000755"/>
                </a:moveTo>
                <a:lnTo>
                  <a:pt x="3438143" y="3000755"/>
                </a:lnTo>
                <a:lnTo>
                  <a:pt x="3428999" y="3009899"/>
                </a:lnTo>
                <a:lnTo>
                  <a:pt x="3448049" y="3009899"/>
                </a:lnTo>
                <a:lnTo>
                  <a:pt x="3448049" y="3000755"/>
                </a:lnTo>
                <a:close/>
              </a:path>
              <a:path w="3448050" h="3020059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448050" h="3020059">
                <a:moveTo>
                  <a:pt x="34289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428999" y="19049"/>
                </a:lnTo>
                <a:lnTo>
                  <a:pt x="3428999" y="9905"/>
                </a:lnTo>
                <a:close/>
              </a:path>
              <a:path w="3448050" h="3020059">
                <a:moveTo>
                  <a:pt x="3448049" y="9905"/>
                </a:moveTo>
                <a:lnTo>
                  <a:pt x="3428999" y="9905"/>
                </a:lnTo>
                <a:lnTo>
                  <a:pt x="3438143" y="19049"/>
                </a:lnTo>
                <a:lnTo>
                  <a:pt x="3448049" y="19049"/>
                </a:lnTo>
                <a:lnTo>
                  <a:pt x="34480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52" y="4929378"/>
            <a:ext cx="3200400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8192" y="3396388"/>
            <a:ext cx="32010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give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widget/view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i.e.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assi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android:id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5707" y="3962400"/>
            <a:ext cx="3108325" cy="2958465"/>
          </a:xfrm>
          <a:custGeom>
            <a:avLst/>
            <a:gdLst/>
            <a:ahLst/>
            <a:cxnLst/>
            <a:rect l="l" t="t" r="r" b="b"/>
            <a:pathLst>
              <a:path w="3108325" h="2958465">
                <a:moveTo>
                  <a:pt x="3103625" y="0"/>
                </a:moveTo>
                <a:lnTo>
                  <a:pt x="3809" y="0"/>
                </a:lnTo>
                <a:lnTo>
                  <a:pt x="0" y="4571"/>
                </a:lnTo>
                <a:lnTo>
                  <a:pt x="0" y="2953511"/>
                </a:lnTo>
                <a:lnTo>
                  <a:pt x="3809" y="2958083"/>
                </a:lnTo>
                <a:lnTo>
                  <a:pt x="3103625" y="2958083"/>
                </a:lnTo>
                <a:lnTo>
                  <a:pt x="3108197" y="2953511"/>
                </a:lnTo>
                <a:lnTo>
                  <a:pt x="3108197" y="2948177"/>
                </a:lnTo>
                <a:lnTo>
                  <a:pt x="19049" y="2948177"/>
                </a:lnTo>
                <a:lnTo>
                  <a:pt x="9143" y="2939033"/>
                </a:lnTo>
                <a:lnTo>
                  <a:pt x="19049" y="293903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108197" y="9905"/>
                </a:lnTo>
                <a:lnTo>
                  <a:pt x="3108197" y="4571"/>
                </a:lnTo>
                <a:lnTo>
                  <a:pt x="3103625" y="0"/>
                </a:lnTo>
                <a:close/>
              </a:path>
              <a:path w="3108325" h="2958465">
                <a:moveTo>
                  <a:pt x="19049" y="2939033"/>
                </a:moveTo>
                <a:lnTo>
                  <a:pt x="9143" y="2939033"/>
                </a:lnTo>
                <a:lnTo>
                  <a:pt x="19049" y="2948177"/>
                </a:lnTo>
                <a:lnTo>
                  <a:pt x="19049" y="2939033"/>
                </a:lnTo>
                <a:close/>
              </a:path>
              <a:path w="3108325" h="2958465">
                <a:moveTo>
                  <a:pt x="3089147" y="2939033"/>
                </a:moveTo>
                <a:lnTo>
                  <a:pt x="19049" y="2939033"/>
                </a:lnTo>
                <a:lnTo>
                  <a:pt x="19049" y="2948177"/>
                </a:lnTo>
                <a:lnTo>
                  <a:pt x="3089147" y="2948177"/>
                </a:lnTo>
                <a:lnTo>
                  <a:pt x="3089147" y="2939033"/>
                </a:lnTo>
                <a:close/>
              </a:path>
              <a:path w="3108325" h="2958465">
                <a:moveTo>
                  <a:pt x="3089147" y="9905"/>
                </a:moveTo>
                <a:lnTo>
                  <a:pt x="3089147" y="2948177"/>
                </a:lnTo>
                <a:lnTo>
                  <a:pt x="3098291" y="2939033"/>
                </a:lnTo>
                <a:lnTo>
                  <a:pt x="3108197" y="2939033"/>
                </a:lnTo>
                <a:lnTo>
                  <a:pt x="3108197" y="19049"/>
                </a:lnTo>
                <a:lnTo>
                  <a:pt x="3098291" y="19049"/>
                </a:lnTo>
                <a:lnTo>
                  <a:pt x="3089147" y="9905"/>
                </a:lnTo>
                <a:close/>
              </a:path>
              <a:path w="3108325" h="2958465">
                <a:moveTo>
                  <a:pt x="3108197" y="2939033"/>
                </a:moveTo>
                <a:lnTo>
                  <a:pt x="3098291" y="2939033"/>
                </a:lnTo>
                <a:lnTo>
                  <a:pt x="3089147" y="2948177"/>
                </a:lnTo>
                <a:lnTo>
                  <a:pt x="3108197" y="2948177"/>
                </a:lnTo>
                <a:lnTo>
                  <a:pt x="3108197" y="2939033"/>
                </a:lnTo>
                <a:close/>
              </a:path>
              <a:path w="3108325" h="2958465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108325" h="2958465">
                <a:moveTo>
                  <a:pt x="3089147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89147" y="19049"/>
                </a:lnTo>
                <a:lnTo>
                  <a:pt x="3089147" y="9905"/>
                </a:lnTo>
                <a:close/>
              </a:path>
              <a:path w="3108325" h="2958465">
                <a:moveTo>
                  <a:pt x="3108197" y="9905"/>
                </a:moveTo>
                <a:lnTo>
                  <a:pt x="3089147" y="9905"/>
                </a:lnTo>
                <a:lnTo>
                  <a:pt x="3098291" y="19049"/>
                </a:lnTo>
                <a:lnTo>
                  <a:pt x="3108197" y="19049"/>
                </a:lnTo>
                <a:lnTo>
                  <a:pt x="3108197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3596" y="3191410"/>
            <a:ext cx="298069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 java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file,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reference/mani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ulate view/widget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(call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findviewb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ID(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 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5476" y="5186934"/>
            <a:ext cx="2247900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3708" y="5148834"/>
            <a:ext cx="1771650" cy="247650"/>
          </a:xfrm>
          <a:custGeom>
            <a:avLst/>
            <a:gdLst/>
            <a:ahLst/>
            <a:cxnLst/>
            <a:rect l="l" t="t" r="r" b="b"/>
            <a:pathLst>
              <a:path w="1771650" h="247650">
                <a:moveTo>
                  <a:pt x="1767077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243077"/>
                </a:lnTo>
                <a:lnTo>
                  <a:pt x="3809" y="247649"/>
                </a:lnTo>
                <a:lnTo>
                  <a:pt x="1767077" y="247649"/>
                </a:lnTo>
                <a:lnTo>
                  <a:pt x="1771649" y="243077"/>
                </a:lnTo>
                <a:lnTo>
                  <a:pt x="1771649" y="237743"/>
                </a:lnTo>
                <a:lnTo>
                  <a:pt x="19049" y="237743"/>
                </a:lnTo>
                <a:lnTo>
                  <a:pt x="9143" y="228599"/>
                </a:lnTo>
                <a:lnTo>
                  <a:pt x="19049" y="2285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1771649" y="9143"/>
                </a:lnTo>
                <a:lnTo>
                  <a:pt x="1771649" y="3809"/>
                </a:lnTo>
                <a:lnTo>
                  <a:pt x="1767077" y="0"/>
                </a:lnTo>
                <a:close/>
              </a:path>
              <a:path w="1771650" h="247650">
                <a:moveTo>
                  <a:pt x="19049" y="228599"/>
                </a:moveTo>
                <a:lnTo>
                  <a:pt x="9143" y="228599"/>
                </a:lnTo>
                <a:lnTo>
                  <a:pt x="19049" y="237743"/>
                </a:lnTo>
                <a:lnTo>
                  <a:pt x="19049" y="228599"/>
                </a:lnTo>
                <a:close/>
              </a:path>
              <a:path w="1771650" h="247650">
                <a:moveTo>
                  <a:pt x="1752599" y="228599"/>
                </a:moveTo>
                <a:lnTo>
                  <a:pt x="19049" y="228599"/>
                </a:lnTo>
                <a:lnTo>
                  <a:pt x="19049" y="237743"/>
                </a:lnTo>
                <a:lnTo>
                  <a:pt x="1752599" y="237743"/>
                </a:lnTo>
                <a:lnTo>
                  <a:pt x="1752599" y="228599"/>
                </a:lnTo>
                <a:close/>
              </a:path>
              <a:path w="1771650" h="247650">
                <a:moveTo>
                  <a:pt x="1752599" y="9143"/>
                </a:moveTo>
                <a:lnTo>
                  <a:pt x="1752599" y="237743"/>
                </a:lnTo>
                <a:lnTo>
                  <a:pt x="1761743" y="228599"/>
                </a:lnTo>
                <a:lnTo>
                  <a:pt x="1771649" y="228599"/>
                </a:lnTo>
                <a:lnTo>
                  <a:pt x="1771649" y="19049"/>
                </a:lnTo>
                <a:lnTo>
                  <a:pt x="1761743" y="19049"/>
                </a:lnTo>
                <a:lnTo>
                  <a:pt x="1752599" y="9143"/>
                </a:lnTo>
                <a:close/>
              </a:path>
              <a:path w="1771650" h="247650">
                <a:moveTo>
                  <a:pt x="1771649" y="228599"/>
                </a:moveTo>
                <a:lnTo>
                  <a:pt x="1761743" y="228599"/>
                </a:lnTo>
                <a:lnTo>
                  <a:pt x="1752599" y="237743"/>
                </a:lnTo>
                <a:lnTo>
                  <a:pt x="1771649" y="237743"/>
                </a:lnTo>
                <a:lnTo>
                  <a:pt x="1771649" y="228599"/>
                </a:lnTo>
                <a:close/>
              </a:path>
              <a:path w="1771650" h="2476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1771650" h="247650">
                <a:moveTo>
                  <a:pt x="1752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1752599" y="19049"/>
                </a:lnTo>
                <a:lnTo>
                  <a:pt x="1752599" y="9143"/>
                </a:lnTo>
                <a:close/>
              </a:path>
              <a:path w="1771650" h="247650">
                <a:moveTo>
                  <a:pt x="1771649" y="9143"/>
                </a:moveTo>
                <a:lnTo>
                  <a:pt x="1752599" y="9143"/>
                </a:lnTo>
                <a:lnTo>
                  <a:pt x="1761743" y="19049"/>
                </a:lnTo>
                <a:lnTo>
                  <a:pt x="1771649" y="19049"/>
                </a:lnTo>
                <a:lnTo>
                  <a:pt x="1771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0983" y="5110734"/>
            <a:ext cx="3058795" cy="252729"/>
          </a:xfrm>
          <a:custGeom>
            <a:avLst/>
            <a:gdLst/>
            <a:ahLst/>
            <a:cxnLst/>
            <a:rect l="l" t="t" r="r" b="b"/>
            <a:pathLst>
              <a:path w="3058795" h="252729">
                <a:moveTo>
                  <a:pt x="125729" y="0"/>
                </a:moveTo>
                <a:lnTo>
                  <a:pt x="0" y="125729"/>
                </a:lnTo>
                <a:lnTo>
                  <a:pt x="125729" y="252221"/>
                </a:lnTo>
                <a:lnTo>
                  <a:pt x="125729" y="188975"/>
                </a:lnTo>
                <a:lnTo>
                  <a:pt x="2995802" y="188975"/>
                </a:lnTo>
                <a:lnTo>
                  <a:pt x="3058667" y="125729"/>
                </a:lnTo>
                <a:lnTo>
                  <a:pt x="2996183" y="63245"/>
                </a:lnTo>
                <a:lnTo>
                  <a:pt x="125729" y="63245"/>
                </a:lnTo>
                <a:lnTo>
                  <a:pt x="125729" y="0"/>
                </a:lnTo>
                <a:close/>
              </a:path>
              <a:path w="3058795" h="252729">
                <a:moveTo>
                  <a:pt x="2995802" y="188975"/>
                </a:moveTo>
                <a:lnTo>
                  <a:pt x="2932937" y="188975"/>
                </a:lnTo>
                <a:lnTo>
                  <a:pt x="2932937" y="252221"/>
                </a:lnTo>
                <a:lnTo>
                  <a:pt x="2995802" y="188975"/>
                </a:lnTo>
                <a:close/>
              </a:path>
              <a:path w="3058795" h="252729">
                <a:moveTo>
                  <a:pt x="2932937" y="0"/>
                </a:moveTo>
                <a:lnTo>
                  <a:pt x="2932937" y="63245"/>
                </a:lnTo>
                <a:lnTo>
                  <a:pt x="2996183" y="63245"/>
                </a:lnTo>
                <a:lnTo>
                  <a:pt x="29329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6505" y="5097017"/>
            <a:ext cx="3088005" cy="280035"/>
          </a:xfrm>
          <a:custGeom>
            <a:avLst/>
            <a:gdLst/>
            <a:ahLst/>
            <a:cxnLst/>
            <a:rect l="l" t="t" r="r" b="b"/>
            <a:pathLst>
              <a:path w="3088004" h="280035">
                <a:moveTo>
                  <a:pt x="140207" y="0"/>
                </a:moveTo>
                <a:lnTo>
                  <a:pt x="134873" y="761"/>
                </a:lnTo>
                <a:lnTo>
                  <a:pt x="131825" y="4571"/>
                </a:lnTo>
                <a:lnTo>
                  <a:pt x="5333" y="131063"/>
                </a:lnTo>
                <a:lnTo>
                  <a:pt x="0" y="135635"/>
                </a:lnTo>
                <a:lnTo>
                  <a:pt x="0" y="144017"/>
                </a:lnTo>
                <a:lnTo>
                  <a:pt x="5333" y="148589"/>
                </a:lnTo>
                <a:lnTo>
                  <a:pt x="131825" y="275081"/>
                </a:lnTo>
                <a:lnTo>
                  <a:pt x="134873" y="278891"/>
                </a:lnTo>
                <a:lnTo>
                  <a:pt x="140207" y="279653"/>
                </a:lnTo>
                <a:lnTo>
                  <a:pt x="145541" y="277367"/>
                </a:lnTo>
                <a:lnTo>
                  <a:pt x="150113" y="275843"/>
                </a:lnTo>
                <a:lnTo>
                  <a:pt x="153161" y="271271"/>
                </a:lnTo>
                <a:lnTo>
                  <a:pt x="153161" y="265937"/>
                </a:lnTo>
                <a:lnTo>
                  <a:pt x="128015" y="265937"/>
                </a:lnTo>
                <a:lnTo>
                  <a:pt x="128015" y="235457"/>
                </a:lnTo>
                <a:lnTo>
                  <a:pt x="41147" y="148589"/>
                </a:lnTo>
                <a:lnTo>
                  <a:pt x="23621" y="148589"/>
                </a:lnTo>
                <a:lnTo>
                  <a:pt x="23621" y="131063"/>
                </a:lnTo>
                <a:lnTo>
                  <a:pt x="41147" y="131063"/>
                </a:lnTo>
                <a:lnTo>
                  <a:pt x="128015" y="44195"/>
                </a:lnTo>
                <a:lnTo>
                  <a:pt x="128015" y="13715"/>
                </a:lnTo>
                <a:lnTo>
                  <a:pt x="153161" y="13715"/>
                </a:lnTo>
                <a:lnTo>
                  <a:pt x="153161" y="8381"/>
                </a:lnTo>
                <a:lnTo>
                  <a:pt x="150113" y="3809"/>
                </a:lnTo>
                <a:lnTo>
                  <a:pt x="145541" y="1523"/>
                </a:lnTo>
                <a:lnTo>
                  <a:pt x="140207" y="0"/>
                </a:lnTo>
                <a:close/>
              </a:path>
              <a:path w="3088004" h="280035">
                <a:moveTo>
                  <a:pt x="2934461" y="202691"/>
                </a:moveTo>
                <a:lnTo>
                  <a:pt x="2934461" y="271271"/>
                </a:lnTo>
                <a:lnTo>
                  <a:pt x="2937509" y="275843"/>
                </a:lnTo>
                <a:lnTo>
                  <a:pt x="2942081" y="277367"/>
                </a:lnTo>
                <a:lnTo>
                  <a:pt x="2947415" y="279653"/>
                </a:lnTo>
                <a:lnTo>
                  <a:pt x="2952749" y="278891"/>
                </a:lnTo>
                <a:lnTo>
                  <a:pt x="2955797" y="275081"/>
                </a:lnTo>
                <a:lnTo>
                  <a:pt x="2964941" y="265937"/>
                </a:lnTo>
                <a:lnTo>
                  <a:pt x="2959607" y="265937"/>
                </a:lnTo>
                <a:lnTo>
                  <a:pt x="2938271" y="256793"/>
                </a:lnTo>
                <a:lnTo>
                  <a:pt x="2959607" y="235586"/>
                </a:lnTo>
                <a:lnTo>
                  <a:pt x="2959607" y="215645"/>
                </a:lnTo>
                <a:lnTo>
                  <a:pt x="2947415" y="215645"/>
                </a:lnTo>
                <a:lnTo>
                  <a:pt x="2934461" y="202691"/>
                </a:lnTo>
                <a:close/>
              </a:path>
              <a:path w="3088004" h="280035">
                <a:moveTo>
                  <a:pt x="128015" y="235457"/>
                </a:moveTo>
                <a:lnTo>
                  <a:pt x="128015" y="265937"/>
                </a:lnTo>
                <a:lnTo>
                  <a:pt x="149351" y="256793"/>
                </a:lnTo>
                <a:lnTo>
                  <a:pt x="128015" y="235457"/>
                </a:lnTo>
                <a:close/>
              </a:path>
              <a:path w="3088004" h="280035">
                <a:moveTo>
                  <a:pt x="2954273" y="189737"/>
                </a:moveTo>
                <a:lnTo>
                  <a:pt x="133349" y="189737"/>
                </a:lnTo>
                <a:lnTo>
                  <a:pt x="128015" y="195833"/>
                </a:lnTo>
                <a:lnTo>
                  <a:pt x="128015" y="235457"/>
                </a:lnTo>
                <a:lnTo>
                  <a:pt x="149351" y="256793"/>
                </a:lnTo>
                <a:lnTo>
                  <a:pt x="128015" y="265937"/>
                </a:lnTo>
                <a:lnTo>
                  <a:pt x="153161" y="265937"/>
                </a:lnTo>
                <a:lnTo>
                  <a:pt x="153161" y="215645"/>
                </a:lnTo>
                <a:lnTo>
                  <a:pt x="140207" y="215645"/>
                </a:lnTo>
                <a:lnTo>
                  <a:pt x="153161" y="202691"/>
                </a:lnTo>
                <a:lnTo>
                  <a:pt x="2959607" y="202691"/>
                </a:lnTo>
                <a:lnTo>
                  <a:pt x="2959607" y="195833"/>
                </a:lnTo>
                <a:lnTo>
                  <a:pt x="2954273" y="189737"/>
                </a:lnTo>
                <a:close/>
              </a:path>
              <a:path w="3088004" h="280035">
                <a:moveTo>
                  <a:pt x="2959607" y="235586"/>
                </a:moveTo>
                <a:lnTo>
                  <a:pt x="2938271" y="256793"/>
                </a:lnTo>
                <a:lnTo>
                  <a:pt x="2959607" y="265937"/>
                </a:lnTo>
                <a:lnTo>
                  <a:pt x="2959607" y="235586"/>
                </a:lnTo>
                <a:close/>
              </a:path>
              <a:path w="3088004" h="280035">
                <a:moveTo>
                  <a:pt x="3055947" y="139826"/>
                </a:moveTo>
                <a:lnTo>
                  <a:pt x="2959607" y="235586"/>
                </a:lnTo>
                <a:lnTo>
                  <a:pt x="2959607" y="265937"/>
                </a:lnTo>
                <a:lnTo>
                  <a:pt x="2964941" y="265937"/>
                </a:lnTo>
                <a:lnTo>
                  <a:pt x="3082289" y="148589"/>
                </a:lnTo>
                <a:lnTo>
                  <a:pt x="3064763" y="148589"/>
                </a:lnTo>
                <a:lnTo>
                  <a:pt x="3055947" y="139826"/>
                </a:lnTo>
                <a:close/>
              </a:path>
              <a:path w="3088004" h="280035">
                <a:moveTo>
                  <a:pt x="153161" y="202691"/>
                </a:moveTo>
                <a:lnTo>
                  <a:pt x="140207" y="215645"/>
                </a:lnTo>
                <a:lnTo>
                  <a:pt x="153161" y="215645"/>
                </a:lnTo>
                <a:lnTo>
                  <a:pt x="153161" y="202691"/>
                </a:lnTo>
                <a:close/>
              </a:path>
              <a:path w="3088004" h="280035">
                <a:moveTo>
                  <a:pt x="2934461" y="202691"/>
                </a:moveTo>
                <a:lnTo>
                  <a:pt x="153161" y="202691"/>
                </a:lnTo>
                <a:lnTo>
                  <a:pt x="153161" y="215645"/>
                </a:lnTo>
                <a:lnTo>
                  <a:pt x="2934461" y="215645"/>
                </a:lnTo>
                <a:lnTo>
                  <a:pt x="2934461" y="202691"/>
                </a:lnTo>
                <a:close/>
              </a:path>
              <a:path w="3088004" h="280035">
                <a:moveTo>
                  <a:pt x="2959607" y="202691"/>
                </a:moveTo>
                <a:lnTo>
                  <a:pt x="2934461" y="202691"/>
                </a:lnTo>
                <a:lnTo>
                  <a:pt x="2947415" y="215645"/>
                </a:lnTo>
                <a:lnTo>
                  <a:pt x="2959607" y="215645"/>
                </a:lnTo>
                <a:lnTo>
                  <a:pt x="2959607" y="202691"/>
                </a:lnTo>
                <a:close/>
              </a:path>
              <a:path w="3088004" h="280035">
                <a:moveTo>
                  <a:pt x="23621" y="131063"/>
                </a:moveTo>
                <a:lnTo>
                  <a:pt x="23621" y="148589"/>
                </a:lnTo>
                <a:lnTo>
                  <a:pt x="32384" y="139826"/>
                </a:lnTo>
                <a:lnTo>
                  <a:pt x="23621" y="131063"/>
                </a:lnTo>
                <a:close/>
              </a:path>
              <a:path w="3088004" h="280035">
                <a:moveTo>
                  <a:pt x="32384" y="139826"/>
                </a:moveTo>
                <a:lnTo>
                  <a:pt x="23621" y="148589"/>
                </a:lnTo>
                <a:lnTo>
                  <a:pt x="41147" y="148589"/>
                </a:lnTo>
                <a:lnTo>
                  <a:pt x="32384" y="139826"/>
                </a:lnTo>
                <a:close/>
              </a:path>
              <a:path w="3088004" h="280035">
                <a:moveTo>
                  <a:pt x="3064763" y="131063"/>
                </a:moveTo>
                <a:lnTo>
                  <a:pt x="3055947" y="139826"/>
                </a:lnTo>
                <a:lnTo>
                  <a:pt x="3064763" y="148589"/>
                </a:lnTo>
                <a:lnTo>
                  <a:pt x="3064763" y="131063"/>
                </a:lnTo>
                <a:close/>
              </a:path>
              <a:path w="3088004" h="280035">
                <a:moveTo>
                  <a:pt x="3082289" y="131063"/>
                </a:moveTo>
                <a:lnTo>
                  <a:pt x="3064763" y="131063"/>
                </a:lnTo>
                <a:lnTo>
                  <a:pt x="3064763" y="148589"/>
                </a:lnTo>
                <a:lnTo>
                  <a:pt x="3082289" y="148589"/>
                </a:lnTo>
                <a:lnTo>
                  <a:pt x="3087623" y="144017"/>
                </a:lnTo>
                <a:lnTo>
                  <a:pt x="3087623" y="135635"/>
                </a:lnTo>
                <a:lnTo>
                  <a:pt x="3082289" y="131063"/>
                </a:lnTo>
                <a:close/>
              </a:path>
              <a:path w="3088004" h="280035">
                <a:moveTo>
                  <a:pt x="41147" y="131063"/>
                </a:moveTo>
                <a:lnTo>
                  <a:pt x="23621" y="131063"/>
                </a:lnTo>
                <a:lnTo>
                  <a:pt x="32384" y="139826"/>
                </a:lnTo>
                <a:lnTo>
                  <a:pt x="41147" y="131063"/>
                </a:lnTo>
                <a:close/>
              </a:path>
              <a:path w="3088004" h="280035">
                <a:moveTo>
                  <a:pt x="2964941" y="13715"/>
                </a:moveTo>
                <a:lnTo>
                  <a:pt x="2959607" y="13715"/>
                </a:lnTo>
                <a:lnTo>
                  <a:pt x="2959607" y="44067"/>
                </a:lnTo>
                <a:lnTo>
                  <a:pt x="3055947" y="139826"/>
                </a:lnTo>
                <a:lnTo>
                  <a:pt x="3064763" y="131063"/>
                </a:lnTo>
                <a:lnTo>
                  <a:pt x="3082289" y="131063"/>
                </a:lnTo>
                <a:lnTo>
                  <a:pt x="2964941" y="13715"/>
                </a:lnTo>
                <a:close/>
              </a:path>
              <a:path w="3088004" h="280035">
                <a:moveTo>
                  <a:pt x="153161" y="13715"/>
                </a:moveTo>
                <a:lnTo>
                  <a:pt x="128015" y="13715"/>
                </a:lnTo>
                <a:lnTo>
                  <a:pt x="149351" y="22859"/>
                </a:lnTo>
                <a:lnTo>
                  <a:pt x="128015" y="44195"/>
                </a:lnTo>
                <a:lnTo>
                  <a:pt x="128015" y="83819"/>
                </a:lnTo>
                <a:lnTo>
                  <a:pt x="133349" y="89153"/>
                </a:lnTo>
                <a:lnTo>
                  <a:pt x="2954273" y="89153"/>
                </a:lnTo>
                <a:lnTo>
                  <a:pt x="2959607" y="83819"/>
                </a:lnTo>
                <a:lnTo>
                  <a:pt x="2959607" y="76961"/>
                </a:lnTo>
                <a:lnTo>
                  <a:pt x="153161" y="76961"/>
                </a:lnTo>
                <a:lnTo>
                  <a:pt x="140207" y="64007"/>
                </a:lnTo>
                <a:lnTo>
                  <a:pt x="153161" y="64007"/>
                </a:lnTo>
                <a:lnTo>
                  <a:pt x="153161" y="13715"/>
                </a:lnTo>
                <a:close/>
              </a:path>
              <a:path w="3088004" h="280035">
                <a:moveTo>
                  <a:pt x="153161" y="64007"/>
                </a:moveTo>
                <a:lnTo>
                  <a:pt x="140207" y="64007"/>
                </a:lnTo>
                <a:lnTo>
                  <a:pt x="153161" y="76961"/>
                </a:lnTo>
                <a:lnTo>
                  <a:pt x="153161" y="64007"/>
                </a:lnTo>
                <a:close/>
              </a:path>
              <a:path w="3088004" h="280035">
                <a:moveTo>
                  <a:pt x="2934461" y="64007"/>
                </a:moveTo>
                <a:lnTo>
                  <a:pt x="153161" y="64007"/>
                </a:lnTo>
                <a:lnTo>
                  <a:pt x="153161" y="76961"/>
                </a:lnTo>
                <a:lnTo>
                  <a:pt x="2934461" y="76961"/>
                </a:lnTo>
                <a:lnTo>
                  <a:pt x="2934461" y="64007"/>
                </a:lnTo>
                <a:close/>
              </a:path>
              <a:path w="3088004" h="280035">
                <a:moveTo>
                  <a:pt x="2947415" y="0"/>
                </a:moveTo>
                <a:lnTo>
                  <a:pt x="2942081" y="1523"/>
                </a:lnTo>
                <a:lnTo>
                  <a:pt x="2937509" y="3809"/>
                </a:lnTo>
                <a:lnTo>
                  <a:pt x="2934461" y="8381"/>
                </a:lnTo>
                <a:lnTo>
                  <a:pt x="2934461" y="76961"/>
                </a:lnTo>
                <a:lnTo>
                  <a:pt x="2947415" y="64007"/>
                </a:lnTo>
                <a:lnTo>
                  <a:pt x="2959607" y="64007"/>
                </a:lnTo>
                <a:lnTo>
                  <a:pt x="2959607" y="44067"/>
                </a:lnTo>
                <a:lnTo>
                  <a:pt x="2938271" y="22859"/>
                </a:lnTo>
                <a:lnTo>
                  <a:pt x="2959607" y="13715"/>
                </a:lnTo>
                <a:lnTo>
                  <a:pt x="2964941" y="13715"/>
                </a:lnTo>
                <a:lnTo>
                  <a:pt x="2955797" y="4571"/>
                </a:lnTo>
                <a:lnTo>
                  <a:pt x="2952749" y="761"/>
                </a:lnTo>
                <a:lnTo>
                  <a:pt x="2947415" y="0"/>
                </a:lnTo>
                <a:close/>
              </a:path>
              <a:path w="3088004" h="280035">
                <a:moveTo>
                  <a:pt x="2959607" y="64007"/>
                </a:moveTo>
                <a:lnTo>
                  <a:pt x="2947415" y="64007"/>
                </a:lnTo>
                <a:lnTo>
                  <a:pt x="2934461" y="76961"/>
                </a:lnTo>
                <a:lnTo>
                  <a:pt x="2959607" y="76961"/>
                </a:lnTo>
                <a:lnTo>
                  <a:pt x="2959607" y="64007"/>
                </a:lnTo>
                <a:close/>
              </a:path>
              <a:path w="3088004" h="280035">
                <a:moveTo>
                  <a:pt x="128015" y="13715"/>
                </a:moveTo>
                <a:lnTo>
                  <a:pt x="128015" y="44195"/>
                </a:lnTo>
                <a:lnTo>
                  <a:pt x="149351" y="22859"/>
                </a:lnTo>
                <a:lnTo>
                  <a:pt x="128015" y="13715"/>
                </a:lnTo>
                <a:close/>
              </a:path>
              <a:path w="3088004" h="280035">
                <a:moveTo>
                  <a:pt x="2959607" y="13715"/>
                </a:moveTo>
                <a:lnTo>
                  <a:pt x="2938271" y="22859"/>
                </a:lnTo>
                <a:lnTo>
                  <a:pt x="2959607" y="44067"/>
                </a:lnTo>
                <a:lnTo>
                  <a:pt x="2959607" y="13715"/>
                </a:lnTo>
                <a:close/>
              </a:path>
            </a:pathLst>
          </a:custGeom>
          <a:solidFill>
            <a:srgbClr val="9595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0" y="2667000"/>
            <a:ext cx="5029200" cy="399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5329" y="2362200"/>
            <a:ext cx="1436370" cy="634365"/>
          </a:xfrm>
          <a:custGeom>
            <a:avLst/>
            <a:gdLst/>
            <a:ahLst/>
            <a:cxnLst/>
            <a:rect l="l" t="t" r="r" b="b"/>
            <a:pathLst>
              <a:path w="1436370" h="634364">
                <a:moveTo>
                  <a:pt x="0" y="633983"/>
                </a:moveTo>
                <a:lnTo>
                  <a:pt x="1436369" y="633983"/>
                </a:lnTo>
                <a:lnTo>
                  <a:pt x="1436369" y="0"/>
                </a:lnTo>
                <a:lnTo>
                  <a:pt x="0" y="0"/>
                </a:lnTo>
                <a:lnTo>
                  <a:pt x="0" y="633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76" y="2350008"/>
            <a:ext cx="1462405" cy="658495"/>
          </a:xfrm>
          <a:custGeom>
            <a:avLst/>
            <a:gdLst/>
            <a:ahLst/>
            <a:cxnLst/>
            <a:rect l="l" t="t" r="r" b="b"/>
            <a:pathLst>
              <a:path w="1462404" h="658494">
                <a:moveTo>
                  <a:pt x="1456943" y="0"/>
                </a:moveTo>
                <a:lnTo>
                  <a:pt x="6095" y="0"/>
                </a:lnTo>
                <a:lnTo>
                  <a:pt x="0" y="5333"/>
                </a:lnTo>
                <a:lnTo>
                  <a:pt x="0" y="653033"/>
                </a:lnTo>
                <a:lnTo>
                  <a:pt x="6095" y="658367"/>
                </a:lnTo>
                <a:lnTo>
                  <a:pt x="1456943" y="658367"/>
                </a:lnTo>
                <a:lnTo>
                  <a:pt x="1462277" y="653033"/>
                </a:lnTo>
                <a:lnTo>
                  <a:pt x="1462277" y="646175"/>
                </a:lnTo>
                <a:lnTo>
                  <a:pt x="25907" y="646175"/>
                </a:lnTo>
                <a:lnTo>
                  <a:pt x="12953" y="633221"/>
                </a:lnTo>
                <a:lnTo>
                  <a:pt x="25907" y="633221"/>
                </a:lnTo>
                <a:lnTo>
                  <a:pt x="25907" y="25145"/>
                </a:lnTo>
                <a:lnTo>
                  <a:pt x="12953" y="25145"/>
                </a:lnTo>
                <a:lnTo>
                  <a:pt x="25907" y="12191"/>
                </a:lnTo>
                <a:lnTo>
                  <a:pt x="1462277" y="12191"/>
                </a:lnTo>
                <a:lnTo>
                  <a:pt x="1462277" y="5333"/>
                </a:lnTo>
                <a:lnTo>
                  <a:pt x="1456943" y="0"/>
                </a:lnTo>
                <a:close/>
              </a:path>
              <a:path w="1462404" h="658494">
                <a:moveTo>
                  <a:pt x="25907" y="633221"/>
                </a:moveTo>
                <a:lnTo>
                  <a:pt x="12953" y="633221"/>
                </a:lnTo>
                <a:lnTo>
                  <a:pt x="25907" y="646175"/>
                </a:lnTo>
                <a:lnTo>
                  <a:pt x="25907" y="633221"/>
                </a:lnTo>
                <a:close/>
              </a:path>
              <a:path w="1462404" h="658494">
                <a:moveTo>
                  <a:pt x="1437131" y="633221"/>
                </a:moveTo>
                <a:lnTo>
                  <a:pt x="25907" y="633221"/>
                </a:lnTo>
                <a:lnTo>
                  <a:pt x="25907" y="646175"/>
                </a:lnTo>
                <a:lnTo>
                  <a:pt x="1437131" y="646175"/>
                </a:lnTo>
                <a:lnTo>
                  <a:pt x="1437131" y="633221"/>
                </a:lnTo>
                <a:close/>
              </a:path>
              <a:path w="1462404" h="658494">
                <a:moveTo>
                  <a:pt x="1437131" y="12191"/>
                </a:moveTo>
                <a:lnTo>
                  <a:pt x="1437131" y="646175"/>
                </a:lnTo>
                <a:lnTo>
                  <a:pt x="1449323" y="633221"/>
                </a:lnTo>
                <a:lnTo>
                  <a:pt x="1462277" y="633221"/>
                </a:lnTo>
                <a:lnTo>
                  <a:pt x="1462277" y="25145"/>
                </a:lnTo>
                <a:lnTo>
                  <a:pt x="1449323" y="25145"/>
                </a:lnTo>
                <a:lnTo>
                  <a:pt x="1437131" y="12191"/>
                </a:lnTo>
                <a:close/>
              </a:path>
              <a:path w="1462404" h="658494">
                <a:moveTo>
                  <a:pt x="1462277" y="633221"/>
                </a:moveTo>
                <a:lnTo>
                  <a:pt x="1449323" y="633221"/>
                </a:lnTo>
                <a:lnTo>
                  <a:pt x="1437131" y="646175"/>
                </a:lnTo>
                <a:lnTo>
                  <a:pt x="1462277" y="646175"/>
                </a:lnTo>
                <a:lnTo>
                  <a:pt x="1462277" y="633221"/>
                </a:lnTo>
                <a:close/>
              </a:path>
              <a:path w="1462404" h="658494">
                <a:moveTo>
                  <a:pt x="25907" y="12191"/>
                </a:moveTo>
                <a:lnTo>
                  <a:pt x="12953" y="25145"/>
                </a:lnTo>
                <a:lnTo>
                  <a:pt x="25907" y="25145"/>
                </a:lnTo>
                <a:lnTo>
                  <a:pt x="25907" y="12191"/>
                </a:lnTo>
                <a:close/>
              </a:path>
              <a:path w="1462404" h="658494">
                <a:moveTo>
                  <a:pt x="1437131" y="12191"/>
                </a:moveTo>
                <a:lnTo>
                  <a:pt x="25907" y="12191"/>
                </a:lnTo>
                <a:lnTo>
                  <a:pt x="25907" y="25145"/>
                </a:lnTo>
                <a:lnTo>
                  <a:pt x="1437131" y="25145"/>
                </a:lnTo>
                <a:lnTo>
                  <a:pt x="1437131" y="12191"/>
                </a:lnTo>
                <a:close/>
              </a:path>
              <a:path w="1462404" h="658494">
                <a:moveTo>
                  <a:pt x="1462277" y="12191"/>
                </a:moveTo>
                <a:lnTo>
                  <a:pt x="1437131" y="12191"/>
                </a:lnTo>
                <a:lnTo>
                  <a:pt x="1449323" y="25145"/>
                </a:lnTo>
                <a:lnTo>
                  <a:pt x="1462277" y="25145"/>
                </a:lnTo>
                <a:lnTo>
                  <a:pt x="1462277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Getting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Vie</a:t>
            </a:r>
            <a:r>
              <a:rPr sz="3200" spc="-25" dirty="0"/>
              <a:t>w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References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002023"/>
            <a:ext cx="4052570" cy="355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findViewByI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Activity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MainActivity.java)</a:t>
            </a:r>
            <a:endParaRPr sz="2400">
              <a:latin typeface="Calibri"/>
              <a:cs typeface="Calibri"/>
            </a:endParaRPr>
          </a:p>
          <a:p>
            <a:pPr marL="355600" marR="102870" indent="-342900">
              <a:lnSpc>
                <a:spcPct val="100000"/>
              </a:lnSpc>
              <a:spcBef>
                <a:spcPts val="11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Argument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findViewByI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resource</a:t>
            </a:r>
            <a:endParaRPr sz="2400">
              <a:latin typeface="Calibri"/>
              <a:cs typeface="Calibri"/>
            </a:endParaRPr>
          </a:p>
          <a:p>
            <a:pPr marL="355600" marR="189230" indent="-342900">
              <a:lnSpc>
                <a:spcPct val="100000"/>
              </a:lnSpc>
              <a:spcBef>
                <a:spcPts val="11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returned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TextView)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219200"/>
            <a:ext cx="7221762" cy="5066952"/>
          </a:xfrm>
          <a:prstGeom prst="rect">
            <a:avLst/>
          </a:prstGeom>
          <a:noFill/>
        </p:spPr>
        <p:txBody>
          <a:bodyPr wrap="none" lIns="91238" tIns="45619" rIns="91238" bIns="45619">
            <a:spAutoFit/>
          </a:bodyPr>
          <a:lstStyle/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UI Design</a:t>
            </a:r>
            <a:endParaRPr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Framework</a:t>
            </a:r>
            <a:endParaRPr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UI Controls</a:t>
            </a: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Web View widget</a:t>
            </a: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components</a:t>
            </a:r>
            <a:endParaRPr lang="en-US" sz="5388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727" y="381000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8064A2">
                    <a:lumMod val="50000"/>
                  </a:srgbClr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Module </a:t>
            </a:r>
            <a:r>
              <a:rPr lang="en-US" sz="54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8064A2">
                    <a:lumMod val="50000"/>
                  </a:srgbClr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03</a:t>
            </a:r>
            <a:endParaRPr lang="en-US" sz="54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8064A2">
                  <a:lumMod val="50000"/>
                </a:srgbClr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919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807142"/>
            <a:ext cx="6744970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Getting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Reference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Buttons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394" y="2007103"/>
            <a:ext cx="5318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4056" y="1905000"/>
            <a:ext cx="2904744" cy="4810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604" y="2667000"/>
            <a:ext cx="5682995" cy="3059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55" y="4574285"/>
            <a:ext cx="5048250" cy="400050"/>
          </a:xfrm>
          <a:custGeom>
            <a:avLst/>
            <a:gdLst/>
            <a:ahLst/>
            <a:cxnLst/>
            <a:rect l="l" t="t" r="r" b="b"/>
            <a:pathLst>
              <a:path w="5048250" h="400050">
                <a:moveTo>
                  <a:pt x="5043677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395477"/>
                </a:lnTo>
                <a:lnTo>
                  <a:pt x="4571" y="400049"/>
                </a:lnTo>
                <a:lnTo>
                  <a:pt x="5043677" y="400049"/>
                </a:lnTo>
                <a:lnTo>
                  <a:pt x="5048249" y="395477"/>
                </a:lnTo>
                <a:lnTo>
                  <a:pt x="5048249" y="390143"/>
                </a:lnTo>
                <a:lnTo>
                  <a:pt x="19049" y="390143"/>
                </a:lnTo>
                <a:lnTo>
                  <a:pt x="9143" y="380999"/>
                </a:lnTo>
                <a:lnTo>
                  <a:pt x="19049" y="380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048249" y="9143"/>
                </a:lnTo>
                <a:lnTo>
                  <a:pt x="5048249" y="3809"/>
                </a:lnTo>
                <a:lnTo>
                  <a:pt x="5043677" y="0"/>
                </a:lnTo>
                <a:close/>
              </a:path>
              <a:path w="5048250" h="400050">
                <a:moveTo>
                  <a:pt x="19049" y="380999"/>
                </a:moveTo>
                <a:lnTo>
                  <a:pt x="9143" y="380999"/>
                </a:lnTo>
                <a:lnTo>
                  <a:pt x="19049" y="390143"/>
                </a:lnTo>
                <a:lnTo>
                  <a:pt x="19049" y="380999"/>
                </a:lnTo>
                <a:close/>
              </a:path>
              <a:path w="5048250" h="400050">
                <a:moveTo>
                  <a:pt x="5029199" y="380999"/>
                </a:moveTo>
                <a:lnTo>
                  <a:pt x="19049" y="380999"/>
                </a:lnTo>
                <a:lnTo>
                  <a:pt x="19049" y="390143"/>
                </a:lnTo>
                <a:lnTo>
                  <a:pt x="5029199" y="390143"/>
                </a:lnTo>
                <a:lnTo>
                  <a:pt x="5029199" y="380999"/>
                </a:lnTo>
                <a:close/>
              </a:path>
              <a:path w="5048250" h="400050">
                <a:moveTo>
                  <a:pt x="5029199" y="9143"/>
                </a:moveTo>
                <a:lnTo>
                  <a:pt x="5029199" y="390143"/>
                </a:lnTo>
                <a:lnTo>
                  <a:pt x="5038343" y="380999"/>
                </a:lnTo>
                <a:lnTo>
                  <a:pt x="5048249" y="380999"/>
                </a:lnTo>
                <a:lnTo>
                  <a:pt x="5048249" y="19049"/>
                </a:lnTo>
                <a:lnTo>
                  <a:pt x="5038343" y="19049"/>
                </a:lnTo>
                <a:lnTo>
                  <a:pt x="5029199" y="9143"/>
                </a:lnTo>
                <a:close/>
              </a:path>
              <a:path w="5048250" h="400050">
                <a:moveTo>
                  <a:pt x="5048249" y="380999"/>
                </a:moveTo>
                <a:lnTo>
                  <a:pt x="5038343" y="380999"/>
                </a:lnTo>
                <a:lnTo>
                  <a:pt x="5029199" y="390143"/>
                </a:lnTo>
                <a:lnTo>
                  <a:pt x="5048249" y="390143"/>
                </a:lnTo>
                <a:lnTo>
                  <a:pt x="5048249" y="380999"/>
                </a:lnTo>
                <a:close/>
              </a:path>
              <a:path w="5048250" h="400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048250" h="400050">
                <a:moveTo>
                  <a:pt x="50291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029199" y="19049"/>
                </a:lnTo>
                <a:lnTo>
                  <a:pt x="5029199" y="9143"/>
                </a:lnTo>
                <a:close/>
              </a:path>
              <a:path w="5048250" h="400050">
                <a:moveTo>
                  <a:pt x="5048249" y="9143"/>
                </a:moveTo>
                <a:lnTo>
                  <a:pt x="5029199" y="9143"/>
                </a:lnTo>
                <a:lnTo>
                  <a:pt x="5038343" y="19049"/>
                </a:lnTo>
                <a:lnTo>
                  <a:pt x="5048249" y="19049"/>
                </a:lnTo>
                <a:lnTo>
                  <a:pt x="50482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455" y="3050286"/>
            <a:ext cx="2512060" cy="400050"/>
          </a:xfrm>
          <a:custGeom>
            <a:avLst/>
            <a:gdLst/>
            <a:ahLst/>
            <a:cxnLst/>
            <a:rect l="l" t="t" r="r" b="b"/>
            <a:pathLst>
              <a:path w="2512060" h="400050">
                <a:moveTo>
                  <a:pt x="2506979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395477"/>
                </a:lnTo>
                <a:lnTo>
                  <a:pt x="4571" y="400049"/>
                </a:lnTo>
                <a:lnTo>
                  <a:pt x="2506979" y="400049"/>
                </a:lnTo>
                <a:lnTo>
                  <a:pt x="2511551" y="395477"/>
                </a:lnTo>
                <a:lnTo>
                  <a:pt x="2511551" y="390143"/>
                </a:lnTo>
                <a:lnTo>
                  <a:pt x="19049" y="390143"/>
                </a:lnTo>
                <a:lnTo>
                  <a:pt x="9143" y="380999"/>
                </a:lnTo>
                <a:lnTo>
                  <a:pt x="19049" y="3809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2511551" y="9143"/>
                </a:lnTo>
                <a:lnTo>
                  <a:pt x="2511551" y="3809"/>
                </a:lnTo>
                <a:lnTo>
                  <a:pt x="2506979" y="0"/>
                </a:lnTo>
                <a:close/>
              </a:path>
              <a:path w="2512060" h="400050">
                <a:moveTo>
                  <a:pt x="19049" y="380999"/>
                </a:moveTo>
                <a:lnTo>
                  <a:pt x="9143" y="380999"/>
                </a:lnTo>
                <a:lnTo>
                  <a:pt x="19049" y="390143"/>
                </a:lnTo>
                <a:lnTo>
                  <a:pt x="19049" y="380999"/>
                </a:lnTo>
                <a:close/>
              </a:path>
              <a:path w="2512060" h="400050">
                <a:moveTo>
                  <a:pt x="2492501" y="380999"/>
                </a:moveTo>
                <a:lnTo>
                  <a:pt x="19049" y="380999"/>
                </a:lnTo>
                <a:lnTo>
                  <a:pt x="19049" y="390143"/>
                </a:lnTo>
                <a:lnTo>
                  <a:pt x="2492501" y="390143"/>
                </a:lnTo>
                <a:lnTo>
                  <a:pt x="2492501" y="380999"/>
                </a:lnTo>
                <a:close/>
              </a:path>
              <a:path w="2512060" h="400050">
                <a:moveTo>
                  <a:pt x="2492501" y="9143"/>
                </a:moveTo>
                <a:lnTo>
                  <a:pt x="2492501" y="390143"/>
                </a:lnTo>
                <a:lnTo>
                  <a:pt x="2501645" y="380999"/>
                </a:lnTo>
                <a:lnTo>
                  <a:pt x="2511551" y="380999"/>
                </a:lnTo>
                <a:lnTo>
                  <a:pt x="2511551" y="19049"/>
                </a:lnTo>
                <a:lnTo>
                  <a:pt x="2501645" y="19049"/>
                </a:lnTo>
                <a:lnTo>
                  <a:pt x="2492501" y="9143"/>
                </a:lnTo>
                <a:close/>
              </a:path>
              <a:path w="2512060" h="400050">
                <a:moveTo>
                  <a:pt x="2511551" y="380999"/>
                </a:moveTo>
                <a:lnTo>
                  <a:pt x="2501645" y="380999"/>
                </a:lnTo>
                <a:lnTo>
                  <a:pt x="2492501" y="390143"/>
                </a:lnTo>
                <a:lnTo>
                  <a:pt x="2511551" y="390143"/>
                </a:lnTo>
                <a:lnTo>
                  <a:pt x="2511551" y="380999"/>
                </a:lnTo>
                <a:close/>
              </a:path>
              <a:path w="2512060" h="4000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2512060" h="400050">
                <a:moveTo>
                  <a:pt x="2492501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2492501" y="19049"/>
                </a:lnTo>
                <a:lnTo>
                  <a:pt x="2492501" y="9143"/>
                </a:lnTo>
                <a:close/>
              </a:path>
              <a:path w="2512060" h="400050">
                <a:moveTo>
                  <a:pt x="2511551" y="9143"/>
                </a:moveTo>
                <a:lnTo>
                  <a:pt x="2492501" y="9143"/>
                </a:lnTo>
                <a:lnTo>
                  <a:pt x="2501645" y="19049"/>
                </a:lnTo>
                <a:lnTo>
                  <a:pt x="2511551" y="19049"/>
                </a:lnTo>
                <a:lnTo>
                  <a:pt x="2511551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5496305"/>
            <a:ext cx="2971800" cy="1742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7855" y="55008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4055" y="6415278"/>
            <a:ext cx="2990850" cy="833755"/>
          </a:xfrm>
          <a:custGeom>
            <a:avLst/>
            <a:gdLst/>
            <a:ahLst/>
            <a:cxnLst/>
            <a:rect l="l" t="t" r="r" b="b"/>
            <a:pathLst>
              <a:path w="2990850" h="833754">
                <a:moveTo>
                  <a:pt x="29862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829055"/>
                </a:lnTo>
                <a:lnTo>
                  <a:pt x="4571" y="833627"/>
                </a:lnTo>
                <a:lnTo>
                  <a:pt x="2986277" y="833627"/>
                </a:lnTo>
                <a:lnTo>
                  <a:pt x="2990849" y="829055"/>
                </a:lnTo>
                <a:lnTo>
                  <a:pt x="2990849" y="823721"/>
                </a:lnTo>
                <a:lnTo>
                  <a:pt x="19049" y="823721"/>
                </a:lnTo>
                <a:lnTo>
                  <a:pt x="9143" y="814577"/>
                </a:lnTo>
                <a:lnTo>
                  <a:pt x="19049" y="814577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2990849" y="9905"/>
                </a:lnTo>
                <a:lnTo>
                  <a:pt x="2990849" y="4571"/>
                </a:lnTo>
                <a:lnTo>
                  <a:pt x="2986277" y="0"/>
                </a:lnTo>
                <a:close/>
              </a:path>
              <a:path w="2990850" h="833754">
                <a:moveTo>
                  <a:pt x="19049" y="814577"/>
                </a:moveTo>
                <a:lnTo>
                  <a:pt x="9143" y="814577"/>
                </a:lnTo>
                <a:lnTo>
                  <a:pt x="19049" y="823721"/>
                </a:lnTo>
                <a:lnTo>
                  <a:pt x="19049" y="814577"/>
                </a:lnTo>
                <a:close/>
              </a:path>
              <a:path w="2990850" h="833754">
                <a:moveTo>
                  <a:pt x="2971799" y="814577"/>
                </a:moveTo>
                <a:lnTo>
                  <a:pt x="19049" y="814577"/>
                </a:lnTo>
                <a:lnTo>
                  <a:pt x="19049" y="823721"/>
                </a:lnTo>
                <a:lnTo>
                  <a:pt x="2971799" y="823721"/>
                </a:lnTo>
                <a:lnTo>
                  <a:pt x="2971799" y="814577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2971799" y="823721"/>
                </a:lnTo>
                <a:lnTo>
                  <a:pt x="2980943" y="814577"/>
                </a:lnTo>
                <a:lnTo>
                  <a:pt x="2990849" y="814577"/>
                </a:lnTo>
                <a:lnTo>
                  <a:pt x="2990849" y="19049"/>
                </a:lnTo>
                <a:lnTo>
                  <a:pt x="2980943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814577"/>
                </a:moveTo>
                <a:lnTo>
                  <a:pt x="2980943" y="814577"/>
                </a:lnTo>
                <a:lnTo>
                  <a:pt x="2971799" y="823721"/>
                </a:lnTo>
                <a:lnTo>
                  <a:pt x="2990849" y="823721"/>
                </a:lnTo>
                <a:lnTo>
                  <a:pt x="2990849" y="814577"/>
                </a:lnTo>
                <a:close/>
              </a:path>
              <a:path w="2990850" h="833754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2990850" h="833754">
                <a:moveTo>
                  <a:pt x="29717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2971799" y="19049"/>
                </a:lnTo>
                <a:lnTo>
                  <a:pt x="2971799" y="9905"/>
                </a:lnTo>
                <a:close/>
              </a:path>
              <a:path w="2990850" h="833754">
                <a:moveTo>
                  <a:pt x="2990849" y="9905"/>
                </a:moveTo>
                <a:lnTo>
                  <a:pt x="2971799" y="9905"/>
                </a:lnTo>
                <a:lnTo>
                  <a:pt x="2980943" y="19049"/>
                </a:lnTo>
                <a:lnTo>
                  <a:pt x="2990849" y="19049"/>
                </a:lnTo>
                <a:lnTo>
                  <a:pt x="29908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344" y="6135341"/>
            <a:ext cx="113220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Declaration 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4153" y="5766053"/>
            <a:ext cx="767080" cy="451484"/>
          </a:xfrm>
          <a:custGeom>
            <a:avLst/>
            <a:gdLst/>
            <a:ahLst/>
            <a:cxnLst/>
            <a:rect l="l" t="t" r="r" b="b"/>
            <a:pathLst>
              <a:path w="767080" h="451485">
                <a:moveTo>
                  <a:pt x="738377" y="1523"/>
                </a:moveTo>
                <a:lnTo>
                  <a:pt x="0" y="429005"/>
                </a:lnTo>
                <a:lnTo>
                  <a:pt x="12953" y="451103"/>
                </a:lnTo>
                <a:lnTo>
                  <a:pt x="710609" y="47197"/>
                </a:lnTo>
                <a:lnTo>
                  <a:pt x="733805" y="6095"/>
                </a:lnTo>
                <a:lnTo>
                  <a:pt x="741058" y="6095"/>
                </a:lnTo>
                <a:lnTo>
                  <a:pt x="738377" y="1523"/>
                </a:lnTo>
                <a:close/>
              </a:path>
              <a:path w="767080" h="451485">
                <a:moveTo>
                  <a:pt x="765706" y="1523"/>
                </a:moveTo>
                <a:lnTo>
                  <a:pt x="738377" y="1523"/>
                </a:lnTo>
                <a:lnTo>
                  <a:pt x="751331" y="23621"/>
                </a:lnTo>
                <a:lnTo>
                  <a:pt x="710609" y="47197"/>
                </a:lnTo>
                <a:lnTo>
                  <a:pt x="690371" y="83057"/>
                </a:lnTo>
                <a:lnTo>
                  <a:pt x="686561" y="89153"/>
                </a:lnTo>
                <a:lnTo>
                  <a:pt x="688847" y="96773"/>
                </a:lnTo>
                <a:lnTo>
                  <a:pt x="694943" y="100583"/>
                </a:lnTo>
                <a:lnTo>
                  <a:pt x="701039" y="103631"/>
                </a:lnTo>
                <a:lnTo>
                  <a:pt x="708659" y="101345"/>
                </a:lnTo>
                <a:lnTo>
                  <a:pt x="712469" y="95249"/>
                </a:lnTo>
                <a:lnTo>
                  <a:pt x="765706" y="1523"/>
                </a:lnTo>
                <a:close/>
              </a:path>
              <a:path w="767080" h="451485">
                <a:moveTo>
                  <a:pt x="733805" y="6095"/>
                </a:moveTo>
                <a:lnTo>
                  <a:pt x="710609" y="47197"/>
                </a:lnTo>
                <a:lnTo>
                  <a:pt x="748699" y="25145"/>
                </a:lnTo>
                <a:lnTo>
                  <a:pt x="745235" y="25145"/>
                </a:lnTo>
                <a:lnTo>
                  <a:pt x="733805" y="6095"/>
                </a:lnTo>
                <a:close/>
              </a:path>
              <a:path w="767080" h="451485">
                <a:moveTo>
                  <a:pt x="766571" y="0"/>
                </a:moveTo>
                <a:lnTo>
                  <a:pt x="649985" y="0"/>
                </a:lnTo>
                <a:lnTo>
                  <a:pt x="643889" y="5333"/>
                </a:lnTo>
                <a:lnTo>
                  <a:pt x="643889" y="19049"/>
                </a:lnTo>
                <a:lnTo>
                  <a:pt x="649985" y="25145"/>
                </a:lnTo>
                <a:lnTo>
                  <a:pt x="697576" y="25145"/>
                </a:lnTo>
                <a:lnTo>
                  <a:pt x="738377" y="1523"/>
                </a:lnTo>
                <a:lnTo>
                  <a:pt x="765706" y="1523"/>
                </a:lnTo>
                <a:lnTo>
                  <a:pt x="766571" y="0"/>
                </a:lnTo>
                <a:close/>
              </a:path>
              <a:path w="767080" h="451485">
                <a:moveTo>
                  <a:pt x="741058" y="6095"/>
                </a:moveTo>
                <a:lnTo>
                  <a:pt x="733805" y="6095"/>
                </a:lnTo>
                <a:lnTo>
                  <a:pt x="745235" y="25145"/>
                </a:lnTo>
                <a:lnTo>
                  <a:pt x="748699" y="25145"/>
                </a:lnTo>
                <a:lnTo>
                  <a:pt x="751331" y="23621"/>
                </a:lnTo>
                <a:lnTo>
                  <a:pt x="741058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153" y="6347459"/>
            <a:ext cx="767080" cy="483870"/>
          </a:xfrm>
          <a:custGeom>
            <a:avLst/>
            <a:gdLst/>
            <a:ahLst/>
            <a:cxnLst/>
            <a:rect l="l" t="t" r="r" b="b"/>
            <a:pathLst>
              <a:path w="767080" h="483870">
                <a:moveTo>
                  <a:pt x="650747" y="454913"/>
                </a:moveTo>
                <a:lnTo>
                  <a:pt x="644651" y="461009"/>
                </a:lnTo>
                <a:lnTo>
                  <a:pt x="644651" y="474725"/>
                </a:lnTo>
                <a:lnTo>
                  <a:pt x="649985" y="480821"/>
                </a:lnTo>
                <a:lnTo>
                  <a:pt x="656843" y="480821"/>
                </a:lnTo>
                <a:lnTo>
                  <a:pt x="766571" y="483869"/>
                </a:lnTo>
                <a:lnTo>
                  <a:pt x="765375" y="481583"/>
                </a:lnTo>
                <a:lnTo>
                  <a:pt x="739139" y="481583"/>
                </a:lnTo>
                <a:lnTo>
                  <a:pt x="699262" y="456753"/>
                </a:lnTo>
                <a:lnTo>
                  <a:pt x="657605" y="455675"/>
                </a:lnTo>
                <a:lnTo>
                  <a:pt x="650747" y="454913"/>
                </a:lnTo>
                <a:close/>
              </a:path>
              <a:path w="767080" h="483870">
                <a:moveTo>
                  <a:pt x="699262" y="456753"/>
                </a:moveTo>
                <a:lnTo>
                  <a:pt x="739139" y="481583"/>
                </a:lnTo>
                <a:lnTo>
                  <a:pt x="742266" y="476249"/>
                </a:lnTo>
                <a:lnTo>
                  <a:pt x="734567" y="476249"/>
                </a:lnTo>
                <a:lnTo>
                  <a:pt x="724593" y="457408"/>
                </a:lnTo>
                <a:lnTo>
                  <a:pt x="699262" y="456753"/>
                </a:lnTo>
                <a:close/>
              </a:path>
              <a:path w="767080" h="483870">
                <a:moveTo>
                  <a:pt x="704849" y="377951"/>
                </a:moveTo>
                <a:lnTo>
                  <a:pt x="697991" y="381761"/>
                </a:lnTo>
                <a:lnTo>
                  <a:pt x="691895" y="384809"/>
                </a:lnTo>
                <a:lnTo>
                  <a:pt x="689609" y="392429"/>
                </a:lnTo>
                <a:lnTo>
                  <a:pt x="693419" y="398525"/>
                </a:lnTo>
                <a:lnTo>
                  <a:pt x="712741" y="435022"/>
                </a:lnTo>
                <a:lnTo>
                  <a:pt x="752093" y="459485"/>
                </a:lnTo>
                <a:lnTo>
                  <a:pt x="739139" y="481583"/>
                </a:lnTo>
                <a:lnTo>
                  <a:pt x="765375" y="481583"/>
                </a:lnTo>
                <a:lnTo>
                  <a:pt x="715517" y="386333"/>
                </a:lnTo>
                <a:lnTo>
                  <a:pt x="712469" y="380237"/>
                </a:lnTo>
                <a:lnTo>
                  <a:pt x="704849" y="377951"/>
                </a:lnTo>
                <a:close/>
              </a:path>
              <a:path w="767080" h="483870">
                <a:moveTo>
                  <a:pt x="724593" y="457408"/>
                </a:moveTo>
                <a:lnTo>
                  <a:pt x="734567" y="476249"/>
                </a:lnTo>
                <a:lnTo>
                  <a:pt x="745997" y="457961"/>
                </a:lnTo>
                <a:lnTo>
                  <a:pt x="724593" y="457408"/>
                </a:lnTo>
                <a:close/>
              </a:path>
              <a:path w="767080" h="483870">
                <a:moveTo>
                  <a:pt x="712741" y="435022"/>
                </a:moveTo>
                <a:lnTo>
                  <a:pt x="724593" y="457408"/>
                </a:lnTo>
                <a:lnTo>
                  <a:pt x="745997" y="457961"/>
                </a:lnTo>
                <a:lnTo>
                  <a:pt x="734567" y="476249"/>
                </a:lnTo>
                <a:lnTo>
                  <a:pt x="742266" y="476249"/>
                </a:lnTo>
                <a:lnTo>
                  <a:pt x="752093" y="459485"/>
                </a:lnTo>
                <a:lnTo>
                  <a:pt x="712741" y="435022"/>
                </a:lnTo>
                <a:close/>
              </a:path>
              <a:path w="767080" h="483870">
                <a:moveTo>
                  <a:pt x="12953" y="0"/>
                </a:moveTo>
                <a:lnTo>
                  <a:pt x="0" y="21335"/>
                </a:lnTo>
                <a:lnTo>
                  <a:pt x="699262" y="456753"/>
                </a:lnTo>
                <a:lnTo>
                  <a:pt x="724593" y="457408"/>
                </a:lnTo>
                <a:lnTo>
                  <a:pt x="712741" y="435022"/>
                </a:lnTo>
                <a:lnTo>
                  <a:pt x="12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605" y="2386583"/>
            <a:ext cx="6047994" cy="3384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2007103"/>
            <a:ext cx="51123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listener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True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False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Setting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/>
              <a:t>Listeners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2286000"/>
            <a:ext cx="2819400" cy="466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080" y="4334255"/>
            <a:ext cx="5505450" cy="1009650"/>
          </a:xfrm>
          <a:custGeom>
            <a:avLst/>
            <a:gdLst/>
            <a:ahLst/>
            <a:cxnLst/>
            <a:rect l="l" t="t" r="r" b="b"/>
            <a:pathLst>
              <a:path w="5505450" h="1009650">
                <a:moveTo>
                  <a:pt x="5500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005077"/>
                </a:lnTo>
                <a:lnTo>
                  <a:pt x="4571" y="1009649"/>
                </a:lnTo>
                <a:lnTo>
                  <a:pt x="5500877" y="1009649"/>
                </a:lnTo>
                <a:lnTo>
                  <a:pt x="5505449" y="1005077"/>
                </a:lnTo>
                <a:lnTo>
                  <a:pt x="5505449" y="999743"/>
                </a:lnTo>
                <a:lnTo>
                  <a:pt x="19049" y="999743"/>
                </a:lnTo>
                <a:lnTo>
                  <a:pt x="9905" y="990599"/>
                </a:lnTo>
                <a:lnTo>
                  <a:pt x="19049" y="990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5505449" y="9143"/>
                </a:lnTo>
                <a:lnTo>
                  <a:pt x="5505449" y="4571"/>
                </a:lnTo>
                <a:lnTo>
                  <a:pt x="5500877" y="0"/>
                </a:lnTo>
                <a:close/>
              </a:path>
              <a:path w="5505450" h="1009650">
                <a:moveTo>
                  <a:pt x="19049" y="990599"/>
                </a:moveTo>
                <a:lnTo>
                  <a:pt x="9905" y="990599"/>
                </a:lnTo>
                <a:lnTo>
                  <a:pt x="19049" y="999743"/>
                </a:lnTo>
                <a:lnTo>
                  <a:pt x="19049" y="990599"/>
                </a:lnTo>
                <a:close/>
              </a:path>
              <a:path w="5505450" h="1009650">
                <a:moveTo>
                  <a:pt x="5486399" y="990599"/>
                </a:moveTo>
                <a:lnTo>
                  <a:pt x="19049" y="990599"/>
                </a:lnTo>
                <a:lnTo>
                  <a:pt x="19049" y="999743"/>
                </a:lnTo>
                <a:lnTo>
                  <a:pt x="5486399" y="999743"/>
                </a:lnTo>
                <a:lnTo>
                  <a:pt x="5486399" y="990599"/>
                </a:lnTo>
                <a:close/>
              </a:path>
              <a:path w="5505450" h="1009650">
                <a:moveTo>
                  <a:pt x="5486399" y="9143"/>
                </a:moveTo>
                <a:lnTo>
                  <a:pt x="5486399" y="999743"/>
                </a:lnTo>
                <a:lnTo>
                  <a:pt x="5496305" y="990599"/>
                </a:lnTo>
                <a:lnTo>
                  <a:pt x="5505449" y="990599"/>
                </a:lnTo>
                <a:lnTo>
                  <a:pt x="5505449" y="19049"/>
                </a:lnTo>
                <a:lnTo>
                  <a:pt x="5496305" y="19049"/>
                </a:lnTo>
                <a:lnTo>
                  <a:pt x="5486399" y="9143"/>
                </a:lnTo>
                <a:close/>
              </a:path>
              <a:path w="5505450" h="1009650">
                <a:moveTo>
                  <a:pt x="5505449" y="990599"/>
                </a:moveTo>
                <a:lnTo>
                  <a:pt x="5496305" y="990599"/>
                </a:lnTo>
                <a:lnTo>
                  <a:pt x="5486399" y="999743"/>
                </a:lnTo>
                <a:lnTo>
                  <a:pt x="5505449" y="999743"/>
                </a:lnTo>
                <a:lnTo>
                  <a:pt x="5505449" y="990599"/>
                </a:lnTo>
                <a:close/>
              </a:path>
              <a:path w="5505450" h="1009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505450" h="1009650">
                <a:moveTo>
                  <a:pt x="5486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486399" y="19049"/>
                </a:lnTo>
                <a:lnTo>
                  <a:pt x="5486399" y="9143"/>
                </a:lnTo>
                <a:close/>
              </a:path>
              <a:path w="5505450" h="1009650">
                <a:moveTo>
                  <a:pt x="5505449" y="9143"/>
                </a:moveTo>
                <a:lnTo>
                  <a:pt x="5486399" y="9143"/>
                </a:lnTo>
                <a:lnTo>
                  <a:pt x="5496305" y="19049"/>
                </a:lnTo>
                <a:lnTo>
                  <a:pt x="5505449" y="19049"/>
                </a:lnTo>
                <a:lnTo>
                  <a:pt x="5505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964" y="6289548"/>
            <a:ext cx="15424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1.Set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Object For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rueButton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4520184"/>
            <a:ext cx="890905" cy="1712595"/>
          </a:xfrm>
          <a:custGeom>
            <a:avLst/>
            <a:gdLst/>
            <a:ahLst/>
            <a:cxnLst/>
            <a:rect l="l" t="t" r="r" b="b"/>
            <a:pathLst>
              <a:path w="890905" h="1712595">
                <a:moveTo>
                  <a:pt x="868003" y="33146"/>
                </a:moveTo>
                <a:lnTo>
                  <a:pt x="851833" y="43541"/>
                </a:lnTo>
                <a:lnTo>
                  <a:pt x="0" y="1703831"/>
                </a:lnTo>
                <a:lnTo>
                  <a:pt x="17525" y="1712213"/>
                </a:lnTo>
                <a:lnTo>
                  <a:pt x="868941" y="51280"/>
                </a:lnTo>
                <a:lnTo>
                  <a:pt x="868003" y="33146"/>
                </a:lnTo>
                <a:close/>
              </a:path>
              <a:path w="890905" h="1712595">
                <a:moveTo>
                  <a:pt x="886066" y="12191"/>
                </a:moveTo>
                <a:lnTo>
                  <a:pt x="867917" y="12191"/>
                </a:lnTo>
                <a:lnTo>
                  <a:pt x="884681" y="20573"/>
                </a:lnTo>
                <a:lnTo>
                  <a:pt x="868941" y="51280"/>
                </a:lnTo>
                <a:lnTo>
                  <a:pt x="871727" y="105155"/>
                </a:lnTo>
                <a:lnTo>
                  <a:pt x="871727" y="110489"/>
                </a:lnTo>
                <a:lnTo>
                  <a:pt x="876299" y="114299"/>
                </a:lnTo>
                <a:lnTo>
                  <a:pt x="881633" y="114299"/>
                </a:lnTo>
                <a:lnTo>
                  <a:pt x="886967" y="113537"/>
                </a:lnTo>
                <a:lnTo>
                  <a:pt x="890777" y="109727"/>
                </a:lnTo>
                <a:lnTo>
                  <a:pt x="890777" y="104393"/>
                </a:lnTo>
                <a:lnTo>
                  <a:pt x="886066" y="12191"/>
                </a:lnTo>
                <a:close/>
              </a:path>
              <a:path w="890905" h="1712595">
                <a:moveTo>
                  <a:pt x="885443" y="0"/>
                </a:moveTo>
                <a:lnTo>
                  <a:pt x="797051" y="56387"/>
                </a:lnTo>
                <a:lnTo>
                  <a:pt x="792479" y="58673"/>
                </a:lnTo>
                <a:lnTo>
                  <a:pt x="790955" y="64769"/>
                </a:lnTo>
                <a:lnTo>
                  <a:pt x="797051" y="73913"/>
                </a:lnTo>
                <a:lnTo>
                  <a:pt x="803147" y="74675"/>
                </a:lnTo>
                <a:lnTo>
                  <a:pt x="806957" y="72389"/>
                </a:lnTo>
                <a:lnTo>
                  <a:pt x="851833" y="43541"/>
                </a:lnTo>
                <a:lnTo>
                  <a:pt x="867917" y="12191"/>
                </a:lnTo>
                <a:lnTo>
                  <a:pt x="886066" y="12191"/>
                </a:lnTo>
                <a:lnTo>
                  <a:pt x="885443" y="0"/>
                </a:lnTo>
                <a:close/>
              </a:path>
              <a:path w="890905" h="1712595">
                <a:moveTo>
                  <a:pt x="877061" y="16763"/>
                </a:moveTo>
                <a:lnTo>
                  <a:pt x="867155" y="16763"/>
                </a:lnTo>
                <a:lnTo>
                  <a:pt x="881633" y="24383"/>
                </a:lnTo>
                <a:lnTo>
                  <a:pt x="868003" y="33146"/>
                </a:lnTo>
                <a:lnTo>
                  <a:pt x="868941" y="51280"/>
                </a:lnTo>
                <a:lnTo>
                  <a:pt x="884681" y="20573"/>
                </a:lnTo>
                <a:lnTo>
                  <a:pt x="877061" y="16763"/>
                </a:lnTo>
                <a:close/>
              </a:path>
              <a:path w="890905" h="1712595">
                <a:moveTo>
                  <a:pt x="867917" y="12191"/>
                </a:moveTo>
                <a:lnTo>
                  <a:pt x="851833" y="43541"/>
                </a:lnTo>
                <a:lnTo>
                  <a:pt x="868003" y="33146"/>
                </a:lnTo>
                <a:lnTo>
                  <a:pt x="867155" y="16763"/>
                </a:lnTo>
                <a:lnTo>
                  <a:pt x="877061" y="16763"/>
                </a:lnTo>
                <a:lnTo>
                  <a:pt x="867917" y="12191"/>
                </a:lnTo>
                <a:close/>
              </a:path>
              <a:path w="890905" h="1712595">
                <a:moveTo>
                  <a:pt x="867155" y="16763"/>
                </a:moveTo>
                <a:lnTo>
                  <a:pt x="868003" y="33146"/>
                </a:lnTo>
                <a:lnTo>
                  <a:pt x="881633" y="24383"/>
                </a:lnTo>
                <a:lnTo>
                  <a:pt x="867155" y="16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3247" y="6278118"/>
            <a:ext cx="171259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2. Create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anon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mous (unnamed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inne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1505" y="4520184"/>
            <a:ext cx="469900" cy="1699260"/>
          </a:xfrm>
          <a:custGeom>
            <a:avLst/>
            <a:gdLst/>
            <a:ahLst/>
            <a:cxnLst/>
            <a:rect l="l" t="t" r="r" b="b"/>
            <a:pathLst>
              <a:path w="469900" h="1699260">
                <a:moveTo>
                  <a:pt x="39698" y="36173"/>
                </a:moveTo>
                <a:lnTo>
                  <a:pt x="34461" y="54341"/>
                </a:lnTo>
                <a:lnTo>
                  <a:pt x="451103" y="1699259"/>
                </a:lnTo>
                <a:lnTo>
                  <a:pt x="469391" y="1694687"/>
                </a:lnTo>
                <a:lnTo>
                  <a:pt x="52672" y="49466"/>
                </a:lnTo>
                <a:lnTo>
                  <a:pt x="39698" y="36173"/>
                </a:lnTo>
                <a:close/>
              </a:path>
              <a:path w="469900" h="1699260">
                <a:moveTo>
                  <a:pt x="30479" y="0"/>
                </a:moveTo>
                <a:lnTo>
                  <a:pt x="1523" y="100583"/>
                </a:lnTo>
                <a:lnTo>
                  <a:pt x="0" y="105155"/>
                </a:lnTo>
                <a:lnTo>
                  <a:pt x="3047" y="110489"/>
                </a:lnTo>
                <a:lnTo>
                  <a:pt x="7619" y="112013"/>
                </a:lnTo>
                <a:lnTo>
                  <a:pt x="12953" y="113537"/>
                </a:lnTo>
                <a:lnTo>
                  <a:pt x="18287" y="110489"/>
                </a:lnTo>
                <a:lnTo>
                  <a:pt x="19811" y="105155"/>
                </a:lnTo>
                <a:lnTo>
                  <a:pt x="34461" y="54341"/>
                </a:lnTo>
                <a:lnTo>
                  <a:pt x="25907" y="20573"/>
                </a:lnTo>
                <a:lnTo>
                  <a:pt x="44195" y="16001"/>
                </a:lnTo>
                <a:lnTo>
                  <a:pt x="46155" y="16001"/>
                </a:lnTo>
                <a:lnTo>
                  <a:pt x="30479" y="0"/>
                </a:lnTo>
                <a:close/>
              </a:path>
              <a:path w="469900" h="1699260">
                <a:moveTo>
                  <a:pt x="46155" y="16001"/>
                </a:moveTo>
                <a:lnTo>
                  <a:pt x="44195" y="16001"/>
                </a:lnTo>
                <a:lnTo>
                  <a:pt x="52672" y="49466"/>
                </a:lnTo>
                <a:lnTo>
                  <a:pt x="89915" y="87629"/>
                </a:lnTo>
                <a:lnTo>
                  <a:pt x="93725" y="91439"/>
                </a:lnTo>
                <a:lnTo>
                  <a:pt x="99821" y="91439"/>
                </a:lnTo>
                <a:lnTo>
                  <a:pt x="103631" y="87629"/>
                </a:lnTo>
                <a:lnTo>
                  <a:pt x="106679" y="83819"/>
                </a:lnTo>
                <a:lnTo>
                  <a:pt x="107441" y="77723"/>
                </a:lnTo>
                <a:lnTo>
                  <a:pt x="103631" y="74675"/>
                </a:lnTo>
                <a:lnTo>
                  <a:pt x="46155" y="16001"/>
                </a:lnTo>
                <a:close/>
              </a:path>
              <a:path w="469900" h="1699260">
                <a:moveTo>
                  <a:pt x="44195" y="16001"/>
                </a:moveTo>
                <a:lnTo>
                  <a:pt x="25907" y="20573"/>
                </a:lnTo>
                <a:lnTo>
                  <a:pt x="34461" y="54341"/>
                </a:lnTo>
                <a:lnTo>
                  <a:pt x="39698" y="36173"/>
                </a:lnTo>
                <a:lnTo>
                  <a:pt x="28193" y="24383"/>
                </a:lnTo>
                <a:lnTo>
                  <a:pt x="44195" y="20573"/>
                </a:lnTo>
                <a:lnTo>
                  <a:pt x="45354" y="20573"/>
                </a:lnTo>
                <a:lnTo>
                  <a:pt x="44195" y="16001"/>
                </a:lnTo>
                <a:close/>
              </a:path>
              <a:path w="469900" h="1699260">
                <a:moveTo>
                  <a:pt x="45354" y="20573"/>
                </a:moveTo>
                <a:lnTo>
                  <a:pt x="44195" y="20573"/>
                </a:lnTo>
                <a:lnTo>
                  <a:pt x="39698" y="36173"/>
                </a:lnTo>
                <a:lnTo>
                  <a:pt x="52672" y="49466"/>
                </a:lnTo>
                <a:lnTo>
                  <a:pt x="45354" y="20573"/>
                </a:lnTo>
                <a:close/>
              </a:path>
              <a:path w="469900" h="1699260">
                <a:moveTo>
                  <a:pt x="44195" y="20573"/>
                </a:moveTo>
                <a:lnTo>
                  <a:pt x="28193" y="24383"/>
                </a:lnTo>
                <a:lnTo>
                  <a:pt x="39698" y="36173"/>
                </a:lnTo>
                <a:lnTo>
                  <a:pt x="44195" y="20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6766" y="6335268"/>
            <a:ext cx="194945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3. Overide onClick method (insert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hateve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as mous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respons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here)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0453" y="4897373"/>
            <a:ext cx="340360" cy="1332865"/>
          </a:xfrm>
          <a:custGeom>
            <a:avLst/>
            <a:gdLst/>
            <a:ahLst/>
            <a:cxnLst/>
            <a:rect l="l" t="t" r="r" b="b"/>
            <a:pathLst>
              <a:path w="340360" h="1332864">
                <a:moveTo>
                  <a:pt x="41678" y="37194"/>
                </a:moveTo>
                <a:lnTo>
                  <a:pt x="35929" y="55262"/>
                </a:lnTo>
                <a:lnTo>
                  <a:pt x="320801" y="1332737"/>
                </a:lnTo>
                <a:lnTo>
                  <a:pt x="339851" y="1328927"/>
                </a:lnTo>
                <a:lnTo>
                  <a:pt x="54018" y="50472"/>
                </a:lnTo>
                <a:lnTo>
                  <a:pt x="41678" y="37194"/>
                </a:lnTo>
                <a:close/>
              </a:path>
              <a:path w="340360" h="1332864">
                <a:moveTo>
                  <a:pt x="33527" y="0"/>
                </a:moveTo>
                <a:lnTo>
                  <a:pt x="1523" y="99821"/>
                </a:lnTo>
                <a:lnTo>
                  <a:pt x="0" y="105155"/>
                </a:lnTo>
                <a:lnTo>
                  <a:pt x="3047" y="110489"/>
                </a:lnTo>
                <a:lnTo>
                  <a:pt x="7619" y="112013"/>
                </a:lnTo>
                <a:lnTo>
                  <a:pt x="12953" y="113537"/>
                </a:lnTo>
                <a:lnTo>
                  <a:pt x="18287" y="110489"/>
                </a:lnTo>
                <a:lnTo>
                  <a:pt x="19811" y="105917"/>
                </a:lnTo>
                <a:lnTo>
                  <a:pt x="35929" y="55262"/>
                </a:lnTo>
                <a:lnTo>
                  <a:pt x="28193" y="20573"/>
                </a:lnTo>
                <a:lnTo>
                  <a:pt x="46481" y="16763"/>
                </a:lnTo>
                <a:lnTo>
                  <a:pt x="48964" y="16763"/>
                </a:lnTo>
                <a:lnTo>
                  <a:pt x="33527" y="0"/>
                </a:lnTo>
                <a:close/>
              </a:path>
              <a:path w="340360" h="1332864">
                <a:moveTo>
                  <a:pt x="48964" y="16763"/>
                </a:moveTo>
                <a:lnTo>
                  <a:pt x="46481" y="16763"/>
                </a:lnTo>
                <a:lnTo>
                  <a:pt x="54018" y="50472"/>
                </a:lnTo>
                <a:lnTo>
                  <a:pt x="90677" y="89915"/>
                </a:lnTo>
                <a:lnTo>
                  <a:pt x="94487" y="93725"/>
                </a:lnTo>
                <a:lnTo>
                  <a:pt x="99821" y="93725"/>
                </a:lnTo>
                <a:lnTo>
                  <a:pt x="103631" y="90677"/>
                </a:lnTo>
                <a:lnTo>
                  <a:pt x="108203" y="86867"/>
                </a:lnTo>
                <a:lnTo>
                  <a:pt x="108203" y="80771"/>
                </a:lnTo>
                <a:lnTo>
                  <a:pt x="104393" y="76961"/>
                </a:lnTo>
                <a:lnTo>
                  <a:pt x="48964" y="16763"/>
                </a:lnTo>
                <a:close/>
              </a:path>
              <a:path w="340360" h="1332864">
                <a:moveTo>
                  <a:pt x="46481" y="16763"/>
                </a:moveTo>
                <a:lnTo>
                  <a:pt x="28193" y="20573"/>
                </a:lnTo>
                <a:lnTo>
                  <a:pt x="35929" y="55262"/>
                </a:lnTo>
                <a:lnTo>
                  <a:pt x="41678" y="37194"/>
                </a:lnTo>
                <a:lnTo>
                  <a:pt x="30479" y="25145"/>
                </a:lnTo>
                <a:lnTo>
                  <a:pt x="46481" y="22097"/>
                </a:lnTo>
                <a:lnTo>
                  <a:pt x="47674" y="22097"/>
                </a:lnTo>
                <a:lnTo>
                  <a:pt x="46481" y="16763"/>
                </a:lnTo>
                <a:close/>
              </a:path>
              <a:path w="340360" h="1332864">
                <a:moveTo>
                  <a:pt x="47674" y="22097"/>
                </a:moveTo>
                <a:lnTo>
                  <a:pt x="46481" y="22097"/>
                </a:lnTo>
                <a:lnTo>
                  <a:pt x="41678" y="37194"/>
                </a:lnTo>
                <a:lnTo>
                  <a:pt x="54018" y="50472"/>
                </a:lnTo>
                <a:lnTo>
                  <a:pt x="47674" y="22097"/>
                </a:lnTo>
                <a:close/>
              </a:path>
              <a:path w="340360" h="1332864">
                <a:moveTo>
                  <a:pt x="46481" y="22097"/>
                </a:moveTo>
                <a:lnTo>
                  <a:pt x="30479" y="25145"/>
                </a:lnTo>
                <a:lnTo>
                  <a:pt x="41678" y="37194"/>
                </a:lnTo>
                <a:lnTo>
                  <a:pt x="46481" y="220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455" y="2734056"/>
            <a:ext cx="5505450" cy="1238250"/>
          </a:xfrm>
          <a:custGeom>
            <a:avLst/>
            <a:gdLst/>
            <a:ahLst/>
            <a:cxnLst/>
            <a:rect l="l" t="t" r="r" b="b"/>
            <a:pathLst>
              <a:path w="5505450" h="1238250">
                <a:moveTo>
                  <a:pt x="5500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233677"/>
                </a:lnTo>
                <a:lnTo>
                  <a:pt x="4571" y="1238249"/>
                </a:lnTo>
                <a:lnTo>
                  <a:pt x="5500877" y="1238249"/>
                </a:lnTo>
                <a:lnTo>
                  <a:pt x="5505449" y="1233677"/>
                </a:lnTo>
                <a:lnTo>
                  <a:pt x="5505449" y="1228343"/>
                </a:lnTo>
                <a:lnTo>
                  <a:pt x="19049" y="1228343"/>
                </a:lnTo>
                <a:lnTo>
                  <a:pt x="9143" y="1219199"/>
                </a:lnTo>
                <a:lnTo>
                  <a:pt x="19049" y="12191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505449" y="9143"/>
                </a:lnTo>
                <a:lnTo>
                  <a:pt x="5505449" y="4571"/>
                </a:lnTo>
                <a:lnTo>
                  <a:pt x="5500877" y="0"/>
                </a:lnTo>
                <a:close/>
              </a:path>
              <a:path w="5505450" h="1238250">
                <a:moveTo>
                  <a:pt x="19049" y="1219199"/>
                </a:moveTo>
                <a:lnTo>
                  <a:pt x="9143" y="1219199"/>
                </a:lnTo>
                <a:lnTo>
                  <a:pt x="19049" y="1228343"/>
                </a:lnTo>
                <a:lnTo>
                  <a:pt x="19049" y="1219199"/>
                </a:lnTo>
                <a:close/>
              </a:path>
              <a:path w="5505450" h="1238250">
                <a:moveTo>
                  <a:pt x="5486399" y="1219199"/>
                </a:moveTo>
                <a:lnTo>
                  <a:pt x="19049" y="1219199"/>
                </a:lnTo>
                <a:lnTo>
                  <a:pt x="19049" y="1228343"/>
                </a:lnTo>
                <a:lnTo>
                  <a:pt x="5486399" y="1228343"/>
                </a:lnTo>
                <a:lnTo>
                  <a:pt x="5486399" y="1219199"/>
                </a:lnTo>
                <a:close/>
              </a:path>
              <a:path w="5505450" h="1238250">
                <a:moveTo>
                  <a:pt x="5486399" y="9143"/>
                </a:moveTo>
                <a:lnTo>
                  <a:pt x="5486399" y="1228343"/>
                </a:lnTo>
                <a:lnTo>
                  <a:pt x="5495543" y="1219199"/>
                </a:lnTo>
                <a:lnTo>
                  <a:pt x="5505449" y="1219199"/>
                </a:lnTo>
                <a:lnTo>
                  <a:pt x="5505449" y="19049"/>
                </a:lnTo>
                <a:lnTo>
                  <a:pt x="5495543" y="19049"/>
                </a:lnTo>
                <a:lnTo>
                  <a:pt x="5486399" y="9143"/>
                </a:lnTo>
                <a:close/>
              </a:path>
              <a:path w="5505450" h="1238250">
                <a:moveTo>
                  <a:pt x="5505449" y="1219199"/>
                </a:moveTo>
                <a:lnTo>
                  <a:pt x="5495543" y="1219199"/>
                </a:lnTo>
                <a:lnTo>
                  <a:pt x="5486399" y="1228343"/>
                </a:lnTo>
                <a:lnTo>
                  <a:pt x="5505449" y="1228343"/>
                </a:lnTo>
                <a:lnTo>
                  <a:pt x="5505449" y="1219199"/>
                </a:lnTo>
                <a:close/>
              </a:path>
              <a:path w="5505450" h="12382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505450" h="1238250">
                <a:moveTo>
                  <a:pt x="5486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486399" y="19049"/>
                </a:lnTo>
                <a:lnTo>
                  <a:pt x="5486399" y="9143"/>
                </a:lnTo>
                <a:close/>
              </a:path>
              <a:path w="5505450" h="1238250">
                <a:moveTo>
                  <a:pt x="5505449" y="9143"/>
                </a:moveTo>
                <a:lnTo>
                  <a:pt x="5486399" y="9143"/>
                </a:lnTo>
                <a:lnTo>
                  <a:pt x="5495543" y="19049"/>
                </a:lnTo>
                <a:lnTo>
                  <a:pt x="5505449" y="19049"/>
                </a:lnTo>
                <a:lnTo>
                  <a:pt x="5505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78503"/>
            <a:ext cx="4982845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‐u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Fals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‐u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wrong</a:t>
            </a:r>
            <a:endParaRPr sz="2400">
              <a:latin typeface="Calibri"/>
              <a:cs typeface="Calibri"/>
            </a:endParaRPr>
          </a:p>
          <a:p>
            <a:pPr marL="355600" marR="42545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(Correct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Incorrect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7084" y="2209800"/>
            <a:ext cx="296037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6866" y="6960871"/>
            <a:ext cx="536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toast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3827" y="6248400"/>
            <a:ext cx="1224915" cy="798830"/>
          </a:xfrm>
          <a:custGeom>
            <a:avLst/>
            <a:gdLst/>
            <a:ahLst/>
            <a:cxnLst/>
            <a:rect l="l" t="t" r="r" b="b"/>
            <a:pathLst>
              <a:path w="1224915" h="798829">
                <a:moveTo>
                  <a:pt x="1192740" y="20635"/>
                </a:moveTo>
                <a:lnTo>
                  <a:pt x="1173341" y="21648"/>
                </a:lnTo>
                <a:lnTo>
                  <a:pt x="0" y="782573"/>
                </a:lnTo>
                <a:lnTo>
                  <a:pt x="9905" y="798575"/>
                </a:lnTo>
                <a:lnTo>
                  <a:pt x="1184108" y="37573"/>
                </a:lnTo>
                <a:lnTo>
                  <a:pt x="1192740" y="20635"/>
                </a:lnTo>
                <a:close/>
              </a:path>
              <a:path w="1224915" h="798829">
                <a:moveTo>
                  <a:pt x="1223381" y="2285"/>
                </a:moveTo>
                <a:lnTo>
                  <a:pt x="1203197" y="2285"/>
                </a:lnTo>
                <a:lnTo>
                  <a:pt x="1213865" y="18287"/>
                </a:lnTo>
                <a:lnTo>
                  <a:pt x="1184108" y="37573"/>
                </a:lnTo>
                <a:lnTo>
                  <a:pt x="1159763" y="85343"/>
                </a:lnTo>
                <a:lnTo>
                  <a:pt x="1157477" y="89915"/>
                </a:lnTo>
                <a:lnTo>
                  <a:pt x="1159763" y="95249"/>
                </a:lnTo>
                <a:lnTo>
                  <a:pt x="1164335" y="97535"/>
                </a:lnTo>
                <a:lnTo>
                  <a:pt x="1168907" y="100583"/>
                </a:lnTo>
                <a:lnTo>
                  <a:pt x="1175003" y="98297"/>
                </a:lnTo>
                <a:lnTo>
                  <a:pt x="1177289" y="93725"/>
                </a:lnTo>
                <a:lnTo>
                  <a:pt x="1223381" y="2285"/>
                </a:lnTo>
                <a:close/>
              </a:path>
              <a:path w="1224915" h="798829">
                <a:moveTo>
                  <a:pt x="1205737" y="6095"/>
                </a:moveTo>
                <a:lnTo>
                  <a:pt x="1200149" y="6095"/>
                </a:lnTo>
                <a:lnTo>
                  <a:pt x="1208531" y="19811"/>
                </a:lnTo>
                <a:lnTo>
                  <a:pt x="1192740" y="20635"/>
                </a:lnTo>
                <a:lnTo>
                  <a:pt x="1184108" y="37573"/>
                </a:lnTo>
                <a:lnTo>
                  <a:pt x="1213865" y="18287"/>
                </a:lnTo>
                <a:lnTo>
                  <a:pt x="1205737" y="6095"/>
                </a:lnTo>
                <a:close/>
              </a:path>
              <a:path w="1224915" h="798829">
                <a:moveTo>
                  <a:pt x="1224533" y="0"/>
                </a:moveTo>
                <a:lnTo>
                  <a:pt x="1119377" y="5333"/>
                </a:lnTo>
                <a:lnTo>
                  <a:pt x="1114805" y="5333"/>
                </a:lnTo>
                <a:lnTo>
                  <a:pt x="1110233" y="9905"/>
                </a:lnTo>
                <a:lnTo>
                  <a:pt x="1110995" y="15239"/>
                </a:lnTo>
                <a:lnTo>
                  <a:pt x="1110995" y="20573"/>
                </a:lnTo>
                <a:lnTo>
                  <a:pt x="1115567" y="24383"/>
                </a:lnTo>
                <a:lnTo>
                  <a:pt x="1120901" y="24383"/>
                </a:lnTo>
                <a:lnTo>
                  <a:pt x="1173341" y="21648"/>
                </a:lnTo>
                <a:lnTo>
                  <a:pt x="1203197" y="2285"/>
                </a:lnTo>
                <a:lnTo>
                  <a:pt x="1223381" y="2285"/>
                </a:lnTo>
                <a:lnTo>
                  <a:pt x="1224533" y="0"/>
                </a:lnTo>
                <a:close/>
              </a:path>
              <a:path w="1224915" h="798829">
                <a:moveTo>
                  <a:pt x="1203197" y="2285"/>
                </a:moveTo>
                <a:lnTo>
                  <a:pt x="1173341" y="21648"/>
                </a:lnTo>
                <a:lnTo>
                  <a:pt x="1192740" y="20635"/>
                </a:lnTo>
                <a:lnTo>
                  <a:pt x="1200149" y="6095"/>
                </a:lnTo>
                <a:lnTo>
                  <a:pt x="1205737" y="6095"/>
                </a:lnTo>
                <a:lnTo>
                  <a:pt x="1203197" y="2285"/>
                </a:lnTo>
                <a:close/>
              </a:path>
              <a:path w="1224915" h="798829">
                <a:moveTo>
                  <a:pt x="1200149" y="6095"/>
                </a:moveTo>
                <a:lnTo>
                  <a:pt x="1192740" y="20635"/>
                </a:lnTo>
                <a:lnTo>
                  <a:pt x="1208531" y="19811"/>
                </a:lnTo>
                <a:lnTo>
                  <a:pt x="1200149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83" y="4800600"/>
            <a:ext cx="5347716" cy="1815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1455" y="5934455"/>
            <a:ext cx="3981450" cy="363855"/>
          </a:xfrm>
          <a:custGeom>
            <a:avLst/>
            <a:gdLst/>
            <a:ahLst/>
            <a:cxnLst/>
            <a:rect l="l" t="t" r="r" b="b"/>
            <a:pathLst>
              <a:path w="3981450" h="363854">
                <a:moveTo>
                  <a:pt x="39768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358901"/>
                </a:lnTo>
                <a:lnTo>
                  <a:pt x="4571" y="363473"/>
                </a:lnTo>
                <a:lnTo>
                  <a:pt x="3976877" y="363473"/>
                </a:lnTo>
                <a:lnTo>
                  <a:pt x="3981449" y="358901"/>
                </a:lnTo>
                <a:lnTo>
                  <a:pt x="3981449" y="354329"/>
                </a:lnTo>
                <a:lnTo>
                  <a:pt x="19049" y="354329"/>
                </a:lnTo>
                <a:lnTo>
                  <a:pt x="9143" y="344423"/>
                </a:lnTo>
                <a:lnTo>
                  <a:pt x="19049" y="34442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981449" y="9143"/>
                </a:lnTo>
                <a:lnTo>
                  <a:pt x="3981449" y="4571"/>
                </a:lnTo>
                <a:lnTo>
                  <a:pt x="3976877" y="0"/>
                </a:lnTo>
                <a:close/>
              </a:path>
              <a:path w="3981450" h="363854">
                <a:moveTo>
                  <a:pt x="19049" y="344423"/>
                </a:moveTo>
                <a:lnTo>
                  <a:pt x="9143" y="344423"/>
                </a:lnTo>
                <a:lnTo>
                  <a:pt x="19049" y="354329"/>
                </a:lnTo>
                <a:lnTo>
                  <a:pt x="19049" y="344423"/>
                </a:lnTo>
                <a:close/>
              </a:path>
              <a:path w="3981450" h="363854">
                <a:moveTo>
                  <a:pt x="3962399" y="344423"/>
                </a:moveTo>
                <a:lnTo>
                  <a:pt x="19049" y="344423"/>
                </a:lnTo>
                <a:lnTo>
                  <a:pt x="19049" y="354329"/>
                </a:lnTo>
                <a:lnTo>
                  <a:pt x="3962399" y="354329"/>
                </a:lnTo>
                <a:lnTo>
                  <a:pt x="3962399" y="344423"/>
                </a:lnTo>
                <a:close/>
              </a:path>
              <a:path w="3981450" h="363854">
                <a:moveTo>
                  <a:pt x="3962399" y="9143"/>
                </a:moveTo>
                <a:lnTo>
                  <a:pt x="3962399" y="354329"/>
                </a:lnTo>
                <a:lnTo>
                  <a:pt x="3971543" y="344423"/>
                </a:lnTo>
                <a:lnTo>
                  <a:pt x="3981449" y="344423"/>
                </a:lnTo>
                <a:lnTo>
                  <a:pt x="3981449" y="19049"/>
                </a:lnTo>
                <a:lnTo>
                  <a:pt x="3971543" y="19049"/>
                </a:lnTo>
                <a:lnTo>
                  <a:pt x="3962399" y="9143"/>
                </a:lnTo>
                <a:close/>
              </a:path>
              <a:path w="3981450" h="363854">
                <a:moveTo>
                  <a:pt x="3981449" y="344423"/>
                </a:moveTo>
                <a:lnTo>
                  <a:pt x="3971543" y="344423"/>
                </a:lnTo>
                <a:lnTo>
                  <a:pt x="3962399" y="354329"/>
                </a:lnTo>
                <a:lnTo>
                  <a:pt x="3981449" y="354329"/>
                </a:lnTo>
                <a:lnTo>
                  <a:pt x="3981449" y="344423"/>
                </a:lnTo>
                <a:close/>
              </a:path>
              <a:path w="3981450" h="363854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981450" h="363854">
                <a:moveTo>
                  <a:pt x="39623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962399" y="19049"/>
                </a:lnTo>
                <a:lnTo>
                  <a:pt x="3962399" y="9143"/>
                </a:lnTo>
                <a:close/>
              </a:path>
              <a:path w="3981450" h="363854">
                <a:moveTo>
                  <a:pt x="3981449" y="9143"/>
                </a:moveTo>
                <a:lnTo>
                  <a:pt x="3962399" y="9143"/>
                </a:lnTo>
                <a:lnTo>
                  <a:pt x="3971543" y="19049"/>
                </a:lnTo>
                <a:lnTo>
                  <a:pt x="3981449" y="19049"/>
                </a:lnTo>
                <a:lnTo>
                  <a:pt x="39814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6288785"/>
            <a:ext cx="932815" cy="654050"/>
          </a:xfrm>
          <a:custGeom>
            <a:avLst/>
            <a:gdLst/>
            <a:ahLst/>
            <a:cxnLst/>
            <a:rect l="l" t="t" r="r" b="b"/>
            <a:pathLst>
              <a:path w="932814" h="654050">
                <a:moveTo>
                  <a:pt x="31374" y="21074"/>
                </a:moveTo>
                <a:lnTo>
                  <a:pt x="39434" y="38347"/>
                </a:lnTo>
                <a:lnTo>
                  <a:pt x="922019" y="653795"/>
                </a:lnTo>
                <a:lnTo>
                  <a:pt x="932687" y="637793"/>
                </a:lnTo>
                <a:lnTo>
                  <a:pt x="50417" y="22564"/>
                </a:lnTo>
                <a:lnTo>
                  <a:pt x="31374" y="21074"/>
                </a:lnTo>
                <a:close/>
              </a:path>
              <a:path w="932814" h="654050">
                <a:moveTo>
                  <a:pt x="0" y="0"/>
                </a:moveTo>
                <a:lnTo>
                  <a:pt x="44195" y="94487"/>
                </a:lnTo>
                <a:lnTo>
                  <a:pt x="46481" y="99059"/>
                </a:lnTo>
                <a:lnTo>
                  <a:pt x="51815" y="101345"/>
                </a:lnTo>
                <a:lnTo>
                  <a:pt x="57149" y="99059"/>
                </a:lnTo>
                <a:lnTo>
                  <a:pt x="61721" y="96773"/>
                </a:lnTo>
                <a:lnTo>
                  <a:pt x="64007" y="91439"/>
                </a:lnTo>
                <a:lnTo>
                  <a:pt x="61721" y="86105"/>
                </a:lnTo>
                <a:lnTo>
                  <a:pt x="39434" y="38347"/>
                </a:lnTo>
                <a:lnTo>
                  <a:pt x="10667" y="18287"/>
                </a:lnTo>
                <a:lnTo>
                  <a:pt x="21335" y="2285"/>
                </a:lnTo>
                <a:lnTo>
                  <a:pt x="28471" y="2285"/>
                </a:lnTo>
                <a:lnTo>
                  <a:pt x="0" y="0"/>
                </a:lnTo>
                <a:close/>
              </a:path>
              <a:path w="932814" h="654050">
                <a:moveTo>
                  <a:pt x="21335" y="2285"/>
                </a:moveTo>
                <a:lnTo>
                  <a:pt x="10667" y="18287"/>
                </a:lnTo>
                <a:lnTo>
                  <a:pt x="39434" y="38347"/>
                </a:lnTo>
                <a:lnTo>
                  <a:pt x="31374" y="21074"/>
                </a:lnTo>
                <a:lnTo>
                  <a:pt x="15239" y="19811"/>
                </a:lnTo>
                <a:lnTo>
                  <a:pt x="24383" y="6095"/>
                </a:lnTo>
                <a:lnTo>
                  <a:pt x="26799" y="6095"/>
                </a:lnTo>
                <a:lnTo>
                  <a:pt x="21335" y="2285"/>
                </a:lnTo>
                <a:close/>
              </a:path>
              <a:path w="932814" h="654050">
                <a:moveTo>
                  <a:pt x="28471" y="2285"/>
                </a:moveTo>
                <a:lnTo>
                  <a:pt x="21335" y="2285"/>
                </a:lnTo>
                <a:lnTo>
                  <a:pt x="50417" y="22564"/>
                </a:lnTo>
                <a:lnTo>
                  <a:pt x="102869" y="26669"/>
                </a:lnTo>
                <a:lnTo>
                  <a:pt x="108203" y="27431"/>
                </a:lnTo>
                <a:lnTo>
                  <a:pt x="112775" y="23621"/>
                </a:lnTo>
                <a:lnTo>
                  <a:pt x="113537" y="18287"/>
                </a:lnTo>
                <a:lnTo>
                  <a:pt x="113537" y="12953"/>
                </a:lnTo>
                <a:lnTo>
                  <a:pt x="109727" y="8381"/>
                </a:lnTo>
                <a:lnTo>
                  <a:pt x="104393" y="8381"/>
                </a:lnTo>
                <a:lnTo>
                  <a:pt x="28471" y="2285"/>
                </a:lnTo>
                <a:close/>
              </a:path>
              <a:path w="932814" h="654050">
                <a:moveTo>
                  <a:pt x="26799" y="6095"/>
                </a:moveTo>
                <a:lnTo>
                  <a:pt x="24383" y="6095"/>
                </a:lnTo>
                <a:lnTo>
                  <a:pt x="31374" y="21074"/>
                </a:lnTo>
                <a:lnTo>
                  <a:pt x="50417" y="22564"/>
                </a:lnTo>
                <a:lnTo>
                  <a:pt x="26799" y="6095"/>
                </a:lnTo>
                <a:close/>
              </a:path>
              <a:path w="932814" h="654050">
                <a:moveTo>
                  <a:pt x="24383" y="6095"/>
                </a:moveTo>
                <a:lnTo>
                  <a:pt x="15239" y="19811"/>
                </a:lnTo>
                <a:lnTo>
                  <a:pt x="31374" y="21074"/>
                </a:lnTo>
                <a:lnTo>
                  <a:pt x="24383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02303"/>
            <a:ext cx="46151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toast,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3884164"/>
            <a:ext cx="506476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toast,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toast.show(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marR="56832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onClick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0004" y="2743200"/>
            <a:ext cx="2634996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9441" y="2920743"/>
            <a:ext cx="161671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Instance of</a:t>
            </a:r>
            <a:r>
              <a:rPr sz="1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Activity (Activity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is a subclass of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context)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989" y="2504694"/>
            <a:ext cx="810895" cy="391795"/>
          </a:xfrm>
          <a:custGeom>
            <a:avLst/>
            <a:gdLst/>
            <a:ahLst/>
            <a:cxnLst/>
            <a:rect l="l" t="t" r="r" b="b"/>
            <a:pathLst>
              <a:path w="810895" h="391794">
                <a:moveTo>
                  <a:pt x="758546" y="24186"/>
                </a:moveTo>
                <a:lnTo>
                  <a:pt x="0" y="374903"/>
                </a:lnTo>
                <a:lnTo>
                  <a:pt x="8381" y="391667"/>
                </a:lnTo>
                <a:lnTo>
                  <a:pt x="765814" y="41465"/>
                </a:lnTo>
                <a:lnTo>
                  <a:pt x="776617" y="25914"/>
                </a:lnTo>
                <a:lnTo>
                  <a:pt x="758546" y="24186"/>
                </a:lnTo>
                <a:close/>
              </a:path>
              <a:path w="810895" h="391794">
                <a:moveTo>
                  <a:pt x="810767" y="9905"/>
                </a:moveTo>
                <a:lnTo>
                  <a:pt x="789431" y="9905"/>
                </a:lnTo>
                <a:lnTo>
                  <a:pt x="797813" y="26669"/>
                </a:lnTo>
                <a:lnTo>
                  <a:pt x="765814" y="41465"/>
                </a:lnTo>
                <a:lnTo>
                  <a:pt x="735329" y="85343"/>
                </a:lnTo>
                <a:lnTo>
                  <a:pt x="732281" y="89153"/>
                </a:lnTo>
                <a:lnTo>
                  <a:pt x="733043" y="95249"/>
                </a:lnTo>
                <a:lnTo>
                  <a:pt x="742187" y="101345"/>
                </a:lnTo>
                <a:lnTo>
                  <a:pt x="747521" y="100583"/>
                </a:lnTo>
                <a:lnTo>
                  <a:pt x="750569" y="96011"/>
                </a:lnTo>
                <a:lnTo>
                  <a:pt x="810767" y="9905"/>
                </a:lnTo>
                <a:close/>
              </a:path>
              <a:path w="810895" h="391794">
                <a:moveTo>
                  <a:pt x="776617" y="25914"/>
                </a:moveTo>
                <a:lnTo>
                  <a:pt x="765814" y="41465"/>
                </a:lnTo>
                <a:lnTo>
                  <a:pt x="796165" y="27431"/>
                </a:lnTo>
                <a:lnTo>
                  <a:pt x="792479" y="27431"/>
                </a:lnTo>
                <a:lnTo>
                  <a:pt x="776617" y="25914"/>
                </a:lnTo>
                <a:close/>
              </a:path>
              <a:path w="810895" h="391794">
                <a:moveTo>
                  <a:pt x="785621" y="12953"/>
                </a:moveTo>
                <a:lnTo>
                  <a:pt x="776617" y="25914"/>
                </a:lnTo>
                <a:lnTo>
                  <a:pt x="792479" y="27431"/>
                </a:lnTo>
                <a:lnTo>
                  <a:pt x="785621" y="12953"/>
                </a:lnTo>
                <a:close/>
              </a:path>
              <a:path w="810895" h="391794">
                <a:moveTo>
                  <a:pt x="790955" y="12953"/>
                </a:moveTo>
                <a:lnTo>
                  <a:pt x="785621" y="12953"/>
                </a:lnTo>
                <a:lnTo>
                  <a:pt x="792479" y="27431"/>
                </a:lnTo>
                <a:lnTo>
                  <a:pt x="796165" y="27431"/>
                </a:lnTo>
                <a:lnTo>
                  <a:pt x="797813" y="26669"/>
                </a:lnTo>
                <a:lnTo>
                  <a:pt x="790955" y="12953"/>
                </a:lnTo>
                <a:close/>
              </a:path>
              <a:path w="810895" h="391794">
                <a:moveTo>
                  <a:pt x="789431" y="9905"/>
                </a:moveTo>
                <a:lnTo>
                  <a:pt x="758546" y="24186"/>
                </a:lnTo>
                <a:lnTo>
                  <a:pt x="776617" y="25914"/>
                </a:lnTo>
                <a:lnTo>
                  <a:pt x="785621" y="12953"/>
                </a:lnTo>
                <a:lnTo>
                  <a:pt x="790955" y="12953"/>
                </a:lnTo>
                <a:lnTo>
                  <a:pt x="789431" y="9905"/>
                </a:lnTo>
                <a:close/>
              </a:path>
              <a:path w="810895" h="391794">
                <a:moveTo>
                  <a:pt x="706373" y="0"/>
                </a:moveTo>
                <a:lnTo>
                  <a:pt x="701039" y="0"/>
                </a:lnTo>
                <a:lnTo>
                  <a:pt x="696467" y="3809"/>
                </a:lnTo>
                <a:lnTo>
                  <a:pt x="696467" y="9143"/>
                </a:lnTo>
                <a:lnTo>
                  <a:pt x="695705" y="14477"/>
                </a:lnTo>
                <a:lnTo>
                  <a:pt x="699515" y="19049"/>
                </a:lnTo>
                <a:lnTo>
                  <a:pt x="704849" y="19049"/>
                </a:lnTo>
                <a:lnTo>
                  <a:pt x="758546" y="24186"/>
                </a:lnTo>
                <a:lnTo>
                  <a:pt x="789431" y="9905"/>
                </a:lnTo>
                <a:lnTo>
                  <a:pt x="810767" y="9905"/>
                </a:lnTo>
                <a:lnTo>
                  <a:pt x="7063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608" y="2276855"/>
            <a:ext cx="6489192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342" y="2920743"/>
            <a:ext cx="131381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Resouc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toast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shoul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display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7427" y="2489454"/>
            <a:ext cx="691515" cy="407034"/>
          </a:xfrm>
          <a:custGeom>
            <a:avLst/>
            <a:gdLst/>
            <a:ahLst/>
            <a:cxnLst/>
            <a:rect l="l" t="t" r="r" b="b"/>
            <a:pathLst>
              <a:path w="691514" h="407035">
                <a:moveTo>
                  <a:pt x="669797" y="1523"/>
                </a:moveTo>
                <a:lnTo>
                  <a:pt x="0" y="390143"/>
                </a:lnTo>
                <a:lnTo>
                  <a:pt x="9905" y="406907"/>
                </a:lnTo>
                <a:lnTo>
                  <a:pt x="648765" y="35088"/>
                </a:lnTo>
                <a:lnTo>
                  <a:pt x="665987" y="4571"/>
                </a:lnTo>
                <a:lnTo>
                  <a:pt x="671539" y="4571"/>
                </a:lnTo>
                <a:lnTo>
                  <a:pt x="669797" y="1523"/>
                </a:lnTo>
                <a:close/>
              </a:path>
              <a:path w="691514" h="407035">
                <a:moveTo>
                  <a:pt x="690263" y="1523"/>
                </a:moveTo>
                <a:lnTo>
                  <a:pt x="669797" y="1523"/>
                </a:lnTo>
                <a:lnTo>
                  <a:pt x="678941" y="17525"/>
                </a:lnTo>
                <a:lnTo>
                  <a:pt x="648765" y="35088"/>
                </a:lnTo>
                <a:lnTo>
                  <a:pt x="622553" y="81533"/>
                </a:lnTo>
                <a:lnTo>
                  <a:pt x="620267" y="86105"/>
                </a:lnTo>
                <a:lnTo>
                  <a:pt x="621791" y="92201"/>
                </a:lnTo>
                <a:lnTo>
                  <a:pt x="626363" y="94487"/>
                </a:lnTo>
                <a:lnTo>
                  <a:pt x="630935" y="97535"/>
                </a:lnTo>
                <a:lnTo>
                  <a:pt x="636269" y="95249"/>
                </a:lnTo>
                <a:lnTo>
                  <a:pt x="639317" y="90677"/>
                </a:lnTo>
                <a:lnTo>
                  <a:pt x="690263" y="1523"/>
                </a:lnTo>
                <a:close/>
              </a:path>
              <a:path w="691514" h="407035">
                <a:moveTo>
                  <a:pt x="665987" y="4571"/>
                </a:moveTo>
                <a:lnTo>
                  <a:pt x="648765" y="35088"/>
                </a:lnTo>
                <a:lnTo>
                  <a:pt x="676323" y="19049"/>
                </a:lnTo>
                <a:lnTo>
                  <a:pt x="674369" y="19049"/>
                </a:lnTo>
                <a:lnTo>
                  <a:pt x="665987" y="4571"/>
                </a:lnTo>
                <a:close/>
              </a:path>
              <a:path w="691514" h="407035">
                <a:moveTo>
                  <a:pt x="691133" y="0"/>
                </a:moveTo>
                <a:lnTo>
                  <a:pt x="580643" y="0"/>
                </a:lnTo>
                <a:lnTo>
                  <a:pt x="576833" y="3809"/>
                </a:lnTo>
                <a:lnTo>
                  <a:pt x="576833" y="14477"/>
                </a:lnTo>
                <a:lnTo>
                  <a:pt x="580643" y="19049"/>
                </a:lnTo>
                <a:lnTo>
                  <a:pt x="639591" y="19049"/>
                </a:lnTo>
                <a:lnTo>
                  <a:pt x="669797" y="1523"/>
                </a:lnTo>
                <a:lnTo>
                  <a:pt x="690263" y="1523"/>
                </a:lnTo>
                <a:lnTo>
                  <a:pt x="691133" y="0"/>
                </a:lnTo>
                <a:close/>
              </a:path>
              <a:path w="691514" h="407035">
                <a:moveTo>
                  <a:pt x="671539" y="4571"/>
                </a:moveTo>
                <a:lnTo>
                  <a:pt x="665987" y="4571"/>
                </a:lnTo>
                <a:lnTo>
                  <a:pt x="674369" y="19049"/>
                </a:lnTo>
                <a:lnTo>
                  <a:pt x="676323" y="19049"/>
                </a:lnTo>
                <a:lnTo>
                  <a:pt x="678941" y="17525"/>
                </a:lnTo>
                <a:lnTo>
                  <a:pt x="671539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0522" y="2907789"/>
            <a:ext cx="148463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specifiy how</a:t>
            </a: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toast should</a:t>
            </a:r>
            <a:r>
              <a:rPr sz="12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be visible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5029" y="2502408"/>
            <a:ext cx="614680" cy="381000"/>
          </a:xfrm>
          <a:custGeom>
            <a:avLst/>
            <a:gdLst/>
            <a:ahLst/>
            <a:cxnLst/>
            <a:rect l="l" t="t" r="r" b="b"/>
            <a:pathLst>
              <a:path w="614679" h="381000">
                <a:moveTo>
                  <a:pt x="582166" y="19467"/>
                </a:moveTo>
                <a:lnTo>
                  <a:pt x="563498" y="19954"/>
                </a:lnTo>
                <a:lnTo>
                  <a:pt x="0" y="364997"/>
                </a:lnTo>
                <a:lnTo>
                  <a:pt x="9905" y="380999"/>
                </a:lnTo>
                <a:lnTo>
                  <a:pt x="573212" y="36074"/>
                </a:lnTo>
                <a:lnTo>
                  <a:pt x="582166" y="19467"/>
                </a:lnTo>
                <a:close/>
              </a:path>
              <a:path w="614679" h="381000">
                <a:moveTo>
                  <a:pt x="613353" y="1523"/>
                </a:moveTo>
                <a:lnTo>
                  <a:pt x="593597" y="1523"/>
                </a:lnTo>
                <a:lnTo>
                  <a:pt x="603503" y="17525"/>
                </a:lnTo>
                <a:lnTo>
                  <a:pt x="573212" y="36074"/>
                </a:lnTo>
                <a:lnTo>
                  <a:pt x="547877" y="83057"/>
                </a:lnTo>
                <a:lnTo>
                  <a:pt x="545591" y="87629"/>
                </a:lnTo>
                <a:lnTo>
                  <a:pt x="547115" y="92963"/>
                </a:lnTo>
                <a:lnTo>
                  <a:pt x="551687" y="96011"/>
                </a:lnTo>
                <a:lnTo>
                  <a:pt x="557021" y="98297"/>
                </a:lnTo>
                <a:lnTo>
                  <a:pt x="562355" y="96773"/>
                </a:lnTo>
                <a:lnTo>
                  <a:pt x="564641" y="92201"/>
                </a:lnTo>
                <a:lnTo>
                  <a:pt x="613353" y="1523"/>
                </a:lnTo>
                <a:close/>
              </a:path>
              <a:path w="614679" h="381000">
                <a:moveTo>
                  <a:pt x="595956" y="5333"/>
                </a:moveTo>
                <a:lnTo>
                  <a:pt x="589787" y="5333"/>
                </a:lnTo>
                <a:lnTo>
                  <a:pt x="598169" y="19049"/>
                </a:lnTo>
                <a:lnTo>
                  <a:pt x="582166" y="19467"/>
                </a:lnTo>
                <a:lnTo>
                  <a:pt x="573212" y="36074"/>
                </a:lnTo>
                <a:lnTo>
                  <a:pt x="603503" y="17525"/>
                </a:lnTo>
                <a:lnTo>
                  <a:pt x="595956" y="5333"/>
                </a:lnTo>
                <a:close/>
              </a:path>
              <a:path w="614679" h="381000">
                <a:moveTo>
                  <a:pt x="614171" y="0"/>
                </a:moveTo>
                <a:lnTo>
                  <a:pt x="509777" y="2285"/>
                </a:lnTo>
                <a:lnTo>
                  <a:pt x="504443" y="2285"/>
                </a:lnTo>
                <a:lnTo>
                  <a:pt x="500633" y="6857"/>
                </a:lnTo>
                <a:lnTo>
                  <a:pt x="500633" y="16763"/>
                </a:lnTo>
                <a:lnTo>
                  <a:pt x="505205" y="21335"/>
                </a:lnTo>
                <a:lnTo>
                  <a:pt x="510539" y="21335"/>
                </a:lnTo>
                <a:lnTo>
                  <a:pt x="563498" y="19954"/>
                </a:lnTo>
                <a:lnTo>
                  <a:pt x="593597" y="1523"/>
                </a:lnTo>
                <a:lnTo>
                  <a:pt x="613353" y="1523"/>
                </a:lnTo>
                <a:lnTo>
                  <a:pt x="614171" y="0"/>
                </a:lnTo>
                <a:close/>
              </a:path>
              <a:path w="614679" h="381000">
                <a:moveTo>
                  <a:pt x="593597" y="1523"/>
                </a:moveTo>
                <a:lnTo>
                  <a:pt x="563498" y="19954"/>
                </a:lnTo>
                <a:lnTo>
                  <a:pt x="582166" y="19467"/>
                </a:lnTo>
                <a:lnTo>
                  <a:pt x="589787" y="5333"/>
                </a:lnTo>
                <a:lnTo>
                  <a:pt x="595956" y="5333"/>
                </a:lnTo>
                <a:lnTo>
                  <a:pt x="593597" y="1523"/>
                </a:lnTo>
                <a:close/>
              </a:path>
              <a:path w="614679" h="381000">
                <a:moveTo>
                  <a:pt x="589787" y="5333"/>
                </a:moveTo>
                <a:lnTo>
                  <a:pt x="582166" y="19467"/>
                </a:lnTo>
                <a:lnTo>
                  <a:pt x="598169" y="19049"/>
                </a:lnTo>
                <a:lnTo>
                  <a:pt x="589787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5699759"/>
            <a:ext cx="5334000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2209800"/>
            <a:ext cx="58674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6910" y="1845559"/>
            <a:ext cx="325310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toast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r>
              <a:rPr sz="3200" spc="-10" dirty="0"/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Adding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/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Toast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2286000"/>
            <a:ext cx="2819400" cy="466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79" y="4105655"/>
            <a:ext cx="5885180" cy="1771650"/>
          </a:xfrm>
          <a:custGeom>
            <a:avLst/>
            <a:gdLst/>
            <a:ahLst/>
            <a:cxnLst/>
            <a:rect l="l" t="t" r="r" b="b"/>
            <a:pathLst>
              <a:path w="5885180" h="1771650">
                <a:moveTo>
                  <a:pt x="5880353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767077"/>
                </a:lnTo>
                <a:lnTo>
                  <a:pt x="4571" y="1771649"/>
                </a:lnTo>
                <a:lnTo>
                  <a:pt x="5880353" y="1771649"/>
                </a:lnTo>
                <a:lnTo>
                  <a:pt x="5884925" y="1767077"/>
                </a:lnTo>
                <a:lnTo>
                  <a:pt x="5884925" y="1761743"/>
                </a:lnTo>
                <a:lnTo>
                  <a:pt x="19049" y="1761743"/>
                </a:lnTo>
                <a:lnTo>
                  <a:pt x="9905" y="1752599"/>
                </a:lnTo>
                <a:lnTo>
                  <a:pt x="19049" y="1752599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143"/>
                </a:lnTo>
                <a:lnTo>
                  <a:pt x="5884925" y="9143"/>
                </a:lnTo>
                <a:lnTo>
                  <a:pt x="5884925" y="4571"/>
                </a:lnTo>
                <a:lnTo>
                  <a:pt x="5880353" y="0"/>
                </a:lnTo>
                <a:close/>
              </a:path>
              <a:path w="5885180" h="1771650">
                <a:moveTo>
                  <a:pt x="19049" y="1752599"/>
                </a:moveTo>
                <a:lnTo>
                  <a:pt x="9905" y="1752599"/>
                </a:lnTo>
                <a:lnTo>
                  <a:pt x="19049" y="1761743"/>
                </a:lnTo>
                <a:lnTo>
                  <a:pt x="19049" y="1752599"/>
                </a:lnTo>
                <a:close/>
              </a:path>
              <a:path w="5885180" h="1771650">
                <a:moveTo>
                  <a:pt x="5865875" y="1752599"/>
                </a:moveTo>
                <a:lnTo>
                  <a:pt x="19049" y="1752599"/>
                </a:lnTo>
                <a:lnTo>
                  <a:pt x="19049" y="1761743"/>
                </a:lnTo>
                <a:lnTo>
                  <a:pt x="5865875" y="1761743"/>
                </a:lnTo>
                <a:lnTo>
                  <a:pt x="5865875" y="1752599"/>
                </a:lnTo>
                <a:close/>
              </a:path>
              <a:path w="5885180" h="1771650">
                <a:moveTo>
                  <a:pt x="5865875" y="9143"/>
                </a:moveTo>
                <a:lnTo>
                  <a:pt x="5865875" y="1761743"/>
                </a:lnTo>
                <a:lnTo>
                  <a:pt x="5875019" y="1752599"/>
                </a:lnTo>
                <a:lnTo>
                  <a:pt x="5884925" y="1752599"/>
                </a:lnTo>
                <a:lnTo>
                  <a:pt x="5884925" y="19049"/>
                </a:lnTo>
                <a:lnTo>
                  <a:pt x="5875019" y="19049"/>
                </a:lnTo>
                <a:lnTo>
                  <a:pt x="5865875" y="9143"/>
                </a:lnTo>
                <a:close/>
              </a:path>
              <a:path w="5885180" h="1771650">
                <a:moveTo>
                  <a:pt x="5884925" y="1752599"/>
                </a:moveTo>
                <a:lnTo>
                  <a:pt x="5875019" y="1752599"/>
                </a:lnTo>
                <a:lnTo>
                  <a:pt x="5865875" y="1761743"/>
                </a:lnTo>
                <a:lnTo>
                  <a:pt x="5884925" y="1761743"/>
                </a:lnTo>
                <a:lnTo>
                  <a:pt x="5884925" y="1752599"/>
                </a:lnTo>
                <a:close/>
              </a:path>
              <a:path w="5885180" h="1771650">
                <a:moveTo>
                  <a:pt x="19049" y="9143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885180" h="1771650">
                <a:moveTo>
                  <a:pt x="5865875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865875" y="19049"/>
                </a:lnTo>
                <a:lnTo>
                  <a:pt x="5865875" y="9143"/>
                </a:lnTo>
                <a:close/>
              </a:path>
              <a:path w="5885180" h="1771650">
                <a:moveTo>
                  <a:pt x="5884925" y="9143"/>
                </a:moveTo>
                <a:lnTo>
                  <a:pt x="5865875" y="9143"/>
                </a:lnTo>
                <a:lnTo>
                  <a:pt x="5875019" y="19049"/>
                </a:lnTo>
                <a:lnTo>
                  <a:pt x="5884925" y="19049"/>
                </a:lnTo>
                <a:lnTo>
                  <a:pt x="5884925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964" y="6289548"/>
            <a:ext cx="15424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1.Set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Object For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rueButton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4343400"/>
            <a:ext cx="877569" cy="1889125"/>
          </a:xfrm>
          <a:custGeom>
            <a:avLst/>
            <a:gdLst/>
            <a:ahLst/>
            <a:cxnLst/>
            <a:rect l="l" t="t" r="r" b="b"/>
            <a:pathLst>
              <a:path w="877569" h="1889125">
                <a:moveTo>
                  <a:pt x="850579" y="34687"/>
                </a:moveTo>
                <a:lnTo>
                  <a:pt x="835125" y="45586"/>
                </a:lnTo>
                <a:lnTo>
                  <a:pt x="0" y="1880615"/>
                </a:lnTo>
                <a:lnTo>
                  <a:pt x="17525" y="1888997"/>
                </a:lnTo>
                <a:lnTo>
                  <a:pt x="852538" y="53467"/>
                </a:lnTo>
                <a:lnTo>
                  <a:pt x="850579" y="34687"/>
                </a:lnTo>
                <a:close/>
              </a:path>
              <a:path w="877569" h="1889125">
                <a:moveTo>
                  <a:pt x="867695" y="13715"/>
                </a:moveTo>
                <a:lnTo>
                  <a:pt x="849629" y="13715"/>
                </a:lnTo>
                <a:lnTo>
                  <a:pt x="867155" y="21335"/>
                </a:lnTo>
                <a:lnTo>
                  <a:pt x="852538" y="53467"/>
                </a:lnTo>
                <a:lnTo>
                  <a:pt x="858011" y="105917"/>
                </a:lnTo>
                <a:lnTo>
                  <a:pt x="858011" y="111251"/>
                </a:lnTo>
                <a:lnTo>
                  <a:pt x="862583" y="115061"/>
                </a:lnTo>
                <a:lnTo>
                  <a:pt x="867917" y="115061"/>
                </a:lnTo>
                <a:lnTo>
                  <a:pt x="873251" y="114299"/>
                </a:lnTo>
                <a:lnTo>
                  <a:pt x="877061" y="109727"/>
                </a:lnTo>
                <a:lnTo>
                  <a:pt x="876299" y="104393"/>
                </a:lnTo>
                <a:lnTo>
                  <a:pt x="867695" y="13715"/>
                </a:lnTo>
                <a:close/>
              </a:path>
              <a:path w="877569" h="1889125">
                <a:moveTo>
                  <a:pt x="866393" y="0"/>
                </a:moveTo>
                <a:lnTo>
                  <a:pt x="781049" y="60959"/>
                </a:lnTo>
                <a:lnTo>
                  <a:pt x="776477" y="64007"/>
                </a:lnTo>
                <a:lnTo>
                  <a:pt x="775715" y="69341"/>
                </a:lnTo>
                <a:lnTo>
                  <a:pt x="781811" y="78485"/>
                </a:lnTo>
                <a:lnTo>
                  <a:pt x="787145" y="79247"/>
                </a:lnTo>
                <a:lnTo>
                  <a:pt x="791717" y="76199"/>
                </a:lnTo>
                <a:lnTo>
                  <a:pt x="835125" y="45586"/>
                </a:lnTo>
                <a:lnTo>
                  <a:pt x="849629" y="13715"/>
                </a:lnTo>
                <a:lnTo>
                  <a:pt x="867695" y="13715"/>
                </a:lnTo>
                <a:lnTo>
                  <a:pt x="866393" y="0"/>
                </a:lnTo>
                <a:close/>
              </a:path>
              <a:path w="877569" h="1889125">
                <a:moveTo>
                  <a:pt x="860145" y="18287"/>
                </a:moveTo>
                <a:lnTo>
                  <a:pt x="848867" y="18287"/>
                </a:lnTo>
                <a:lnTo>
                  <a:pt x="864107" y="25145"/>
                </a:lnTo>
                <a:lnTo>
                  <a:pt x="850579" y="34687"/>
                </a:lnTo>
                <a:lnTo>
                  <a:pt x="852538" y="53467"/>
                </a:lnTo>
                <a:lnTo>
                  <a:pt x="867155" y="21335"/>
                </a:lnTo>
                <a:lnTo>
                  <a:pt x="860145" y="18287"/>
                </a:lnTo>
                <a:close/>
              </a:path>
              <a:path w="877569" h="1889125">
                <a:moveTo>
                  <a:pt x="849629" y="13715"/>
                </a:moveTo>
                <a:lnTo>
                  <a:pt x="835125" y="45586"/>
                </a:lnTo>
                <a:lnTo>
                  <a:pt x="850579" y="34687"/>
                </a:lnTo>
                <a:lnTo>
                  <a:pt x="848867" y="18287"/>
                </a:lnTo>
                <a:lnTo>
                  <a:pt x="860145" y="18287"/>
                </a:lnTo>
                <a:lnTo>
                  <a:pt x="849629" y="13715"/>
                </a:lnTo>
                <a:close/>
              </a:path>
              <a:path w="877569" h="1889125">
                <a:moveTo>
                  <a:pt x="848867" y="18287"/>
                </a:moveTo>
                <a:lnTo>
                  <a:pt x="850579" y="34687"/>
                </a:lnTo>
                <a:lnTo>
                  <a:pt x="864107" y="25145"/>
                </a:lnTo>
                <a:lnTo>
                  <a:pt x="848867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3247" y="6278118"/>
            <a:ext cx="158178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2. Create</a:t>
            </a: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listener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anon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mous innne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0253" y="4419600"/>
            <a:ext cx="581025" cy="1800225"/>
          </a:xfrm>
          <a:custGeom>
            <a:avLst/>
            <a:gdLst/>
            <a:ahLst/>
            <a:cxnLst/>
            <a:rect l="l" t="t" r="r" b="b"/>
            <a:pathLst>
              <a:path w="581025" h="1800225">
                <a:moveTo>
                  <a:pt x="36584" y="36485"/>
                </a:moveTo>
                <a:lnTo>
                  <a:pt x="32232" y="54698"/>
                </a:lnTo>
                <a:lnTo>
                  <a:pt x="562355" y="1799843"/>
                </a:lnTo>
                <a:lnTo>
                  <a:pt x="580643" y="1794509"/>
                </a:lnTo>
                <a:lnTo>
                  <a:pt x="50867" y="49760"/>
                </a:lnTo>
                <a:lnTo>
                  <a:pt x="36584" y="36485"/>
                </a:lnTo>
                <a:close/>
              </a:path>
              <a:path w="581025" h="1800225">
                <a:moveTo>
                  <a:pt x="25145" y="0"/>
                </a:moveTo>
                <a:lnTo>
                  <a:pt x="1523" y="102107"/>
                </a:lnTo>
                <a:lnTo>
                  <a:pt x="0" y="107441"/>
                </a:lnTo>
                <a:lnTo>
                  <a:pt x="3047" y="112013"/>
                </a:lnTo>
                <a:lnTo>
                  <a:pt x="13715" y="115061"/>
                </a:lnTo>
                <a:lnTo>
                  <a:pt x="18287" y="111251"/>
                </a:lnTo>
                <a:lnTo>
                  <a:pt x="19811" y="106679"/>
                </a:lnTo>
                <a:lnTo>
                  <a:pt x="32232" y="54698"/>
                </a:lnTo>
                <a:lnTo>
                  <a:pt x="22097" y="21335"/>
                </a:lnTo>
                <a:lnTo>
                  <a:pt x="40385" y="15239"/>
                </a:lnTo>
                <a:lnTo>
                  <a:pt x="41520" y="15239"/>
                </a:lnTo>
                <a:lnTo>
                  <a:pt x="25145" y="0"/>
                </a:lnTo>
                <a:close/>
              </a:path>
              <a:path w="581025" h="1800225">
                <a:moveTo>
                  <a:pt x="41520" y="15239"/>
                </a:moveTo>
                <a:lnTo>
                  <a:pt x="40385" y="15239"/>
                </a:lnTo>
                <a:lnTo>
                  <a:pt x="50867" y="49760"/>
                </a:lnTo>
                <a:lnTo>
                  <a:pt x="89153" y="85343"/>
                </a:lnTo>
                <a:lnTo>
                  <a:pt x="92963" y="89153"/>
                </a:lnTo>
                <a:lnTo>
                  <a:pt x="99059" y="88391"/>
                </a:lnTo>
                <a:lnTo>
                  <a:pt x="102869" y="84581"/>
                </a:lnTo>
                <a:lnTo>
                  <a:pt x="105917" y="80771"/>
                </a:lnTo>
                <a:lnTo>
                  <a:pt x="105917" y="74675"/>
                </a:lnTo>
                <a:lnTo>
                  <a:pt x="102107" y="71627"/>
                </a:lnTo>
                <a:lnTo>
                  <a:pt x="41520" y="15239"/>
                </a:lnTo>
                <a:close/>
              </a:path>
              <a:path w="581025" h="1800225">
                <a:moveTo>
                  <a:pt x="40385" y="15239"/>
                </a:moveTo>
                <a:lnTo>
                  <a:pt x="22097" y="21335"/>
                </a:lnTo>
                <a:lnTo>
                  <a:pt x="32232" y="54698"/>
                </a:lnTo>
                <a:lnTo>
                  <a:pt x="36584" y="36485"/>
                </a:lnTo>
                <a:lnTo>
                  <a:pt x="24383" y="25145"/>
                </a:lnTo>
                <a:lnTo>
                  <a:pt x="40385" y="20573"/>
                </a:lnTo>
                <a:lnTo>
                  <a:pt x="42005" y="20573"/>
                </a:lnTo>
                <a:lnTo>
                  <a:pt x="40385" y="15239"/>
                </a:lnTo>
                <a:close/>
              </a:path>
              <a:path w="581025" h="1800225">
                <a:moveTo>
                  <a:pt x="42005" y="20573"/>
                </a:moveTo>
                <a:lnTo>
                  <a:pt x="40385" y="20573"/>
                </a:lnTo>
                <a:lnTo>
                  <a:pt x="36584" y="36485"/>
                </a:lnTo>
                <a:lnTo>
                  <a:pt x="50867" y="49760"/>
                </a:lnTo>
                <a:lnTo>
                  <a:pt x="42005" y="20573"/>
                </a:lnTo>
                <a:close/>
              </a:path>
              <a:path w="581025" h="1800225">
                <a:moveTo>
                  <a:pt x="40385" y="20573"/>
                </a:moveTo>
                <a:lnTo>
                  <a:pt x="24383" y="25145"/>
                </a:lnTo>
                <a:lnTo>
                  <a:pt x="36584" y="36485"/>
                </a:lnTo>
                <a:lnTo>
                  <a:pt x="40385" y="20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6766" y="6335268"/>
            <a:ext cx="19494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3. Overide onClick method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Mak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toast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1977" y="4991100"/>
            <a:ext cx="338455" cy="1239520"/>
          </a:xfrm>
          <a:custGeom>
            <a:avLst/>
            <a:gdLst/>
            <a:ahLst/>
            <a:cxnLst/>
            <a:rect l="l" t="t" r="r" b="b"/>
            <a:pathLst>
              <a:path w="338455" h="1239520">
                <a:moveTo>
                  <a:pt x="40942" y="36932"/>
                </a:moveTo>
                <a:lnTo>
                  <a:pt x="35559" y="54506"/>
                </a:lnTo>
                <a:lnTo>
                  <a:pt x="319277" y="1239011"/>
                </a:lnTo>
                <a:lnTo>
                  <a:pt x="338327" y="1234439"/>
                </a:lnTo>
                <a:lnTo>
                  <a:pt x="53813" y="50446"/>
                </a:lnTo>
                <a:lnTo>
                  <a:pt x="40942" y="36932"/>
                </a:lnTo>
                <a:close/>
              </a:path>
              <a:path w="338455" h="1239520">
                <a:moveTo>
                  <a:pt x="32003" y="0"/>
                </a:moveTo>
                <a:lnTo>
                  <a:pt x="1523" y="100583"/>
                </a:lnTo>
                <a:lnTo>
                  <a:pt x="0" y="105155"/>
                </a:lnTo>
                <a:lnTo>
                  <a:pt x="3047" y="110489"/>
                </a:lnTo>
                <a:lnTo>
                  <a:pt x="8381" y="112013"/>
                </a:lnTo>
                <a:lnTo>
                  <a:pt x="12953" y="113537"/>
                </a:lnTo>
                <a:lnTo>
                  <a:pt x="18287" y="111251"/>
                </a:lnTo>
                <a:lnTo>
                  <a:pt x="19811" y="105917"/>
                </a:lnTo>
                <a:lnTo>
                  <a:pt x="35559" y="54506"/>
                </a:lnTo>
                <a:lnTo>
                  <a:pt x="27431" y="20573"/>
                </a:lnTo>
                <a:lnTo>
                  <a:pt x="45719" y="16763"/>
                </a:lnTo>
                <a:lnTo>
                  <a:pt x="47929" y="16763"/>
                </a:lnTo>
                <a:lnTo>
                  <a:pt x="32003" y="0"/>
                </a:lnTo>
                <a:close/>
              </a:path>
              <a:path w="338455" h="1239520">
                <a:moveTo>
                  <a:pt x="47929" y="16763"/>
                </a:moveTo>
                <a:lnTo>
                  <a:pt x="45719" y="16763"/>
                </a:lnTo>
                <a:lnTo>
                  <a:pt x="53813" y="50446"/>
                </a:lnTo>
                <a:lnTo>
                  <a:pt x="90677" y="89153"/>
                </a:lnTo>
                <a:lnTo>
                  <a:pt x="93725" y="92963"/>
                </a:lnTo>
                <a:lnTo>
                  <a:pt x="99821" y="92963"/>
                </a:lnTo>
                <a:lnTo>
                  <a:pt x="107441" y="85343"/>
                </a:lnTo>
                <a:lnTo>
                  <a:pt x="108203" y="79247"/>
                </a:lnTo>
                <a:lnTo>
                  <a:pt x="104393" y="76199"/>
                </a:lnTo>
                <a:lnTo>
                  <a:pt x="47929" y="16763"/>
                </a:lnTo>
                <a:close/>
              </a:path>
              <a:path w="338455" h="1239520">
                <a:moveTo>
                  <a:pt x="45719" y="16763"/>
                </a:moveTo>
                <a:lnTo>
                  <a:pt x="27431" y="20573"/>
                </a:lnTo>
                <a:lnTo>
                  <a:pt x="35559" y="54506"/>
                </a:lnTo>
                <a:lnTo>
                  <a:pt x="40942" y="36932"/>
                </a:lnTo>
                <a:lnTo>
                  <a:pt x="29717" y="25145"/>
                </a:lnTo>
                <a:lnTo>
                  <a:pt x="45719" y="21335"/>
                </a:lnTo>
                <a:lnTo>
                  <a:pt x="46818" y="21335"/>
                </a:lnTo>
                <a:lnTo>
                  <a:pt x="45719" y="16763"/>
                </a:lnTo>
                <a:close/>
              </a:path>
              <a:path w="338455" h="1239520">
                <a:moveTo>
                  <a:pt x="46818" y="21335"/>
                </a:moveTo>
                <a:lnTo>
                  <a:pt x="45719" y="21335"/>
                </a:lnTo>
                <a:lnTo>
                  <a:pt x="40942" y="36932"/>
                </a:lnTo>
                <a:lnTo>
                  <a:pt x="53813" y="50446"/>
                </a:lnTo>
                <a:lnTo>
                  <a:pt x="46818" y="21335"/>
                </a:lnTo>
                <a:close/>
              </a:path>
              <a:path w="338455" h="1239520">
                <a:moveTo>
                  <a:pt x="45719" y="21335"/>
                </a:moveTo>
                <a:lnTo>
                  <a:pt x="29717" y="25145"/>
                </a:lnTo>
                <a:lnTo>
                  <a:pt x="40942" y="36932"/>
                </a:lnTo>
                <a:lnTo>
                  <a:pt x="45719" y="21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555" y="2353056"/>
            <a:ext cx="5772150" cy="1695450"/>
          </a:xfrm>
          <a:custGeom>
            <a:avLst/>
            <a:gdLst/>
            <a:ahLst/>
            <a:cxnLst/>
            <a:rect l="l" t="t" r="r" b="b"/>
            <a:pathLst>
              <a:path w="5772150" h="1695450">
                <a:moveTo>
                  <a:pt x="57675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690877"/>
                </a:lnTo>
                <a:lnTo>
                  <a:pt x="4571" y="1695449"/>
                </a:lnTo>
                <a:lnTo>
                  <a:pt x="5767577" y="1695449"/>
                </a:lnTo>
                <a:lnTo>
                  <a:pt x="5772149" y="1690877"/>
                </a:lnTo>
                <a:lnTo>
                  <a:pt x="5772149" y="1685543"/>
                </a:lnTo>
                <a:lnTo>
                  <a:pt x="19049" y="1685543"/>
                </a:lnTo>
                <a:lnTo>
                  <a:pt x="9143" y="1676399"/>
                </a:lnTo>
                <a:lnTo>
                  <a:pt x="19049" y="1676399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772149" y="9143"/>
                </a:lnTo>
                <a:lnTo>
                  <a:pt x="5772149" y="4571"/>
                </a:lnTo>
                <a:lnTo>
                  <a:pt x="5767577" y="0"/>
                </a:lnTo>
                <a:close/>
              </a:path>
              <a:path w="5772150" h="1695450">
                <a:moveTo>
                  <a:pt x="19049" y="1676399"/>
                </a:moveTo>
                <a:lnTo>
                  <a:pt x="9143" y="1676399"/>
                </a:lnTo>
                <a:lnTo>
                  <a:pt x="19049" y="1685543"/>
                </a:lnTo>
                <a:lnTo>
                  <a:pt x="19049" y="1676399"/>
                </a:lnTo>
                <a:close/>
              </a:path>
              <a:path w="5772150" h="1695450">
                <a:moveTo>
                  <a:pt x="5753099" y="1676399"/>
                </a:moveTo>
                <a:lnTo>
                  <a:pt x="19049" y="1676399"/>
                </a:lnTo>
                <a:lnTo>
                  <a:pt x="19049" y="1685543"/>
                </a:lnTo>
                <a:lnTo>
                  <a:pt x="5753099" y="1685543"/>
                </a:lnTo>
                <a:lnTo>
                  <a:pt x="5753099" y="1676399"/>
                </a:lnTo>
                <a:close/>
              </a:path>
              <a:path w="5772150" h="1695450">
                <a:moveTo>
                  <a:pt x="5753099" y="9143"/>
                </a:moveTo>
                <a:lnTo>
                  <a:pt x="5753099" y="1685543"/>
                </a:lnTo>
                <a:lnTo>
                  <a:pt x="5762243" y="1676399"/>
                </a:lnTo>
                <a:lnTo>
                  <a:pt x="5772149" y="1676399"/>
                </a:lnTo>
                <a:lnTo>
                  <a:pt x="5772149" y="19049"/>
                </a:lnTo>
                <a:lnTo>
                  <a:pt x="5762243" y="19049"/>
                </a:lnTo>
                <a:lnTo>
                  <a:pt x="5753099" y="9143"/>
                </a:lnTo>
                <a:close/>
              </a:path>
              <a:path w="5772150" h="1695450">
                <a:moveTo>
                  <a:pt x="5772149" y="1676399"/>
                </a:moveTo>
                <a:lnTo>
                  <a:pt x="5762243" y="1676399"/>
                </a:lnTo>
                <a:lnTo>
                  <a:pt x="5753099" y="1685543"/>
                </a:lnTo>
                <a:lnTo>
                  <a:pt x="5772149" y="1685543"/>
                </a:lnTo>
                <a:lnTo>
                  <a:pt x="5772149" y="1676399"/>
                </a:lnTo>
                <a:close/>
              </a:path>
              <a:path w="5772150" h="1695450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772150" h="1695450">
                <a:moveTo>
                  <a:pt x="57530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753099" y="19049"/>
                </a:lnTo>
                <a:lnTo>
                  <a:pt x="5753099" y="9143"/>
                </a:lnTo>
                <a:close/>
              </a:path>
              <a:path w="5772150" h="1695450">
                <a:moveTo>
                  <a:pt x="5772149" y="9143"/>
                </a:moveTo>
                <a:lnTo>
                  <a:pt x="5753099" y="9143"/>
                </a:lnTo>
                <a:lnTo>
                  <a:pt x="5762243" y="19049"/>
                </a:lnTo>
                <a:lnTo>
                  <a:pt x="5772149" y="19049"/>
                </a:lnTo>
                <a:lnTo>
                  <a:pt x="57721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8544" y="2699444"/>
            <a:ext cx="298259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QuizActivity.java: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Complet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Listing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738" y="1134008"/>
            <a:ext cx="38061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packag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com.bignerdranch.a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droid.geo</a:t>
            </a:r>
            <a:r>
              <a:rPr sz="1400" b="1" spc="-20" dirty="0">
                <a:latin typeface="Arial"/>
                <a:cs typeface="Arial"/>
              </a:rPr>
              <a:t>q</a:t>
            </a:r>
            <a:r>
              <a:rPr sz="1400" b="1" spc="-15" dirty="0">
                <a:latin typeface="Arial"/>
                <a:cs typeface="Arial"/>
              </a:rPr>
              <a:t>uiz;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38" y="1560717"/>
            <a:ext cx="256667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android.app.Activit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; </a:t>
            </a: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android.os.Bundle; impor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android.vie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.Menu;</a:t>
            </a:r>
            <a:r>
              <a:rPr sz="1400" b="1" spc="-10" dirty="0">
                <a:latin typeface="Arial"/>
                <a:cs typeface="Arial"/>
              </a:rPr>
              <a:t> import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android.vie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iew;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impor</a:t>
            </a:r>
            <a:r>
              <a:rPr sz="1400" b="1" spc="-5" dirty="0">
                <a:latin typeface="Arial"/>
                <a:cs typeface="Arial"/>
              </a:rPr>
              <a:t>t </a:t>
            </a:r>
            <a:r>
              <a:rPr sz="1400" b="1" spc="-15" dirty="0">
                <a:latin typeface="Arial"/>
                <a:cs typeface="Arial"/>
              </a:rPr>
              <a:t>android.widget.Button; impor</a:t>
            </a:r>
            <a:r>
              <a:rPr sz="1400" b="1" spc="-5" dirty="0">
                <a:latin typeface="Arial"/>
                <a:cs typeface="Arial"/>
              </a:rPr>
              <a:t>t </a:t>
            </a:r>
            <a:r>
              <a:rPr sz="1400" b="1" spc="-15" dirty="0">
                <a:latin typeface="Arial"/>
                <a:cs typeface="Arial"/>
              </a:rPr>
              <a:t>android.widget.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738" y="3054227"/>
            <a:ext cx="36296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QuizActivity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exte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ds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334" y="3480936"/>
            <a:ext cx="188785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Butto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rueButton;</a:t>
            </a:r>
            <a:r>
              <a:rPr sz="1400" b="1" spc="-10" dirty="0">
                <a:latin typeface="Arial"/>
                <a:cs typeface="Arial"/>
              </a:rPr>
              <a:t> Button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mFalseButt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334" y="4121005"/>
            <a:ext cx="5481320" cy="297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09550" marR="885825" indent="-19748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protecte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voi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onCreate(Bundl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savedInstanceState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supe</a:t>
            </a:r>
            <a:r>
              <a:rPr sz="1400" b="1" spc="-9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onCreate(savedInstanceState); setContent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iew(R.la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out.activit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_quiz);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09550" marR="508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</a:t>
            </a:r>
            <a:r>
              <a:rPr sz="1400" b="1" spc="-10" dirty="0">
                <a:latin typeface="Arial"/>
                <a:cs typeface="Arial"/>
              </a:rPr>
              <a:t>n = </a:t>
            </a:r>
            <a:r>
              <a:rPr sz="1400" b="1" spc="-15" dirty="0">
                <a:latin typeface="Arial"/>
                <a:cs typeface="Arial"/>
              </a:rPr>
              <a:t>(Button)fi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ewB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Id(R.id.true_b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tt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n); m</a:t>
            </a:r>
            <a:r>
              <a:rPr sz="1400" b="1" spc="-9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rueButton.setOnClickListener(new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.OnClickListener(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603250" marR="2073910" indent="-1968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void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onClick(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oast.make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ext(QuizActivit</a:t>
            </a:r>
            <a:r>
              <a:rPr sz="1400" b="1" spc="-1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this,</a:t>
            </a:r>
            <a:endParaRPr sz="14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R.string.incorrect_toast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oast.LENGTH_SHORT)</a:t>
            </a:r>
            <a:endParaRPr sz="14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.show();</a:t>
            </a:r>
            <a:endParaRPr sz="1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0945" y="3413438"/>
            <a:ext cx="29825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QuizActivity.java:</a:t>
            </a:r>
            <a:r>
              <a:rPr sz="3200" b="1" spc="-1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Complet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Listing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(Contd)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895" y="1880769"/>
            <a:ext cx="536194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mFalseButto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= </a:t>
            </a:r>
            <a:r>
              <a:rPr sz="1400" b="1" spc="-15" dirty="0">
                <a:latin typeface="Arial"/>
                <a:cs typeface="Arial"/>
              </a:rPr>
              <a:t>(Button)find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ewB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Id(R.id.false_button); mFalseButton.setOnClickListener</a:t>
            </a:r>
            <a:r>
              <a:rPr sz="1400" b="1" spc="-5" dirty="0">
                <a:latin typeface="Arial"/>
                <a:cs typeface="Arial"/>
              </a:rPr>
              <a:t>(</a:t>
            </a:r>
            <a:r>
              <a:rPr sz="1400" b="1" spc="-15" dirty="0">
                <a:latin typeface="Arial"/>
                <a:cs typeface="Arial"/>
              </a:rPr>
              <a:t>new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-75" dirty="0">
                <a:latin typeface="Arial"/>
                <a:cs typeface="Arial"/>
              </a:rPr>
              <a:t>w</a:t>
            </a:r>
            <a:r>
              <a:rPr sz="1400" b="1" spc="-15" dirty="0">
                <a:latin typeface="Arial"/>
                <a:cs typeface="Arial"/>
              </a:rPr>
              <a:t>.OnClickListe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er(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91" y="2520838"/>
            <a:ext cx="457263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08915" marR="1558925" indent="-1968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void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onClick(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iew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{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oast.make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ext(QuizActivit</a:t>
            </a:r>
            <a:r>
              <a:rPr sz="1400" b="1" spc="-1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this,</a:t>
            </a:r>
            <a:endParaRPr sz="14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R.string.correct_toast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oast.LENGTH_SHORT)</a:t>
            </a:r>
            <a:endParaRPr sz="14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.show();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895" y="3800988"/>
            <a:ext cx="2139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536" y="4014337"/>
            <a:ext cx="94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536" y="4441057"/>
            <a:ext cx="444182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publi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boolea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onCreateOptionsMe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u(Men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menu</a:t>
            </a:r>
            <a:r>
              <a:rPr sz="1400" b="1" spc="-5" dirty="0">
                <a:latin typeface="Arial"/>
                <a:cs typeface="Arial"/>
              </a:rPr>
              <a:t>)</a:t>
            </a:r>
            <a:r>
              <a:rPr sz="1400" b="1" spc="-10" dirty="0">
                <a:latin typeface="Arial"/>
                <a:cs typeface="Arial"/>
              </a:rPr>
              <a:t> {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536" y="5081126"/>
            <a:ext cx="4739005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// </a:t>
            </a:r>
            <a:r>
              <a:rPr sz="1400" b="1" spc="-10" dirty="0">
                <a:latin typeface="Arial"/>
                <a:cs typeface="Arial"/>
              </a:rPr>
              <a:t>Inflate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menu;</a:t>
            </a:r>
            <a:endParaRPr sz="1400">
              <a:latin typeface="Arial"/>
              <a:cs typeface="Arial"/>
            </a:endParaRPr>
          </a:p>
          <a:p>
            <a:pPr marL="209550" indent="-14795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// </a:t>
            </a:r>
            <a:r>
              <a:rPr sz="1400" b="1" spc="-10" dirty="0">
                <a:latin typeface="Arial"/>
                <a:cs typeface="Arial"/>
              </a:rPr>
              <a:t>this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items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bar </a:t>
            </a:r>
            <a:r>
              <a:rPr sz="1400" b="1" spc="-5" dirty="0">
                <a:latin typeface="Arial"/>
                <a:cs typeface="Arial"/>
              </a:rPr>
              <a:t>if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it</a:t>
            </a:r>
            <a:r>
              <a:rPr sz="1400" b="1" spc="-10" dirty="0">
                <a:latin typeface="Arial"/>
                <a:cs typeface="Arial"/>
              </a:rPr>
              <a:t> is present.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0955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getMenuInflater().inflate(R.</a:t>
            </a:r>
            <a:r>
              <a:rPr sz="1400" b="1" spc="-2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enu.activit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_quiz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menu);</a:t>
            </a:r>
            <a:r>
              <a:rPr sz="1400" b="1" spc="-10" dirty="0">
                <a:latin typeface="Arial"/>
                <a:cs typeface="Arial"/>
              </a:rPr>
              <a:t> return true;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40" y="6574635"/>
            <a:ext cx="94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055" y="4410455"/>
            <a:ext cx="5200650" cy="2462530"/>
          </a:xfrm>
          <a:custGeom>
            <a:avLst/>
            <a:gdLst/>
            <a:ahLst/>
            <a:cxnLst/>
            <a:rect l="l" t="t" r="r" b="b"/>
            <a:pathLst>
              <a:path w="5200650" h="2462529">
                <a:moveTo>
                  <a:pt x="5196077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458211"/>
                </a:lnTo>
                <a:lnTo>
                  <a:pt x="4571" y="2462021"/>
                </a:lnTo>
                <a:lnTo>
                  <a:pt x="5196077" y="2462021"/>
                </a:lnTo>
                <a:lnTo>
                  <a:pt x="5200649" y="2458211"/>
                </a:lnTo>
                <a:lnTo>
                  <a:pt x="5200649" y="2452877"/>
                </a:lnTo>
                <a:lnTo>
                  <a:pt x="19049" y="2452877"/>
                </a:lnTo>
                <a:lnTo>
                  <a:pt x="9143" y="2442971"/>
                </a:lnTo>
                <a:lnTo>
                  <a:pt x="19049" y="2442971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5200649" y="9143"/>
                </a:lnTo>
                <a:lnTo>
                  <a:pt x="5200649" y="4571"/>
                </a:lnTo>
                <a:lnTo>
                  <a:pt x="5196077" y="0"/>
                </a:lnTo>
                <a:close/>
              </a:path>
              <a:path w="5200650" h="2462529">
                <a:moveTo>
                  <a:pt x="19049" y="2442971"/>
                </a:moveTo>
                <a:lnTo>
                  <a:pt x="9143" y="2442971"/>
                </a:lnTo>
                <a:lnTo>
                  <a:pt x="19049" y="2452877"/>
                </a:lnTo>
                <a:lnTo>
                  <a:pt x="19049" y="2442971"/>
                </a:lnTo>
                <a:close/>
              </a:path>
              <a:path w="5200650" h="2462529">
                <a:moveTo>
                  <a:pt x="5181599" y="2442971"/>
                </a:moveTo>
                <a:lnTo>
                  <a:pt x="19049" y="2442971"/>
                </a:lnTo>
                <a:lnTo>
                  <a:pt x="19049" y="2452877"/>
                </a:lnTo>
                <a:lnTo>
                  <a:pt x="5181599" y="2452877"/>
                </a:lnTo>
                <a:lnTo>
                  <a:pt x="5181599" y="2442971"/>
                </a:lnTo>
                <a:close/>
              </a:path>
              <a:path w="5200650" h="2462529">
                <a:moveTo>
                  <a:pt x="5181599" y="9143"/>
                </a:moveTo>
                <a:lnTo>
                  <a:pt x="5181599" y="2452877"/>
                </a:lnTo>
                <a:lnTo>
                  <a:pt x="5190743" y="2442971"/>
                </a:lnTo>
                <a:lnTo>
                  <a:pt x="5200649" y="2442971"/>
                </a:lnTo>
                <a:lnTo>
                  <a:pt x="5200649" y="19049"/>
                </a:lnTo>
                <a:lnTo>
                  <a:pt x="5190743" y="19049"/>
                </a:lnTo>
                <a:lnTo>
                  <a:pt x="5181599" y="9143"/>
                </a:lnTo>
                <a:close/>
              </a:path>
              <a:path w="5200650" h="2462529">
                <a:moveTo>
                  <a:pt x="5200649" y="2442971"/>
                </a:moveTo>
                <a:lnTo>
                  <a:pt x="5190743" y="2442971"/>
                </a:lnTo>
                <a:lnTo>
                  <a:pt x="5181599" y="2452877"/>
                </a:lnTo>
                <a:lnTo>
                  <a:pt x="5200649" y="2452877"/>
                </a:lnTo>
                <a:lnTo>
                  <a:pt x="5200649" y="2442971"/>
                </a:lnTo>
                <a:close/>
              </a:path>
              <a:path w="5200650" h="2462529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5200650" h="2462529">
                <a:moveTo>
                  <a:pt x="5181599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5181599" y="19049"/>
                </a:lnTo>
                <a:lnTo>
                  <a:pt x="5181599" y="9143"/>
                </a:lnTo>
                <a:close/>
              </a:path>
              <a:path w="5200650" h="2462529">
                <a:moveTo>
                  <a:pt x="5200649" y="9143"/>
                </a:moveTo>
                <a:lnTo>
                  <a:pt x="5181599" y="9143"/>
                </a:lnTo>
                <a:lnTo>
                  <a:pt x="5190743" y="19049"/>
                </a:lnTo>
                <a:lnTo>
                  <a:pt x="5200649" y="19049"/>
                </a:lnTo>
                <a:lnTo>
                  <a:pt x="5200649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2516" y="6692647"/>
            <a:ext cx="13735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an Actio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ba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9800" y="6380988"/>
            <a:ext cx="1287780" cy="490855"/>
          </a:xfrm>
          <a:custGeom>
            <a:avLst/>
            <a:gdLst/>
            <a:ahLst/>
            <a:cxnLst/>
            <a:rect l="l" t="t" r="r" b="b"/>
            <a:pathLst>
              <a:path w="1287779" h="490854">
                <a:moveTo>
                  <a:pt x="54436" y="29435"/>
                </a:moveTo>
                <a:lnTo>
                  <a:pt x="35546" y="32915"/>
                </a:lnTo>
                <a:lnTo>
                  <a:pt x="47864" y="47532"/>
                </a:lnTo>
                <a:lnTo>
                  <a:pt x="1281683" y="490727"/>
                </a:lnTo>
                <a:lnTo>
                  <a:pt x="1287779" y="473201"/>
                </a:lnTo>
                <a:lnTo>
                  <a:pt x="54436" y="29435"/>
                </a:lnTo>
                <a:close/>
              </a:path>
              <a:path w="1287779" h="490854">
                <a:moveTo>
                  <a:pt x="108203" y="0"/>
                </a:moveTo>
                <a:lnTo>
                  <a:pt x="102869" y="1523"/>
                </a:lnTo>
                <a:lnTo>
                  <a:pt x="0" y="19811"/>
                </a:lnTo>
                <a:lnTo>
                  <a:pt x="67817" y="100583"/>
                </a:lnTo>
                <a:lnTo>
                  <a:pt x="70865" y="104393"/>
                </a:lnTo>
                <a:lnTo>
                  <a:pt x="76961" y="105155"/>
                </a:lnTo>
                <a:lnTo>
                  <a:pt x="80771" y="101345"/>
                </a:lnTo>
                <a:lnTo>
                  <a:pt x="84581" y="98297"/>
                </a:lnTo>
                <a:lnTo>
                  <a:pt x="85343" y="92201"/>
                </a:lnTo>
                <a:lnTo>
                  <a:pt x="82295" y="88391"/>
                </a:lnTo>
                <a:lnTo>
                  <a:pt x="47864" y="47532"/>
                </a:lnTo>
                <a:lnTo>
                  <a:pt x="15239" y="35813"/>
                </a:lnTo>
                <a:lnTo>
                  <a:pt x="21335" y="17525"/>
                </a:lnTo>
                <a:lnTo>
                  <a:pt x="112884" y="17525"/>
                </a:lnTo>
                <a:lnTo>
                  <a:pt x="115061" y="13715"/>
                </a:lnTo>
                <a:lnTo>
                  <a:pt x="114299" y="9143"/>
                </a:lnTo>
                <a:lnTo>
                  <a:pt x="113537" y="3809"/>
                </a:lnTo>
                <a:lnTo>
                  <a:pt x="108203" y="0"/>
                </a:lnTo>
                <a:close/>
              </a:path>
              <a:path w="1287779" h="490854">
                <a:moveTo>
                  <a:pt x="21335" y="17525"/>
                </a:moveTo>
                <a:lnTo>
                  <a:pt x="15239" y="35813"/>
                </a:lnTo>
                <a:lnTo>
                  <a:pt x="47864" y="47532"/>
                </a:lnTo>
                <a:lnTo>
                  <a:pt x="37988" y="35813"/>
                </a:lnTo>
                <a:lnTo>
                  <a:pt x="19811" y="35813"/>
                </a:lnTo>
                <a:lnTo>
                  <a:pt x="25145" y="20573"/>
                </a:lnTo>
                <a:lnTo>
                  <a:pt x="29807" y="20573"/>
                </a:lnTo>
                <a:lnTo>
                  <a:pt x="21335" y="17525"/>
                </a:lnTo>
                <a:close/>
              </a:path>
              <a:path w="1287779" h="490854">
                <a:moveTo>
                  <a:pt x="25145" y="20573"/>
                </a:moveTo>
                <a:lnTo>
                  <a:pt x="19811" y="35813"/>
                </a:lnTo>
                <a:lnTo>
                  <a:pt x="35546" y="32915"/>
                </a:lnTo>
                <a:lnTo>
                  <a:pt x="25145" y="20573"/>
                </a:lnTo>
                <a:close/>
              </a:path>
              <a:path w="1287779" h="490854">
                <a:moveTo>
                  <a:pt x="35546" y="32915"/>
                </a:moveTo>
                <a:lnTo>
                  <a:pt x="19811" y="35813"/>
                </a:lnTo>
                <a:lnTo>
                  <a:pt x="37988" y="35813"/>
                </a:lnTo>
                <a:lnTo>
                  <a:pt x="35546" y="32915"/>
                </a:lnTo>
                <a:close/>
              </a:path>
              <a:path w="1287779" h="490854">
                <a:moveTo>
                  <a:pt x="29807" y="20573"/>
                </a:moveTo>
                <a:lnTo>
                  <a:pt x="25145" y="20573"/>
                </a:lnTo>
                <a:lnTo>
                  <a:pt x="35546" y="32915"/>
                </a:lnTo>
                <a:lnTo>
                  <a:pt x="54436" y="29435"/>
                </a:lnTo>
                <a:lnTo>
                  <a:pt x="29807" y="20573"/>
                </a:lnTo>
                <a:close/>
              </a:path>
              <a:path w="1287779" h="490854">
                <a:moveTo>
                  <a:pt x="112884" y="17525"/>
                </a:moveTo>
                <a:lnTo>
                  <a:pt x="21335" y="17525"/>
                </a:lnTo>
                <a:lnTo>
                  <a:pt x="54436" y="29435"/>
                </a:lnTo>
                <a:lnTo>
                  <a:pt x="106679" y="19811"/>
                </a:lnTo>
                <a:lnTo>
                  <a:pt x="112013" y="19049"/>
                </a:lnTo>
                <a:lnTo>
                  <a:pt x="112884" y="17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3276600"/>
            <a:ext cx="51645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800" b="1" spc="-20" dirty="0" smtClean="0">
                <a:solidFill>
                  <a:srgbClr val="FF0000"/>
                </a:solidFill>
                <a:latin typeface="Calibri"/>
                <a:cs typeface="Calibri"/>
              </a:rPr>
              <a:t>Controls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578859"/>
            <a:ext cx="32137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330065"/>
                </a:solidFill>
                <a:latin typeface="Calibri"/>
                <a:cs typeface="Calibri"/>
              </a:rPr>
              <a:t>Checkbox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388103"/>
            <a:ext cx="787908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checke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unchecked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toggle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betwee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indicat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rus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delivery)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TextView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android:textColo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685800"/>
            <a:ext cx="4572000" cy="85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181600"/>
            <a:ext cx="7805928" cy="1373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81" y="5321770"/>
            <a:ext cx="1224280" cy="407034"/>
          </a:xfrm>
          <a:custGeom>
            <a:avLst/>
            <a:gdLst/>
            <a:ahLst/>
            <a:cxnLst/>
            <a:rect l="l" t="t" r="r" b="b"/>
            <a:pathLst>
              <a:path w="1224280" h="407035">
                <a:moveTo>
                  <a:pt x="26978" y="190537"/>
                </a:moveTo>
                <a:lnTo>
                  <a:pt x="12953" y="190537"/>
                </a:lnTo>
                <a:lnTo>
                  <a:pt x="0" y="202729"/>
                </a:lnTo>
                <a:lnTo>
                  <a:pt x="0" y="209587"/>
                </a:lnTo>
                <a:lnTo>
                  <a:pt x="761" y="215683"/>
                </a:lnTo>
                <a:lnTo>
                  <a:pt x="27179" y="264415"/>
                </a:lnTo>
                <a:lnTo>
                  <a:pt x="71615" y="300914"/>
                </a:lnTo>
                <a:lnTo>
                  <a:pt x="131272" y="331026"/>
                </a:lnTo>
                <a:lnTo>
                  <a:pt x="201825" y="355266"/>
                </a:lnTo>
                <a:lnTo>
                  <a:pt x="239838" y="365344"/>
                </a:lnTo>
                <a:lnTo>
                  <a:pt x="278953" y="374148"/>
                </a:lnTo>
                <a:lnTo>
                  <a:pt x="318631" y="381740"/>
                </a:lnTo>
                <a:lnTo>
                  <a:pt x="358331" y="388186"/>
                </a:lnTo>
                <a:lnTo>
                  <a:pt x="397513" y="393549"/>
                </a:lnTo>
                <a:lnTo>
                  <a:pt x="435636" y="397894"/>
                </a:lnTo>
                <a:lnTo>
                  <a:pt x="506546" y="403787"/>
                </a:lnTo>
                <a:lnTo>
                  <a:pt x="566737" y="406378"/>
                </a:lnTo>
                <a:lnTo>
                  <a:pt x="591462" y="406597"/>
                </a:lnTo>
                <a:lnTo>
                  <a:pt x="611885" y="406183"/>
                </a:lnTo>
                <a:lnTo>
                  <a:pt x="643127" y="406183"/>
                </a:lnTo>
                <a:lnTo>
                  <a:pt x="692054" y="405062"/>
                </a:lnTo>
                <a:lnTo>
                  <a:pt x="740535" y="402396"/>
                </a:lnTo>
                <a:lnTo>
                  <a:pt x="801042" y="396758"/>
                </a:lnTo>
                <a:lnTo>
                  <a:pt x="869461" y="387695"/>
                </a:lnTo>
                <a:lnTo>
                  <a:pt x="909005" y="381037"/>
                </a:lnTo>
                <a:lnTo>
                  <a:pt x="611885" y="381037"/>
                </a:lnTo>
                <a:lnTo>
                  <a:pt x="594957" y="380613"/>
                </a:lnTo>
                <a:lnTo>
                  <a:pt x="563764" y="380613"/>
                </a:lnTo>
                <a:lnTo>
                  <a:pt x="541999" y="380269"/>
                </a:lnTo>
                <a:lnTo>
                  <a:pt x="488136" y="377378"/>
                </a:lnTo>
                <a:lnTo>
                  <a:pt x="423900" y="371299"/>
                </a:lnTo>
                <a:lnTo>
                  <a:pt x="353371" y="361733"/>
                </a:lnTo>
                <a:lnTo>
                  <a:pt x="280633" y="348375"/>
                </a:lnTo>
                <a:lnTo>
                  <a:pt x="209768" y="330925"/>
                </a:lnTo>
                <a:lnTo>
                  <a:pt x="144856" y="309080"/>
                </a:lnTo>
                <a:lnTo>
                  <a:pt x="89982" y="282538"/>
                </a:lnTo>
                <a:lnTo>
                  <a:pt x="49225" y="250999"/>
                </a:lnTo>
                <a:lnTo>
                  <a:pt x="27367" y="215683"/>
                </a:lnTo>
                <a:lnTo>
                  <a:pt x="12953" y="215683"/>
                </a:lnTo>
                <a:lnTo>
                  <a:pt x="25145" y="202729"/>
                </a:lnTo>
                <a:lnTo>
                  <a:pt x="25145" y="198919"/>
                </a:lnTo>
                <a:lnTo>
                  <a:pt x="26669" y="191299"/>
                </a:lnTo>
                <a:lnTo>
                  <a:pt x="26978" y="190537"/>
                </a:lnTo>
                <a:close/>
              </a:path>
              <a:path w="1224280" h="407035">
                <a:moveTo>
                  <a:pt x="642365" y="380275"/>
                </a:moveTo>
                <a:lnTo>
                  <a:pt x="611885" y="381037"/>
                </a:lnTo>
                <a:lnTo>
                  <a:pt x="909005" y="381037"/>
                </a:lnTo>
                <a:lnTo>
                  <a:pt x="910691" y="380713"/>
                </a:lnTo>
                <a:lnTo>
                  <a:pt x="659632" y="380713"/>
                </a:lnTo>
                <a:lnTo>
                  <a:pt x="642365" y="380275"/>
                </a:lnTo>
                <a:close/>
              </a:path>
              <a:path w="1224280" h="407035">
                <a:moveTo>
                  <a:pt x="908412" y="25183"/>
                </a:moveTo>
                <a:lnTo>
                  <a:pt x="642365" y="25183"/>
                </a:lnTo>
                <a:lnTo>
                  <a:pt x="672845" y="25945"/>
                </a:lnTo>
                <a:lnTo>
                  <a:pt x="689260" y="26045"/>
                </a:lnTo>
                <a:lnTo>
                  <a:pt x="709762" y="26821"/>
                </a:lnTo>
                <a:lnTo>
                  <a:pt x="760993" y="30543"/>
                </a:lnTo>
                <a:lnTo>
                  <a:pt x="822468" y="37386"/>
                </a:lnTo>
                <a:lnTo>
                  <a:pt x="890119" y="47627"/>
                </a:lnTo>
                <a:lnTo>
                  <a:pt x="959876" y="61540"/>
                </a:lnTo>
                <a:lnTo>
                  <a:pt x="1027672" y="79403"/>
                </a:lnTo>
                <a:lnTo>
                  <a:pt x="1089438" y="101492"/>
                </a:lnTo>
                <a:lnTo>
                  <a:pt x="1141104" y="128082"/>
                </a:lnTo>
                <a:lnTo>
                  <a:pt x="1178602" y="159449"/>
                </a:lnTo>
                <a:lnTo>
                  <a:pt x="1197863" y="195871"/>
                </a:lnTo>
                <a:lnTo>
                  <a:pt x="1198625" y="199681"/>
                </a:lnTo>
                <a:lnTo>
                  <a:pt x="1198625" y="207301"/>
                </a:lnTo>
                <a:lnTo>
                  <a:pt x="1176865" y="248621"/>
                </a:lnTo>
                <a:lnTo>
                  <a:pt x="1136798" y="280773"/>
                </a:lnTo>
                <a:lnTo>
                  <a:pt x="1081934" y="307861"/>
                </a:lnTo>
                <a:lnTo>
                  <a:pt x="1016544" y="330176"/>
                </a:lnTo>
                <a:lnTo>
                  <a:pt x="944899" y="348012"/>
                </a:lnTo>
                <a:lnTo>
                  <a:pt x="871272" y="361663"/>
                </a:lnTo>
                <a:lnTo>
                  <a:pt x="799934" y="371422"/>
                </a:lnTo>
                <a:lnTo>
                  <a:pt x="735155" y="377581"/>
                </a:lnTo>
                <a:lnTo>
                  <a:pt x="681209" y="380434"/>
                </a:lnTo>
                <a:lnTo>
                  <a:pt x="659632" y="380713"/>
                </a:lnTo>
                <a:lnTo>
                  <a:pt x="910691" y="380713"/>
                </a:lnTo>
                <a:lnTo>
                  <a:pt x="977928" y="366694"/>
                </a:lnTo>
                <a:lnTo>
                  <a:pt x="1048135" y="347097"/>
                </a:lnTo>
                <a:lnTo>
                  <a:pt x="1111859" y="322496"/>
                </a:lnTo>
                <a:lnTo>
                  <a:pt x="1164988" y="292440"/>
                </a:lnTo>
                <a:lnTo>
                  <a:pt x="1203409" y="256478"/>
                </a:lnTo>
                <a:lnTo>
                  <a:pt x="1223009" y="214159"/>
                </a:lnTo>
                <a:lnTo>
                  <a:pt x="1223771" y="208825"/>
                </a:lnTo>
                <a:lnTo>
                  <a:pt x="1223771" y="196633"/>
                </a:lnTo>
                <a:lnTo>
                  <a:pt x="1201193" y="147088"/>
                </a:lnTo>
                <a:lnTo>
                  <a:pt x="1159991" y="110409"/>
                </a:lnTo>
                <a:lnTo>
                  <a:pt x="1103658" y="79994"/>
                </a:lnTo>
                <a:lnTo>
                  <a:pt x="1036450" y="55339"/>
                </a:lnTo>
                <a:lnTo>
                  <a:pt x="962622" y="35936"/>
                </a:lnTo>
                <a:lnTo>
                  <a:pt x="924555" y="28047"/>
                </a:lnTo>
                <a:lnTo>
                  <a:pt x="908412" y="25183"/>
                </a:lnTo>
                <a:close/>
              </a:path>
              <a:path w="1224280" h="407035">
                <a:moveTo>
                  <a:pt x="581405" y="380275"/>
                </a:moveTo>
                <a:lnTo>
                  <a:pt x="563764" y="380613"/>
                </a:lnTo>
                <a:lnTo>
                  <a:pt x="594957" y="380613"/>
                </a:lnTo>
                <a:lnTo>
                  <a:pt x="581405" y="380275"/>
                </a:lnTo>
                <a:close/>
              </a:path>
              <a:path w="1224280" h="407035">
                <a:moveTo>
                  <a:pt x="25145" y="202729"/>
                </a:moveTo>
                <a:lnTo>
                  <a:pt x="12953" y="215683"/>
                </a:lnTo>
                <a:lnTo>
                  <a:pt x="19811" y="215683"/>
                </a:lnTo>
                <a:lnTo>
                  <a:pt x="25145" y="210349"/>
                </a:lnTo>
                <a:lnTo>
                  <a:pt x="25145" y="202729"/>
                </a:lnTo>
                <a:close/>
              </a:path>
              <a:path w="1224280" h="407035">
                <a:moveTo>
                  <a:pt x="25145" y="206539"/>
                </a:moveTo>
                <a:lnTo>
                  <a:pt x="25145" y="210349"/>
                </a:lnTo>
                <a:lnTo>
                  <a:pt x="19811" y="215683"/>
                </a:lnTo>
                <a:lnTo>
                  <a:pt x="27367" y="215683"/>
                </a:lnTo>
                <a:lnTo>
                  <a:pt x="26669" y="214159"/>
                </a:lnTo>
                <a:lnTo>
                  <a:pt x="25145" y="206539"/>
                </a:lnTo>
                <a:close/>
              </a:path>
              <a:path w="1224280" h="407035">
                <a:moveTo>
                  <a:pt x="12953" y="190537"/>
                </a:moveTo>
                <a:lnTo>
                  <a:pt x="9143" y="190537"/>
                </a:lnTo>
                <a:lnTo>
                  <a:pt x="6095" y="192061"/>
                </a:lnTo>
                <a:lnTo>
                  <a:pt x="3047" y="194347"/>
                </a:lnTo>
                <a:lnTo>
                  <a:pt x="761" y="196633"/>
                </a:lnTo>
                <a:lnTo>
                  <a:pt x="0" y="200443"/>
                </a:lnTo>
                <a:lnTo>
                  <a:pt x="0" y="202729"/>
                </a:lnTo>
                <a:lnTo>
                  <a:pt x="12953" y="190537"/>
                </a:lnTo>
                <a:close/>
              </a:path>
              <a:path w="1224280" h="407035">
                <a:moveTo>
                  <a:pt x="561303" y="0"/>
                </a:moveTo>
                <a:lnTo>
                  <a:pt x="510719" y="1918"/>
                </a:lnTo>
                <a:lnTo>
                  <a:pt x="447745" y="6868"/>
                </a:lnTo>
                <a:lnTo>
                  <a:pt x="376560" y="15298"/>
                </a:lnTo>
                <a:lnTo>
                  <a:pt x="301343" y="27659"/>
                </a:lnTo>
                <a:lnTo>
                  <a:pt x="263527" y="35453"/>
                </a:lnTo>
                <a:lnTo>
                  <a:pt x="226271" y="44398"/>
                </a:lnTo>
                <a:lnTo>
                  <a:pt x="155523" y="65966"/>
                </a:lnTo>
                <a:lnTo>
                  <a:pt x="93278" y="92812"/>
                </a:lnTo>
                <a:lnTo>
                  <a:pt x="43714" y="125384"/>
                </a:lnTo>
                <a:lnTo>
                  <a:pt x="11010" y="164133"/>
                </a:lnTo>
                <a:lnTo>
                  <a:pt x="0" y="197395"/>
                </a:lnTo>
                <a:lnTo>
                  <a:pt x="0" y="200443"/>
                </a:lnTo>
                <a:lnTo>
                  <a:pt x="761" y="196633"/>
                </a:lnTo>
                <a:lnTo>
                  <a:pt x="3047" y="194347"/>
                </a:lnTo>
                <a:lnTo>
                  <a:pt x="6095" y="192061"/>
                </a:lnTo>
                <a:lnTo>
                  <a:pt x="9143" y="190537"/>
                </a:lnTo>
                <a:lnTo>
                  <a:pt x="26978" y="190537"/>
                </a:lnTo>
                <a:lnTo>
                  <a:pt x="32562" y="176726"/>
                </a:lnTo>
                <a:lnTo>
                  <a:pt x="57531" y="147065"/>
                </a:lnTo>
                <a:lnTo>
                  <a:pt x="90783" y="123917"/>
                </a:lnTo>
                <a:lnTo>
                  <a:pt x="137159" y="100621"/>
                </a:lnTo>
                <a:lnTo>
                  <a:pt x="178006" y="85214"/>
                </a:lnTo>
                <a:lnTo>
                  <a:pt x="220649" y="71960"/>
                </a:lnTo>
                <a:lnTo>
                  <a:pt x="264714" y="60707"/>
                </a:lnTo>
                <a:lnTo>
                  <a:pt x="309823" y="51303"/>
                </a:lnTo>
                <a:lnTo>
                  <a:pt x="355603" y="43595"/>
                </a:lnTo>
                <a:lnTo>
                  <a:pt x="401677" y="37432"/>
                </a:lnTo>
                <a:lnTo>
                  <a:pt x="447670" y="32662"/>
                </a:lnTo>
                <a:lnTo>
                  <a:pt x="493206" y="29131"/>
                </a:lnTo>
                <a:lnTo>
                  <a:pt x="559832" y="25828"/>
                </a:lnTo>
                <a:lnTo>
                  <a:pt x="581405" y="25183"/>
                </a:lnTo>
                <a:lnTo>
                  <a:pt x="908412" y="25183"/>
                </a:lnTo>
                <a:lnTo>
                  <a:pt x="886430" y="21282"/>
                </a:lnTo>
                <a:lnTo>
                  <a:pt x="812129" y="10870"/>
                </a:lnTo>
                <a:lnTo>
                  <a:pt x="743975" y="4196"/>
                </a:lnTo>
                <a:lnTo>
                  <a:pt x="686222" y="753"/>
                </a:lnTo>
                <a:lnTo>
                  <a:pt x="580643" y="37"/>
                </a:lnTo>
                <a:lnTo>
                  <a:pt x="5613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Making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/>
              <a:t>Checkbo</a:t>
            </a:r>
            <a:r>
              <a:rPr sz="3200" spc="-15" dirty="0"/>
              <a:t>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Responsive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299519"/>
            <a:ext cx="7604759" cy="360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Checkbo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responsive:</a:t>
            </a:r>
            <a:endParaRPr sz="2800">
              <a:latin typeface="Calibri"/>
              <a:cs typeface="Calibri"/>
            </a:endParaRPr>
          </a:p>
          <a:p>
            <a:pPr marL="814069" lvl="1" indent="-457200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Calibri"/>
              <a:buAutoNum type="arabicPeriod"/>
              <a:tabLst>
                <a:tab pos="814705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android:onClick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814069" marR="5080" lvl="1" indent="-457200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Calibri"/>
              <a:buAutoNum type="arabicPeriod"/>
              <a:tabLst>
                <a:tab pos="814705" algn="l"/>
              </a:tabLst>
            </a:pPr>
            <a:r>
              <a:rPr sz="2400" spc="-20" dirty="0">
                <a:latin typeface="Calibri"/>
                <a:cs typeface="Calibri"/>
              </a:rPr>
              <a:t>Creat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ClickListene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bject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override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ethod,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checkbox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commands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isChecked(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determin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setChecked(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unchecked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toggle(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toggle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1752600"/>
            <a:ext cx="2695955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57" y="3743194"/>
            <a:ext cx="69024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4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48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Desig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40" y="855402"/>
            <a:ext cx="4950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Checkbo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x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Example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Java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447800"/>
            <a:ext cx="537210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4664964"/>
            <a:ext cx="1981200" cy="110489"/>
          </a:xfrm>
          <a:custGeom>
            <a:avLst/>
            <a:gdLst/>
            <a:ahLst/>
            <a:cxnLst/>
            <a:rect l="l" t="t" r="r" b="b"/>
            <a:pathLst>
              <a:path w="1981200" h="110489">
                <a:moveTo>
                  <a:pt x="95249" y="0"/>
                </a:moveTo>
                <a:lnTo>
                  <a:pt x="90677" y="2285"/>
                </a:lnTo>
                <a:lnTo>
                  <a:pt x="0" y="54863"/>
                </a:lnTo>
                <a:lnTo>
                  <a:pt x="90677" y="107441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3725"/>
                </a:lnTo>
                <a:lnTo>
                  <a:pt x="55380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4601" y="45719"/>
                </a:lnTo>
                <a:lnTo>
                  <a:pt x="100583" y="19049"/>
                </a:lnTo>
                <a:lnTo>
                  <a:pt x="104393" y="16001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1981200" h="110489">
                <a:moveTo>
                  <a:pt x="54601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5380" y="64769"/>
                </a:lnTo>
                <a:lnTo>
                  <a:pt x="52797" y="63245"/>
                </a:lnTo>
                <a:lnTo>
                  <a:pt x="24383" y="63245"/>
                </a:lnTo>
                <a:lnTo>
                  <a:pt x="24383" y="46481"/>
                </a:lnTo>
                <a:lnTo>
                  <a:pt x="53287" y="46481"/>
                </a:lnTo>
                <a:lnTo>
                  <a:pt x="54601" y="45719"/>
                </a:lnTo>
                <a:close/>
              </a:path>
              <a:path w="1981200" h="110489">
                <a:moveTo>
                  <a:pt x="1981199" y="45719"/>
                </a:moveTo>
                <a:lnTo>
                  <a:pt x="54601" y="45719"/>
                </a:lnTo>
                <a:lnTo>
                  <a:pt x="38712" y="54935"/>
                </a:lnTo>
                <a:lnTo>
                  <a:pt x="55380" y="64769"/>
                </a:lnTo>
                <a:lnTo>
                  <a:pt x="1981199" y="64769"/>
                </a:lnTo>
                <a:lnTo>
                  <a:pt x="1981199" y="45719"/>
                </a:lnTo>
                <a:close/>
              </a:path>
              <a:path w="1981200" h="110489">
                <a:moveTo>
                  <a:pt x="24383" y="46481"/>
                </a:moveTo>
                <a:lnTo>
                  <a:pt x="24383" y="63245"/>
                </a:lnTo>
                <a:lnTo>
                  <a:pt x="38712" y="54935"/>
                </a:lnTo>
                <a:lnTo>
                  <a:pt x="24383" y="46481"/>
                </a:lnTo>
                <a:close/>
              </a:path>
              <a:path w="1981200" h="110489">
                <a:moveTo>
                  <a:pt x="38712" y="54935"/>
                </a:moveTo>
                <a:lnTo>
                  <a:pt x="24383" y="63245"/>
                </a:lnTo>
                <a:lnTo>
                  <a:pt x="52797" y="63245"/>
                </a:lnTo>
                <a:lnTo>
                  <a:pt x="38712" y="54935"/>
                </a:lnTo>
                <a:close/>
              </a:path>
              <a:path w="1981200" h="110489">
                <a:moveTo>
                  <a:pt x="53287" y="46481"/>
                </a:moveTo>
                <a:lnTo>
                  <a:pt x="24383" y="46481"/>
                </a:lnTo>
                <a:lnTo>
                  <a:pt x="38712" y="54935"/>
                </a:lnTo>
                <a:lnTo>
                  <a:pt x="53287" y="464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5745" y="4252740"/>
            <a:ext cx="2687955" cy="208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Registe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listener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OnCheckedChangeListener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notifie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checkbox stat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82600" marR="751205" algn="just">
              <a:lnSpc>
                <a:spcPct val="100000"/>
              </a:lnSpc>
              <a:spcBef>
                <a:spcPts val="128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Callback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called Whe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checkbox stat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7900" y="5912358"/>
            <a:ext cx="876300" cy="110489"/>
          </a:xfrm>
          <a:custGeom>
            <a:avLst/>
            <a:gdLst/>
            <a:ahLst/>
            <a:cxnLst/>
            <a:rect l="l" t="t" r="r" b="b"/>
            <a:pathLst>
              <a:path w="876300" h="110489">
                <a:moveTo>
                  <a:pt x="95249" y="0"/>
                </a:moveTo>
                <a:lnTo>
                  <a:pt x="90677" y="3047"/>
                </a:lnTo>
                <a:lnTo>
                  <a:pt x="0" y="55625"/>
                </a:lnTo>
                <a:lnTo>
                  <a:pt x="90677" y="108203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4487"/>
                </a:lnTo>
                <a:lnTo>
                  <a:pt x="100583" y="91439"/>
                </a:lnTo>
                <a:lnTo>
                  <a:pt x="54601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5380" y="45719"/>
                </a:lnTo>
                <a:lnTo>
                  <a:pt x="104393" y="16763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876300" h="110489">
                <a:moveTo>
                  <a:pt x="55380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4601" y="64769"/>
                </a:lnTo>
                <a:lnTo>
                  <a:pt x="53287" y="64007"/>
                </a:lnTo>
                <a:lnTo>
                  <a:pt x="24383" y="64007"/>
                </a:lnTo>
                <a:lnTo>
                  <a:pt x="24383" y="47243"/>
                </a:lnTo>
                <a:lnTo>
                  <a:pt x="52797" y="47243"/>
                </a:lnTo>
                <a:lnTo>
                  <a:pt x="55380" y="45719"/>
                </a:lnTo>
                <a:close/>
              </a:path>
              <a:path w="876300" h="110489">
                <a:moveTo>
                  <a:pt x="876299" y="45719"/>
                </a:moveTo>
                <a:lnTo>
                  <a:pt x="55380" y="45719"/>
                </a:lnTo>
                <a:lnTo>
                  <a:pt x="38712" y="55554"/>
                </a:lnTo>
                <a:lnTo>
                  <a:pt x="54601" y="64769"/>
                </a:lnTo>
                <a:lnTo>
                  <a:pt x="876299" y="64769"/>
                </a:lnTo>
                <a:lnTo>
                  <a:pt x="876299" y="45719"/>
                </a:lnTo>
                <a:close/>
              </a:path>
              <a:path w="876300" h="110489">
                <a:moveTo>
                  <a:pt x="24383" y="47243"/>
                </a:moveTo>
                <a:lnTo>
                  <a:pt x="24383" y="64007"/>
                </a:lnTo>
                <a:lnTo>
                  <a:pt x="38712" y="55554"/>
                </a:lnTo>
                <a:lnTo>
                  <a:pt x="24383" y="47243"/>
                </a:lnTo>
                <a:close/>
              </a:path>
              <a:path w="876300" h="110489">
                <a:moveTo>
                  <a:pt x="38712" y="55554"/>
                </a:moveTo>
                <a:lnTo>
                  <a:pt x="24383" y="64007"/>
                </a:lnTo>
                <a:lnTo>
                  <a:pt x="53287" y="64007"/>
                </a:lnTo>
                <a:lnTo>
                  <a:pt x="38712" y="55554"/>
                </a:lnTo>
                <a:close/>
              </a:path>
              <a:path w="876300" h="110489">
                <a:moveTo>
                  <a:pt x="52797" y="47243"/>
                </a:moveTo>
                <a:lnTo>
                  <a:pt x="24383" y="47243"/>
                </a:lnTo>
                <a:lnTo>
                  <a:pt x="38712" y="55554"/>
                </a:lnTo>
                <a:lnTo>
                  <a:pt x="52797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607" y="5169408"/>
            <a:ext cx="5397500" cy="1930400"/>
          </a:xfrm>
          <a:custGeom>
            <a:avLst/>
            <a:gdLst/>
            <a:ahLst/>
            <a:cxnLst/>
            <a:rect l="l" t="t" r="r" b="b"/>
            <a:pathLst>
              <a:path w="5397500" h="1930400">
                <a:moveTo>
                  <a:pt x="53919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1924811"/>
                </a:lnTo>
                <a:lnTo>
                  <a:pt x="5333" y="1930145"/>
                </a:lnTo>
                <a:lnTo>
                  <a:pt x="5391911" y="1930145"/>
                </a:lnTo>
                <a:lnTo>
                  <a:pt x="5397245" y="1924811"/>
                </a:lnTo>
                <a:lnTo>
                  <a:pt x="5397245" y="1917191"/>
                </a:lnTo>
                <a:lnTo>
                  <a:pt x="25145" y="1917191"/>
                </a:lnTo>
                <a:lnTo>
                  <a:pt x="12191" y="1904999"/>
                </a:lnTo>
                <a:lnTo>
                  <a:pt x="25145" y="1904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397245" y="12191"/>
                </a:lnTo>
                <a:lnTo>
                  <a:pt x="5397245" y="5333"/>
                </a:lnTo>
                <a:lnTo>
                  <a:pt x="5391911" y="0"/>
                </a:lnTo>
                <a:close/>
              </a:path>
              <a:path w="5397500" h="1930400">
                <a:moveTo>
                  <a:pt x="25145" y="1904999"/>
                </a:moveTo>
                <a:lnTo>
                  <a:pt x="12191" y="1904999"/>
                </a:lnTo>
                <a:lnTo>
                  <a:pt x="25145" y="1917191"/>
                </a:lnTo>
                <a:lnTo>
                  <a:pt x="25145" y="1904999"/>
                </a:lnTo>
                <a:close/>
              </a:path>
              <a:path w="5397500" h="1930400">
                <a:moveTo>
                  <a:pt x="5372099" y="1904999"/>
                </a:moveTo>
                <a:lnTo>
                  <a:pt x="25145" y="1904999"/>
                </a:lnTo>
                <a:lnTo>
                  <a:pt x="25145" y="1917191"/>
                </a:lnTo>
                <a:lnTo>
                  <a:pt x="5372099" y="1917191"/>
                </a:lnTo>
                <a:lnTo>
                  <a:pt x="5372099" y="1904999"/>
                </a:lnTo>
                <a:close/>
              </a:path>
              <a:path w="5397500" h="1930400">
                <a:moveTo>
                  <a:pt x="5372099" y="12191"/>
                </a:moveTo>
                <a:lnTo>
                  <a:pt x="5372099" y="1917191"/>
                </a:lnTo>
                <a:lnTo>
                  <a:pt x="5384291" y="1904999"/>
                </a:lnTo>
                <a:lnTo>
                  <a:pt x="5397245" y="1904999"/>
                </a:lnTo>
                <a:lnTo>
                  <a:pt x="5397245" y="25145"/>
                </a:lnTo>
                <a:lnTo>
                  <a:pt x="5384291" y="25145"/>
                </a:lnTo>
                <a:lnTo>
                  <a:pt x="5372099" y="12191"/>
                </a:lnTo>
                <a:close/>
              </a:path>
              <a:path w="5397500" h="1930400">
                <a:moveTo>
                  <a:pt x="5397245" y="1904999"/>
                </a:moveTo>
                <a:lnTo>
                  <a:pt x="5384291" y="1904999"/>
                </a:lnTo>
                <a:lnTo>
                  <a:pt x="5372099" y="1917191"/>
                </a:lnTo>
                <a:lnTo>
                  <a:pt x="5397245" y="1917191"/>
                </a:lnTo>
                <a:lnTo>
                  <a:pt x="5397245" y="1904999"/>
                </a:lnTo>
                <a:close/>
              </a:path>
              <a:path w="5397500" h="1930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397500" h="1930400">
                <a:moveTo>
                  <a:pt x="53720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372099" y="25145"/>
                </a:lnTo>
                <a:lnTo>
                  <a:pt x="5372099" y="12191"/>
                </a:lnTo>
                <a:close/>
              </a:path>
              <a:path w="5397500" h="1930400">
                <a:moveTo>
                  <a:pt x="5397245" y="12191"/>
                </a:moveTo>
                <a:lnTo>
                  <a:pt x="5372099" y="12191"/>
                </a:lnTo>
                <a:lnTo>
                  <a:pt x="5384291" y="25145"/>
                </a:lnTo>
                <a:lnTo>
                  <a:pt x="5397245" y="25145"/>
                </a:lnTo>
                <a:lnTo>
                  <a:pt x="53972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9145" y="2835419"/>
            <a:ext cx="210248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Checkbo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inherit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from CompoundButton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0" y="2999232"/>
            <a:ext cx="2057400" cy="110489"/>
          </a:xfrm>
          <a:custGeom>
            <a:avLst/>
            <a:gdLst/>
            <a:ahLst/>
            <a:cxnLst/>
            <a:rect l="l" t="t" r="r" b="b"/>
            <a:pathLst>
              <a:path w="2057400" h="110489">
                <a:moveTo>
                  <a:pt x="95249" y="0"/>
                </a:moveTo>
                <a:lnTo>
                  <a:pt x="90677" y="3047"/>
                </a:lnTo>
                <a:lnTo>
                  <a:pt x="0" y="55625"/>
                </a:lnTo>
                <a:lnTo>
                  <a:pt x="90677" y="108203"/>
                </a:lnTo>
                <a:lnTo>
                  <a:pt x="95249" y="110489"/>
                </a:lnTo>
                <a:lnTo>
                  <a:pt x="101345" y="108965"/>
                </a:lnTo>
                <a:lnTo>
                  <a:pt x="105917" y="99821"/>
                </a:lnTo>
                <a:lnTo>
                  <a:pt x="104393" y="94487"/>
                </a:lnTo>
                <a:lnTo>
                  <a:pt x="100583" y="91439"/>
                </a:lnTo>
                <a:lnTo>
                  <a:pt x="54601" y="64769"/>
                </a:lnTo>
                <a:lnTo>
                  <a:pt x="19049" y="64769"/>
                </a:lnTo>
                <a:lnTo>
                  <a:pt x="19049" y="45719"/>
                </a:lnTo>
                <a:lnTo>
                  <a:pt x="55380" y="45719"/>
                </a:lnTo>
                <a:lnTo>
                  <a:pt x="104393" y="16763"/>
                </a:lnTo>
                <a:lnTo>
                  <a:pt x="105917" y="10667"/>
                </a:lnTo>
                <a:lnTo>
                  <a:pt x="101345" y="1523"/>
                </a:lnTo>
                <a:lnTo>
                  <a:pt x="95249" y="0"/>
                </a:lnTo>
                <a:close/>
              </a:path>
              <a:path w="2057400" h="110489">
                <a:moveTo>
                  <a:pt x="55380" y="45719"/>
                </a:moveTo>
                <a:lnTo>
                  <a:pt x="19049" y="45719"/>
                </a:lnTo>
                <a:lnTo>
                  <a:pt x="19049" y="64769"/>
                </a:lnTo>
                <a:lnTo>
                  <a:pt x="54601" y="64769"/>
                </a:lnTo>
                <a:lnTo>
                  <a:pt x="53287" y="64007"/>
                </a:lnTo>
                <a:lnTo>
                  <a:pt x="24383" y="64007"/>
                </a:lnTo>
                <a:lnTo>
                  <a:pt x="24383" y="47243"/>
                </a:lnTo>
                <a:lnTo>
                  <a:pt x="52797" y="47243"/>
                </a:lnTo>
                <a:lnTo>
                  <a:pt x="55380" y="45719"/>
                </a:lnTo>
                <a:close/>
              </a:path>
              <a:path w="2057400" h="110489">
                <a:moveTo>
                  <a:pt x="2057399" y="45719"/>
                </a:moveTo>
                <a:lnTo>
                  <a:pt x="55380" y="45719"/>
                </a:lnTo>
                <a:lnTo>
                  <a:pt x="38712" y="55554"/>
                </a:lnTo>
                <a:lnTo>
                  <a:pt x="54601" y="64769"/>
                </a:lnTo>
                <a:lnTo>
                  <a:pt x="2057399" y="64769"/>
                </a:lnTo>
                <a:lnTo>
                  <a:pt x="2057399" y="45719"/>
                </a:lnTo>
                <a:close/>
              </a:path>
              <a:path w="2057400" h="110489">
                <a:moveTo>
                  <a:pt x="24383" y="47243"/>
                </a:moveTo>
                <a:lnTo>
                  <a:pt x="24383" y="64007"/>
                </a:lnTo>
                <a:lnTo>
                  <a:pt x="38712" y="55554"/>
                </a:lnTo>
                <a:lnTo>
                  <a:pt x="24383" y="47243"/>
                </a:lnTo>
                <a:close/>
              </a:path>
              <a:path w="2057400" h="110489">
                <a:moveTo>
                  <a:pt x="38712" y="55554"/>
                </a:moveTo>
                <a:lnTo>
                  <a:pt x="24383" y="64007"/>
                </a:lnTo>
                <a:lnTo>
                  <a:pt x="53287" y="64007"/>
                </a:lnTo>
                <a:lnTo>
                  <a:pt x="38712" y="55554"/>
                </a:lnTo>
                <a:close/>
              </a:path>
              <a:path w="2057400" h="110489">
                <a:moveTo>
                  <a:pt x="52797" y="47243"/>
                </a:moveTo>
                <a:lnTo>
                  <a:pt x="24383" y="47243"/>
                </a:lnTo>
                <a:lnTo>
                  <a:pt x="38712" y="55554"/>
                </a:lnTo>
                <a:lnTo>
                  <a:pt x="52797" y="47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Checkbo</a:t>
            </a:r>
            <a:r>
              <a:rPr sz="3200" spc="-15" dirty="0"/>
              <a:t>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Example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Result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197607"/>
            <a:ext cx="2811779" cy="4639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2133600"/>
            <a:ext cx="2835402" cy="4634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1307" y="2744007"/>
            <a:ext cx="482600" cy="330200"/>
          </a:xfrm>
          <a:custGeom>
            <a:avLst/>
            <a:gdLst/>
            <a:ahLst/>
            <a:cxnLst/>
            <a:rect l="l" t="t" r="r" b="b"/>
            <a:pathLst>
              <a:path w="482600" h="330200">
                <a:moveTo>
                  <a:pt x="241786" y="0"/>
                </a:moveTo>
                <a:lnTo>
                  <a:pt x="176353" y="5758"/>
                </a:lnTo>
                <a:lnTo>
                  <a:pt x="115187" y="23362"/>
                </a:lnTo>
                <a:lnTo>
                  <a:pt x="62635" y="52865"/>
                </a:lnTo>
                <a:lnTo>
                  <a:pt x="23044" y="94321"/>
                </a:lnTo>
                <a:lnTo>
                  <a:pt x="761" y="147782"/>
                </a:lnTo>
                <a:lnTo>
                  <a:pt x="0" y="156164"/>
                </a:lnTo>
                <a:lnTo>
                  <a:pt x="0" y="173690"/>
                </a:lnTo>
                <a:lnTo>
                  <a:pt x="10991" y="213714"/>
                </a:lnTo>
                <a:lnTo>
                  <a:pt x="35066" y="250735"/>
                </a:lnTo>
                <a:lnTo>
                  <a:pt x="67938" y="280110"/>
                </a:lnTo>
                <a:lnTo>
                  <a:pt x="107217" y="302285"/>
                </a:lnTo>
                <a:lnTo>
                  <a:pt x="150514" y="317703"/>
                </a:lnTo>
                <a:lnTo>
                  <a:pt x="195440" y="326809"/>
                </a:lnTo>
                <a:lnTo>
                  <a:pt x="239606" y="330047"/>
                </a:lnTo>
                <a:lnTo>
                  <a:pt x="253745" y="329900"/>
                </a:lnTo>
                <a:lnTo>
                  <a:pt x="265937" y="329138"/>
                </a:lnTo>
                <a:lnTo>
                  <a:pt x="277367" y="327614"/>
                </a:lnTo>
                <a:lnTo>
                  <a:pt x="290492" y="326170"/>
                </a:lnTo>
                <a:lnTo>
                  <a:pt x="330934" y="317984"/>
                </a:lnTo>
                <a:lnTo>
                  <a:pt x="371085" y="303938"/>
                </a:lnTo>
                <a:lnTo>
                  <a:pt x="371387" y="303797"/>
                </a:lnTo>
                <a:lnTo>
                  <a:pt x="248290" y="303797"/>
                </a:lnTo>
                <a:lnTo>
                  <a:pt x="218742" y="303131"/>
                </a:lnTo>
                <a:lnTo>
                  <a:pt x="161214" y="294271"/>
                </a:lnTo>
                <a:lnTo>
                  <a:pt x="109020" y="275383"/>
                </a:lnTo>
                <a:lnTo>
                  <a:pt x="66055" y="246477"/>
                </a:lnTo>
                <a:lnTo>
                  <a:pt x="36213" y="207564"/>
                </a:lnTo>
                <a:lnTo>
                  <a:pt x="25145" y="170642"/>
                </a:lnTo>
                <a:lnTo>
                  <a:pt x="25145" y="156926"/>
                </a:lnTo>
                <a:lnTo>
                  <a:pt x="26669" y="150830"/>
                </a:lnTo>
                <a:lnTo>
                  <a:pt x="29026" y="138662"/>
                </a:lnTo>
                <a:lnTo>
                  <a:pt x="47260" y="103817"/>
                </a:lnTo>
                <a:lnTo>
                  <a:pt x="75168" y="75672"/>
                </a:lnTo>
                <a:lnTo>
                  <a:pt x="110030" y="53980"/>
                </a:lnTo>
                <a:lnTo>
                  <a:pt x="149127" y="38493"/>
                </a:lnTo>
                <a:lnTo>
                  <a:pt x="189741" y="28964"/>
                </a:lnTo>
                <a:lnTo>
                  <a:pt x="229153" y="25146"/>
                </a:lnTo>
                <a:lnTo>
                  <a:pt x="370744" y="25100"/>
                </a:lnTo>
                <a:lnTo>
                  <a:pt x="368067" y="23805"/>
                </a:lnTo>
                <a:lnTo>
                  <a:pt x="338428" y="13455"/>
                </a:lnTo>
                <a:lnTo>
                  <a:pt x="307140" y="6033"/>
                </a:lnTo>
                <a:lnTo>
                  <a:pt x="274744" y="1546"/>
                </a:lnTo>
                <a:lnTo>
                  <a:pt x="241786" y="0"/>
                </a:lnTo>
                <a:close/>
              </a:path>
              <a:path w="482600" h="330200">
                <a:moveTo>
                  <a:pt x="370744" y="25100"/>
                </a:moveTo>
                <a:lnTo>
                  <a:pt x="252983" y="25100"/>
                </a:lnTo>
                <a:lnTo>
                  <a:pt x="265160" y="25949"/>
                </a:lnTo>
                <a:lnTo>
                  <a:pt x="277710" y="27015"/>
                </a:lnTo>
                <a:lnTo>
                  <a:pt x="317373" y="34143"/>
                </a:lnTo>
                <a:lnTo>
                  <a:pt x="357525" y="47349"/>
                </a:lnTo>
                <a:lnTo>
                  <a:pt x="394919" y="66870"/>
                </a:lnTo>
                <a:lnTo>
                  <a:pt x="426305" y="92941"/>
                </a:lnTo>
                <a:lnTo>
                  <a:pt x="448433" y="125799"/>
                </a:lnTo>
                <a:lnTo>
                  <a:pt x="456437" y="151592"/>
                </a:lnTo>
                <a:lnTo>
                  <a:pt x="456437" y="158450"/>
                </a:lnTo>
                <a:lnTo>
                  <a:pt x="457199" y="165308"/>
                </a:lnTo>
                <a:lnTo>
                  <a:pt x="439195" y="218638"/>
                </a:lnTo>
                <a:lnTo>
                  <a:pt x="405863" y="255027"/>
                </a:lnTo>
                <a:lnTo>
                  <a:pt x="360339" y="281344"/>
                </a:lnTo>
                <a:lnTo>
                  <a:pt x="306516" y="297597"/>
                </a:lnTo>
                <a:lnTo>
                  <a:pt x="248290" y="303797"/>
                </a:lnTo>
                <a:lnTo>
                  <a:pt x="371387" y="303797"/>
                </a:lnTo>
                <a:lnTo>
                  <a:pt x="408512" y="283932"/>
                </a:lnTo>
                <a:lnTo>
                  <a:pt x="440780" y="257867"/>
                </a:lnTo>
                <a:lnTo>
                  <a:pt x="465458" y="225644"/>
                </a:lnTo>
                <a:lnTo>
                  <a:pt x="480110" y="187163"/>
                </a:lnTo>
                <a:lnTo>
                  <a:pt x="482345" y="172928"/>
                </a:lnTo>
                <a:lnTo>
                  <a:pt x="482345" y="155402"/>
                </a:lnTo>
                <a:lnTo>
                  <a:pt x="459255" y="94352"/>
                </a:lnTo>
                <a:lnTo>
                  <a:pt x="420221" y="53263"/>
                </a:lnTo>
                <a:lnTo>
                  <a:pt x="395512" y="37077"/>
                </a:lnTo>
                <a:lnTo>
                  <a:pt x="370744" y="25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608" y="2883511"/>
            <a:ext cx="482600" cy="329565"/>
          </a:xfrm>
          <a:custGeom>
            <a:avLst/>
            <a:gdLst/>
            <a:ahLst/>
            <a:cxnLst/>
            <a:rect l="l" t="t" r="r" b="b"/>
            <a:pathLst>
              <a:path w="482600" h="329564">
                <a:moveTo>
                  <a:pt x="241707" y="0"/>
                </a:moveTo>
                <a:lnTo>
                  <a:pt x="176373" y="5806"/>
                </a:lnTo>
                <a:lnTo>
                  <a:pt x="115288" y="23441"/>
                </a:lnTo>
                <a:lnTo>
                  <a:pt x="62776" y="52946"/>
                </a:lnTo>
                <a:lnTo>
                  <a:pt x="23160" y="94360"/>
                </a:lnTo>
                <a:lnTo>
                  <a:pt x="761" y="147725"/>
                </a:lnTo>
                <a:lnTo>
                  <a:pt x="0" y="156869"/>
                </a:lnTo>
                <a:lnTo>
                  <a:pt x="0" y="174395"/>
                </a:lnTo>
                <a:lnTo>
                  <a:pt x="13261" y="218642"/>
                </a:lnTo>
                <a:lnTo>
                  <a:pt x="47788" y="264489"/>
                </a:lnTo>
                <a:lnTo>
                  <a:pt x="97291" y="298181"/>
                </a:lnTo>
                <a:lnTo>
                  <a:pt x="157176" y="319730"/>
                </a:lnTo>
                <a:lnTo>
                  <a:pt x="222851" y="329145"/>
                </a:lnTo>
                <a:lnTo>
                  <a:pt x="256425" y="329305"/>
                </a:lnTo>
                <a:lnTo>
                  <a:pt x="289724" y="326436"/>
                </a:lnTo>
                <a:lnTo>
                  <a:pt x="322175" y="320539"/>
                </a:lnTo>
                <a:lnTo>
                  <a:pt x="353203" y="311614"/>
                </a:lnTo>
                <a:lnTo>
                  <a:pt x="371128" y="304236"/>
                </a:lnTo>
                <a:lnTo>
                  <a:pt x="248802" y="304236"/>
                </a:lnTo>
                <a:lnTo>
                  <a:pt x="219335" y="303611"/>
                </a:lnTo>
                <a:lnTo>
                  <a:pt x="161915" y="294828"/>
                </a:lnTo>
                <a:lnTo>
                  <a:pt x="109727" y="276003"/>
                </a:lnTo>
                <a:lnTo>
                  <a:pt x="66623" y="247145"/>
                </a:lnTo>
                <a:lnTo>
                  <a:pt x="36458" y="208262"/>
                </a:lnTo>
                <a:lnTo>
                  <a:pt x="25145" y="171347"/>
                </a:lnTo>
                <a:lnTo>
                  <a:pt x="25145" y="157631"/>
                </a:lnTo>
                <a:lnTo>
                  <a:pt x="46697" y="105150"/>
                </a:lnTo>
                <a:lnTo>
                  <a:pt x="82718" y="69805"/>
                </a:lnTo>
                <a:lnTo>
                  <a:pt x="130647" y="44749"/>
                </a:lnTo>
                <a:lnTo>
                  <a:pt x="186399" y="29993"/>
                </a:lnTo>
                <a:lnTo>
                  <a:pt x="245889" y="25549"/>
                </a:lnTo>
                <a:lnTo>
                  <a:pt x="371644" y="25549"/>
                </a:lnTo>
                <a:lnTo>
                  <a:pt x="367833" y="23708"/>
                </a:lnTo>
                <a:lnTo>
                  <a:pt x="338220" y="13378"/>
                </a:lnTo>
                <a:lnTo>
                  <a:pt x="306968" y="5980"/>
                </a:lnTo>
                <a:lnTo>
                  <a:pt x="274617" y="1519"/>
                </a:lnTo>
                <a:lnTo>
                  <a:pt x="241707" y="0"/>
                </a:lnTo>
                <a:close/>
              </a:path>
              <a:path w="482600" h="329564">
                <a:moveTo>
                  <a:pt x="371644" y="25549"/>
                </a:moveTo>
                <a:lnTo>
                  <a:pt x="245889" y="25549"/>
                </a:lnTo>
                <a:lnTo>
                  <a:pt x="275759" y="27198"/>
                </a:lnTo>
                <a:lnTo>
                  <a:pt x="305032" y="31428"/>
                </a:lnTo>
                <a:lnTo>
                  <a:pt x="359744" y="47641"/>
                </a:lnTo>
                <a:lnTo>
                  <a:pt x="405939" y="74198"/>
                </a:lnTo>
                <a:lnTo>
                  <a:pt x="439531" y="111112"/>
                </a:lnTo>
                <a:lnTo>
                  <a:pt x="456437" y="158393"/>
                </a:lnTo>
                <a:lnTo>
                  <a:pt x="457199" y="165251"/>
                </a:lnTo>
                <a:lnTo>
                  <a:pt x="456437" y="172109"/>
                </a:lnTo>
                <a:lnTo>
                  <a:pt x="439131" y="218683"/>
                </a:lnTo>
                <a:lnTo>
                  <a:pt x="405860" y="255175"/>
                </a:lnTo>
                <a:lnTo>
                  <a:pt x="360479" y="281593"/>
                </a:lnTo>
                <a:lnTo>
                  <a:pt x="306842" y="297944"/>
                </a:lnTo>
                <a:lnTo>
                  <a:pt x="248802" y="304236"/>
                </a:lnTo>
                <a:lnTo>
                  <a:pt x="371128" y="304236"/>
                </a:lnTo>
                <a:lnTo>
                  <a:pt x="408695" y="284689"/>
                </a:lnTo>
                <a:lnTo>
                  <a:pt x="451608" y="245670"/>
                </a:lnTo>
                <a:lnTo>
                  <a:pt x="477349" y="194568"/>
                </a:lnTo>
                <a:lnTo>
                  <a:pt x="482345" y="164489"/>
                </a:lnTo>
                <a:lnTo>
                  <a:pt x="482345" y="155345"/>
                </a:lnTo>
                <a:lnTo>
                  <a:pt x="459082" y="94240"/>
                </a:lnTo>
                <a:lnTo>
                  <a:pt x="419979" y="53141"/>
                </a:lnTo>
                <a:lnTo>
                  <a:pt x="395266" y="36964"/>
                </a:lnTo>
                <a:lnTo>
                  <a:pt x="371644" y="255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6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Important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Android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/>
              <a:t>Packages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221225"/>
            <a:ext cx="70548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impor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top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4403087"/>
            <a:ext cx="2826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5" y="4820854"/>
            <a:ext cx="1323340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android*</a:t>
            </a:r>
            <a:endParaRPr sz="200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dalvik*</a:t>
            </a:r>
            <a:endParaRPr sz="200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5" dirty="0">
                <a:latin typeface="Calibri"/>
                <a:cs typeface="Calibri"/>
              </a:rPr>
              <a:t>java.*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094" y="4820854"/>
            <a:ext cx="5593715" cy="225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Dalvi</a:t>
            </a:r>
            <a:r>
              <a:rPr sz="2000" spc="-10" dirty="0">
                <a:latin typeface="Calibri"/>
                <a:cs typeface="Calibri"/>
              </a:rPr>
              <a:t>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virtual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machine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suppor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12700" marR="219964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Core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generic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utili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(networking,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security,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math,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latin typeface="Calibri"/>
                <a:cs typeface="Calibri"/>
              </a:rPr>
              <a:t>HTT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1612900" marR="5080">
              <a:lnSpc>
                <a:spcPct val="100000"/>
              </a:lnSpc>
              <a:spcBef>
                <a:spcPts val="74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Ref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Introductio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Android Programming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b="1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Annuzzi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Darce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 Conder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5" y="6222935"/>
            <a:ext cx="21316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org.apache.http: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683001"/>
            <a:ext cx="3886200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1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25" dirty="0"/>
              <a:t>Toggl</a:t>
            </a:r>
            <a:r>
              <a:rPr sz="3900" spc="-20" dirty="0"/>
              <a:t>e</a:t>
            </a:r>
            <a:r>
              <a:rPr sz="3900" spc="-80" dirty="0">
                <a:latin typeface="Times New Roman"/>
                <a:cs typeface="Times New Roman"/>
              </a:rPr>
              <a:t> </a:t>
            </a:r>
            <a:r>
              <a:rPr sz="3900" spc="-20" dirty="0"/>
              <a:t>Button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78375"/>
            <a:ext cx="5490845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Switches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Lik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However,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visuall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shows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59A9A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6069582"/>
            <a:ext cx="770953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onCheckedChangeListene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notified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1752600"/>
            <a:ext cx="2896297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00" y="2971800"/>
            <a:ext cx="1610105" cy="84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780" y="4267200"/>
            <a:ext cx="8669274" cy="1187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825" y="4408170"/>
            <a:ext cx="1633855" cy="329565"/>
          </a:xfrm>
          <a:custGeom>
            <a:avLst/>
            <a:gdLst/>
            <a:ahLst/>
            <a:cxnLst/>
            <a:rect l="l" t="t" r="r" b="b"/>
            <a:pathLst>
              <a:path w="1633855" h="329564">
                <a:moveTo>
                  <a:pt x="979931" y="326135"/>
                </a:moveTo>
                <a:lnTo>
                  <a:pt x="654557" y="326135"/>
                </a:lnTo>
                <a:lnTo>
                  <a:pt x="734567" y="329183"/>
                </a:lnTo>
                <a:lnTo>
                  <a:pt x="899921" y="329183"/>
                </a:lnTo>
                <a:lnTo>
                  <a:pt x="979931" y="326135"/>
                </a:lnTo>
                <a:close/>
              </a:path>
              <a:path w="1633855" h="329564">
                <a:moveTo>
                  <a:pt x="1049902" y="323087"/>
                </a:moveTo>
                <a:lnTo>
                  <a:pt x="584556" y="323087"/>
                </a:lnTo>
                <a:lnTo>
                  <a:pt x="602117" y="326135"/>
                </a:lnTo>
                <a:lnTo>
                  <a:pt x="1032344" y="326135"/>
                </a:lnTo>
                <a:lnTo>
                  <a:pt x="1049902" y="323087"/>
                </a:lnTo>
                <a:close/>
              </a:path>
              <a:path w="1633855" h="329564">
                <a:moveTo>
                  <a:pt x="1102740" y="320039"/>
                </a:moveTo>
                <a:lnTo>
                  <a:pt x="531727" y="320039"/>
                </a:lnTo>
                <a:lnTo>
                  <a:pt x="549355" y="323087"/>
                </a:lnTo>
                <a:lnTo>
                  <a:pt x="1085107" y="323087"/>
                </a:lnTo>
                <a:lnTo>
                  <a:pt x="1102740" y="320039"/>
                </a:lnTo>
                <a:close/>
              </a:path>
              <a:path w="1633855" h="329564">
                <a:moveTo>
                  <a:pt x="1138033" y="316991"/>
                </a:moveTo>
                <a:lnTo>
                  <a:pt x="496448" y="316991"/>
                </a:lnTo>
                <a:lnTo>
                  <a:pt x="514089" y="320039"/>
                </a:lnTo>
                <a:lnTo>
                  <a:pt x="1120384" y="320039"/>
                </a:lnTo>
                <a:lnTo>
                  <a:pt x="1138033" y="316991"/>
                </a:lnTo>
                <a:close/>
              </a:path>
              <a:path w="1633855" h="329564">
                <a:moveTo>
                  <a:pt x="1173314" y="313943"/>
                </a:moveTo>
                <a:lnTo>
                  <a:pt x="461183" y="313943"/>
                </a:lnTo>
                <a:lnTo>
                  <a:pt x="478811" y="316991"/>
                </a:lnTo>
                <a:lnTo>
                  <a:pt x="1155678" y="316991"/>
                </a:lnTo>
                <a:lnTo>
                  <a:pt x="1173314" y="313943"/>
                </a:lnTo>
                <a:close/>
              </a:path>
              <a:path w="1633855" h="329564">
                <a:moveTo>
                  <a:pt x="1208529" y="310895"/>
                </a:moveTo>
                <a:lnTo>
                  <a:pt x="425982" y="310895"/>
                </a:lnTo>
                <a:lnTo>
                  <a:pt x="443571" y="313943"/>
                </a:lnTo>
                <a:lnTo>
                  <a:pt x="1190934" y="313943"/>
                </a:lnTo>
                <a:lnTo>
                  <a:pt x="1208529" y="310895"/>
                </a:lnTo>
                <a:close/>
              </a:path>
              <a:path w="1633855" h="329564">
                <a:moveTo>
                  <a:pt x="655319" y="301751"/>
                </a:moveTo>
                <a:lnTo>
                  <a:pt x="355982" y="301751"/>
                </a:lnTo>
                <a:lnTo>
                  <a:pt x="408422" y="310895"/>
                </a:lnTo>
                <a:lnTo>
                  <a:pt x="1226094" y="310895"/>
                </a:lnTo>
                <a:lnTo>
                  <a:pt x="1261104" y="304799"/>
                </a:lnTo>
                <a:lnTo>
                  <a:pt x="735329" y="304799"/>
                </a:lnTo>
                <a:lnTo>
                  <a:pt x="655319" y="301751"/>
                </a:lnTo>
                <a:close/>
              </a:path>
              <a:path w="1633855" h="329564">
                <a:moveTo>
                  <a:pt x="1278536" y="301751"/>
                </a:moveTo>
                <a:lnTo>
                  <a:pt x="978407" y="301751"/>
                </a:lnTo>
                <a:lnTo>
                  <a:pt x="899159" y="304799"/>
                </a:lnTo>
                <a:lnTo>
                  <a:pt x="1261104" y="304799"/>
                </a:lnTo>
                <a:lnTo>
                  <a:pt x="1278536" y="301751"/>
                </a:lnTo>
                <a:close/>
              </a:path>
              <a:path w="1633855" h="329564">
                <a:moveTo>
                  <a:pt x="28617" y="175767"/>
                </a:moveTo>
                <a:lnTo>
                  <a:pt x="28955" y="176783"/>
                </a:lnTo>
                <a:lnTo>
                  <a:pt x="2285" y="176783"/>
                </a:lnTo>
                <a:lnTo>
                  <a:pt x="5333" y="185927"/>
                </a:lnTo>
                <a:lnTo>
                  <a:pt x="6095" y="185927"/>
                </a:lnTo>
                <a:lnTo>
                  <a:pt x="6857" y="188975"/>
                </a:lnTo>
                <a:lnTo>
                  <a:pt x="11429" y="195071"/>
                </a:lnTo>
                <a:lnTo>
                  <a:pt x="50904" y="225551"/>
                </a:lnTo>
                <a:lnTo>
                  <a:pt x="84577" y="243839"/>
                </a:lnTo>
                <a:lnTo>
                  <a:pt x="96533" y="246887"/>
                </a:lnTo>
                <a:lnTo>
                  <a:pt x="108766" y="252983"/>
                </a:lnTo>
                <a:lnTo>
                  <a:pt x="197596" y="274319"/>
                </a:lnTo>
                <a:lnTo>
                  <a:pt x="246125" y="286511"/>
                </a:lnTo>
                <a:lnTo>
                  <a:pt x="274319" y="289559"/>
                </a:lnTo>
                <a:lnTo>
                  <a:pt x="304037" y="295655"/>
                </a:lnTo>
                <a:lnTo>
                  <a:pt x="338603" y="301751"/>
                </a:lnTo>
                <a:lnTo>
                  <a:pt x="620752" y="301751"/>
                </a:lnTo>
                <a:lnTo>
                  <a:pt x="603390" y="298703"/>
                </a:lnTo>
                <a:lnTo>
                  <a:pt x="568545" y="298703"/>
                </a:lnTo>
                <a:lnTo>
                  <a:pt x="551078" y="295655"/>
                </a:lnTo>
                <a:lnTo>
                  <a:pt x="516090" y="295655"/>
                </a:lnTo>
                <a:lnTo>
                  <a:pt x="498585" y="292607"/>
                </a:lnTo>
                <a:lnTo>
                  <a:pt x="481083" y="292607"/>
                </a:lnTo>
                <a:lnTo>
                  <a:pt x="463590" y="289559"/>
                </a:lnTo>
                <a:lnTo>
                  <a:pt x="446116" y="289559"/>
                </a:lnTo>
                <a:lnTo>
                  <a:pt x="411248" y="283463"/>
                </a:lnTo>
                <a:lnTo>
                  <a:pt x="393871" y="283463"/>
                </a:lnTo>
                <a:lnTo>
                  <a:pt x="342054" y="274319"/>
                </a:lnTo>
                <a:lnTo>
                  <a:pt x="324912" y="274319"/>
                </a:lnTo>
                <a:lnTo>
                  <a:pt x="307847" y="271271"/>
                </a:lnTo>
                <a:lnTo>
                  <a:pt x="278129" y="265175"/>
                </a:lnTo>
                <a:lnTo>
                  <a:pt x="249488" y="262127"/>
                </a:lnTo>
                <a:lnTo>
                  <a:pt x="226423" y="256031"/>
                </a:lnTo>
                <a:lnTo>
                  <a:pt x="136592" y="234695"/>
                </a:lnTo>
                <a:lnTo>
                  <a:pt x="123777" y="228599"/>
                </a:lnTo>
                <a:lnTo>
                  <a:pt x="111232" y="225551"/>
                </a:lnTo>
                <a:lnTo>
                  <a:pt x="99044" y="219455"/>
                </a:lnTo>
                <a:lnTo>
                  <a:pt x="87301" y="216407"/>
                </a:lnTo>
                <a:lnTo>
                  <a:pt x="45719" y="192023"/>
                </a:lnTo>
                <a:lnTo>
                  <a:pt x="34289" y="182879"/>
                </a:lnTo>
                <a:lnTo>
                  <a:pt x="32765" y="182879"/>
                </a:lnTo>
                <a:lnTo>
                  <a:pt x="28617" y="175767"/>
                </a:lnTo>
                <a:close/>
              </a:path>
              <a:path w="1633855" h="329564">
                <a:moveTo>
                  <a:pt x="1602485" y="179831"/>
                </a:moveTo>
                <a:lnTo>
                  <a:pt x="1595627" y="185927"/>
                </a:lnTo>
                <a:lnTo>
                  <a:pt x="1588007" y="195071"/>
                </a:lnTo>
                <a:lnTo>
                  <a:pt x="1577168" y="201167"/>
                </a:lnTo>
                <a:lnTo>
                  <a:pt x="1566754" y="207263"/>
                </a:lnTo>
                <a:lnTo>
                  <a:pt x="1555798" y="210311"/>
                </a:lnTo>
                <a:lnTo>
                  <a:pt x="1544368" y="216407"/>
                </a:lnTo>
                <a:lnTo>
                  <a:pt x="1532529" y="222503"/>
                </a:lnTo>
                <a:lnTo>
                  <a:pt x="1520350" y="225551"/>
                </a:lnTo>
                <a:lnTo>
                  <a:pt x="1507896" y="231647"/>
                </a:lnTo>
                <a:lnTo>
                  <a:pt x="1406443" y="256031"/>
                </a:lnTo>
                <a:lnTo>
                  <a:pt x="1383029" y="262127"/>
                </a:lnTo>
                <a:lnTo>
                  <a:pt x="1355597" y="265175"/>
                </a:lnTo>
                <a:lnTo>
                  <a:pt x="1326641" y="271271"/>
                </a:lnTo>
                <a:lnTo>
                  <a:pt x="1309496" y="274319"/>
                </a:lnTo>
                <a:lnTo>
                  <a:pt x="1292286" y="274319"/>
                </a:lnTo>
                <a:lnTo>
                  <a:pt x="1240329" y="283463"/>
                </a:lnTo>
                <a:lnTo>
                  <a:pt x="1222922" y="283463"/>
                </a:lnTo>
                <a:lnTo>
                  <a:pt x="1188010" y="289559"/>
                </a:lnTo>
                <a:lnTo>
                  <a:pt x="1170519" y="289559"/>
                </a:lnTo>
                <a:lnTo>
                  <a:pt x="1153011" y="292607"/>
                </a:lnTo>
                <a:lnTo>
                  <a:pt x="1135494" y="292607"/>
                </a:lnTo>
                <a:lnTo>
                  <a:pt x="1117973" y="295655"/>
                </a:lnTo>
                <a:lnTo>
                  <a:pt x="1082945" y="295655"/>
                </a:lnTo>
                <a:lnTo>
                  <a:pt x="1065450" y="298703"/>
                </a:lnTo>
                <a:lnTo>
                  <a:pt x="1030528" y="298703"/>
                </a:lnTo>
                <a:lnTo>
                  <a:pt x="1013114" y="301751"/>
                </a:lnTo>
                <a:lnTo>
                  <a:pt x="1295909" y="301751"/>
                </a:lnTo>
                <a:lnTo>
                  <a:pt x="1330451" y="295655"/>
                </a:lnTo>
                <a:lnTo>
                  <a:pt x="1360169" y="289559"/>
                </a:lnTo>
                <a:lnTo>
                  <a:pt x="1397542" y="283463"/>
                </a:lnTo>
                <a:lnTo>
                  <a:pt x="1409428" y="280415"/>
                </a:lnTo>
                <a:lnTo>
                  <a:pt x="1421622" y="280415"/>
                </a:lnTo>
                <a:lnTo>
                  <a:pt x="1485169" y="265175"/>
                </a:lnTo>
                <a:lnTo>
                  <a:pt x="1497981" y="259079"/>
                </a:lnTo>
                <a:lnTo>
                  <a:pt x="1523237" y="252983"/>
                </a:lnTo>
                <a:lnTo>
                  <a:pt x="1535563" y="246887"/>
                </a:lnTo>
                <a:lnTo>
                  <a:pt x="1547610" y="243839"/>
                </a:lnTo>
                <a:lnTo>
                  <a:pt x="1559317" y="237743"/>
                </a:lnTo>
                <a:lnTo>
                  <a:pt x="1570627" y="231647"/>
                </a:lnTo>
                <a:lnTo>
                  <a:pt x="1581480" y="228599"/>
                </a:lnTo>
                <a:lnTo>
                  <a:pt x="1591817" y="222503"/>
                </a:lnTo>
                <a:lnTo>
                  <a:pt x="1604009" y="213359"/>
                </a:lnTo>
                <a:lnTo>
                  <a:pt x="1613915" y="204215"/>
                </a:lnTo>
                <a:lnTo>
                  <a:pt x="1620773" y="198119"/>
                </a:lnTo>
                <a:lnTo>
                  <a:pt x="1621535" y="198119"/>
                </a:lnTo>
                <a:lnTo>
                  <a:pt x="1622297" y="195071"/>
                </a:lnTo>
                <a:lnTo>
                  <a:pt x="1627631" y="188975"/>
                </a:lnTo>
                <a:lnTo>
                  <a:pt x="1628393" y="185927"/>
                </a:lnTo>
                <a:lnTo>
                  <a:pt x="1629663" y="182879"/>
                </a:lnTo>
                <a:lnTo>
                  <a:pt x="1600961" y="182879"/>
                </a:lnTo>
                <a:lnTo>
                  <a:pt x="1602485" y="179831"/>
                </a:lnTo>
                <a:close/>
              </a:path>
              <a:path w="1633855" h="329564">
                <a:moveTo>
                  <a:pt x="31241" y="179831"/>
                </a:moveTo>
                <a:lnTo>
                  <a:pt x="32765" y="182879"/>
                </a:lnTo>
                <a:lnTo>
                  <a:pt x="34289" y="182879"/>
                </a:lnTo>
                <a:lnTo>
                  <a:pt x="31241" y="179831"/>
                </a:lnTo>
                <a:close/>
              </a:path>
              <a:path w="1633855" h="329564">
                <a:moveTo>
                  <a:pt x="1606295" y="173735"/>
                </a:moveTo>
                <a:lnTo>
                  <a:pt x="1600961" y="182879"/>
                </a:lnTo>
                <a:lnTo>
                  <a:pt x="1629663" y="182879"/>
                </a:lnTo>
                <a:lnTo>
                  <a:pt x="1632203" y="176783"/>
                </a:lnTo>
                <a:lnTo>
                  <a:pt x="1605533" y="176783"/>
                </a:lnTo>
                <a:lnTo>
                  <a:pt x="1606295" y="173735"/>
                </a:lnTo>
                <a:close/>
              </a:path>
              <a:path w="1633855" h="329564">
                <a:moveTo>
                  <a:pt x="25907" y="164591"/>
                </a:moveTo>
                <a:lnTo>
                  <a:pt x="0" y="164591"/>
                </a:lnTo>
                <a:lnTo>
                  <a:pt x="761" y="167639"/>
                </a:lnTo>
                <a:lnTo>
                  <a:pt x="1523" y="173735"/>
                </a:lnTo>
                <a:lnTo>
                  <a:pt x="1523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939" y="173735"/>
                </a:lnTo>
                <a:lnTo>
                  <a:pt x="26923" y="170687"/>
                </a:lnTo>
                <a:lnTo>
                  <a:pt x="26669" y="170687"/>
                </a:lnTo>
                <a:lnTo>
                  <a:pt x="25907" y="167639"/>
                </a:lnTo>
                <a:lnTo>
                  <a:pt x="25907" y="164591"/>
                </a:lnTo>
                <a:close/>
              </a:path>
              <a:path w="1633855" h="329564">
                <a:moveTo>
                  <a:pt x="27431" y="173735"/>
                </a:moveTo>
                <a:lnTo>
                  <a:pt x="28955" y="176783"/>
                </a:lnTo>
                <a:lnTo>
                  <a:pt x="28617" y="175767"/>
                </a:lnTo>
                <a:lnTo>
                  <a:pt x="27431" y="173735"/>
                </a:lnTo>
                <a:close/>
              </a:path>
              <a:path w="1633855" h="329564">
                <a:moveTo>
                  <a:pt x="1607972" y="169468"/>
                </a:moveTo>
                <a:lnTo>
                  <a:pt x="1605533" y="176783"/>
                </a:lnTo>
                <a:lnTo>
                  <a:pt x="1632203" y="176783"/>
                </a:lnTo>
                <a:lnTo>
                  <a:pt x="1632965" y="173735"/>
                </a:lnTo>
                <a:lnTo>
                  <a:pt x="1633346" y="170687"/>
                </a:lnTo>
                <a:lnTo>
                  <a:pt x="1607819" y="170687"/>
                </a:lnTo>
                <a:lnTo>
                  <a:pt x="1607972" y="169468"/>
                </a:lnTo>
                <a:close/>
              </a:path>
              <a:path w="1633855" h="329564">
                <a:moveTo>
                  <a:pt x="27939" y="173735"/>
                </a:moveTo>
                <a:lnTo>
                  <a:pt x="27431" y="173735"/>
                </a:lnTo>
                <a:lnTo>
                  <a:pt x="28617" y="175767"/>
                </a:lnTo>
                <a:lnTo>
                  <a:pt x="27939" y="173735"/>
                </a:lnTo>
                <a:close/>
              </a:path>
              <a:path w="1633855" h="329564">
                <a:moveTo>
                  <a:pt x="25907" y="167639"/>
                </a:moveTo>
                <a:lnTo>
                  <a:pt x="26669" y="170687"/>
                </a:lnTo>
                <a:lnTo>
                  <a:pt x="26517" y="169468"/>
                </a:lnTo>
                <a:lnTo>
                  <a:pt x="25907" y="167639"/>
                </a:lnTo>
                <a:close/>
              </a:path>
              <a:path w="1633855" h="329564">
                <a:moveTo>
                  <a:pt x="26517" y="169468"/>
                </a:moveTo>
                <a:lnTo>
                  <a:pt x="26669" y="170687"/>
                </a:lnTo>
                <a:lnTo>
                  <a:pt x="26923" y="170687"/>
                </a:lnTo>
                <a:lnTo>
                  <a:pt x="26517" y="169468"/>
                </a:lnTo>
                <a:close/>
              </a:path>
              <a:path w="1633855" h="329564">
                <a:moveTo>
                  <a:pt x="1608581" y="167639"/>
                </a:moveTo>
                <a:lnTo>
                  <a:pt x="1607972" y="169468"/>
                </a:lnTo>
                <a:lnTo>
                  <a:pt x="1607819" y="170687"/>
                </a:lnTo>
                <a:lnTo>
                  <a:pt x="1608581" y="167639"/>
                </a:lnTo>
                <a:close/>
              </a:path>
              <a:path w="1633855" h="329564">
                <a:moveTo>
                  <a:pt x="1633727" y="164591"/>
                </a:moveTo>
                <a:lnTo>
                  <a:pt x="1608581" y="164591"/>
                </a:lnTo>
                <a:lnTo>
                  <a:pt x="1608581" y="167639"/>
                </a:lnTo>
                <a:lnTo>
                  <a:pt x="1607819" y="170687"/>
                </a:lnTo>
                <a:lnTo>
                  <a:pt x="1633346" y="170687"/>
                </a:lnTo>
                <a:lnTo>
                  <a:pt x="1633727" y="167639"/>
                </a:lnTo>
                <a:lnTo>
                  <a:pt x="1633727" y="164591"/>
                </a:lnTo>
                <a:close/>
              </a:path>
              <a:path w="1633855" h="329564">
                <a:moveTo>
                  <a:pt x="26060" y="165811"/>
                </a:moveTo>
                <a:lnTo>
                  <a:pt x="25907" y="167639"/>
                </a:lnTo>
                <a:lnTo>
                  <a:pt x="26517" y="169468"/>
                </a:lnTo>
                <a:lnTo>
                  <a:pt x="26060" y="165811"/>
                </a:lnTo>
                <a:close/>
              </a:path>
              <a:path w="1633855" h="329564">
                <a:moveTo>
                  <a:pt x="1608429" y="165811"/>
                </a:moveTo>
                <a:lnTo>
                  <a:pt x="1607972" y="169468"/>
                </a:lnTo>
                <a:lnTo>
                  <a:pt x="1608581" y="167639"/>
                </a:lnTo>
                <a:lnTo>
                  <a:pt x="1608429" y="165811"/>
                </a:lnTo>
                <a:close/>
              </a:path>
              <a:path w="1633855" h="329564">
                <a:moveTo>
                  <a:pt x="25907" y="164591"/>
                </a:moveTo>
                <a:lnTo>
                  <a:pt x="25907" y="167639"/>
                </a:lnTo>
                <a:lnTo>
                  <a:pt x="26060" y="165811"/>
                </a:lnTo>
                <a:lnTo>
                  <a:pt x="25907" y="164591"/>
                </a:lnTo>
                <a:close/>
              </a:path>
              <a:path w="1633855" h="329564">
                <a:moveTo>
                  <a:pt x="1608581" y="164591"/>
                </a:moveTo>
                <a:lnTo>
                  <a:pt x="1608429" y="165811"/>
                </a:lnTo>
                <a:lnTo>
                  <a:pt x="1608581" y="167639"/>
                </a:lnTo>
                <a:lnTo>
                  <a:pt x="1608581" y="164591"/>
                </a:lnTo>
                <a:close/>
              </a:path>
              <a:path w="1633855" h="329564">
                <a:moveTo>
                  <a:pt x="655319" y="27431"/>
                </a:moveTo>
                <a:lnTo>
                  <a:pt x="355393" y="27431"/>
                </a:lnTo>
                <a:lnTo>
                  <a:pt x="303275" y="36575"/>
                </a:lnTo>
                <a:lnTo>
                  <a:pt x="274319" y="39623"/>
                </a:lnTo>
                <a:lnTo>
                  <a:pt x="236071" y="48767"/>
                </a:lnTo>
                <a:lnTo>
                  <a:pt x="224016" y="48767"/>
                </a:lnTo>
                <a:lnTo>
                  <a:pt x="135960" y="70103"/>
                </a:lnTo>
                <a:lnTo>
                  <a:pt x="123397" y="76199"/>
                </a:lnTo>
                <a:lnTo>
                  <a:pt x="98738" y="82295"/>
                </a:lnTo>
                <a:lnTo>
                  <a:pt x="86731" y="88391"/>
                </a:lnTo>
                <a:lnTo>
                  <a:pt x="75000" y="94487"/>
                </a:lnTo>
                <a:lnTo>
                  <a:pt x="63589" y="97535"/>
                </a:lnTo>
                <a:lnTo>
                  <a:pt x="52544" y="103631"/>
                </a:lnTo>
                <a:lnTo>
                  <a:pt x="41909" y="109727"/>
                </a:lnTo>
                <a:lnTo>
                  <a:pt x="30479" y="118871"/>
                </a:lnTo>
                <a:lnTo>
                  <a:pt x="19811" y="124967"/>
                </a:lnTo>
                <a:lnTo>
                  <a:pt x="12953" y="134111"/>
                </a:lnTo>
                <a:lnTo>
                  <a:pt x="11429" y="134111"/>
                </a:lnTo>
                <a:lnTo>
                  <a:pt x="6857" y="143255"/>
                </a:lnTo>
                <a:lnTo>
                  <a:pt x="6095" y="143255"/>
                </a:lnTo>
                <a:lnTo>
                  <a:pt x="5333" y="146303"/>
                </a:lnTo>
                <a:lnTo>
                  <a:pt x="2285" y="152399"/>
                </a:lnTo>
                <a:lnTo>
                  <a:pt x="1523" y="152399"/>
                </a:lnTo>
                <a:lnTo>
                  <a:pt x="1523" y="155447"/>
                </a:lnTo>
                <a:lnTo>
                  <a:pt x="761" y="164591"/>
                </a:lnTo>
                <a:lnTo>
                  <a:pt x="25907" y="164591"/>
                </a:lnTo>
                <a:lnTo>
                  <a:pt x="26060" y="165811"/>
                </a:lnTo>
                <a:lnTo>
                  <a:pt x="26415" y="161543"/>
                </a:lnTo>
                <a:lnTo>
                  <a:pt x="25907" y="161543"/>
                </a:lnTo>
                <a:lnTo>
                  <a:pt x="26669" y="158495"/>
                </a:lnTo>
                <a:lnTo>
                  <a:pt x="27431" y="158495"/>
                </a:lnTo>
                <a:lnTo>
                  <a:pt x="28955" y="155447"/>
                </a:lnTo>
                <a:lnTo>
                  <a:pt x="27431" y="155447"/>
                </a:lnTo>
                <a:lnTo>
                  <a:pt x="32765" y="149351"/>
                </a:lnTo>
                <a:lnTo>
                  <a:pt x="31241" y="149351"/>
                </a:lnTo>
                <a:lnTo>
                  <a:pt x="46481" y="137159"/>
                </a:lnTo>
                <a:lnTo>
                  <a:pt x="66873" y="124967"/>
                </a:lnTo>
                <a:lnTo>
                  <a:pt x="77650" y="118871"/>
                </a:lnTo>
                <a:lnTo>
                  <a:pt x="88983" y="115823"/>
                </a:lnTo>
                <a:lnTo>
                  <a:pt x="100794" y="109727"/>
                </a:lnTo>
                <a:lnTo>
                  <a:pt x="113003" y="106679"/>
                </a:lnTo>
                <a:lnTo>
                  <a:pt x="125528" y="100583"/>
                </a:lnTo>
                <a:lnTo>
                  <a:pt x="151213" y="94487"/>
                </a:lnTo>
                <a:lnTo>
                  <a:pt x="164213" y="88391"/>
                </a:lnTo>
                <a:lnTo>
                  <a:pt x="215398" y="76199"/>
                </a:lnTo>
                <a:lnTo>
                  <a:pt x="227591" y="76199"/>
                </a:lnTo>
                <a:lnTo>
                  <a:pt x="239385" y="73151"/>
                </a:lnTo>
                <a:lnTo>
                  <a:pt x="250697" y="70103"/>
                </a:lnTo>
                <a:lnTo>
                  <a:pt x="278891" y="64007"/>
                </a:lnTo>
                <a:lnTo>
                  <a:pt x="307847" y="60959"/>
                </a:lnTo>
                <a:lnTo>
                  <a:pt x="342104" y="54863"/>
                </a:lnTo>
                <a:lnTo>
                  <a:pt x="359329" y="54863"/>
                </a:lnTo>
                <a:lnTo>
                  <a:pt x="411309" y="45719"/>
                </a:lnTo>
                <a:lnTo>
                  <a:pt x="428716" y="45719"/>
                </a:lnTo>
                <a:lnTo>
                  <a:pt x="446153" y="42671"/>
                </a:lnTo>
                <a:lnTo>
                  <a:pt x="463613" y="42671"/>
                </a:lnTo>
                <a:lnTo>
                  <a:pt x="481089" y="39623"/>
                </a:lnTo>
                <a:lnTo>
                  <a:pt x="498575" y="39623"/>
                </a:lnTo>
                <a:lnTo>
                  <a:pt x="516064" y="36575"/>
                </a:lnTo>
                <a:lnTo>
                  <a:pt x="533550" y="36575"/>
                </a:lnTo>
                <a:lnTo>
                  <a:pt x="551027" y="33527"/>
                </a:lnTo>
                <a:lnTo>
                  <a:pt x="585925" y="33527"/>
                </a:lnTo>
                <a:lnTo>
                  <a:pt x="603334" y="30479"/>
                </a:lnTo>
                <a:lnTo>
                  <a:pt x="638037" y="30479"/>
                </a:lnTo>
                <a:lnTo>
                  <a:pt x="655319" y="27431"/>
                </a:lnTo>
                <a:close/>
              </a:path>
              <a:path w="1633855" h="329564">
                <a:moveTo>
                  <a:pt x="1607972" y="160324"/>
                </a:moveTo>
                <a:lnTo>
                  <a:pt x="1608429" y="165811"/>
                </a:lnTo>
                <a:lnTo>
                  <a:pt x="1608581" y="164591"/>
                </a:lnTo>
                <a:lnTo>
                  <a:pt x="1633727" y="164591"/>
                </a:lnTo>
                <a:lnTo>
                  <a:pt x="1633473" y="161543"/>
                </a:lnTo>
                <a:lnTo>
                  <a:pt x="1608581" y="161543"/>
                </a:lnTo>
                <a:lnTo>
                  <a:pt x="1607972" y="160324"/>
                </a:lnTo>
                <a:close/>
              </a:path>
              <a:path w="1633855" h="329564">
                <a:moveTo>
                  <a:pt x="26669" y="158495"/>
                </a:moveTo>
                <a:lnTo>
                  <a:pt x="25907" y="161543"/>
                </a:lnTo>
                <a:lnTo>
                  <a:pt x="26517" y="160324"/>
                </a:lnTo>
                <a:lnTo>
                  <a:pt x="26669" y="158495"/>
                </a:lnTo>
                <a:close/>
              </a:path>
              <a:path w="1633855" h="329564">
                <a:moveTo>
                  <a:pt x="26517" y="160324"/>
                </a:moveTo>
                <a:lnTo>
                  <a:pt x="25907" y="161543"/>
                </a:lnTo>
                <a:lnTo>
                  <a:pt x="26415" y="161543"/>
                </a:lnTo>
                <a:lnTo>
                  <a:pt x="26517" y="160324"/>
                </a:lnTo>
                <a:close/>
              </a:path>
              <a:path w="1633855" h="329564">
                <a:moveTo>
                  <a:pt x="1607819" y="158495"/>
                </a:moveTo>
                <a:lnTo>
                  <a:pt x="1607972" y="160324"/>
                </a:lnTo>
                <a:lnTo>
                  <a:pt x="1608581" y="161543"/>
                </a:lnTo>
                <a:lnTo>
                  <a:pt x="1607819" y="158495"/>
                </a:lnTo>
                <a:close/>
              </a:path>
              <a:path w="1633855" h="329564">
                <a:moveTo>
                  <a:pt x="1633219" y="158495"/>
                </a:moveTo>
                <a:lnTo>
                  <a:pt x="1607819" y="158495"/>
                </a:lnTo>
                <a:lnTo>
                  <a:pt x="1608581" y="161543"/>
                </a:lnTo>
                <a:lnTo>
                  <a:pt x="1633473" y="161543"/>
                </a:lnTo>
                <a:lnTo>
                  <a:pt x="1633219" y="158495"/>
                </a:lnTo>
                <a:close/>
              </a:path>
              <a:path w="1633855" h="329564">
                <a:moveTo>
                  <a:pt x="27431" y="158495"/>
                </a:moveTo>
                <a:lnTo>
                  <a:pt x="26669" y="158495"/>
                </a:lnTo>
                <a:lnTo>
                  <a:pt x="26517" y="160324"/>
                </a:lnTo>
                <a:lnTo>
                  <a:pt x="27431" y="158495"/>
                </a:lnTo>
                <a:close/>
              </a:path>
              <a:path w="1633855" h="329564">
                <a:moveTo>
                  <a:pt x="1632965" y="155447"/>
                </a:moveTo>
                <a:lnTo>
                  <a:pt x="1605533" y="155447"/>
                </a:lnTo>
                <a:lnTo>
                  <a:pt x="1607972" y="160324"/>
                </a:lnTo>
                <a:lnTo>
                  <a:pt x="1607819" y="158495"/>
                </a:lnTo>
                <a:lnTo>
                  <a:pt x="1633219" y="158495"/>
                </a:lnTo>
                <a:lnTo>
                  <a:pt x="1632965" y="155447"/>
                </a:lnTo>
                <a:close/>
              </a:path>
              <a:path w="1633855" h="329564">
                <a:moveTo>
                  <a:pt x="1278389" y="27431"/>
                </a:moveTo>
                <a:lnTo>
                  <a:pt x="978407" y="27431"/>
                </a:lnTo>
                <a:lnTo>
                  <a:pt x="995742" y="30479"/>
                </a:lnTo>
                <a:lnTo>
                  <a:pt x="1030538" y="30479"/>
                </a:lnTo>
                <a:lnTo>
                  <a:pt x="1047986" y="33527"/>
                </a:lnTo>
                <a:lnTo>
                  <a:pt x="1082956" y="33527"/>
                </a:lnTo>
                <a:lnTo>
                  <a:pt x="1100464" y="36575"/>
                </a:lnTo>
                <a:lnTo>
                  <a:pt x="1117981" y="36575"/>
                </a:lnTo>
                <a:lnTo>
                  <a:pt x="1135500" y="39623"/>
                </a:lnTo>
                <a:lnTo>
                  <a:pt x="1153015" y="39623"/>
                </a:lnTo>
                <a:lnTo>
                  <a:pt x="1170520" y="42671"/>
                </a:lnTo>
                <a:lnTo>
                  <a:pt x="1188009" y="42671"/>
                </a:lnTo>
                <a:lnTo>
                  <a:pt x="1205477" y="45719"/>
                </a:lnTo>
                <a:lnTo>
                  <a:pt x="1222917" y="45719"/>
                </a:lnTo>
                <a:lnTo>
                  <a:pt x="1275011" y="54863"/>
                </a:lnTo>
                <a:lnTo>
                  <a:pt x="1292281" y="54863"/>
                </a:lnTo>
                <a:lnTo>
                  <a:pt x="1326641" y="60959"/>
                </a:lnTo>
                <a:lnTo>
                  <a:pt x="1355597" y="64007"/>
                </a:lnTo>
                <a:lnTo>
                  <a:pt x="1384953" y="70103"/>
                </a:lnTo>
                <a:lnTo>
                  <a:pt x="1408691" y="76199"/>
                </a:lnTo>
                <a:lnTo>
                  <a:pt x="1510065" y="100583"/>
                </a:lnTo>
                <a:lnTo>
                  <a:pt x="1522430" y="106679"/>
                </a:lnTo>
                <a:lnTo>
                  <a:pt x="1534519" y="109727"/>
                </a:lnTo>
                <a:lnTo>
                  <a:pt x="1546269" y="115823"/>
                </a:lnTo>
                <a:lnTo>
                  <a:pt x="1557618" y="121919"/>
                </a:lnTo>
                <a:lnTo>
                  <a:pt x="1568504" y="124967"/>
                </a:lnTo>
                <a:lnTo>
                  <a:pt x="1578863" y="131063"/>
                </a:lnTo>
                <a:lnTo>
                  <a:pt x="1588769" y="137159"/>
                </a:lnTo>
                <a:lnTo>
                  <a:pt x="1596389" y="143255"/>
                </a:lnTo>
                <a:lnTo>
                  <a:pt x="1602485" y="149351"/>
                </a:lnTo>
                <a:lnTo>
                  <a:pt x="1600961" y="149351"/>
                </a:lnTo>
                <a:lnTo>
                  <a:pt x="1606295" y="155447"/>
                </a:lnTo>
                <a:lnTo>
                  <a:pt x="1632203" y="155447"/>
                </a:lnTo>
                <a:lnTo>
                  <a:pt x="1632203" y="152399"/>
                </a:lnTo>
                <a:lnTo>
                  <a:pt x="1628393" y="146303"/>
                </a:lnTo>
                <a:lnTo>
                  <a:pt x="1628393" y="143255"/>
                </a:lnTo>
                <a:lnTo>
                  <a:pt x="1627631" y="143255"/>
                </a:lnTo>
                <a:lnTo>
                  <a:pt x="1622297" y="134111"/>
                </a:lnTo>
                <a:lnTo>
                  <a:pt x="1620773" y="134111"/>
                </a:lnTo>
                <a:lnTo>
                  <a:pt x="1613153" y="124967"/>
                </a:lnTo>
                <a:lnTo>
                  <a:pt x="1602485" y="115823"/>
                </a:lnTo>
                <a:lnTo>
                  <a:pt x="1583183" y="103631"/>
                </a:lnTo>
                <a:lnTo>
                  <a:pt x="1572686" y="100583"/>
                </a:lnTo>
                <a:lnTo>
                  <a:pt x="1561607" y="94487"/>
                </a:lnTo>
                <a:lnTo>
                  <a:pt x="1550022" y="88391"/>
                </a:lnTo>
                <a:lnTo>
                  <a:pt x="1538006" y="85343"/>
                </a:lnTo>
                <a:lnTo>
                  <a:pt x="1525635" y="79247"/>
                </a:lnTo>
                <a:lnTo>
                  <a:pt x="1500127" y="73151"/>
                </a:lnTo>
                <a:lnTo>
                  <a:pt x="1487140" y="67055"/>
                </a:lnTo>
                <a:lnTo>
                  <a:pt x="1422893" y="51815"/>
                </a:lnTo>
                <a:lnTo>
                  <a:pt x="1410707" y="51815"/>
                </a:lnTo>
                <a:lnTo>
                  <a:pt x="1398918" y="48767"/>
                </a:lnTo>
                <a:lnTo>
                  <a:pt x="1387601" y="45719"/>
                </a:lnTo>
                <a:lnTo>
                  <a:pt x="1359407" y="39623"/>
                </a:lnTo>
                <a:lnTo>
                  <a:pt x="1330451" y="36575"/>
                </a:lnTo>
                <a:lnTo>
                  <a:pt x="1278389" y="27431"/>
                </a:lnTo>
                <a:close/>
              </a:path>
              <a:path w="1633855" h="329564">
                <a:moveTo>
                  <a:pt x="1225832" y="21335"/>
                </a:moveTo>
                <a:lnTo>
                  <a:pt x="407949" y="21335"/>
                </a:lnTo>
                <a:lnTo>
                  <a:pt x="372870" y="27431"/>
                </a:lnTo>
                <a:lnTo>
                  <a:pt x="735329" y="27431"/>
                </a:lnTo>
                <a:lnTo>
                  <a:pt x="816863" y="24383"/>
                </a:lnTo>
                <a:lnTo>
                  <a:pt x="1243395" y="24383"/>
                </a:lnTo>
                <a:lnTo>
                  <a:pt x="1225832" y="21335"/>
                </a:lnTo>
                <a:close/>
              </a:path>
              <a:path w="1633855" h="329564">
                <a:moveTo>
                  <a:pt x="1243395" y="24383"/>
                </a:moveTo>
                <a:lnTo>
                  <a:pt x="816863" y="24383"/>
                </a:lnTo>
                <a:lnTo>
                  <a:pt x="899159" y="27431"/>
                </a:lnTo>
                <a:lnTo>
                  <a:pt x="1260917" y="27431"/>
                </a:lnTo>
                <a:lnTo>
                  <a:pt x="1243395" y="24383"/>
                </a:lnTo>
                <a:close/>
              </a:path>
              <a:path w="1633855" h="329564">
                <a:moveTo>
                  <a:pt x="1172955" y="15239"/>
                </a:moveTo>
                <a:lnTo>
                  <a:pt x="460791" y="15239"/>
                </a:lnTo>
                <a:lnTo>
                  <a:pt x="425539" y="21335"/>
                </a:lnTo>
                <a:lnTo>
                  <a:pt x="1208233" y="21335"/>
                </a:lnTo>
                <a:lnTo>
                  <a:pt x="1172955" y="15239"/>
                </a:lnTo>
                <a:close/>
              </a:path>
              <a:path w="1633855" h="329564">
                <a:moveTo>
                  <a:pt x="1137612" y="12191"/>
                </a:moveTo>
                <a:lnTo>
                  <a:pt x="496105" y="12191"/>
                </a:lnTo>
                <a:lnTo>
                  <a:pt x="478443" y="15239"/>
                </a:lnTo>
                <a:lnTo>
                  <a:pt x="1155288" y="15239"/>
                </a:lnTo>
                <a:lnTo>
                  <a:pt x="1137612" y="12191"/>
                </a:lnTo>
                <a:close/>
              </a:path>
              <a:path w="1633855" h="329564">
                <a:moveTo>
                  <a:pt x="1102257" y="9143"/>
                </a:moveTo>
                <a:lnTo>
                  <a:pt x="531433" y="9143"/>
                </a:lnTo>
                <a:lnTo>
                  <a:pt x="513770" y="12191"/>
                </a:lnTo>
                <a:lnTo>
                  <a:pt x="1119933" y="12191"/>
                </a:lnTo>
                <a:lnTo>
                  <a:pt x="1102257" y="9143"/>
                </a:lnTo>
                <a:close/>
              </a:path>
              <a:path w="1633855" h="329564">
                <a:moveTo>
                  <a:pt x="1049316" y="6095"/>
                </a:moveTo>
                <a:lnTo>
                  <a:pt x="584357" y="6095"/>
                </a:lnTo>
                <a:lnTo>
                  <a:pt x="566732" y="9143"/>
                </a:lnTo>
                <a:lnTo>
                  <a:pt x="1066942" y="9143"/>
                </a:lnTo>
                <a:lnTo>
                  <a:pt x="1049316" y="6095"/>
                </a:lnTo>
                <a:close/>
              </a:path>
              <a:path w="1633855" h="329564">
                <a:moveTo>
                  <a:pt x="996639" y="3047"/>
                </a:moveTo>
                <a:lnTo>
                  <a:pt x="637063" y="3047"/>
                </a:lnTo>
                <a:lnTo>
                  <a:pt x="619528" y="6095"/>
                </a:lnTo>
                <a:lnTo>
                  <a:pt x="1014158" y="6095"/>
                </a:lnTo>
                <a:lnTo>
                  <a:pt x="996639" y="3047"/>
                </a:lnTo>
                <a:close/>
              </a:path>
              <a:path w="1633855" h="329564">
                <a:moveTo>
                  <a:pt x="899159" y="0"/>
                </a:moveTo>
                <a:lnTo>
                  <a:pt x="734567" y="0"/>
                </a:lnTo>
                <a:lnTo>
                  <a:pt x="654557" y="3047"/>
                </a:lnTo>
                <a:lnTo>
                  <a:pt x="979169" y="3047"/>
                </a:lnTo>
                <a:lnTo>
                  <a:pt x="8991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977323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Switch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Widget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842003"/>
            <a:ext cx="7642859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ON/OFF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slider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leve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2971800"/>
            <a:ext cx="2481833" cy="4092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2819400"/>
            <a:ext cx="2455926" cy="4054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Switch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854703"/>
            <a:ext cx="3978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475477"/>
            <a:ext cx="6445250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Checkbo</a:t>
            </a:r>
            <a:r>
              <a:rPr sz="2400" b="1" spc="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ToggleButton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Switc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CompoundButton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Commo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toggle(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isChecked(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setChecked(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590800"/>
            <a:ext cx="8545830" cy="12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607" y="2744236"/>
            <a:ext cx="1168400" cy="330200"/>
          </a:xfrm>
          <a:custGeom>
            <a:avLst/>
            <a:gdLst/>
            <a:ahLst/>
            <a:cxnLst/>
            <a:rect l="l" t="t" r="r" b="b"/>
            <a:pathLst>
              <a:path w="1168400" h="330200">
                <a:moveTo>
                  <a:pt x="582925" y="0"/>
                </a:moveTo>
                <a:lnTo>
                  <a:pt x="499624" y="1558"/>
                </a:lnTo>
                <a:lnTo>
                  <a:pt x="417860" y="6199"/>
                </a:lnTo>
                <a:lnTo>
                  <a:pt x="339148" y="13922"/>
                </a:lnTo>
                <a:lnTo>
                  <a:pt x="265000" y="24730"/>
                </a:lnTo>
                <a:lnTo>
                  <a:pt x="196931" y="38623"/>
                </a:lnTo>
                <a:lnTo>
                  <a:pt x="136455" y="55603"/>
                </a:lnTo>
                <a:lnTo>
                  <a:pt x="85086" y="75671"/>
                </a:lnTo>
                <a:lnTo>
                  <a:pt x="44338" y="98827"/>
                </a:lnTo>
                <a:lnTo>
                  <a:pt x="15725" y="125073"/>
                </a:lnTo>
                <a:lnTo>
                  <a:pt x="0" y="159745"/>
                </a:lnTo>
                <a:lnTo>
                  <a:pt x="0" y="169651"/>
                </a:lnTo>
                <a:lnTo>
                  <a:pt x="31267" y="220181"/>
                </a:lnTo>
                <a:lnTo>
                  <a:pt x="77708" y="249633"/>
                </a:lnTo>
                <a:lnTo>
                  <a:pt x="138806" y="273695"/>
                </a:lnTo>
                <a:lnTo>
                  <a:pt x="210234" y="292815"/>
                </a:lnTo>
                <a:lnTo>
                  <a:pt x="248469" y="300663"/>
                </a:lnTo>
                <a:lnTo>
                  <a:pt x="287664" y="307444"/>
                </a:lnTo>
                <a:lnTo>
                  <a:pt x="327278" y="313213"/>
                </a:lnTo>
                <a:lnTo>
                  <a:pt x="366770" y="318029"/>
                </a:lnTo>
                <a:lnTo>
                  <a:pt x="405599" y="321945"/>
                </a:lnTo>
                <a:lnTo>
                  <a:pt x="479105" y="327306"/>
                </a:lnTo>
                <a:lnTo>
                  <a:pt x="543470" y="329746"/>
                </a:lnTo>
                <a:lnTo>
                  <a:pt x="570871" y="330010"/>
                </a:lnTo>
                <a:lnTo>
                  <a:pt x="594365" y="329713"/>
                </a:lnTo>
                <a:lnTo>
                  <a:pt x="613409" y="328909"/>
                </a:lnTo>
                <a:lnTo>
                  <a:pt x="643127" y="328909"/>
                </a:lnTo>
                <a:lnTo>
                  <a:pt x="671321" y="327385"/>
                </a:lnTo>
                <a:lnTo>
                  <a:pt x="686144" y="327108"/>
                </a:lnTo>
                <a:lnTo>
                  <a:pt x="705165" y="326299"/>
                </a:lnTo>
                <a:lnTo>
                  <a:pt x="753708" y="322907"/>
                </a:lnTo>
                <a:lnTo>
                  <a:pt x="812758" y="316844"/>
                </a:lnTo>
                <a:lnTo>
                  <a:pt x="878123" y="307743"/>
                </a:lnTo>
                <a:lnTo>
                  <a:pt x="901264" y="303763"/>
                </a:lnTo>
                <a:lnTo>
                  <a:pt x="554735" y="303763"/>
                </a:lnTo>
                <a:lnTo>
                  <a:pt x="514156" y="302662"/>
                </a:lnTo>
                <a:lnTo>
                  <a:pt x="473104" y="300951"/>
                </a:lnTo>
                <a:lnTo>
                  <a:pt x="431742" y="298493"/>
                </a:lnTo>
                <a:lnTo>
                  <a:pt x="390230" y="295152"/>
                </a:lnTo>
                <a:lnTo>
                  <a:pt x="348731" y="290790"/>
                </a:lnTo>
                <a:lnTo>
                  <a:pt x="307406" y="285272"/>
                </a:lnTo>
                <a:lnTo>
                  <a:pt x="266415" y="278460"/>
                </a:lnTo>
                <a:lnTo>
                  <a:pt x="225920" y="270219"/>
                </a:lnTo>
                <a:lnTo>
                  <a:pt x="186083" y="260410"/>
                </a:lnTo>
                <a:lnTo>
                  <a:pt x="147065" y="248899"/>
                </a:lnTo>
                <a:lnTo>
                  <a:pt x="100650" y="231727"/>
                </a:lnTo>
                <a:lnTo>
                  <a:pt x="65018" y="213376"/>
                </a:lnTo>
                <a:lnTo>
                  <a:pt x="34980" y="188119"/>
                </a:lnTo>
                <a:lnTo>
                  <a:pt x="27431" y="174985"/>
                </a:lnTo>
                <a:lnTo>
                  <a:pt x="25907" y="171937"/>
                </a:lnTo>
                <a:lnTo>
                  <a:pt x="25907" y="168889"/>
                </a:lnTo>
                <a:lnTo>
                  <a:pt x="25145" y="166603"/>
                </a:lnTo>
                <a:lnTo>
                  <a:pt x="25145" y="161269"/>
                </a:lnTo>
                <a:lnTo>
                  <a:pt x="50461" y="125708"/>
                </a:lnTo>
                <a:lnTo>
                  <a:pt x="92575" y="100049"/>
                </a:lnTo>
                <a:lnTo>
                  <a:pt x="148799" y="78673"/>
                </a:lnTo>
                <a:lnTo>
                  <a:pt x="214922" y="61292"/>
                </a:lnTo>
                <a:lnTo>
                  <a:pt x="286732" y="47621"/>
                </a:lnTo>
                <a:lnTo>
                  <a:pt x="360019" y="37372"/>
                </a:lnTo>
                <a:lnTo>
                  <a:pt x="430569" y="30259"/>
                </a:lnTo>
                <a:lnTo>
                  <a:pt x="494173" y="25996"/>
                </a:lnTo>
                <a:lnTo>
                  <a:pt x="546617" y="24295"/>
                </a:lnTo>
                <a:lnTo>
                  <a:pt x="899399" y="24295"/>
                </a:lnTo>
                <a:lnTo>
                  <a:pt x="826909" y="13802"/>
                </a:lnTo>
                <a:lnTo>
                  <a:pt x="748081" y="6123"/>
                </a:lnTo>
                <a:lnTo>
                  <a:pt x="666249" y="1521"/>
                </a:lnTo>
                <a:lnTo>
                  <a:pt x="582925" y="0"/>
                </a:lnTo>
                <a:close/>
              </a:path>
              <a:path w="1168400" h="330200">
                <a:moveTo>
                  <a:pt x="641603" y="303001"/>
                </a:moveTo>
                <a:lnTo>
                  <a:pt x="613409" y="303763"/>
                </a:lnTo>
                <a:lnTo>
                  <a:pt x="901264" y="303763"/>
                </a:lnTo>
                <a:lnTo>
                  <a:pt x="905467" y="303040"/>
                </a:lnTo>
                <a:lnTo>
                  <a:pt x="656246" y="303040"/>
                </a:lnTo>
                <a:lnTo>
                  <a:pt x="641603" y="303001"/>
                </a:lnTo>
                <a:close/>
              </a:path>
              <a:path w="1168400" h="330200">
                <a:moveTo>
                  <a:pt x="899399" y="24295"/>
                </a:moveTo>
                <a:lnTo>
                  <a:pt x="546617" y="24295"/>
                </a:lnTo>
                <a:lnTo>
                  <a:pt x="567339" y="24317"/>
                </a:lnTo>
                <a:lnTo>
                  <a:pt x="583691" y="24871"/>
                </a:lnTo>
                <a:lnTo>
                  <a:pt x="613409" y="24871"/>
                </a:lnTo>
                <a:lnTo>
                  <a:pt x="642365" y="25633"/>
                </a:lnTo>
                <a:lnTo>
                  <a:pt x="656908" y="25636"/>
                </a:lnTo>
                <a:lnTo>
                  <a:pt x="697710" y="27233"/>
                </a:lnTo>
                <a:lnTo>
                  <a:pt x="750833" y="31158"/>
                </a:lnTo>
                <a:lnTo>
                  <a:pt x="812316" y="37657"/>
                </a:lnTo>
                <a:lnTo>
                  <a:pt x="878200" y="46979"/>
                </a:lnTo>
                <a:lnTo>
                  <a:pt x="944524" y="59370"/>
                </a:lnTo>
                <a:lnTo>
                  <a:pt x="1007327" y="75078"/>
                </a:lnTo>
                <a:lnTo>
                  <a:pt x="1062649" y="94350"/>
                </a:lnTo>
                <a:lnTo>
                  <a:pt x="1106531" y="117434"/>
                </a:lnTo>
                <a:lnTo>
                  <a:pt x="1135011" y="144575"/>
                </a:lnTo>
                <a:lnTo>
                  <a:pt x="1142999" y="162031"/>
                </a:lnTo>
                <a:lnTo>
                  <a:pt x="1142999" y="168127"/>
                </a:lnTo>
                <a:lnTo>
                  <a:pt x="1105653" y="212174"/>
                </a:lnTo>
                <a:lnTo>
                  <a:pt x="1061507" y="234996"/>
                </a:lnTo>
                <a:lnTo>
                  <a:pt x="1006112" y="254074"/>
                </a:lnTo>
                <a:lnTo>
                  <a:pt x="943374" y="269644"/>
                </a:lnTo>
                <a:lnTo>
                  <a:pt x="877200" y="281939"/>
                </a:lnTo>
                <a:lnTo>
                  <a:pt x="811493" y="291192"/>
                </a:lnTo>
                <a:lnTo>
                  <a:pt x="750162" y="297638"/>
                </a:lnTo>
                <a:lnTo>
                  <a:pt x="697111" y="301509"/>
                </a:lnTo>
                <a:lnTo>
                  <a:pt x="656246" y="303040"/>
                </a:lnTo>
                <a:lnTo>
                  <a:pt x="905467" y="303040"/>
                </a:lnTo>
                <a:lnTo>
                  <a:pt x="945611" y="295240"/>
                </a:lnTo>
                <a:lnTo>
                  <a:pt x="1011028" y="278969"/>
                </a:lnTo>
                <a:lnTo>
                  <a:pt x="1070183" y="258564"/>
                </a:lnTo>
                <a:lnTo>
                  <a:pt x="1118882" y="233659"/>
                </a:lnTo>
                <a:lnTo>
                  <a:pt x="1152934" y="203889"/>
                </a:lnTo>
                <a:lnTo>
                  <a:pt x="1168145" y="168889"/>
                </a:lnTo>
                <a:lnTo>
                  <a:pt x="1168145" y="158983"/>
                </a:lnTo>
                <a:lnTo>
                  <a:pt x="1151983" y="124455"/>
                </a:lnTo>
                <a:lnTo>
                  <a:pt x="1122980" y="98331"/>
                </a:lnTo>
                <a:lnTo>
                  <a:pt x="1081888" y="75279"/>
                </a:lnTo>
                <a:lnTo>
                  <a:pt x="1030221" y="55298"/>
                </a:lnTo>
                <a:lnTo>
                  <a:pt x="969493" y="38391"/>
                </a:lnTo>
                <a:lnTo>
                  <a:pt x="901217" y="24559"/>
                </a:lnTo>
                <a:lnTo>
                  <a:pt x="899399" y="24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654742"/>
            <a:ext cx="730440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Creating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Checkbox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,</a:t>
            </a:r>
            <a:r>
              <a:rPr sz="3200" b="1" spc="-5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ToggleButton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or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Switch</a:t>
            </a:r>
            <a:r>
              <a:rPr sz="3200" b="1" spc="-1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Studio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78503"/>
            <a:ext cx="765492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Checkbox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Togglebutto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endParaRPr sz="2400">
              <a:latin typeface="Calibri"/>
              <a:cs typeface="Calibri"/>
            </a:endParaRPr>
          </a:p>
          <a:p>
            <a:pPr marL="355600" marR="32448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dra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configure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1558" y="3124200"/>
            <a:ext cx="356844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807" y="5779770"/>
            <a:ext cx="2768600" cy="1091565"/>
          </a:xfrm>
          <a:custGeom>
            <a:avLst/>
            <a:gdLst/>
            <a:ahLst/>
            <a:cxnLst/>
            <a:rect l="l" t="t" r="r" b="b"/>
            <a:pathLst>
              <a:path w="2768600" h="1091565">
                <a:moveTo>
                  <a:pt x="1454657" y="0"/>
                </a:moveTo>
                <a:lnTo>
                  <a:pt x="1312925" y="0"/>
                </a:lnTo>
                <a:lnTo>
                  <a:pt x="1261060" y="3047"/>
                </a:lnTo>
                <a:lnTo>
                  <a:pt x="1201553" y="3047"/>
                </a:lnTo>
                <a:lnTo>
                  <a:pt x="1063755" y="15239"/>
                </a:lnTo>
                <a:lnTo>
                  <a:pt x="907812" y="33527"/>
                </a:lnTo>
                <a:lnTo>
                  <a:pt x="825625" y="45719"/>
                </a:lnTo>
                <a:lnTo>
                  <a:pt x="657993" y="82295"/>
                </a:lnTo>
                <a:lnTo>
                  <a:pt x="574620" y="103631"/>
                </a:lnTo>
                <a:lnTo>
                  <a:pt x="492921" y="128015"/>
                </a:lnTo>
                <a:lnTo>
                  <a:pt x="413933" y="155447"/>
                </a:lnTo>
                <a:lnTo>
                  <a:pt x="338690" y="185927"/>
                </a:lnTo>
                <a:lnTo>
                  <a:pt x="268227" y="222503"/>
                </a:lnTo>
                <a:lnTo>
                  <a:pt x="203580" y="259079"/>
                </a:lnTo>
                <a:lnTo>
                  <a:pt x="145783" y="298703"/>
                </a:lnTo>
                <a:lnTo>
                  <a:pt x="95873" y="344423"/>
                </a:lnTo>
                <a:lnTo>
                  <a:pt x="54884" y="393191"/>
                </a:lnTo>
                <a:lnTo>
                  <a:pt x="23851" y="448055"/>
                </a:lnTo>
                <a:lnTo>
                  <a:pt x="3809" y="502919"/>
                </a:lnTo>
                <a:lnTo>
                  <a:pt x="0" y="533399"/>
                </a:lnTo>
                <a:lnTo>
                  <a:pt x="0" y="560831"/>
                </a:lnTo>
                <a:lnTo>
                  <a:pt x="1523" y="576071"/>
                </a:lnTo>
                <a:lnTo>
                  <a:pt x="3809" y="591311"/>
                </a:lnTo>
                <a:lnTo>
                  <a:pt x="7619" y="603503"/>
                </a:lnTo>
                <a:lnTo>
                  <a:pt x="11429" y="618743"/>
                </a:lnTo>
                <a:lnTo>
                  <a:pt x="18809" y="637031"/>
                </a:lnTo>
                <a:lnTo>
                  <a:pt x="27638" y="658367"/>
                </a:lnTo>
                <a:lnTo>
                  <a:pt x="37819" y="676655"/>
                </a:lnTo>
                <a:lnTo>
                  <a:pt x="49252" y="691895"/>
                </a:lnTo>
                <a:lnTo>
                  <a:pt x="61835" y="710183"/>
                </a:lnTo>
                <a:lnTo>
                  <a:pt x="75470" y="725423"/>
                </a:lnTo>
                <a:lnTo>
                  <a:pt x="90056" y="743711"/>
                </a:lnTo>
                <a:lnTo>
                  <a:pt x="105493" y="758951"/>
                </a:lnTo>
                <a:lnTo>
                  <a:pt x="121682" y="771143"/>
                </a:lnTo>
                <a:lnTo>
                  <a:pt x="138523" y="786383"/>
                </a:lnTo>
                <a:lnTo>
                  <a:pt x="155916" y="801623"/>
                </a:lnTo>
                <a:lnTo>
                  <a:pt x="173761" y="813815"/>
                </a:lnTo>
                <a:lnTo>
                  <a:pt x="191958" y="826007"/>
                </a:lnTo>
                <a:lnTo>
                  <a:pt x="229008" y="850391"/>
                </a:lnTo>
                <a:lnTo>
                  <a:pt x="247662" y="859535"/>
                </a:lnTo>
                <a:lnTo>
                  <a:pt x="266268" y="871727"/>
                </a:lnTo>
                <a:lnTo>
                  <a:pt x="302938" y="890015"/>
                </a:lnTo>
                <a:lnTo>
                  <a:pt x="320801" y="896111"/>
                </a:lnTo>
                <a:lnTo>
                  <a:pt x="364235" y="917447"/>
                </a:lnTo>
                <a:lnTo>
                  <a:pt x="409955" y="935735"/>
                </a:lnTo>
                <a:lnTo>
                  <a:pt x="455758" y="950975"/>
                </a:lnTo>
                <a:lnTo>
                  <a:pt x="502191" y="969263"/>
                </a:lnTo>
                <a:lnTo>
                  <a:pt x="549201" y="981455"/>
                </a:lnTo>
                <a:lnTo>
                  <a:pt x="596735" y="996695"/>
                </a:lnTo>
                <a:lnTo>
                  <a:pt x="693157" y="1021079"/>
                </a:lnTo>
                <a:lnTo>
                  <a:pt x="889916" y="1057655"/>
                </a:lnTo>
                <a:lnTo>
                  <a:pt x="1089024" y="1082039"/>
                </a:lnTo>
                <a:lnTo>
                  <a:pt x="1237823" y="1091183"/>
                </a:lnTo>
                <a:lnTo>
                  <a:pt x="1455419" y="1091183"/>
                </a:lnTo>
                <a:lnTo>
                  <a:pt x="1661921" y="1082039"/>
                </a:lnTo>
                <a:lnTo>
                  <a:pt x="1704809" y="1078991"/>
                </a:lnTo>
                <a:lnTo>
                  <a:pt x="1748332" y="1072895"/>
                </a:lnTo>
                <a:lnTo>
                  <a:pt x="1792391" y="1069847"/>
                </a:lnTo>
                <a:lnTo>
                  <a:pt x="1814640" y="1066799"/>
                </a:lnTo>
                <a:lnTo>
                  <a:pt x="1266742" y="1066799"/>
                </a:lnTo>
                <a:lnTo>
                  <a:pt x="1075986" y="1054607"/>
                </a:lnTo>
                <a:lnTo>
                  <a:pt x="835201" y="1024127"/>
                </a:lnTo>
                <a:lnTo>
                  <a:pt x="739648" y="1005839"/>
                </a:lnTo>
                <a:lnTo>
                  <a:pt x="692266" y="993647"/>
                </a:lnTo>
                <a:lnTo>
                  <a:pt x="645225" y="984503"/>
                </a:lnTo>
                <a:lnTo>
                  <a:pt x="598582" y="972311"/>
                </a:lnTo>
                <a:lnTo>
                  <a:pt x="417159" y="911351"/>
                </a:lnTo>
                <a:lnTo>
                  <a:pt x="373379" y="893063"/>
                </a:lnTo>
                <a:lnTo>
                  <a:pt x="330707" y="874775"/>
                </a:lnTo>
                <a:lnTo>
                  <a:pt x="290321" y="853439"/>
                </a:lnTo>
                <a:lnTo>
                  <a:pt x="275328" y="847343"/>
                </a:lnTo>
                <a:lnTo>
                  <a:pt x="214001" y="810767"/>
                </a:lnTo>
                <a:lnTo>
                  <a:pt x="198706" y="798575"/>
                </a:lnTo>
                <a:lnTo>
                  <a:pt x="183574" y="789431"/>
                </a:lnTo>
                <a:lnTo>
                  <a:pt x="168681" y="777239"/>
                </a:lnTo>
                <a:lnTo>
                  <a:pt x="154101" y="768095"/>
                </a:lnTo>
                <a:lnTo>
                  <a:pt x="139910" y="755903"/>
                </a:lnTo>
                <a:lnTo>
                  <a:pt x="126182" y="743711"/>
                </a:lnTo>
                <a:lnTo>
                  <a:pt x="112992" y="728471"/>
                </a:lnTo>
                <a:lnTo>
                  <a:pt x="100415" y="716279"/>
                </a:lnTo>
                <a:lnTo>
                  <a:pt x="67107" y="673607"/>
                </a:lnTo>
                <a:lnTo>
                  <a:pt x="42007" y="627887"/>
                </a:lnTo>
                <a:lnTo>
                  <a:pt x="28955" y="585215"/>
                </a:lnTo>
                <a:lnTo>
                  <a:pt x="25907" y="557783"/>
                </a:lnTo>
                <a:lnTo>
                  <a:pt x="25145" y="545591"/>
                </a:lnTo>
                <a:lnTo>
                  <a:pt x="28955" y="505967"/>
                </a:lnTo>
                <a:lnTo>
                  <a:pt x="44067" y="460247"/>
                </a:lnTo>
                <a:lnTo>
                  <a:pt x="61213" y="429767"/>
                </a:lnTo>
                <a:lnTo>
                  <a:pt x="71456" y="411479"/>
                </a:lnTo>
                <a:lnTo>
                  <a:pt x="82688" y="399287"/>
                </a:lnTo>
                <a:lnTo>
                  <a:pt x="94814" y="384047"/>
                </a:lnTo>
                <a:lnTo>
                  <a:pt x="107741" y="368807"/>
                </a:lnTo>
                <a:lnTo>
                  <a:pt x="121374" y="356615"/>
                </a:lnTo>
                <a:lnTo>
                  <a:pt x="135620" y="341375"/>
                </a:lnTo>
                <a:lnTo>
                  <a:pt x="150384" y="329183"/>
                </a:lnTo>
                <a:lnTo>
                  <a:pt x="165573" y="316991"/>
                </a:lnTo>
                <a:lnTo>
                  <a:pt x="181092" y="304799"/>
                </a:lnTo>
                <a:lnTo>
                  <a:pt x="196848" y="295655"/>
                </a:lnTo>
                <a:lnTo>
                  <a:pt x="212746" y="283463"/>
                </a:lnTo>
                <a:lnTo>
                  <a:pt x="260355" y="256031"/>
                </a:lnTo>
                <a:lnTo>
                  <a:pt x="275883" y="246887"/>
                </a:lnTo>
                <a:lnTo>
                  <a:pt x="291083" y="237743"/>
                </a:lnTo>
                <a:lnTo>
                  <a:pt x="331469" y="219455"/>
                </a:lnTo>
                <a:lnTo>
                  <a:pt x="374141" y="198119"/>
                </a:lnTo>
                <a:lnTo>
                  <a:pt x="417765" y="182879"/>
                </a:lnTo>
                <a:lnTo>
                  <a:pt x="462112" y="164591"/>
                </a:lnTo>
                <a:lnTo>
                  <a:pt x="507120" y="149351"/>
                </a:lnTo>
                <a:lnTo>
                  <a:pt x="552728" y="137159"/>
                </a:lnTo>
                <a:lnTo>
                  <a:pt x="598874" y="121919"/>
                </a:lnTo>
                <a:lnTo>
                  <a:pt x="692532" y="97535"/>
                </a:lnTo>
                <a:lnTo>
                  <a:pt x="835513" y="70103"/>
                </a:lnTo>
                <a:lnTo>
                  <a:pt x="883592" y="64007"/>
                </a:lnTo>
                <a:lnTo>
                  <a:pt x="931777" y="54863"/>
                </a:lnTo>
                <a:lnTo>
                  <a:pt x="1028219" y="42671"/>
                </a:lnTo>
                <a:lnTo>
                  <a:pt x="1266871" y="27431"/>
                </a:lnTo>
                <a:lnTo>
                  <a:pt x="1313687" y="27431"/>
                </a:lnTo>
                <a:lnTo>
                  <a:pt x="1384553" y="24383"/>
                </a:lnTo>
                <a:lnTo>
                  <a:pt x="1792930" y="24383"/>
                </a:lnTo>
                <a:lnTo>
                  <a:pt x="1748000" y="18287"/>
                </a:lnTo>
                <a:lnTo>
                  <a:pt x="1524761" y="3047"/>
                </a:lnTo>
                <a:lnTo>
                  <a:pt x="1454657" y="0"/>
                </a:lnTo>
                <a:close/>
              </a:path>
              <a:path w="2768600" h="1091565">
                <a:moveTo>
                  <a:pt x="1792930" y="24383"/>
                </a:moveTo>
                <a:lnTo>
                  <a:pt x="1384553" y="24383"/>
                </a:lnTo>
                <a:lnTo>
                  <a:pt x="1454657" y="27431"/>
                </a:lnTo>
                <a:lnTo>
                  <a:pt x="1523999" y="27431"/>
                </a:lnTo>
                <a:lnTo>
                  <a:pt x="1592579" y="30479"/>
                </a:lnTo>
                <a:lnTo>
                  <a:pt x="1636484" y="36575"/>
                </a:lnTo>
                <a:lnTo>
                  <a:pt x="1725867" y="42671"/>
                </a:lnTo>
                <a:lnTo>
                  <a:pt x="1771175" y="48767"/>
                </a:lnTo>
                <a:lnTo>
                  <a:pt x="1816779" y="51815"/>
                </a:lnTo>
                <a:lnTo>
                  <a:pt x="1862594" y="60959"/>
                </a:lnTo>
                <a:lnTo>
                  <a:pt x="1954511" y="73151"/>
                </a:lnTo>
                <a:lnTo>
                  <a:pt x="2046240" y="91439"/>
                </a:lnTo>
                <a:lnTo>
                  <a:pt x="2091819" y="103631"/>
                </a:lnTo>
                <a:lnTo>
                  <a:pt x="2137094" y="112775"/>
                </a:lnTo>
                <a:lnTo>
                  <a:pt x="2181978" y="124967"/>
                </a:lnTo>
                <a:lnTo>
                  <a:pt x="2226386" y="140207"/>
                </a:lnTo>
                <a:lnTo>
                  <a:pt x="2270231" y="152399"/>
                </a:lnTo>
                <a:lnTo>
                  <a:pt x="2355893" y="182879"/>
                </a:lnTo>
                <a:lnTo>
                  <a:pt x="2438276" y="219455"/>
                </a:lnTo>
                <a:lnTo>
                  <a:pt x="2478023" y="237743"/>
                </a:lnTo>
                <a:lnTo>
                  <a:pt x="2515361" y="259079"/>
                </a:lnTo>
                <a:lnTo>
                  <a:pt x="2550413" y="280415"/>
                </a:lnTo>
                <a:lnTo>
                  <a:pt x="2599892" y="316991"/>
                </a:lnTo>
                <a:lnTo>
                  <a:pt x="2635325" y="344423"/>
                </a:lnTo>
                <a:lnTo>
                  <a:pt x="2667899" y="377951"/>
                </a:lnTo>
                <a:lnTo>
                  <a:pt x="2677900" y="387095"/>
                </a:lnTo>
                <a:lnTo>
                  <a:pt x="2687393" y="399287"/>
                </a:lnTo>
                <a:lnTo>
                  <a:pt x="2696332" y="411479"/>
                </a:lnTo>
                <a:lnTo>
                  <a:pt x="2704669" y="423671"/>
                </a:lnTo>
                <a:lnTo>
                  <a:pt x="2712357" y="438911"/>
                </a:lnTo>
                <a:lnTo>
                  <a:pt x="2719347" y="451103"/>
                </a:lnTo>
                <a:lnTo>
                  <a:pt x="2735661" y="493775"/>
                </a:lnTo>
                <a:lnTo>
                  <a:pt x="2743199" y="545591"/>
                </a:lnTo>
                <a:lnTo>
                  <a:pt x="2741675" y="573023"/>
                </a:lnTo>
                <a:lnTo>
                  <a:pt x="2725480" y="627887"/>
                </a:lnTo>
                <a:lnTo>
                  <a:pt x="2698468" y="676655"/>
                </a:lnTo>
                <a:lnTo>
                  <a:pt x="2661657" y="722375"/>
                </a:lnTo>
                <a:lnTo>
                  <a:pt x="2616067" y="765047"/>
                </a:lnTo>
                <a:lnTo>
                  <a:pt x="2562716" y="804671"/>
                </a:lnTo>
                <a:lnTo>
                  <a:pt x="2502624" y="841247"/>
                </a:lnTo>
                <a:lnTo>
                  <a:pt x="2436809" y="874775"/>
                </a:lnTo>
                <a:lnTo>
                  <a:pt x="2366289" y="905255"/>
                </a:lnTo>
                <a:lnTo>
                  <a:pt x="2292084" y="932687"/>
                </a:lnTo>
                <a:lnTo>
                  <a:pt x="2215213" y="957071"/>
                </a:lnTo>
                <a:lnTo>
                  <a:pt x="2136695" y="978407"/>
                </a:lnTo>
                <a:lnTo>
                  <a:pt x="1978791" y="1014983"/>
                </a:lnTo>
                <a:lnTo>
                  <a:pt x="1826523" y="1039367"/>
                </a:lnTo>
                <a:lnTo>
                  <a:pt x="1755049" y="1048511"/>
                </a:lnTo>
                <a:lnTo>
                  <a:pt x="1626518" y="1060703"/>
                </a:lnTo>
                <a:lnTo>
                  <a:pt x="1571498" y="1063751"/>
                </a:lnTo>
                <a:lnTo>
                  <a:pt x="1523999" y="1063751"/>
                </a:lnTo>
                <a:lnTo>
                  <a:pt x="1454657" y="1066799"/>
                </a:lnTo>
                <a:lnTo>
                  <a:pt x="1814640" y="1066799"/>
                </a:lnTo>
                <a:lnTo>
                  <a:pt x="1881726" y="1057655"/>
                </a:lnTo>
                <a:lnTo>
                  <a:pt x="1926805" y="1048511"/>
                </a:lnTo>
                <a:lnTo>
                  <a:pt x="1972028" y="1042415"/>
                </a:lnTo>
                <a:lnTo>
                  <a:pt x="2062512" y="1024127"/>
                </a:lnTo>
                <a:lnTo>
                  <a:pt x="2107577" y="1011935"/>
                </a:lnTo>
                <a:lnTo>
                  <a:pt x="2152393" y="1002791"/>
                </a:lnTo>
                <a:lnTo>
                  <a:pt x="2196861" y="990599"/>
                </a:lnTo>
                <a:lnTo>
                  <a:pt x="2240883" y="975359"/>
                </a:lnTo>
                <a:lnTo>
                  <a:pt x="2284362" y="963167"/>
                </a:lnTo>
                <a:lnTo>
                  <a:pt x="2369295" y="932687"/>
                </a:lnTo>
                <a:lnTo>
                  <a:pt x="2410554" y="914399"/>
                </a:lnTo>
                <a:lnTo>
                  <a:pt x="2450875" y="896111"/>
                </a:lnTo>
                <a:lnTo>
                  <a:pt x="2490162" y="877823"/>
                </a:lnTo>
                <a:lnTo>
                  <a:pt x="2528315" y="856487"/>
                </a:lnTo>
                <a:lnTo>
                  <a:pt x="2564129" y="832103"/>
                </a:lnTo>
                <a:lnTo>
                  <a:pt x="2597657" y="810767"/>
                </a:lnTo>
                <a:lnTo>
                  <a:pt x="2633084" y="783335"/>
                </a:lnTo>
                <a:lnTo>
                  <a:pt x="2666772" y="755903"/>
                </a:lnTo>
                <a:lnTo>
                  <a:pt x="2687690" y="731519"/>
                </a:lnTo>
                <a:lnTo>
                  <a:pt x="2697558" y="722375"/>
                </a:lnTo>
                <a:lnTo>
                  <a:pt x="2724279" y="685799"/>
                </a:lnTo>
                <a:lnTo>
                  <a:pt x="2739261" y="658367"/>
                </a:lnTo>
                <a:lnTo>
                  <a:pt x="2745773" y="646175"/>
                </a:lnTo>
                <a:lnTo>
                  <a:pt x="2751575" y="633983"/>
                </a:lnTo>
                <a:lnTo>
                  <a:pt x="2756624" y="618743"/>
                </a:lnTo>
                <a:lnTo>
                  <a:pt x="2760877" y="603503"/>
                </a:lnTo>
                <a:lnTo>
                  <a:pt x="2764290" y="591311"/>
                </a:lnTo>
                <a:lnTo>
                  <a:pt x="2766821" y="576071"/>
                </a:lnTo>
                <a:lnTo>
                  <a:pt x="2768345" y="560831"/>
                </a:lnTo>
                <a:lnTo>
                  <a:pt x="2768345" y="545591"/>
                </a:lnTo>
                <a:lnTo>
                  <a:pt x="2760725" y="487679"/>
                </a:lnTo>
                <a:lnTo>
                  <a:pt x="2748128" y="451103"/>
                </a:lnTo>
                <a:lnTo>
                  <a:pt x="2739795" y="435863"/>
                </a:lnTo>
                <a:lnTo>
                  <a:pt x="2730233" y="417575"/>
                </a:lnTo>
                <a:lnTo>
                  <a:pt x="2719540" y="402335"/>
                </a:lnTo>
                <a:lnTo>
                  <a:pt x="2707811" y="384047"/>
                </a:lnTo>
                <a:lnTo>
                  <a:pt x="2695143" y="368807"/>
                </a:lnTo>
                <a:lnTo>
                  <a:pt x="2681631" y="353567"/>
                </a:lnTo>
                <a:lnTo>
                  <a:pt x="2667371" y="341375"/>
                </a:lnTo>
                <a:lnTo>
                  <a:pt x="2652460" y="326135"/>
                </a:lnTo>
                <a:lnTo>
                  <a:pt x="2636995" y="313943"/>
                </a:lnTo>
                <a:lnTo>
                  <a:pt x="2621070" y="298703"/>
                </a:lnTo>
                <a:lnTo>
                  <a:pt x="2604783" y="286511"/>
                </a:lnTo>
                <a:lnTo>
                  <a:pt x="2588229" y="274319"/>
                </a:lnTo>
                <a:lnTo>
                  <a:pt x="2571505" y="265175"/>
                </a:lnTo>
                <a:lnTo>
                  <a:pt x="2554706" y="252983"/>
                </a:lnTo>
                <a:lnTo>
                  <a:pt x="2504826" y="225551"/>
                </a:lnTo>
                <a:lnTo>
                  <a:pt x="2488691" y="216407"/>
                </a:lnTo>
                <a:lnTo>
                  <a:pt x="2447543" y="195071"/>
                </a:lnTo>
                <a:lnTo>
                  <a:pt x="2404109" y="176783"/>
                </a:lnTo>
                <a:lnTo>
                  <a:pt x="2362756" y="158495"/>
                </a:lnTo>
                <a:lnTo>
                  <a:pt x="2278552" y="128015"/>
                </a:lnTo>
                <a:lnTo>
                  <a:pt x="2105261" y="79247"/>
                </a:lnTo>
                <a:lnTo>
                  <a:pt x="1927567" y="42671"/>
                </a:lnTo>
                <a:lnTo>
                  <a:pt x="1792930" y="24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spc="-20" dirty="0"/>
              <a:t>RadioButton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/>
              <a:t>RadioGroup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980433"/>
            <a:ext cx="5286375" cy="41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Selec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optio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onClic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generally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5600" marR="165735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CompoundButton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TextView</a:t>
            </a:r>
            <a:endParaRPr sz="2400">
              <a:latin typeface="Calibri"/>
              <a:cs typeface="Calibri"/>
            </a:endParaRPr>
          </a:p>
          <a:p>
            <a:pPr marL="704215" marR="445134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Format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TextView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(font,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style,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color,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etc)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isChecked(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toggle(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Collecte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RadioGroup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sub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LinearLayout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vertical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horizontal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orientation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0256" y="4267200"/>
            <a:ext cx="2752344" cy="2186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761422"/>
            <a:ext cx="49987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RadioButton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RadioGroup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7502"/>
            <a:ext cx="44615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Radio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12838"/>
            <a:ext cx="4669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828800"/>
            <a:ext cx="5647182" cy="732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574035"/>
            <a:ext cx="4024884" cy="3344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0454" y="2133600"/>
            <a:ext cx="2697479" cy="1973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0" y="4589526"/>
            <a:ext cx="1905000" cy="2653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3075" y="4716017"/>
            <a:ext cx="2221230" cy="399415"/>
          </a:xfrm>
          <a:custGeom>
            <a:avLst/>
            <a:gdLst/>
            <a:ahLst/>
            <a:cxnLst/>
            <a:rect l="l" t="t" r="r" b="b"/>
            <a:pathLst>
              <a:path w="2221229" h="399414">
                <a:moveTo>
                  <a:pt x="1333344" y="396239"/>
                </a:moveTo>
                <a:lnTo>
                  <a:pt x="888644" y="396239"/>
                </a:lnTo>
                <a:lnTo>
                  <a:pt x="916056" y="399287"/>
                </a:lnTo>
                <a:lnTo>
                  <a:pt x="1305933" y="399287"/>
                </a:lnTo>
                <a:lnTo>
                  <a:pt x="1333344" y="396239"/>
                </a:lnTo>
                <a:close/>
              </a:path>
              <a:path w="2221229" h="399414">
                <a:moveTo>
                  <a:pt x="1388184" y="393191"/>
                </a:moveTo>
                <a:lnTo>
                  <a:pt x="806376" y="393191"/>
                </a:lnTo>
                <a:lnTo>
                  <a:pt x="833801" y="396239"/>
                </a:lnTo>
                <a:lnTo>
                  <a:pt x="1360762" y="396239"/>
                </a:lnTo>
                <a:lnTo>
                  <a:pt x="1388184" y="393191"/>
                </a:lnTo>
                <a:close/>
              </a:path>
              <a:path w="2221229" h="399414">
                <a:moveTo>
                  <a:pt x="1470446" y="390143"/>
                </a:moveTo>
                <a:lnTo>
                  <a:pt x="751535" y="390143"/>
                </a:lnTo>
                <a:lnTo>
                  <a:pt x="778953" y="393191"/>
                </a:lnTo>
                <a:lnTo>
                  <a:pt x="1443029" y="393191"/>
                </a:lnTo>
                <a:lnTo>
                  <a:pt x="1470446" y="390143"/>
                </a:lnTo>
                <a:close/>
              </a:path>
              <a:path w="2221229" h="399414">
                <a:moveTo>
                  <a:pt x="1552639" y="384047"/>
                </a:moveTo>
                <a:lnTo>
                  <a:pt x="669338" y="384047"/>
                </a:lnTo>
                <a:lnTo>
                  <a:pt x="724124" y="390143"/>
                </a:lnTo>
                <a:lnTo>
                  <a:pt x="1497855" y="390143"/>
                </a:lnTo>
                <a:lnTo>
                  <a:pt x="1552639" y="384047"/>
                </a:lnTo>
                <a:close/>
              </a:path>
              <a:path w="2221229" h="399414">
                <a:moveTo>
                  <a:pt x="19267" y="199861"/>
                </a:moveTo>
                <a:lnTo>
                  <a:pt x="19049" y="201167"/>
                </a:lnTo>
                <a:lnTo>
                  <a:pt x="761" y="201167"/>
                </a:lnTo>
                <a:lnTo>
                  <a:pt x="1523" y="210311"/>
                </a:lnTo>
                <a:lnTo>
                  <a:pt x="2285" y="213359"/>
                </a:lnTo>
                <a:lnTo>
                  <a:pt x="6857" y="222503"/>
                </a:lnTo>
                <a:lnTo>
                  <a:pt x="6857" y="225551"/>
                </a:lnTo>
                <a:lnTo>
                  <a:pt x="7619" y="225551"/>
                </a:lnTo>
                <a:lnTo>
                  <a:pt x="14477" y="234695"/>
                </a:lnTo>
                <a:lnTo>
                  <a:pt x="15239" y="234695"/>
                </a:lnTo>
                <a:lnTo>
                  <a:pt x="54863" y="265175"/>
                </a:lnTo>
                <a:lnTo>
                  <a:pt x="68534" y="271271"/>
                </a:lnTo>
                <a:lnTo>
                  <a:pt x="82704" y="280415"/>
                </a:lnTo>
                <a:lnTo>
                  <a:pt x="97325" y="286511"/>
                </a:lnTo>
                <a:lnTo>
                  <a:pt x="112350" y="292607"/>
                </a:lnTo>
                <a:lnTo>
                  <a:pt x="127732" y="295655"/>
                </a:lnTo>
                <a:lnTo>
                  <a:pt x="159373" y="307847"/>
                </a:lnTo>
                <a:lnTo>
                  <a:pt x="175537" y="310895"/>
                </a:lnTo>
                <a:lnTo>
                  <a:pt x="191867" y="316991"/>
                </a:lnTo>
                <a:lnTo>
                  <a:pt x="241375" y="326135"/>
                </a:lnTo>
                <a:lnTo>
                  <a:pt x="257891" y="332231"/>
                </a:lnTo>
                <a:lnTo>
                  <a:pt x="338432" y="347471"/>
                </a:lnTo>
                <a:lnTo>
                  <a:pt x="353799" y="347471"/>
                </a:lnTo>
                <a:lnTo>
                  <a:pt x="368807" y="350519"/>
                </a:lnTo>
                <a:lnTo>
                  <a:pt x="409193" y="356615"/>
                </a:lnTo>
                <a:lnTo>
                  <a:pt x="478272" y="365759"/>
                </a:lnTo>
                <a:lnTo>
                  <a:pt x="641969" y="384047"/>
                </a:lnTo>
                <a:lnTo>
                  <a:pt x="1580008" y="384047"/>
                </a:lnTo>
                <a:lnTo>
                  <a:pt x="1607335" y="380999"/>
                </a:lnTo>
                <a:lnTo>
                  <a:pt x="943714" y="380999"/>
                </a:lnTo>
                <a:lnTo>
                  <a:pt x="916434" y="377951"/>
                </a:lnTo>
                <a:lnTo>
                  <a:pt x="861835" y="377951"/>
                </a:lnTo>
                <a:lnTo>
                  <a:pt x="834523" y="374903"/>
                </a:lnTo>
                <a:lnTo>
                  <a:pt x="807209" y="374903"/>
                </a:lnTo>
                <a:lnTo>
                  <a:pt x="779894" y="371855"/>
                </a:lnTo>
                <a:lnTo>
                  <a:pt x="752583" y="371855"/>
                </a:lnTo>
                <a:lnTo>
                  <a:pt x="725279" y="368807"/>
                </a:lnTo>
                <a:lnTo>
                  <a:pt x="697985" y="368807"/>
                </a:lnTo>
                <a:lnTo>
                  <a:pt x="643443" y="362711"/>
                </a:lnTo>
                <a:lnTo>
                  <a:pt x="616202" y="362711"/>
                </a:lnTo>
                <a:lnTo>
                  <a:pt x="453389" y="344423"/>
                </a:lnTo>
                <a:lnTo>
                  <a:pt x="371855" y="332231"/>
                </a:lnTo>
                <a:lnTo>
                  <a:pt x="326372" y="323087"/>
                </a:lnTo>
                <a:lnTo>
                  <a:pt x="310716" y="323087"/>
                </a:lnTo>
                <a:lnTo>
                  <a:pt x="262844" y="313943"/>
                </a:lnTo>
                <a:lnTo>
                  <a:pt x="246722" y="307847"/>
                </a:lnTo>
                <a:lnTo>
                  <a:pt x="198441" y="298703"/>
                </a:lnTo>
                <a:lnTo>
                  <a:pt x="182513" y="292607"/>
                </a:lnTo>
                <a:lnTo>
                  <a:pt x="166737" y="289559"/>
                </a:lnTo>
                <a:lnTo>
                  <a:pt x="151153" y="283463"/>
                </a:lnTo>
                <a:lnTo>
                  <a:pt x="105971" y="268223"/>
                </a:lnTo>
                <a:lnTo>
                  <a:pt x="64007" y="249935"/>
                </a:lnTo>
                <a:lnTo>
                  <a:pt x="28955" y="222503"/>
                </a:lnTo>
                <a:lnTo>
                  <a:pt x="30479" y="222503"/>
                </a:lnTo>
                <a:lnTo>
                  <a:pt x="25399" y="216407"/>
                </a:lnTo>
                <a:lnTo>
                  <a:pt x="24383" y="216407"/>
                </a:lnTo>
                <a:lnTo>
                  <a:pt x="21335" y="210311"/>
                </a:lnTo>
                <a:lnTo>
                  <a:pt x="20573" y="210311"/>
                </a:lnTo>
                <a:lnTo>
                  <a:pt x="19811" y="207263"/>
                </a:lnTo>
                <a:lnTo>
                  <a:pt x="20192" y="207263"/>
                </a:lnTo>
                <a:lnTo>
                  <a:pt x="19267" y="199861"/>
                </a:lnTo>
                <a:close/>
              </a:path>
              <a:path w="2221229" h="399414">
                <a:moveTo>
                  <a:pt x="2198369" y="213359"/>
                </a:moveTo>
                <a:lnTo>
                  <a:pt x="2191511" y="222503"/>
                </a:lnTo>
                <a:lnTo>
                  <a:pt x="2192273" y="222503"/>
                </a:lnTo>
                <a:lnTo>
                  <a:pt x="2182367" y="231647"/>
                </a:lnTo>
                <a:lnTo>
                  <a:pt x="2143617" y="256031"/>
                </a:lnTo>
                <a:lnTo>
                  <a:pt x="2085323" y="280415"/>
                </a:lnTo>
                <a:lnTo>
                  <a:pt x="2069980" y="283463"/>
                </a:lnTo>
                <a:lnTo>
                  <a:pt x="2054409" y="289559"/>
                </a:lnTo>
                <a:lnTo>
                  <a:pt x="2038650" y="292607"/>
                </a:lnTo>
                <a:lnTo>
                  <a:pt x="2022742" y="298703"/>
                </a:lnTo>
                <a:lnTo>
                  <a:pt x="1974529" y="307847"/>
                </a:lnTo>
                <a:lnTo>
                  <a:pt x="1958427" y="313943"/>
                </a:lnTo>
                <a:lnTo>
                  <a:pt x="1910586" y="323087"/>
                </a:lnTo>
                <a:lnTo>
                  <a:pt x="1894927" y="323087"/>
                </a:lnTo>
                <a:lnTo>
                  <a:pt x="1849373" y="332231"/>
                </a:lnTo>
                <a:lnTo>
                  <a:pt x="1767839" y="344423"/>
                </a:lnTo>
                <a:lnTo>
                  <a:pt x="1605048" y="362711"/>
                </a:lnTo>
                <a:lnTo>
                  <a:pt x="1577805" y="362711"/>
                </a:lnTo>
                <a:lnTo>
                  <a:pt x="1523259" y="368807"/>
                </a:lnTo>
                <a:lnTo>
                  <a:pt x="1495962" y="368807"/>
                </a:lnTo>
                <a:lnTo>
                  <a:pt x="1468654" y="371855"/>
                </a:lnTo>
                <a:lnTo>
                  <a:pt x="1441339" y="371855"/>
                </a:lnTo>
                <a:lnTo>
                  <a:pt x="1414021" y="374903"/>
                </a:lnTo>
                <a:lnTo>
                  <a:pt x="1386704" y="374903"/>
                </a:lnTo>
                <a:lnTo>
                  <a:pt x="1359390" y="377951"/>
                </a:lnTo>
                <a:lnTo>
                  <a:pt x="1304789" y="377951"/>
                </a:lnTo>
                <a:lnTo>
                  <a:pt x="1277509" y="380999"/>
                </a:lnTo>
                <a:lnTo>
                  <a:pt x="1607335" y="380999"/>
                </a:lnTo>
                <a:lnTo>
                  <a:pt x="1770887" y="362711"/>
                </a:lnTo>
                <a:lnTo>
                  <a:pt x="1852421" y="350519"/>
                </a:lnTo>
                <a:lnTo>
                  <a:pt x="1867401" y="347471"/>
                </a:lnTo>
                <a:lnTo>
                  <a:pt x="1882761" y="347471"/>
                </a:lnTo>
                <a:lnTo>
                  <a:pt x="1963518" y="332231"/>
                </a:lnTo>
                <a:lnTo>
                  <a:pt x="1980109" y="326135"/>
                </a:lnTo>
                <a:lnTo>
                  <a:pt x="2029858" y="316991"/>
                </a:lnTo>
                <a:lnTo>
                  <a:pt x="2046265" y="310895"/>
                </a:lnTo>
                <a:lnTo>
                  <a:pt x="2062500" y="307847"/>
                </a:lnTo>
                <a:lnTo>
                  <a:pt x="2094256" y="295655"/>
                </a:lnTo>
                <a:lnTo>
                  <a:pt x="2109676" y="289559"/>
                </a:lnTo>
                <a:lnTo>
                  <a:pt x="2124723" y="286511"/>
                </a:lnTo>
                <a:lnTo>
                  <a:pt x="2139347" y="280415"/>
                </a:lnTo>
                <a:lnTo>
                  <a:pt x="2153499" y="271271"/>
                </a:lnTo>
                <a:lnTo>
                  <a:pt x="2167127" y="265175"/>
                </a:lnTo>
                <a:lnTo>
                  <a:pt x="2182367" y="256031"/>
                </a:lnTo>
                <a:lnTo>
                  <a:pt x="2196083" y="246887"/>
                </a:lnTo>
                <a:lnTo>
                  <a:pt x="2205989" y="237743"/>
                </a:lnTo>
                <a:lnTo>
                  <a:pt x="2205989" y="234695"/>
                </a:lnTo>
                <a:lnTo>
                  <a:pt x="2206751" y="234695"/>
                </a:lnTo>
                <a:lnTo>
                  <a:pt x="2213609" y="225551"/>
                </a:lnTo>
                <a:lnTo>
                  <a:pt x="2214371" y="225551"/>
                </a:lnTo>
                <a:lnTo>
                  <a:pt x="2214371" y="222503"/>
                </a:lnTo>
                <a:lnTo>
                  <a:pt x="2217419" y="216407"/>
                </a:lnTo>
                <a:lnTo>
                  <a:pt x="2197607" y="216407"/>
                </a:lnTo>
                <a:lnTo>
                  <a:pt x="2198369" y="213359"/>
                </a:lnTo>
                <a:close/>
              </a:path>
              <a:path w="2221229" h="399414">
                <a:moveTo>
                  <a:pt x="22859" y="213359"/>
                </a:moveTo>
                <a:lnTo>
                  <a:pt x="24383" y="216407"/>
                </a:lnTo>
                <a:lnTo>
                  <a:pt x="25399" y="216407"/>
                </a:lnTo>
                <a:lnTo>
                  <a:pt x="22859" y="213359"/>
                </a:lnTo>
                <a:close/>
              </a:path>
              <a:path w="2221229" h="399414">
                <a:moveTo>
                  <a:pt x="2200873" y="208570"/>
                </a:moveTo>
                <a:lnTo>
                  <a:pt x="2197607" y="216407"/>
                </a:lnTo>
                <a:lnTo>
                  <a:pt x="2217419" y="216407"/>
                </a:lnTo>
                <a:lnTo>
                  <a:pt x="2218943" y="213359"/>
                </a:lnTo>
                <a:lnTo>
                  <a:pt x="2219705" y="213359"/>
                </a:lnTo>
                <a:lnTo>
                  <a:pt x="2219705" y="210311"/>
                </a:lnTo>
                <a:lnTo>
                  <a:pt x="2200655" y="210311"/>
                </a:lnTo>
                <a:lnTo>
                  <a:pt x="2200873" y="208570"/>
                </a:lnTo>
                <a:close/>
              </a:path>
              <a:path w="2221229" h="399414">
                <a:moveTo>
                  <a:pt x="19811" y="207263"/>
                </a:moveTo>
                <a:lnTo>
                  <a:pt x="20573" y="210311"/>
                </a:lnTo>
                <a:lnTo>
                  <a:pt x="20319" y="208279"/>
                </a:lnTo>
                <a:lnTo>
                  <a:pt x="19811" y="207263"/>
                </a:lnTo>
                <a:close/>
              </a:path>
              <a:path w="2221229" h="399414">
                <a:moveTo>
                  <a:pt x="20319" y="208279"/>
                </a:moveTo>
                <a:lnTo>
                  <a:pt x="20573" y="210311"/>
                </a:lnTo>
                <a:lnTo>
                  <a:pt x="21335" y="210311"/>
                </a:lnTo>
                <a:lnTo>
                  <a:pt x="20319" y="208279"/>
                </a:lnTo>
                <a:close/>
              </a:path>
              <a:path w="2221229" h="399414">
                <a:moveTo>
                  <a:pt x="2201417" y="207263"/>
                </a:moveTo>
                <a:lnTo>
                  <a:pt x="2200873" y="208570"/>
                </a:lnTo>
                <a:lnTo>
                  <a:pt x="2200655" y="210311"/>
                </a:lnTo>
                <a:lnTo>
                  <a:pt x="2201417" y="207263"/>
                </a:lnTo>
                <a:close/>
              </a:path>
              <a:path w="2221229" h="399414">
                <a:moveTo>
                  <a:pt x="2220213" y="207263"/>
                </a:moveTo>
                <a:lnTo>
                  <a:pt x="2201417" y="207263"/>
                </a:lnTo>
                <a:lnTo>
                  <a:pt x="2200655" y="210311"/>
                </a:lnTo>
                <a:lnTo>
                  <a:pt x="2219705" y="210311"/>
                </a:lnTo>
                <a:lnTo>
                  <a:pt x="2220213" y="207263"/>
                </a:lnTo>
                <a:close/>
              </a:path>
              <a:path w="2221229" h="399414">
                <a:moveTo>
                  <a:pt x="2201962" y="199861"/>
                </a:moveTo>
                <a:lnTo>
                  <a:pt x="2200873" y="208570"/>
                </a:lnTo>
                <a:lnTo>
                  <a:pt x="2201417" y="207263"/>
                </a:lnTo>
                <a:lnTo>
                  <a:pt x="2220213" y="207263"/>
                </a:lnTo>
                <a:lnTo>
                  <a:pt x="2221229" y="201167"/>
                </a:lnTo>
                <a:lnTo>
                  <a:pt x="2202179" y="201167"/>
                </a:lnTo>
                <a:lnTo>
                  <a:pt x="2201962" y="199861"/>
                </a:lnTo>
                <a:close/>
              </a:path>
              <a:path w="2221229" h="399414">
                <a:moveTo>
                  <a:pt x="20192" y="207263"/>
                </a:moveTo>
                <a:lnTo>
                  <a:pt x="19811" y="207263"/>
                </a:lnTo>
                <a:lnTo>
                  <a:pt x="20319" y="208279"/>
                </a:lnTo>
                <a:lnTo>
                  <a:pt x="20192" y="207263"/>
                </a:lnTo>
                <a:close/>
              </a:path>
              <a:path w="2221229" h="399414">
                <a:moveTo>
                  <a:pt x="30479" y="176783"/>
                </a:moveTo>
                <a:lnTo>
                  <a:pt x="6857" y="176783"/>
                </a:lnTo>
                <a:lnTo>
                  <a:pt x="2285" y="185927"/>
                </a:lnTo>
                <a:lnTo>
                  <a:pt x="2285" y="188975"/>
                </a:lnTo>
                <a:lnTo>
                  <a:pt x="1523" y="188975"/>
                </a:lnTo>
                <a:lnTo>
                  <a:pt x="761" y="198119"/>
                </a:lnTo>
                <a:lnTo>
                  <a:pt x="0" y="201167"/>
                </a:lnTo>
                <a:lnTo>
                  <a:pt x="19049" y="201167"/>
                </a:lnTo>
                <a:lnTo>
                  <a:pt x="19049" y="198119"/>
                </a:lnTo>
                <a:lnTo>
                  <a:pt x="19557" y="198119"/>
                </a:lnTo>
                <a:lnTo>
                  <a:pt x="20065" y="195071"/>
                </a:lnTo>
                <a:lnTo>
                  <a:pt x="19811" y="195071"/>
                </a:lnTo>
                <a:lnTo>
                  <a:pt x="20573" y="192023"/>
                </a:lnTo>
                <a:lnTo>
                  <a:pt x="21335" y="192023"/>
                </a:lnTo>
                <a:lnTo>
                  <a:pt x="24383" y="185927"/>
                </a:lnTo>
                <a:lnTo>
                  <a:pt x="22859" y="185927"/>
                </a:lnTo>
                <a:lnTo>
                  <a:pt x="30479" y="176783"/>
                </a:lnTo>
                <a:close/>
              </a:path>
              <a:path w="2221229" h="399414">
                <a:moveTo>
                  <a:pt x="19049" y="198119"/>
                </a:moveTo>
                <a:lnTo>
                  <a:pt x="19049" y="201167"/>
                </a:lnTo>
                <a:lnTo>
                  <a:pt x="19267" y="199861"/>
                </a:lnTo>
                <a:lnTo>
                  <a:pt x="19049" y="198119"/>
                </a:lnTo>
                <a:close/>
              </a:path>
              <a:path w="2221229" h="399414">
                <a:moveTo>
                  <a:pt x="2202179" y="198119"/>
                </a:moveTo>
                <a:lnTo>
                  <a:pt x="2201962" y="199861"/>
                </a:lnTo>
                <a:lnTo>
                  <a:pt x="2202179" y="201167"/>
                </a:lnTo>
                <a:lnTo>
                  <a:pt x="2202179" y="198119"/>
                </a:lnTo>
                <a:close/>
              </a:path>
              <a:path w="2221229" h="399414">
                <a:moveTo>
                  <a:pt x="2221229" y="198119"/>
                </a:moveTo>
                <a:lnTo>
                  <a:pt x="2202179" y="198119"/>
                </a:lnTo>
                <a:lnTo>
                  <a:pt x="2202179" y="201167"/>
                </a:lnTo>
                <a:lnTo>
                  <a:pt x="2221229" y="201167"/>
                </a:lnTo>
                <a:lnTo>
                  <a:pt x="2221229" y="198119"/>
                </a:lnTo>
                <a:close/>
              </a:path>
              <a:path w="2221229" h="399414">
                <a:moveTo>
                  <a:pt x="19557" y="198119"/>
                </a:moveTo>
                <a:lnTo>
                  <a:pt x="19049" y="198119"/>
                </a:lnTo>
                <a:lnTo>
                  <a:pt x="19267" y="199861"/>
                </a:lnTo>
                <a:lnTo>
                  <a:pt x="19557" y="198119"/>
                </a:lnTo>
                <a:close/>
              </a:path>
              <a:path w="2221229" h="399414">
                <a:moveTo>
                  <a:pt x="2200994" y="194055"/>
                </a:moveTo>
                <a:lnTo>
                  <a:pt x="2201962" y="199861"/>
                </a:lnTo>
                <a:lnTo>
                  <a:pt x="2202179" y="198119"/>
                </a:lnTo>
                <a:lnTo>
                  <a:pt x="2221229" y="198119"/>
                </a:lnTo>
                <a:lnTo>
                  <a:pt x="2220721" y="195071"/>
                </a:lnTo>
                <a:lnTo>
                  <a:pt x="2201417" y="195071"/>
                </a:lnTo>
                <a:lnTo>
                  <a:pt x="2200994" y="194055"/>
                </a:lnTo>
                <a:close/>
              </a:path>
              <a:path w="2221229" h="399414">
                <a:moveTo>
                  <a:pt x="20573" y="192023"/>
                </a:moveTo>
                <a:lnTo>
                  <a:pt x="19811" y="195071"/>
                </a:lnTo>
                <a:lnTo>
                  <a:pt x="20192" y="194309"/>
                </a:lnTo>
                <a:lnTo>
                  <a:pt x="20573" y="192023"/>
                </a:lnTo>
                <a:close/>
              </a:path>
              <a:path w="2221229" h="399414">
                <a:moveTo>
                  <a:pt x="20192" y="194309"/>
                </a:moveTo>
                <a:lnTo>
                  <a:pt x="19811" y="195071"/>
                </a:lnTo>
                <a:lnTo>
                  <a:pt x="20065" y="195071"/>
                </a:lnTo>
                <a:lnTo>
                  <a:pt x="20192" y="194309"/>
                </a:lnTo>
                <a:close/>
              </a:path>
              <a:path w="2221229" h="399414">
                <a:moveTo>
                  <a:pt x="2200655" y="192023"/>
                </a:moveTo>
                <a:lnTo>
                  <a:pt x="2200994" y="194055"/>
                </a:lnTo>
                <a:lnTo>
                  <a:pt x="2201417" y="195071"/>
                </a:lnTo>
                <a:lnTo>
                  <a:pt x="2200655" y="192023"/>
                </a:lnTo>
                <a:close/>
              </a:path>
              <a:path w="2221229" h="399414">
                <a:moveTo>
                  <a:pt x="2220213" y="192023"/>
                </a:moveTo>
                <a:lnTo>
                  <a:pt x="2200655" y="192023"/>
                </a:lnTo>
                <a:lnTo>
                  <a:pt x="2201417" y="195071"/>
                </a:lnTo>
                <a:lnTo>
                  <a:pt x="2220721" y="195071"/>
                </a:lnTo>
                <a:lnTo>
                  <a:pt x="2220213" y="192023"/>
                </a:lnTo>
                <a:close/>
              </a:path>
              <a:path w="2221229" h="399414">
                <a:moveTo>
                  <a:pt x="21335" y="192023"/>
                </a:moveTo>
                <a:lnTo>
                  <a:pt x="20573" y="192023"/>
                </a:lnTo>
                <a:lnTo>
                  <a:pt x="20192" y="194309"/>
                </a:lnTo>
                <a:lnTo>
                  <a:pt x="21335" y="192023"/>
                </a:lnTo>
                <a:close/>
              </a:path>
              <a:path w="2221229" h="399414">
                <a:moveTo>
                  <a:pt x="2214371" y="176783"/>
                </a:moveTo>
                <a:lnTo>
                  <a:pt x="2191511" y="176783"/>
                </a:lnTo>
                <a:lnTo>
                  <a:pt x="2198369" y="185927"/>
                </a:lnTo>
                <a:lnTo>
                  <a:pt x="2197607" y="185927"/>
                </a:lnTo>
                <a:lnTo>
                  <a:pt x="2200994" y="194055"/>
                </a:lnTo>
                <a:lnTo>
                  <a:pt x="2200655" y="192023"/>
                </a:lnTo>
                <a:lnTo>
                  <a:pt x="2220213" y="192023"/>
                </a:lnTo>
                <a:lnTo>
                  <a:pt x="2219705" y="188975"/>
                </a:lnTo>
                <a:lnTo>
                  <a:pt x="2218943" y="188975"/>
                </a:lnTo>
                <a:lnTo>
                  <a:pt x="2218943" y="185927"/>
                </a:lnTo>
                <a:lnTo>
                  <a:pt x="2214371" y="176783"/>
                </a:lnTo>
                <a:close/>
              </a:path>
              <a:path w="2221229" h="399414">
                <a:moveTo>
                  <a:pt x="1552639" y="15239"/>
                </a:moveTo>
                <a:lnTo>
                  <a:pt x="669316" y="15239"/>
                </a:lnTo>
                <a:lnTo>
                  <a:pt x="478252" y="36575"/>
                </a:lnTo>
                <a:lnTo>
                  <a:pt x="409193" y="42671"/>
                </a:lnTo>
                <a:lnTo>
                  <a:pt x="368807" y="48767"/>
                </a:lnTo>
                <a:lnTo>
                  <a:pt x="353736" y="51815"/>
                </a:lnTo>
                <a:lnTo>
                  <a:pt x="241067" y="73151"/>
                </a:lnTo>
                <a:lnTo>
                  <a:pt x="224506" y="79247"/>
                </a:lnTo>
                <a:lnTo>
                  <a:pt x="191500" y="85343"/>
                </a:lnTo>
                <a:lnTo>
                  <a:pt x="175149" y="91439"/>
                </a:lnTo>
                <a:lnTo>
                  <a:pt x="158960" y="94487"/>
                </a:lnTo>
                <a:lnTo>
                  <a:pt x="142980" y="100583"/>
                </a:lnTo>
                <a:lnTo>
                  <a:pt x="127256" y="103631"/>
                </a:lnTo>
                <a:lnTo>
                  <a:pt x="82084" y="121919"/>
                </a:lnTo>
                <a:lnTo>
                  <a:pt x="38861" y="146303"/>
                </a:lnTo>
                <a:lnTo>
                  <a:pt x="25907" y="155447"/>
                </a:lnTo>
                <a:lnTo>
                  <a:pt x="16001" y="164591"/>
                </a:lnTo>
                <a:lnTo>
                  <a:pt x="14477" y="164591"/>
                </a:lnTo>
                <a:lnTo>
                  <a:pt x="7619" y="176783"/>
                </a:lnTo>
                <a:lnTo>
                  <a:pt x="28955" y="176783"/>
                </a:lnTo>
                <a:lnTo>
                  <a:pt x="38861" y="167639"/>
                </a:lnTo>
                <a:lnTo>
                  <a:pt x="50291" y="161543"/>
                </a:lnTo>
                <a:lnTo>
                  <a:pt x="91706" y="140207"/>
                </a:lnTo>
                <a:lnTo>
                  <a:pt x="151335" y="115823"/>
                </a:lnTo>
                <a:lnTo>
                  <a:pt x="166898" y="112775"/>
                </a:lnTo>
                <a:lnTo>
                  <a:pt x="182645" y="106679"/>
                </a:lnTo>
                <a:lnTo>
                  <a:pt x="230604" y="97535"/>
                </a:lnTo>
                <a:lnTo>
                  <a:pt x="246700" y="91439"/>
                </a:lnTo>
                <a:lnTo>
                  <a:pt x="341713" y="73151"/>
                </a:lnTo>
                <a:lnTo>
                  <a:pt x="356925" y="73151"/>
                </a:lnTo>
                <a:lnTo>
                  <a:pt x="371855" y="70103"/>
                </a:lnTo>
                <a:lnTo>
                  <a:pt x="453389" y="57911"/>
                </a:lnTo>
                <a:lnTo>
                  <a:pt x="643443" y="36575"/>
                </a:lnTo>
                <a:lnTo>
                  <a:pt x="670706" y="36575"/>
                </a:lnTo>
                <a:lnTo>
                  <a:pt x="725279" y="30479"/>
                </a:lnTo>
                <a:lnTo>
                  <a:pt x="752583" y="30479"/>
                </a:lnTo>
                <a:lnTo>
                  <a:pt x="779894" y="27431"/>
                </a:lnTo>
                <a:lnTo>
                  <a:pt x="834523" y="27431"/>
                </a:lnTo>
                <a:lnTo>
                  <a:pt x="861835" y="24383"/>
                </a:lnTo>
                <a:lnTo>
                  <a:pt x="889139" y="24383"/>
                </a:lnTo>
                <a:lnTo>
                  <a:pt x="916434" y="21335"/>
                </a:lnTo>
                <a:lnTo>
                  <a:pt x="998219" y="21335"/>
                </a:lnTo>
                <a:lnTo>
                  <a:pt x="1054607" y="18287"/>
                </a:lnTo>
                <a:lnTo>
                  <a:pt x="1579988" y="18287"/>
                </a:lnTo>
                <a:lnTo>
                  <a:pt x="1552639" y="15239"/>
                </a:lnTo>
                <a:close/>
              </a:path>
              <a:path w="2221229" h="399414">
                <a:moveTo>
                  <a:pt x="1579988" y="18287"/>
                </a:moveTo>
                <a:lnTo>
                  <a:pt x="1167383" y="18287"/>
                </a:lnTo>
                <a:lnTo>
                  <a:pt x="1223009" y="21335"/>
                </a:lnTo>
                <a:lnTo>
                  <a:pt x="1304948" y="21335"/>
                </a:lnTo>
                <a:lnTo>
                  <a:pt x="1332283" y="24383"/>
                </a:lnTo>
                <a:lnTo>
                  <a:pt x="1359625" y="24383"/>
                </a:lnTo>
                <a:lnTo>
                  <a:pt x="1386970" y="27431"/>
                </a:lnTo>
                <a:lnTo>
                  <a:pt x="1441660" y="27431"/>
                </a:lnTo>
                <a:lnTo>
                  <a:pt x="1469000" y="30479"/>
                </a:lnTo>
                <a:lnTo>
                  <a:pt x="1496331" y="30479"/>
                </a:lnTo>
                <a:lnTo>
                  <a:pt x="1550960" y="36575"/>
                </a:lnTo>
                <a:lnTo>
                  <a:pt x="1578252" y="36575"/>
                </a:lnTo>
                <a:lnTo>
                  <a:pt x="1768601" y="57911"/>
                </a:lnTo>
                <a:lnTo>
                  <a:pt x="1849373" y="70103"/>
                </a:lnTo>
                <a:lnTo>
                  <a:pt x="1864477" y="73151"/>
                </a:lnTo>
                <a:lnTo>
                  <a:pt x="1879817" y="73151"/>
                </a:lnTo>
                <a:lnTo>
                  <a:pt x="1974951" y="91439"/>
                </a:lnTo>
                <a:lnTo>
                  <a:pt x="1991006" y="97535"/>
                </a:lnTo>
                <a:lnTo>
                  <a:pt x="2038836" y="106679"/>
                </a:lnTo>
                <a:lnTo>
                  <a:pt x="2054556" y="112775"/>
                </a:lnTo>
                <a:lnTo>
                  <a:pt x="2070107" y="115823"/>
                </a:lnTo>
                <a:lnTo>
                  <a:pt x="2115412" y="134111"/>
                </a:lnTo>
                <a:lnTo>
                  <a:pt x="2144153" y="146303"/>
                </a:lnTo>
                <a:lnTo>
                  <a:pt x="2157983" y="152399"/>
                </a:lnTo>
                <a:lnTo>
                  <a:pt x="2171699" y="161543"/>
                </a:lnTo>
                <a:lnTo>
                  <a:pt x="2183891" y="170687"/>
                </a:lnTo>
                <a:lnTo>
                  <a:pt x="2192273" y="176783"/>
                </a:lnTo>
                <a:lnTo>
                  <a:pt x="2213609" y="176783"/>
                </a:lnTo>
                <a:lnTo>
                  <a:pt x="2206751" y="164591"/>
                </a:lnTo>
                <a:lnTo>
                  <a:pt x="2205989" y="164591"/>
                </a:lnTo>
                <a:lnTo>
                  <a:pt x="2195321" y="155447"/>
                </a:lnTo>
                <a:lnTo>
                  <a:pt x="2153077" y="128015"/>
                </a:lnTo>
                <a:lnTo>
                  <a:pt x="2109765" y="109727"/>
                </a:lnTo>
                <a:lnTo>
                  <a:pt x="2078621" y="100583"/>
                </a:lnTo>
                <a:lnTo>
                  <a:pt x="2062549" y="94487"/>
                </a:lnTo>
                <a:lnTo>
                  <a:pt x="2046223" y="91439"/>
                </a:lnTo>
                <a:lnTo>
                  <a:pt x="2029704" y="85343"/>
                </a:lnTo>
                <a:lnTo>
                  <a:pt x="2013051" y="82295"/>
                </a:lnTo>
                <a:lnTo>
                  <a:pt x="1996325" y="76199"/>
                </a:lnTo>
                <a:lnTo>
                  <a:pt x="1897801" y="57911"/>
                </a:lnTo>
                <a:lnTo>
                  <a:pt x="1852421" y="48767"/>
                </a:lnTo>
                <a:lnTo>
                  <a:pt x="1812035" y="42671"/>
                </a:lnTo>
                <a:lnTo>
                  <a:pt x="1770887" y="39623"/>
                </a:lnTo>
                <a:lnTo>
                  <a:pt x="1579988" y="18287"/>
                </a:lnTo>
                <a:close/>
              </a:path>
              <a:path w="2221229" h="399414">
                <a:moveTo>
                  <a:pt x="1497855" y="12191"/>
                </a:moveTo>
                <a:lnTo>
                  <a:pt x="724124" y="12191"/>
                </a:lnTo>
                <a:lnTo>
                  <a:pt x="696713" y="15239"/>
                </a:lnTo>
                <a:lnTo>
                  <a:pt x="1525254" y="15239"/>
                </a:lnTo>
                <a:lnTo>
                  <a:pt x="1497855" y="12191"/>
                </a:lnTo>
                <a:close/>
              </a:path>
              <a:path w="2221229" h="399414">
                <a:moveTo>
                  <a:pt x="1443029" y="9143"/>
                </a:moveTo>
                <a:lnTo>
                  <a:pt x="778975" y="9143"/>
                </a:lnTo>
                <a:lnTo>
                  <a:pt x="751546" y="12191"/>
                </a:lnTo>
                <a:lnTo>
                  <a:pt x="1470446" y="12191"/>
                </a:lnTo>
                <a:lnTo>
                  <a:pt x="1443029" y="9143"/>
                </a:lnTo>
                <a:close/>
              </a:path>
              <a:path w="2221229" h="399414">
                <a:moveTo>
                  <a:pt x="1388184" y="6095"/>
                </a:moveTo>
                <a:lnTo>
                  <a:pt x="833840" y="6095"/>
                </a:lnTo>
                <a:lnTo>
                  <a:pt x="806407" y="9143"/>
                </a:lnTo>
                <a:lnTo>
                  <a:pt x="1415607" y="9143"/>
                </a:lnTo>
                <a:lnTo>
                  <a:pt x="1388184" y="6095"/>
                </a:lnTo>
                <a:close/>
              </a:path>
              <a:path w="2221229" h="399414">
                <a:moveTo>
                  <a:pt x="1305933" y="3047"/>
                </a:moveTo>
                <a:lnTo>
                  <a:pt x="916097" y="3047"/>
                </a:lnTo>
                <a:lnTo>
                  <a:pt x="888688" y="6095"/>
                </a:lnTo>
                <a:lnTo>
                  <a:pt x="1333344" y="6095"/>
                </a:lnTo>
                <a:lnTo>
                  <a:pt x="1305933" y="3047"/>
                </a:lnTo>
                <a:close/>
              </a:path>
              <a:path w="2221229" h="399414">
                <a:moveTo>
                  <a:pt x="1223771" y="0"/>
                </a:moveTo>
                <a:lnTo>
                  <a:pt x="998219" y="0"/>
                </a:lnTo>
                <a:lnTo>
                  <a:pt x="970867" y="3047"/>
                </a:lnTo>
                <a:lnTo>
                  <a:pt x="1251144" y="3047"/>
                </a:lnTo>
                <a:lnTo>
                  <a:pt x="1223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455" y="3005272"/>
            <a:ext cx="1390650" cy="399415"/>
          </a:xfrm>
          <a:custGeom>
            <a:avLst/>
            <a:gdLst/>
            <a:ahLst/>
            <a:cxnLst/>
            <a:rect l="l" t="t" r="r" b="b"/>
            <a:pathLst>
              <a:path w="1390650" h="399414">
                <a:moveTo>
                  <a:pt x="0" y="205795"/>
                </a:moveTo>
                <a:lnTo>
                  <a:pt x="0" y="206557"/>
                </a:lnTo>
                <a:lnTo>
                  <a:pt x="761" y="211891"/>
                </a:lnTo>
                <a:lnTo>
                  <a:pt x="19366" y="247575"/>
                </a:lnTo>
                <a:lnTo>
                  <a:pt x="54282" y="279513"/>
                </a:lnTo>
                <a:lnTo>
                  <a:pt x="103684" y="307697"/>
                </a:lnTo>
                <a:lnTo>
                  <a:pt x="165746" y="332122"/>
                </a:lnTo>
                <a:lnTo>
                  <a:pt x="238642" y="352779"/>
                </a:lnTo>
                <a:lnTo>
                  <a:pt x="320547" y="369663"/>
                </a:lnTo>
                <a:lnTo>
                  <a:pt x="409634" y="382765"/>
                </a:lnTo>
                <a:lnTo>
                  <a:pt x="504078" y="392078"/>
                </a:lnTo>
                <a:lnTo>
                  <a:pt x="602052" y="397597"/>
                </a:lnTo>
                <a:lnTo>
                  <a:pt x="701733" y="399313"/>
                </a:lnTo>
                <a:lnTo>
                  <a:pt x="801292" y="397220"/>
                </a:lnTo>
                <a:lnTo>
                  <a:pt x="898905" y="391310"/>
                </a:lnTo>
                <a:lnTo>
                  <a:pt x="992746" y="381577"/>
                </a:lnTo>
                <a:lnTo>
                  <a:pt x="994687" y="381278"/>
                </a:lnTo>
                <a:lnTo>
                  <a:pt x="747470" y="381278"/>
                </a:lnTo>
                <a:lnTo>
                  <a:pt x="740931" y="381195"/>
                </a:lnTo>
                <a:lnTo>
                  <a:pt x="641819" y="381195"/>
                </a:lnTo>
                <a:lnTo>
                  <a:pt x="618617" y="380755"/>
                </a:lnTo>
                <a:lnTo>
                  <a:pt x="559267" y="377917"/>
                </a:lnTo>
                <a:lnTo>
                  <a:pt x="486733" y="372110"/>
                </a:lnTo>
                <a:lnTo>
                  <a:pt x="447050" y="367957"/>
                </a:lnTo>
                <a:lnTo>
                  <a:pt x="405905" y="362899"/>
                </a:lnTo>
                <a:lnTo>
                  <a:pt x="363908" y="356882"/>
                </a:lnTo>
                <a:lnTo>
                  <a:pt x="321671" y="349851"/>
                </a:lnTo>
                <a:lnTo>
                  <a:pt x="279806" y="341753"/>
                </a:lnTo>
                <a:lnTo>
                  <a:pt x="238923" y="332534"/>
                </a:lnTo>
                <a:lnTo>
                  <a:pt x="199633" y="322138"/>
                </a:lnTo>
                <a:lnTo>
                  <a:pt x="162549" y="310512"/>
                </a:lnTo>
                <a:lnTo>
                  <a:pt x="97439" y="283354"/>
                </a:lnTo>
                <a:lnTo>
                  <a:pt x="48484" y="250624"/>
                </a:lnTo>
                <a:lnTo>
                  <a:pt x="20573" y="211891"/>
                </a:lnTo>
                <a:lnTo>
                  <a:pt x="20116" y="209605"/>
                </a:lnTo>
                <a:lnTo>
                  <a:pt x="3809" y="209605"/>
                </a:lnTo>
                <a:lnTo>
                  <a:pt x="0" y="205795"/>
                </a:lnTo>
                <a:close/>
              </a:path>
              <a:path w="1390650" h="399414">
                <a:moveTo>
                  <a:pt x="999187" y="20341"/>
                </a:moveTo>
                <a:lnTo>
                  <a:pt x="780876" y="20341"/>
                </a:lnTo>
                <a:lnTo>
                  <a:pt x="802054" y="20763"/>
                </a:lnTo>
                <a:lnTo>
                  <a:pt x="827944" y="21933"/>
                </a:lnTo>
                <a:lnTo>
                  <a:pt x="891307" y="26668"/>
                </a:lnTo>
                <a:lnTo>
                  <a:pt x="965862" y="34848"/>
                </a:lnTo>
                <a:lnTo>
                  <a:pt x="1005742" y="40324"/>
                </a:lnTo>
                <a:lnTo>
                  <a:pt x="1046506" y="46775"/>
                </a:lnTo>
                <a:lnTo>
                  <a:pt x="1087516" y="54237"/>
                </a:lnTo>
                <a:lnTo>
                  <a:pt x="1128135" y="62750"/>
                </a:lnTo>
                <a:lnTo>
                  <a:pt x="1167725" y="72351"/>
                </a:lnTo>
                <a:lnTo>
                  <a:pt x="1205648" y="83077"/>
                </a:lnTo>
                <a:lnTo>
                  <a:pt x="1273939" y="108056"/>
                </a:lnTo>
                <a:lnTo>
                  <a:pt x="1327907" y="137990"/>
                </a:lnTo>
                <a:lnTo>
                  <a:pt x="1362447" y="173181"/>
                </a:lnTo>
                <a:lnTo>
                  <a:pt x="1371599" y="196651"/>
                </a:lnTo>
                <a:lnTo>
                  <a:pt x="1371599" y="205033"/>
                </a:lnTo>
                <a:lnTo>
                  <a:pt x="1344833" y="248323"/>
                </a:lnTo>
                <a:lnTo>
                  <a:pt x="1296629" y="281702"/>
                </a:lnTo>
                <a:lnTo>
                  <a:pt x="1231377" y="309413"/>
                </a:lnTo>
                <a:lnTo>
                  <a:pt x="1193968" y="321278"/>
                </a:lnTo>
                <a:lnTo>
                  <a:pt x="1154228" y="331888"/>
                </a:lnTo>
                <a:lnTo>
                  <a:pt x="1112802" y="341298"/>
                </a:lnTo>
                <a:lnTo>
                  <a:pt x="1070334" y="349562"/>
                </a:lnTo>
                <a:lnTo>
                  <a:pt x="1027468" y="356733"/>
                </a:lnTo>
                <a:lnTo>
                  <a:pt x="984847" y="362866"/>
                </a:lnTo>
                <a:lnTo>
                  <a:pt x="943116" y="368016"/>
                </a:lnTo>
                <a:lnTo>
                  <a:pt x="902918" y="372235"/>
                </a:lnTo>
                <a:lnTo>
                  <a:pt x="864898" y="375578"/>
                </a:lnTo>
                <a:lnTo>
                  <a:pt x="797965" y="379855"/>
                </a:lnTo>
                <a:lnTo>
                  <a:pt x="747470" y="381278"/>
                </a:lnTo>
                <a:lnTo>
                  <a:pt x="994687" y="381278"/>
                </a:lnTo>
                <a:lnTo>
                  <a:pt x="1080990" y="368013"/>
                </a:lnTo>
                <a:lnTo>
                  <a:pt x="1161809" y="350612"/>
                </a:lnTo>
                <a:lnTo>
                  <a:pt x="1233379" y="329366"/>
                </a:lnTo>
                <a:lnTo>
                  <a:pt x="1293874" y="304268"/>
                </a:lnTo>
                <a:lnTo>
                  <a:pt x="1341468" y="275312"/>
                </a:lnTo>
                <a:lnTo>
                  <a:pt x="1374335" y="242490"/>
                </a:lnTo>
                <a:lnTo>
                  <a:pt x="1390649" y="205795"/>
                </a:lnTo>
                <a:lnTo>
                  <a:pt x="1390649" y="194365"/>
                </a:lnTo>
                <a:lnTo>
                  <a:pt x="1364747" y="144781"/>
                </a:lnTo>
                <a:lnTo>
                  <a:pt x="1316551" y="108114"/>
                </a:lnTo>
                <a:lnTo>
                  <a:pt x="1250015" y="77772"/>
                </a:lnTo>
                <a:lnTo>
                  <a:pt x="1211581" y="64817"/>
                </a:lnTo>
                <a:lnTo>
                  <a:pt x="1170615" y="53259"/>
                </a:lnTo>
                <a:lnTo>
                  <a:pt x="1127803" y="43033"/>
                </a:lnTo>
                <a:lnTo>
                  <a:pt x="1083828" y="34079"/>
                </a:lnTo>
                <a:lnTo>
                  <a:pt x="1039375" y="26334"/>
                </a:lnTo>
                <a:lnTo>
                  <a:pt x="999187" y="20341"/>
                </a:lnTo>
                <a:close/>
              </a:path>
              <a:path w="1390650" h="399414">
                <a:moveTo>
                  <a:pt x="729995" y="381055"/>
                </a:moveTo>
                <a:lnTo>
                  <a:pt x="659891" y="381055"/>
                </a:lnTo>
                <a:lnTo>
                  <a:pt x="641819" y="381195"/>
                </a:lnTo>
                <a:lnTo>
                  <a:pt x="740931" y="381195"/>
                </a:lnTo>
                <a:lnTo>
                  <a:pt x="729995" y="381055"/>
                </a:lnTo>
                <a:close/>
              </a:path>
              <a:path w="1390650" h="399414">
                <a:moveTo>
                  <a:pt x="0" y="199699"/>
                </a:moveTo>
                <a:lnTo>
                  <a:pt x="0" y="205795"/>
                </a:lnTo>
                <a:lnTo>
                  <a:pt x="3809" y="209605"/>
                </a:lnTo>
                <a:lnTo>
                  <a:pt x="14477" y="209605"/>
                </a:lnTo>
                <a:lnTo>
                  <a:pt x="19049" y="205795"/>
                </a:lnTo>
                <a:lnTo>
                  <a:pt x="19049" y="200461"/>
                </a:lnTo>
                <a:lnTo>
                  <a:pt x="0" y="199699"/>
                </a:lnTo>
                <a:close/>
              </a:path>
              <a:path w="1390650" h="399414">
                <a:moveTo>
                  <a:pt x="19049" y="203509"/>
                </a:moveTo>
                <a:lnTo>
                  <a:pt x="19049" y="205795"/>
                </a:lnTo>
                <a:lnTo>
                  <a:pt x="14477" y="209605"/>
                </a:lnTo>
                <a:lnTo>
                  <a:pt x="20116" y="209605"/>
                </a:lnTo>
                <a:lnTo>
                  <a:pt x="19811" y="208081"/>
                </a:lnTo>
                <a:lnTo>
                  <a:pt x="19049" y="203509"/>
                </a:lnTo>
                <a:close/>
              </a:path>
              <a:path w="1390650" h="399414">
                <a:moveTo>
                  <a:pt x="14477" y="190555"/>
                </a:moveTo>
                <a:lnTo>
                  <a:pt x="3809" y="190555"/>
                </a:lnTo>
                <a:lnTo>
                  <a:pt x="0" y="195127"/>
                </a:lnTo>
                <a:lnTo>
                  <a:pt x="0" y="199699"/>
                </a:lnTo>
                <a:lnTo>
                  <a:pt x="19049" y="200461"/>
                </a:lnTo>
                <a:lnTo>
                  <a:pt x="19049" y="194365"/>
                </a:lnTo>
                <a:lnTo>
                  <a:pt x="14477" y="190555"/>
                </a:lnTo>
                <a:close/>
              </a:path>
              <a:path w="1390650" h="399414">
                <a:moveTo>
                  <a:pt x="20065" y="190555"/>
                </a:moveTo>
                <a:lnTo>
                  <a:pt x="14477" y="190555"/>
                </a:lnTo>
                <a:lnTo>
                  <a:pt x="19049" y="194365"/>
                </a:lnTo>
                <a:lnTo>
                  <a:pt x="19049" y="195889"/>
                </a:lnTo>
                <a:lnTo>
                  <a:pt x="19811" y="192079"/>
                </a:lnTo>
                <a:lnTo>
                  <a:pt x="20065" y="190555"/>
                </a:lnTo>
                <a:close/>
              </a:path>
              <a:path w="1390650" h="399414">
                <a:moveTo>
                  <a:pt x="640971" y="0"/>
                </a:moveTo>
                <a:lnTo>
                  <a:pt x="587904" y="1696"/>
                </a:lnTo>
                <a:lnTo>
                  <a:pt x="518778" y="6238"/>
                </a:lnTo>
                <a:lnTo>
                  <a:pt x="479784" y="9739"/>
                </a:lnTo>
                <a:lnTo>
                  <a:pt x="438684" y="14148"/>
                </a:lnTo>
                <a:lnTo>
                  <a:pt x="396114" y="19529"/>
                </a:lnTo>
                <a:lnTo>
                  <a:pt x="352712" y="25948"/>
                </a:lnTo>
                <a:lnTo>
                  <a:pt x="309112" y="33469"/>
                </a:lnTo>
                <a:lnTo>
                  <a:pt x="265952" y="42159"/>
                </a:lnTo>
                <a:lnTo>
                  <a:pt x="223868" y="52082"/>
                </a:lnTo>
                <a:lnTo>
                  <a:pt x="183496" y="63304"/>
                </a:lnTo>
                <a:lnTo>
                  <a:pt x="145473" y="75889"/>
                </a:lnTo>
                <a:lnTo>
                  <a:pt x="79017" y="105413"/>
                </a:lnTo>
                <a:lnTo>
                  <a:pt x="29591" y="141175"/>
                </a:lnTo>
                <a:lnTo>
                  <a:pt x="2285" y="183697"/>
                </a:lnTo>
                <a:lnTo>
                  <a:pt x="0" y="195127"/>
                </a:lnTo>
                <a:lnTo>
                  <a:pt x="3809" y="190555"/>
                </a:lnTo>
                <a:lnTo>
                  <a:pt x="20065" y="190555"/>
                </a:lnTo>
                <a:lnTo>
                  <a:pt x="50386" y="147948"/>
                </a:lnTo>
                <a:lnTo>
                  <a:pt x="102365" y="114618"/>
                </a:lnTo>
                <a:lnTo>
                  <a:pt x="171340" y="87073"/>
                </a:lnTo>
                <a:lnTo>
                  <a:pt x="210585" y="75333"/>
                </a:lnTo>
                <a:lnTo>
                  <a:pt x="252139" y="64873"/>
                </a:lnTo>
                <a:lnTo>
                  <a:pt x="295358" y="55638"/>
                </a:lnTo>
                <a:lnTo>
                  <a:pt x="339593" y="47574"/>
                </a:lnTo>
                <a:lnTo>
                  <a:pt x="384200" y="40624"/>
                </a:lnTo>
                <a:lnTo>
                  <a:pt x="428531" y="34733"/>
                </a:lnTo>
                <a:lnTo>
                  <a:pt x="471940" y="29846"/>
                </a:lnTo>
                <a:lnTo>
                  <a:pt x="513781" y="25909"/>
                </a:lnTo>
                <a:lnTo>
                  <a:pt x="553408" y="22864"/>
                </a:lnTo>
                <a:lnTo>
                  <a:pt x="623434" y="19234"/>
                </a:lnTo>
                <a:lnTo>
                  <a:pt x="985511" y="18513"/>
                </a:lnTo>
                <a:lnTo>
                  <a:pt x="951775" y="14224"/>
                </a:lnTo>
                <a:lnTo>
                  <a:pt x="909997" y="9734"/>
                </a:lnTo>
                <a:lnTo>
                  <a:pt x="870479" y="6207"/>
                </a:lnTo>
                <a:lnTo>
                  <a:pt x="800963" y="1787"/>
                </a:lnTo>
                <a:lnTo>
                  <a:pt x="773638" y="817"/>
                </a:lnTo>
                <a:lnTo>
                  <a:pt x="730757" y="817"/>
                </a:lnTo>
                <a:lnTo>
                  <a:pt x="694943" y="55"/>
                </a:lnTo>
                <a:lnTo>
                  <a:pt x="659891" y="55"/>
                </a:lnTo>
                <a:lnTo>
                  <a:pt x="640971" y="0"/>
                </a:lnTo>
                <a:close/>
              </a:path>
              <a:path w="1390650" h="399414">
                <a:moveTo>
                  <a:pt x="985511" y="18513"/>
                </a:moveTo>
                <a:lnTo>
                  <a:pt x="676845" y="18513"/>
                </a:lnTo>
                <a:lnTo>
                  <a:pt x="765047" y="20629"/>
                </a:lnTo>
                <a:lnTo>
                  <a:pt x="780876" y="20341"/>
                </a:lnTo>
                <a:lnTo>
                  <a:pt x="999187" y="20341"/>
                </a:lnTo>
                <a:lnTo>
                  <a:pt x="995130" y="19736"/>
                </a:lnTo>
                <a:lnTo>
                  <a:pt x="985511" y="18513"/>
                </a:lnTo>
                <a:close/>
              </a:path>
              <a:path w="1390650" h="399414">
                <a:moveTo>
                  <a:pt x="748704" y="469"/>
                </a:moveTo>
                <a:lnTo>
                  <a:pt x="730757" y="817"/>
                </a:lnTo>
                <a:lnTo>
                  <a:pt x="773638" y="817"/>
                </a:lnTo>
                <a:lnTo>
                  <a:pt x="772334" y="771"/>
                </a:lnTo>
                <a:lnTo>
                  <a:pt x="748704" y="4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79" y="1933790"/>
            <a:ext cx="1503680" cy="362585"/>
          </a:xfrm>
          <a:custGeom>
            <a:avLst/>
            <a:gdLst/>
            <a:ahLst/>
            <a:cxnLst/>
            <a:rect l="l" t="t" r="r" b="b"/>
            <a:pathLst>
              <a:path w="1503680" h="362585">
                <a:moveTo>
                  <a:pt x="20421" y="170853"/>
                </a:moveTo>
                <a:lnTo>
                  <a:pt x="9143" y="170853"/>
                </a:lnTo>
                <a:lnTo>
                  <a:pt x="13715" y="171615"/>
                </a:lnTo>
                <a:lnTo>
                  <a:pt x="16001" y="174663"/>
                </a:lnTo>
                <a:lnTo>
                  <a:pt x="0" y="180759"/>
                </a:lnTo>
                <a:lnTo>
                  <a:pt x="0" y="181521"/>
                </a:lnTo>
                <a:lnTo>
                  <a:pt x="15638" y="218548"/>
                </a:lnTo>
                <a:lnTo>
                  <a:pt x="61784" y="255326"/>
                </a:lnTo>
                <a:lnTo>
                  <a:pt x="130742" y="285554"/>
                </a:lnTo>
                <a:lnTo>
                  <a:pt x="171846" y="298394"/>
                </a:lnTo>
                <a:lnTo>
                  <a:pt x="216339" y="309814"/>
                </a:lnTo>
                <a:lnTo>
                  <a:pt x="263449" y="319887"/>
                </a:lnTo>
                <a:lnTo>
                  <a:pt x="312405" y="328686"/>
                </a:lnTo>
                <a:lnTo>
                  <a:pt x="362435" y="336283"/>
                </a:lnTo>
                <a:lnTo>
                  <a:pt x="412767" y="342751"/>
                </a:lnTo>
                <a:lnTo>
                  <a:pt x="462631" y="348162"/>
                </a:lnTo>
                <a:lnTo>
                  <a:pt x="511255" y="352589"/>
                </a:lnTo>
                <a:lnTo>
                  <a:pt x="557867" y="356104"/>
                </a:lnTo>
                <a:lnTo>
                  <a:pt x="601696" y="358780"/>
                </a:lnTo>
                <a:lnTo>
                  <a:pt x="641970" y="360690"/>
                </a:lnTo>
                <a:lnTo>
                  <a:pt x="708770" y="362500"/>
                </a:lnTo>
                <a:lnTo>
                  <a:pt x="733752" y="362546"/>
                </a:lnTo>
                <a:lnTo>
                  <a:pt x="790193" y="361353"/>
                </a:lnTo>
                <a:lnTo>
                  <a:pt x="827531" y="361353"/>
                </a:lnTo>
                <a:lnTo>
                  <a:pt x="866046" y="360591"/>
                </a:lnTo>
                <a:lnTo>
                  <a:pt x="926605" y="357612"/>
                </a:lnTo>
                <a:lnTo>
                  <a:pt x="1003359" y="351893"/>
                </a:lnTo>
                <a:lnTo>
                  <a:pt x="1045980" y="347844"/>
                </a:lnTo>
                <a:lnTo>
                  <a:pt x="1088197" y="343165"/>
                </a:lnTo>
                <a:lnTo>
                  <a:pt x="696132" y="343165"/>
                </a:lnTo>
                <a:lnTo>
                  <a:pt x="673013" y="342790"/>
                </a:lnTo>
                <a:lnTo>
                  <a:pt x="611497" y="340385"/>
                </a:lnTo>
                <a:lnTo>
                  <a:pt x="534250" y="335403"/>
                </a:lnTo>
                <a:lnTo>
                  <a:pt x="491466" y="331805"/>
                </a:lnTo>
                <a:lnTo>
                  <a:pt x="446837" y="327395"/>
                </a:lnTo>
                <a:lnTo>
                  <a:pt x="401058" y="322115"/>
                </a:lnTo>
                <a:lnTo>
                  <a:pt x="354824" y="315911"/>
                </a:lnTo>
                <a:lnTo>
                  <a:pt x="308833" y="308726"/>
                </a:lnTo>
                <a:lnTo>
                  <a:pt x="263778" y="300504"/>
                </a:lnTo>
                <a:lnTo>
                  <a:pt x="220357" y="291188"/>
                </a:lnTo>
                <a:lnTo>
                  <a:pt x="179264" y="280724"/>
                </a:lnTo>
                <a:lnTo>
                  <a:pt x="141196" y="269054"/>
                </a:lnTo>
                <a:lnTo>
                  <a:pt x="76916" y="241875"/>
                </a:lnTo>
                <a:lnTo>
                  <a:pt x="33083" y="209202"/>
                </a:lnTo>
                <a:lnTo>
                  <a:pt x="21088" y="191427"/>
                </a:lnTo>
                <a:lnTo>
                  <a:pt x="9143" y="191427"/>
                </a:lnTo>
                <a:lnTo>
                  <a:pt x="5333" y="190665"/>
                </a:lnTo>
                <a:lnTo>
                  <a:pt x="3047" y="187617"/>
                </a:lnTo>
                <a:lnTo>
                  <a:pt x="19049" y="180759"/>
                </a:lnTo>
                <a:lnTo>
                  <a:pt x="19049" y="176949"/>
                </a:lnTo>
                <a:lnTo>
                  <a:pt x="19811" y="173901"/>
                </a:lnTo>
                <a:lnTo>
                  <a:pt x="20421" y="170853"/>
                </a:lnTo>
                <a:close/>
              </a:path>
              <a:path w="1503680" h="362585">
                <a:moveTo>
                  <a:pt x="789431" y="342303"/>
                </a:moveTo>
                <a:lnTo>
                  <a:pt x="751331" y="343065"/>
                </a:lnTo>
                <a:lnTo>
                  <a:pt x="696132" y="343165"/>
                </a:lnTo>
                <a:lnTo>
                  <a:pt x="1088197" y="343165"/>
                </a:lnTo>
                <a:lnTo>
                  <a:pt x="1090456" y="342915"/>
                </a:lnTo>
                <a:lnTo>
                  <a:pt x="1091826" y="342739"/>
                </a:lnTo>
                <a:lnTo>
                  <a:pt x="805493" y="342739"/>
                </a:lnTo>
                <a:lnTo>
                  <a:pt x="789431" y="342303"/>
                </a:lnTo>
                <a:close/>
              </a:path>
              <a:path w="1503680" h="362585">
                <a:moveTo>
                  <a:pt x="1093233" y="19949"/>
                </a:moveTo>
                <a:lnTo>
                  <a:pt x="842702" y="19949"/>
                </a:lnTo>
                <a:lnTo>
                  <a:pt x="863959" y="20453"/>
                </a:lnTo>
                <a:lnTo>
                  <a:pt x="890597" y="21538"/>
                </a:lnTo>
                <a:lnTo>
                  <a:pt x="957197" y="25638"/>
                </a:lnTo>
                <a:lnTo>
                  <a:pt x="995749" y="28748"/>
                </a:lnTo>
                <a:lnTo>
                  <a:pt x="1036862" y="32628"/>
                </a:lnTo>
                <a:lnTo>
                  <a:pt x="1079831" y="37325"/>
                </a:lnTo>
                <a:lnTo>
                  <a:pt x="1123951" y="42886"/>
                </a:lnTo>
                <a:lnTo>
                  <a:pt x="1168517" y="49360"/>
                </a:lnTo>
                <a:lnTo>
                  <a:pt x="1212824" y="56792"/>
                </a:lnTo>
                <a:lnTo>
                  <a:pt x="1256168" y="65231"/>
                </a:lnTo>
                <a:lnTo>
                  <a:pt x="1297842" y="74724"/>
                </a:lnTo>
                <a:lnTo>
                  <a:pt x="1337143" y="85318"/>
                </a:lnTo>
                <a:lnTo>
                  <a:pt x="1405802" y="110000"/>
                </a:lnTo>
                <a:lnTo>
                  <a:pt x="1456506" y="139655"/>
                </a:lnTo>
                <a:lnTo>
                  <a:pt x="1483613" y="174663"/>
                </a:lnTo>
                <a:lnTo>
                  <a:pt x="1484375" y="178473"/>
                </a:lnTo>
                <a:lnTo>
                  <a:pt x="1484375" y="185331"/>
                </a:lnTo>
                <a:lnTo>
                  <a:pt x="1454327" y="224344"/>
                </a:lnTo>
                <a:lnTo>
                  <a:pt x="1400340" y="254657"/>
                </a:lnTo>
                <a:lnTo>
                  <a:pt x="1327569" y="279723"/>
                </a:lnTo>
                <a:lnTo>
                  <a:pt x="1285990" y="290415"/>
                </a:lnTo>
                <a:lnTo>
                  <a:pt x="1241935" y="299948"/>
                </a:lnTo>
                <a:lnTo>
                  <a:pt x="1196143" y="308371"/>
                </a:lnTo>
                <a:lnTo>
                  <a:pt x="1149355" y="315736"/>
                </a:lnTo>
                <a:lnTo>
                  <a:pt x="1102310" y="322092"/>
                </a:lnTo>
                <a:lnTo>
                  <a:pt x="1055748" y="327492"/>
                </a:lnTo>
                <a:lnTo>
                  <a:pt x="1010410" y="331985"/>
                </a:lnTo>
                <a:lnTo>
                  <a:pt x="967034" y="335622"/>
                </a:lnTo>
                <a:lnTo>
                  <a:pt x="926361" y="338453"/>
                </a:lnTo>
                <a:lnTo>
                  <a:pt x="856083" y="341903"/>
                </a:lnTo>
                <a:lnTo>
                  <a:pt x="805493" y="342739"/>
                </a:lnTo>
                <a:lnTo>
                  <a:pt x="1091826" y="342739"/>
                </a:lnTo>
                <a:lnTo>
                  <a:pt x="1136055" y="337041"/>
                </a:lnTo>
                <a:lnTo>
                  <a:pt x="1182047" y="330157"/>
                </a:lnTo>
                <a:lnTo>
                  <a:pt x="1227700" y="322197"/>
                </a:lnTo>
                <a:lnTo>
                  <a:pt x="1272282" y="313097"/>
                </a:lnTo>
                <a:lnTo>
                  <a:pt x="1315063" y="302791"/>
                </a:lnTo>
                <a:lnTo>
                  <a:pt x="1355312" y="291215"/>
                </a:lnTo>
                <a:lnTo>
                  <a:pt x="1392296" y="278302"/>
                </a:lnTo>
                <a:lnTo>
                  <a:pt x="1453547" y="248210"/>
                </a:lnTo>
                <a:lnTo>
                  <a:pt x="1492968" y="211994"/>
                </a:lnTo>
                <a:lnTo>
                  <a:pt x="1503425" y="186093"/>
                </a:lnTo>
                <a:lnTo>
                  <a:pt x="1503425" y="180759"/>
                </a:lnTo>
                <a:lnTo>
                  <a:pt x="1474589" y="129710"/>
                </a:lnTo>
                <a:lnTo>
                  <a:pt x="1420765" y="95986"/>
                </a:lnTo>
                <a:lnTo>
                  <a:pt x="1346718" y="68371"/>
                </a:lnTo>
                <a:lnTo>
                  <a:pt x="1304075" y="56684"/>
                </a:lnTo>
                <a:lnTo>
                  <a:pt x="1258734" y="46319"/>
                </a:lnTo>
                <a:lnTo>
                  <a:pt x="1211480" y="37207"/>
                </a:lnTo>
                <a:lnTo>
                  <a:pt x="1163099" y="29281"/>
                </a:lnTo>
                <a:lnTo>
                  <a:pt x="1114377" y="22472"/>
                </a:lnTo>
                <a:lnTo>
                  <a:pt x="1093233" y="19949"/>
                </a:lnTo>
                <a:close/>
              </a:path>
              <a:path w="1503680" h="362585">
                <a:moveTo>
                  <a:pt x="19049" y="180759"/>
                </a:moveTo>
                <a:lnTo>
                  <a:pt x="3047" y="187617"/>
                </a:lnTo>
                <a:lnTo>
                  <a:pt x="5333" y="190665"/>
                </a:lnTo>
                <a:lnTo>
                  <a:pt x="9143" y="191427"/>
                </a:lnTo>
                <a:lnTo>
                  <a:pt x="16763" y="188379"/>
                </a:lnTo>
                <a:lnTo>
                  <a:pt x="19049" y="185331"/>
                </a:lnTo>
                <a:lnTo>
                  <a:pt x="19049" y="180759"/>
                </a:lnTo>
                <a:close/>
              </a:path>
              <a:path w="1503680" h="362585">
                <a:moveTo>
                  <a:pt x="19049" y="183807"/>
                </a:moveTo>
                <a:lnTo>
                  <a:pt x="19049" y="185331"/>
                </a:lnTo>
                <a:lnTo>
                  <a:pt x="16763" y="188379"/>
                </a:lnTo>
                <a:lnTo>
                  <a:pt x="9143" y="191427"/>
                </a:lnTo>
                <a:lnTo>
                  <a:pt x="21088" y="191427"/>
                </a:lnTo>
                <a:lnTo>
                  <a:pt x="20573" y="190665"/>
                </a:lnTo>
                <a:lnTo>
                  <a:pt x="19811" y="187617"/>
                </a:lnTo>
                <a:lnTo>
                  <a:pt x="19049" y="183807"/>
                </a:lnTo>
                <a:close/>
              </a:path>
              <a:path w="1503680" h="362585">
                <a:moveTo>
                  <a:pt x="9143" y="170853"/>
                </a:moveTo>
                <a:lnTo>
                  <a:pt x="5333" y="172377"/>
                </a:lnTo>
                <a:lnTo>
                  <a:pt x="2285" y="173901"/>
                </a:lnTo>
                <a:lnTo>
                  <a:pt x="0" y="177711"/>
                </a:lnTo>
                <a:lnTo>
                  <a:pt x="0" y="180759"/>
                </a:lnTo>
                <a:lnTo>
                  <a:pt x="16001" y="174663"/>
                </a:lnTo>
                <a:lnTo>
                  <a:pt x="13715" y="171615"/>
                </a:lnTo>
                <a:lnTo>
                  <a:pt x="9143" y="170853"/>
                </a:lnTo>
                <a:close/>
              </a:path>
              <a:path w="1503680" h="362585">
                <a:moveTo>
                  <a:pt x="695627" y="39"/>
                </a:moveTo>
                <a:lnTo>
                  <a:pt x="642350" y="1315"/>
                </a:lnTo>
                <a:lnTo>
                  <a:pt x="569847" y="5067"/>
                </a:lnTo>
                <a:lnTo>
                  <a:pt x="528209" y="8038"/>
                </a:lnTo>
                <a:lnTo>
                  <a:pt x="483953" y="11826"/>
                </a:lnTo>
                <a:lnTo>
                  <a:pt x="437808" y="16497"/>
                </a:lnTo>
                <a:lnTo>
                  <a:pt x="390504" y="22118"/>
                </a:lnTo>
                <a:lnTo>
                  <a:pt x="342770" y="28755"/>
                </a:lnTo>
                <a:lnTo>
                  <a:pt x="295336" y="36474"/>
                </a:lnTo>
                <a:lnTo>
                  <a:pt x="248932" y="45340"/>
                </a:lnTo>
                <a:lnTo>
                  <a:pt x="204285" y="55420"/>
                </a:lnTo>
                <a:lnTo>
                  <a:pt x="162128" y="66780"/>
                </a:lnTo>
                <a:lnTo>
                  <a:pt x="123188" y="79486"/>
                </a:lnTo>
                <a:lnTo>
                  <a:pt x="57879" y="109201"/>
                </a:lnTo>
                <a:lnTo>
                  <a:pt x="14195" y="145092"/>
                </a:lnTo>
                <a:lnTo>
                  <a:pt x="1523" y="170853"/>
                </a:lnTo>
                <a:lnTo>
                  <a:pt x="0" y="176187"/>
                </a:lnTo>
                <a:lnTo>
                  <a:pt x="0" y="177711"/>
                </a:lnTo>
                <a:lnTo>
                  <a:pt x="2285" y="173901"/>
                </a:lnTo>
                <a:lnTo>
                  <a:pt x="5333" y="172377"/>
                </a:lnTo>
                <a:lnTo>
                  <a:pt x="9143" y="170853"/>
                </a:lnTo>
                <a:lnTo>
                  <a:pt x="20421" y="170853"/>
                </a:lnTo>
                <a:lnTo>
                  <a:pt x="20573" y="170091"/>
                </a:lnTo>
                <a:lnTo>
                  <a:pt x="55651" y="133572"/>
                </a:lnTo>
                <a:lnTo>
                  <a:pt x="114251" y="103114"/>
                </a:lnTo>
                <a:lnTo>
                  <a:pt x="150607" y="90007"/>
                </a:lnTo>
                <a:lnTo>
                  <a:pt x="190725" y="78231"/>
                </a:lnTo>
                <a:lnTo>
                  <a:pt x="233899" y="67728"/>
                </a:lnTo>
                <a:lnTo>
                  <a:pt x="279424" y="58436"/>
                </a:lnTo>
                <a:lnTo>
                  <a:pt x="326594" y="50294"/>
                </a:lnTo>
                <a:lnTo>
                  <a:pt x="374702" y="43241"/>
                </a:lnTo>
                <a:lnTo>
                  <a:pt x="423043" y="37216"/>
                </a:lnTo>
                <a:lnTo>
                  <a:pt x="470911" y="32158"/>
                </a:lnTo>
                <a:lnTo>
                  <a:pt x="517599" y="28007"/>
                </a:lnTo>
                <a:lnTo>
                  <a:pt x="562402" y="24702"/>
                </a:lnTo>
                <a:lnTo>
                  <a:pt x="604614" y="22181"/>
                </a:lnTo>
                <a:lnTo>
                  <a:pt x="643528" y="20384"/>
                </a:lnTo>
                <a:lnTo>
                  <a:pt x="708641" y="18717"/>
                </a:lnTo>
                <a:lnTo>
                  <a:pt x="1082914" y="18717"/>
                </a:lnTo>
                <a:lnTo>
                  <a:pt x="1066100" y="16711"/>
                </a:lnTo>
                <a:lnTo>
                  <a:pt x="1019053" y="11930"/>
                </a:lnTo>
                <a:lnTo>
                  <a:pt x="974023" y="8061"/>
                </a:lnTo>
                <a:lnTo>
                  <a:pt x="931795" y="5036"/>
                </a:lnTo>
                <a:lnTo>
                  <a:pt x="893155" y="2785"/>
                </a:lnTo>
                <a:lnTo>
                  <a:pt x="829783" y="336"/>
                </a:lnTo>
                <a:lnTo>
                  <a:pt x="818016" y="165"/>
                </a:lnTo>
                <a:lnTo>
                  <a:pt x="713231" y="165"/>
                </a:lnTo>
                <a:lnTo>
                  <a:pt x="695627" y="39"/>
                </a:lnTo>
                <a:close/>
              </a:path>
              <a:path w="1503680" h="362585">
                <a:moveTo>
                  <a:pt x="1082914" y="18717"/>
                </a:moveTo>
                <a:lnTo>
                  <a:pt x="708641" y="18717"/>
                </a:lnTo>
                <a:lnTo>
                  <a:pt x="733428" y="18726"/>
                </a:lnTo>
                <a:lnTo>
                  <a:pt x="752093" y="19215"/>
                </a:lnTo>
                <a:lnTo>
                  <a:pt x="790193" y="19215"/>
                </a:lnTo>
                <a:lnTo>
                  <a:pt x="827531" y="19977"/>
                </a:lnTo>
                <a:lnTo>
                  <a:pt x="1093233" y="19949"/>
                </a:lnTo>
                <a:lnTo>
                  <a:pt x="1082914" y="18717"/>
                </a:lnTo>
                <a:close/>
              </a:path>
              <a:path w="1503680" h="362585">
                <a:moveTo>
                  <a:pt x="806623" y="0"/>
                </a:moveTo>
                <a:lnTo>
                  <a:pt x="790193" y="165"/>
                </a:lnTo>
                <a:lnTo>
                  <a:pt x="818016" y="165"/>
                </a:lnTo>
                <a:lnTo>
                  <a:pt x="8066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255" y="4905587"/>
            <a:ext cx="1390650" cy="401320"/>
          </a:xfrm>
          <a:custGeom>
            <a:avLst/>
            <a:gdLst/>
            <a:ahLst/>
            <a:cxnLst/>
            <a:rect l="l" t="t" r="r" b="b"/>
            <a:pathLst>
              <a:path w="1390650" h="401320">
                <a:moveTo>
                  <a:pt x="0" y="205146"/>
                </a:moveTo>
                <a:lnTo>
                  <a:pt x="0" y="206670"/>
                </a:lnTo>
                <a:lnTo>
                  <a:pt x="761" y="212004"/>
                </a:lnTo>
                <a:lnTo>
                  <a:pt x="31446" y="261055"/>
                </a:lnTo>
                <a:lnTo>
                  <a:pt x="83802" y="297628"/>
                </a:lnTo>
                <a:lnTo>
                  <a:pt x="153998" y="327619"/>
                </a:lnTo>
                <a:lnTo>
                  <a:pt x="194112" y="340321"/>
                </a:lnTo>
                <a:lnTo>
                  <a:pt x="236677" y="351587"/>
                </a:lnTo>
                <a:lnTo>
                  <a:pt x="281024" y="361486"/>
                </a:lnTo>
                <a:lnTo>
                  <a:pt x="326483" y="370090"/>
                </a:lnTo>
                <a:lnTo>
                  <a:pt x="372384" y="377467"/>
                </a:lnTo>
                <a:lnTo>
                  <a:pt x="418059" y="383688"/>
                </a:lnTo>
                <a:lnTo>
                  <a:pt x="462837" y="388823"/>
                </a:lnTo>
                <a:lnTo>
                  <a:pt x="506050" y="392941"/>
                </a:lnTo>
                <a:lnTo>
                  <a:pt x="547026" y="396112"/>
                </a:lnTo>
                <a:lnTo>
                  <a:pt x="585098" y="398407"/>
                </a:lnTo>
                <a:lnTo>
                  <a:pt x="649848" y="400646"/>
                </a:lnTo>
                <a:lnTo>
                  <a:pt x="675187" y="400731"/>
                </a:lnTo>
                <a:lnTo>
                  <a:pt x="694943" y="400218"/>
                </a:lnTo>
                <a:lnTo>
                  <a:pt x="730757" y="400218"/>
                </a:lnTo>
                <a:lnTo>
                  <a:pt x="783630" y="399183"/>
                </a:lnTo>
                <a:lnTo>
                  <a:pt x="834151" y="396857"/>
                </a:lnTo>
                <a:lnTo>
                  <a:pt x="900336" y="391725"/>
                </a:lnTo>
                <a:lnTo>
                  <a:pt x="977169" y="383265"/>
                </a:lnTo>
                <a:lnTo>
                  <a:pt x="990579" y="381414"/>
                </a:lnTo>
                <a:lnTo>
                  <a:pt x="747249" y="381414"/>
                </a:lnTo>
                <a:lnTo>
                  <a:pt x="739568" y="381304"/>
                </a:lnTo>
                <a:lnTo>
                  <a:pt x="641965" y="381304"/>
                </a:lnTo>
                <a:lnTo>
                  <a:pt x="618867" y="380853"/>
                </a:lnTo>
                <a:lnTo>
                  <a:pt x="559618" y="377975"/>
                </a:lnTo>
                <a:lnTo>
                  <a:pt x="487071" y="372113"/>
                </a:lnTo>
                <a:lnTo>
                  <a:pt x="447349" y="367931"/>
                </a:lnTo>
                <a:lnTo>
                  <a:pt x="406150" y="362843"/>
                </a:lnTo>
                <a:lnTo>
                  <a:pt x="364088" y="356799"/>
                </a:lnTo>
                <a:lnTo>
                  <a:pt x="321780" y="349744"/>
                </a:lnTo>
                <a:lnTo>
                  <a:pt x="279841" y="341626"/>
                </a:lnTo>
                <a:lnTo>
                  <a:pt x="238886" y="332392"/>
                </a:lnTo>
                <a:lnTo>
                  <a:pt x="199532" y="321989"/>
                </a:lnTo>
                <a:lnTo>
                  <a:pt x="162394" y="310364"/>
                </a:lnTo>
                <a:lnTo>
                  <a:pt x="97227" y="283239"/>
                </a:lnTo>
                <a:lnTo>
                  <a:pt x="48312" y="250593"/>
                </a:lnTo>
                <a:lnTo>
                  <a:pt x="20573" y="212004"/>
                </a:lnTo>
                <a:lnTo>
                  <a:pt x="20116" y="209718"/>
                </a:lnTo>
                <a:lnTo>
                  <a:pt x="3809" y="209718"/>
                </a:lnTo>
                <a:lnTo>
                  <a:pt x="0" y="205146"/>
                </a:lnTo>
                <a:close/>
              </a:path>
              <a:path w="1390650" h="401320">
                <a:moveTo>
                  <a:pt x="987043" y="18608"/>
                </a:moveTo>
                <a:lnTo>
                  <a:pt x="676752" y="18608"/>
                </a:lnTo>
                <a:lnTo>
                  <a:pt x="695705" y="19218"/>
                </a:lnTo>
                <a:lnTo>
                  <a:pt x="730757" y="19218"/>
                </a:lnTo>
                <a:lnTo>
                  <a:pt x="765047" y="19980"/>
                </a:lnTo>
                <a:lnTo>
                  <a:pt x="829197" y="22058"/>
                </a:lnTo>
                <a:lnTo>
                  <a:pt x="892607" y="26925"/>
                </a:lnTo>
                <a:lnTo>
                  <a:pt x="966780" y="35016"/>
                </a:lnTo>
                <a:lnTo>
                  <a:pt x="1006363" y="40388"/>
                </a:lnTo>
                <a:lnTo>
                  <a:pt x="1046788" y="46708"/>
                </a:lnTo>
                <a:lnTo>
                  <a:pt x="1087440" y="54022"/>
                </a:lnTo>
                <a:lnTo>
                  <a:pt x="1127701" y="62376"/>
                </a:lnTo>
                <a:lnTo>
                  <a:pt x="1166957" y="71820"/>
                </a:lnTo>
                <a:lnTo>
                  <a:pt x="1204590" y="82398"/>
                </a:lnTo>
                <a:lnTo>
                  <a:pt x="1272524" y="107150"/>
                </a:lnTo>
                <a:lnTo>
                  <a:pt x="1326575" y="137008"/>
                </a:lnTo>
                <a:lnTo>
                  <a:pt x="1361814" y="172349"/>
                </a:lnTo>
                <a:lnTo>
                  <a:pt x="1371599" y="196764"/>
                </a:lnTo>
                <a:lnTo>
                  <a:pt x="1371599" y="204384"/>
                </a:lnTo>
                <a:lnTo>
                  <a:pt x="1345088" y="248221"/>
                </a:lnTo>
                <a:lnTo>
                  <a:pt x="1296942" y="281486"/>
                </a:lnTo>
                <a:lnTo>
                  <a:pt x="1231603" y="309164"/>
                </a:lnTo>
                <a:lnTo>
                  <a:pt x="1194112" y="321038"/>
                </a:lnTo>
                <a:lnTo>
                  <a:pt x="1154275" y="331669"/>
                </a:lnTo>
                <a:lnTo>
                  <a:pt x="1112743" y="341110"/>
                </a:lnTo>
                <a:lnTo>
                  <a:pt x="1070164" y="349413"/>
                </a:lnTo>
                <a:lnTo>
                  <a:pt x="1027191" y="356629"/>
                </a:lnTo>
                <a:lnTo>
                  <a:pt x="984473" y="362809"/>
                </a:lnTo>
                <a:lnTo>
                  <a:pt x="942661" y="368005"/>
                </a:lnTo>
                <a:lnTo>
                  <a:pt x="902406" y="372270"/>
                </a:lnTo>
                <a:lnTo>
                  <a:pt x="864358" y="375653"/>
                </a:lnTo>
                <a:lnTo>
                  <a:pt x="797486" y="379985"/>
                </a:lnTo>
                <a:lnTo>
                  <a:pt x="747249" y="381414"/>
                </a:lnTo>
                <a:lnTo>
                  <a:pt x="990579" y="381414"/>
                </a:lnTo>
                <a:lnTo>
                  <a:pt x="1059638" y="370959"/>
                </a:lnTo>
                <a:lnTo>
                  <a:pt x="1101418" y="363200"/>
                </a:lnTo>
                <a:lnTo>
                  <a:pt x="1142728" y="354284"/>
                </a:lnTo>
                <a:lnTo>
                  <a:pt x="1182939" y="344146"/>
                </a:lnTo>
                <a:lnTo>
                  <a:pt x="1221425" y="332721"/>
                </a:lnTo>
                <a:lnTo>
                  <a:pt x="1257560" y="319944"/>
                </a:lnTo>
                <a:lnTo>
                  <a:pt x="1320267" y="290073"/>
                </a:lnTo>
                <a:lnTo>
                  <a:pt x="1366048" y="254013"/>
                </a:lnTo>
                <a:lnTo>
                  <a:pt x="1389887" y="211242"/>
                </a:lnTo>
                <a:lnTo>
                  <a:pt x="1390649" y="205146"/>
                </a:lnTo>
                <a:lnTo>
                  <a:pt x="1390649" y="193716"/>
                </a:lnTo>
                <a:lnTo>
                  <a:pt x="1364648" y="144695"/>
                </a:lnTo>
                <a:lnTo>
                  <a:pt x="1316456" y="107939"/>
                </a:lnTo>
                <a:lnTo>
                  <a:pt x="1249996" y="77585"/>
                </a:lnTo>
                <a:lnTo>
                  <a:pt x="1211617" y="64645"/>
                </a:lnTo>
                <a:lnTo>
                  <a:pt x="1170714" y="53109"/>
                </a:lnTo>
                <a:lnTo>
                  <a:pt x="1127967" y="42909"/>
                </a:lnTo>
                <a:lnTo>
                  <a:pt x="1084056" y="33982"/>
                </a:lnTo>
                <a:lnTo>
                  <a:pt x="1039664" y="26261"/>
                </a:lnTo>
                <a:lnTo>
                  <a:pt x="995470" y="19679"/>
                </a:lnTo>
                <a:lnTo>
                  <a:pt x="987043" y="18608"/>
                </a:lnTo>
                <a:close/>
              </a:path>
              <a:path w="1390650" h="401320">
                <a:moveTo>
                  <a:pt x="729995" y="381168"/>
                </a:moveTo>
                <a:lnTo>
                  <a:pt x="659891" y="381168"/>
                </a:lnTo>
                <a:lnTo>
                  <a:pt x="641965" y="381304"/>
                </a:lnTo>
                <a:lnTo>
                  <a:pt x="739568" y="381304"/>
                </a:lnTo>
                <a:lnTo>
                  <a:pt x="729995" y="381168"/>
                </a:lnTo>
                <a:close/>
              </a:path>
              <a:path w="1390650" h="401320">
                <a:moveTo>
                  <a:pt x="19049" y="199812"/>
                </a:moveTo>
                <a:lnTo>
                  <a:pt x="0" y="200574"/>
                </a:lnTo>
                <a:lnTo>
                  <a:pt x="0" y="205146"/>
                </a:lnTo>
                <a:lnTo>
                  <a:pt x="3809" y="209718"/>
                </a:lnTo>
                <a:lnTo>
                  <a:pt x="14477" y="209718"/>
                </a:lnTo>
                <a:lnTo>
                  <a:pt x="19049" y="205908"/>
                </a:lnTo>
                <a:lnTo>
                  <a:pt x="19049" y="199812"/>
                </a:lnTo>
                <a:close/>
              </a:path>
              <a:path w="1390650" h="401320">
                <a:moveTo>
                  <a:pt x="19049" y="203622"/>
                </a:moveTo>
                <a:lnTo>
                  <a:pt x="19049" y="205908"/>
                </a:lnTo>
                <a:lnTo>
                  <a:pt x="14477" y="209718"/>
                </a:lnTo>
                <a:lnTo>
                  <a:pt x="20116" y="209718"/>
                </a:lnTo>
                <a:lnTo>
                  <a:pt x="19811" y="208194"/>
                </a:lnTo>
                <a:lnTo>
                  <a:pt x="19049" y="203622"/>
                </a:lnTo>
                <a:close/>
              </a:path>
              <a:path w="1390650" h="401320">
                <a:moveTo>
                  <a:pt x="14477" y="190668"/>
                </a:moveTo>
                <a:lnTo>
                  <a:pt x="3809" y="190668"/>
                </a:lnTo>
                <a:lnTo>
                  <a:pt x="0" y="195240"/>
                </a:lnTo>
                <a:lnTo>
                  <a:pt x="0" y="200574"/>
                </a:lnTo>
                <a:lnTo>
                  <a:pt x="19049" y="199812"/>
                </a:lnTo>
                <a:lnTo>
                  <a:pt x="19049" y="194478"/>
                </a:lnTo>
                <a:lnTo>
                  <a:pt x="14477" y="190668"/>
                </a:lnTo>
                <a:close/>
              </a:path>
              <a:path w="1390650" h="401320">
                <a:moveTo>
                  <a:pt x="19964" y="190668"/>
                </a:moveTo>
                <a:lnTo>
                  <a:pt x="14477" y="190668"/>
                </a:lnTo>
                <a:lnTo>
                  <a:pt x="19049" y="194478"/>
                </a:lnTo>
                <a:lnTo>
                  <a:pt x="19049" y="196002"/>
                </a:lnTo>
                <a:lnTo>
                  <a:pt x="19811" y="191430"/>
                </a:lnTo>
                <a:lnTo>
                  <a:pt x="19964" y="190668"/>
                </a:lnTo>
                <a:close/>
              </a:path>
              <a:path w="1390650" h="401320">
                <a:moveTo>
                  <a:pt x="640691" y="161"/>
                </a:moveTo>
                <a:lnTo>
                  <a:pt x="587358" y="1885"/>
                </a:lnTo>
                <a:lnTo>
                  <a:pt x="518280" y="6376"/>
                </a:lnTo>
                <a:lnTo>
                  <a:pt x="479396" y="9830"/>
                </a:lnTo>
                <a:lnTo>
                  <a:pt x="438448" y="14178"/>
                </a:lnTo>
                <a:lnTo>
                  <a:pt x="396060" y="19490"/>
                </a:lnTo>
                <a:lnTo>
                  <a:pt x="352856" y="25833"/>
                </a:lnTo>
                <a:lnTo>
                  <a:pt x="309461" y="33275"/>
                </a:lnTo>
                <a:lnTo>
                  <a:pt x="266498" y="41884"/>
                </a:lnTo>
                <a:lnTo>
                  <a:pt x="224592" y="51727"/>
                </a:lnTo>
                <a:lnTo>
                  <a:pt x="184367" y="62872"/>
                </a:lnTo>
                <a:lnTo>
                  <a:pt x="146446" y="75387"/>
                </a:lnTo>
                <a:lnTo>
                  <a:pt x="80018" y="104800"/>
                </a:lnTo>
                <a:lnTo>
                  <a:pt x="30300" y="140506"/>
                </a:lnTo>
                <a:lnTo>
                  <a:pt x="2285" y="183048"/>
                </a:lnTo>
                <a:lnTo>
                  <a:pt x="0" y="194478"/>
                </a:lnTo>
                <a:lnTo>
                  <a:pt x="0" y="195240"/>
                </a:lnTo>
                <a:lnTo>
                  <a:pt x="3809" y="190668"/>
                </a:lnTo>
                <a:lnTo>
                  <a:pt x="19964" y="190668"/>
                </a:lnTo>
                <a:lnTo>
                  <a:pt x="50428" y="147929"/>
                </a:lnTo>
                <a:lnTo>
                  <a:pt x="102394" y="114517"/>
                </a:lnTo>
                <a:lnTo>
                  <a:pt x="171317" y="86932"/>
                </a:lnTo>
                <a:lnTo>
                  <a:pt x="210527" y="75185"/>
                </a:lnTo>
                <a:lnTo>
                  <a:pt x="252044" y="64726"/>
                </a:lnTo>
                <a:lnTo>
                  <a:pt x="295224" y="55499"/>
                </a:lnTo>
                <a:lnTo>
                  <a:pt x="339423" y="47448"/>
                </a:lnTo>
                <a:lnTo>
                  <a:pt x="383996" y="40516"/>
                </a:lnTo>
                <a:lnTo>
                  <a:pt x="428299" y="34647"/>
                </a:lnTo>
                <a:lnTo>
                  <a:pt x="471688" y="29785"/>
                </a:lnTo>
                <a:lnTo>
                  <a:pt x="513518" y="25874"/>
                </a:lnTo>
                <a:lnTo>
                  <a:pt x="553146" y="22857"/>
                </a:lnTo>
                <a:lnTo>
                  <a:pt x="623219" y="19281"/>
                </a:lnTo>
                <a:lnTo>
                  <a:pt x="987043" y="18608"/>
                </a:lnTo>
                <a:lnTo>
                  <a:pt x="952155" y="14172"/>
                </a:lnTo>
                <a:lnTo>
                  <a:pt x="910400" y="9673"/>
                </a:lnTo>
                <a:lnTo>
                  <a:pt x="870886" y="6116"/>
                </a:lnTo>
                <a:lnTo>
                  <a:pt x="801304" y="1568"/>
                </a:lnTo>
                <a:lnTo>
                  <a:pt x="757870" y="168"/>
                </a:lnTo>
                <a:lnTo>
                  <a:pt x="640691" y="161"/>
                </a:lnTo>
                <a:close/>
              </a:path>
              <a:path w="1390650" h="401320">
                <a:moveTo>
                  <a:pt x="748855" y="0"/>
                </a:moveTo>
                <a:lnTo>
                  <a:pt x="730757" y="168"/>
                </a:lnTo>
                <a:lnTo>
                  <a:pt x="757870" y="168"/>
                </a:lnTo>
                <a:lnTo>
                  <a:pt x="7488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455" y="3953088"/>
            <a:ext cx="1390650" cy="401320"/>
          </a:xfrm>
          <a:custGeom>
            <a:avLst/>
            <a:gdLst/>
            <a:ahLst/>
            <a:cxnLst/>
            <a:rect l="l" t="t" r="r" b="b"/>
            <a:pathLst>
              <a:path w="1390650" h="401320">
                <a:moveTo>
                  <a:pt x="0" y="205146"/>
                </a:moveTo>
                <a:lnTo>
                  <a:pt x="0" y="206670"/>
                </a:lnTo>
                <a:lnTo>
                  <a:pt x="761" y="212004"/>
                </a:lnTo>
                <a:lnTo>
                  <a:pt x="31446" y="261055"/>
                </a:lnTo>
                <a:lnTo>
                  <a:pt x="83802" y="297629"/>
                </a:lnTo>
                <a:lnTo>
                  <a:pt x="153998" y="327620"/>
                </a:lnTo>
                <a:lnTo>
                  <a:pt x="194112" y="340321"/>
                </a:lnTo>
                <a:lnTo>
                  <a:pt x="236677" y="351586"/>
                </a:lnTo>
                <a:lnTo>
                  <a:pt x="281024" y="361485"/>
                </a:lnTo>
                <a:lnTo>
                  <a:pt x="326483" y="370088"/>
                </a:lnTo>
                <a:lnTo>
                  <a:pt x="372384" y="377465"/>
                </a:lnTo>
                <a:lnTo>
                  <a:pt x="418059" y="383685"/>
                </a:lnTo>
                <a:lnTo>
                  <a:pt x="462837" y="388819"/>
                </a:lnTo>
                <a:lnTo>
                  <a:pt x="506050" y="392937"/>
                </a:lnTo>
                <a:lnTo>
                  <a:pt x="547026" y="396108"/>
                </a:lnTo>
                <a:lnTo>
                  <a:pt x="585098" y="398403"/>
                </a:lnTo>
                <a:lnTo>
                  <a:pt x="649848" y="400644"/>
                </a:lnTo>
                <a:lnTo>
                  <a:pt x="675187" y="400729"/>
                </a:lnTo>
                <a:lnTo>
                  <a:pt x="694943" y="400218"/>
                </a:lnTo>
                <a:lnTo>
                  <a:pt x="730757" y="400218"/>
                </a:lnTo>
                <a:lnTo>
                  <a:pt x="783630" y="399182"/>
                </a:lnTo>
                <a:lnTo>
                  <a:pt x="834151" y="396856"/>
                </a:lnTo>
                <a:lnTo>
                  <a:pt x="900336" y="391723"/>
                </a:lnTo>
                <a:lnTo>
                  <a:pt x="977169" y="383262"/>
                </a:lnTo>
                <a:lnTo>
                  <a:pt x="990562" y="381413"/>
                </a:lnTo>
                <a:lnTo>
                  <a:pt x="747249" y="381413"/>
                </a:lnTo>
                <a:lnTo>
                  <a:pt x="739519" y="381303"/>
                </a:lnTo>
                <a:lnTo>
                  <a:pt x="641965" y="381303"/>
                </a:lnTo>
                <a:lnTo>
                  <a:pt x="618867" y="380851"/>
                </a:lnTo>
                <a:lnTo>
                  <a:pt x="559618" y="377974"/>
                </a:lnTo>
                <a:lnTo>
                  <a:pt x="487071" y="372112"/>
                </a:lnTo>
                <a:lnTo>
                  <a:pt x="447349" y="367931"/>
                </a:lnTo>
                <a:lnTo>
                  <a:pt x="406150" y="362844"/>
                </a:lnTo>
                <a:lnTo>
                  <a:pt x="364088" y="356801"/>
                </a:lnTo>
                <a:lnTo>
                  <a:pt x="321780" y="349746"/>
                </a:lnTo>
                <a:lnTo>
                  <a:pt x="279841" y="341629"/>
                </a:lnTo>
                <a:lnTo>
                  <a:pt x="238886" y="332396"/>
                </a:lnTo>
                <a:lnTo>
                  <a:pt x="199532" y="321993"/>
                </a:lnTo>
                <a:lnTo>
                  <a:pt x="162394" y="310369"/>
                </a:lnTo>
                <a:lnTo>
                  <a:pt x="97227" y="283243"/>
                </a:lnTo>
                <a:lnTo>
                  <a:pt x="48312" y="250596"/>
                </a:lnTo>
                <a:lnTo>
                  <a:pt x="20573" y="212004"/>
                </a:lnTo>
                <a:lnTo>
                  <a:pt x="20116" y="209718"/>
                </a:lnTo>
                <a:lnTo>
                  <a:pt x="3809" y="209718"/>
                </a:lnTo>
                <a:lnTo>
                  <a:pt x="0" y="205146"/>
                </a:lnTo>
                <a:close/>
              </a:path>
              <a:path w="1390650" h="401320">
                <a:moveTo>
                  <a:pt x="987053" y="18609"/>
                </a:moveTo>
                <a:lnTo>
                  <a:pt x="676752" y="18609"/>
                </a:lnTo>
                <a:lnTo>
                  <a:pt x="695705" y="19218"/>
                </a:lnTo>
                <a:lnTo>
                  <a:pt x="730757" y="19218"/>
                </a:lnTo>
                <a:lnTo>
                  <a:pt x="765047" y="19980"/>
                </a:lnTo>
                <a:lnTo>
                  <a:pt x="829197" y="22059"/>
                </a:lnTo>
                <a:lnTo>
                  <a:pt x="892607" y="26927"/>
                </a:lnTo>
                <a:lnTo>
                  <a:pt x="966780" y="35017"/>
                </a:lnTo>
                <a:lnTo>
                  <a:pt x="1006363" y="40389"/>
                </a:lnTo>
                <a:lnTo>
                  <a:pt x="1046788" y="46709"/>
                </a:lnTo>
                <a:lnTo>
                  <a:pt x="1087440" y="54022"/>
                </a:lnTo>
                <a:lnTo>
                  <a:pt x="1127701" y="62376"/>
                </a:lnTo>
                <a:lnTo>
                  <a:pt x="1166957" y="71819"/>
                </a:lnTo>
                <a:lnTo>
                  <a:pt x="1204590" y="82398"/>
                </a:lnTo>
                <a:lnTo>
                  <a:pt x="1272524" y="107149"/>
                </a:lnTo>
                <a:lnTo>
                  <a:pt x="1326575" y="137007"/>
                </a:lnTo>
                <a:lnTo>
                  <a:pt x="1361814" y="172347"/>
                </a:lnTo>
                <a:lnTo>
                  <a:pt x="1371599" y="196764"/>
                </a:lnTo>
                <a:lnTo>
                  <a:pt x="1371599" y="204384"/>
                </a:lnTo>
                <a:lnTo>
                  <a:pt x="1345088" y="248219"/>
                </a:lnTo>
                <a:lnTo>
                  <a:pt x="1296942" y="281484"/>
                </a:lnTo>
                <a:lnTo>
                  <a:pt x="1231603" y="309162"/>
                </a:lnTo>
                <a:lnTo>
                  <a:pt x="1194112" y="321035"/>
                </a:lnTo>
                <a:lnTo>
                  <a:pt x="1154275" y="331667"/>
                </a:lnTo>
                <a:lnTo>
                  <a:pt x="1112743" y="341108"/>
                </a:lnTo>
                <a:lnTo>
                  <a:pt x="1070164" y="349411"/>
                </a:lnTo>
                <a:lnTo>
                  <a:pt x="1027191" y="356627"/>
                </a:lnTo>
                <a:lnTo>
                  <a:pt x="984473" y="362807"/>
                </a:lnTo>
                <a:lnTo>
                  <a:pt x="942661" y="368004"/>
                </a:lnTo>
                <a:lnTo>
                  <a:pt x="902406" y="372268"/>
                </a:lnTo>
                <a:lnTo>
                  <a:pt x="864358" y="375652"/>
                </a:lnTo>
                <a:lnTo>
                  <a:pt x="797486" y="379984"/>
                </a:lnTo>
                <a:lnTo>
                  <a:pt x="747249" y="381413"/>
                </a:lnTo>
                <a:lnTo>
                  <a:pt x="990562" y="381413"/>
                </a:lnTo>
                <a:lnTo>
                  <a:pt x="1059638" y="370955"/>
                </a:lnTo>
                <a:lnTo>
                  <a:pt x="1101418" y="363196"/>
                </a:lnTo>
                <a:lnTo>
                  <a:pt x="1142728" y="354280"/>
                </a:lnTo>
                <a:lnTo>
                  <a:pt x="1182939" y="344142"/>
                </a:lnTo>
                <a:lnTo>
                  <a:pt x="1221425" y="332717"/>
                </a:lnTo>
                <a:lnTo>
                  <a:pt x="1257560" y="319939"/>
                </a:lnTo>
                <a:lnTo>
                  <a:pt x="1320267" y="290069"/>
                </a:lnTo>
                <a:lnTo>
                  <a:pt x="1366048" y="254010"/>
                </a:lnTo>
                <a:lnTo>
                  <a:pt x="1389887" y="211242"/>
                </a:lnTo>
                <a:lnTo>
                  <a:pt x="1390649" y="205146"/>
                </a:lnTo>
                <a:lnTo>
                  <a:pt x="1390649" y="193716"/>
                </a:lnTo>
                <a:lnTo>
                  <a:pt x="1364648" y="144693"/>
                </a:lnTo>
                <a:lnTo>
                  <a:pt x="1316456" y="107936"/>
                </a:lnTo>
                <a:lnTo>
                  <a:pt x="1249996" y="77583"/>
                </a:lnTo>
                <a:lnTo>
                  <a:pt x="1211617" y="64643"/>
                </a:lnTo>
                <a:lnTo>
                  <a:pt x="1170714" y="53107"/>
                </a:lnTo>
                <a:lnTo>
                  <a:pt x="1127967" y="42908"/>
                </a:lnTo>
                <a:lnTo>
                  <a:pt x="1084056" y="33981"/>
                </a:lnTo>
                <a:lnTo>
                  <a:pt x="1039664" y="26260"/>
                </a:lnTo>
                <a:lnTo>
                  <a:pt x="995470" y="19679"/>
                </a:lnTo>
                <a:lnTo>
                  <a:pt x="987053" y="18609"/>
                </a:lnTo>
                <a:close/>
              </a:path>
              <a:path w="1390650" h="401320">
                <a:moveTo>
                  <a:pt x="729995" y="381168"/>
                </a:moveTo>
                <a:lnTo>
                  <a:pt x="659891" y="381168"/>
                </a:lnTo>
                <a:lnTo>
                  <a:pt x="641965" y="381303"/>
                </a:lnTo>
                <a:lnTo>
                  <a:pt x="739519" y="381303"/>
                </a:lnTo>
                <a:lnTo>
                  <a:pt x="729995" y="381168"/>
                </a:lnTo>
                <a:close/>
              </a:path>
              <a:path w="1390650" h="401320">
                <a:moveTo>
                  <a:pt x="19049" y="199812"/>
                </a:moveTo>
                <a:lnTo>
                  <a:pt x="0" y="200574"/>
                </a:lnTo>
                <a:lnTo>
                  <a:pt x="0" y="205146"/>
                </a:lnTo>
                <a:lnTo>
                  <a:pt x="3809" y="209718"/>
                </a:lnTo>
                <a:lnTo>
                  <a:pt x="14477" y="209718"/>
                </a:lnTo>
                <a:lnTo>
                  <a:pt x="19049" y="205908"/>
                </a:lnTo>
                <a:lnTo>
                  <a:pt x="19049" y="199812"/>
                </a:lnTo>
                <a:close/>
              </a:path>
              <a:path w="1390650" h="401320">
                <a:moveTo>
                  <a:pt x="19049" y="203622"/>
                </a:moveTo>
                <a:lnTo>
                  <a:pt x="19049" y="205908"/>
                </a:lnTo>
                <a:lnTo>
                  <a:pt x="14477" y="209718"/>
                </a:lnTo>
                <a:lnTo>
                  <a:pt x="20116" y="209718"/>
                </a:lnTo>
                <a:lnTo>
                  <a:pt x="19811" y="208194"/>
                </a:lnTo>
                <a:lnTo>
                  <a:pt x="19049" y="203622"/>
                </a:lnTo>
                <a:close/>
              </a:path>
              <a:path w="1390650" h="401320">
                <a:moveTo>
                  <a:pt x="14477" y="190668"/>
                </a:moveTo>
                <a:lnTo>
                  <a:pt x="3809" y="190668"/>
                </a:lnTo>
                <a:lnTo>
                  <a:pt x="0" y="195240"/>
                </a:lnTo>
                <a:lnTo>
                  <a:pt x="0" y="200574"/>
                </a:lnTo>
                <a:lnTo>
                  <a:pt x="19049" y="199812"/>
                </a:lnTo>
                <a:lnTo>
                  <a:pt x="19049" y="194478"/>
                </a:lnTo>
                <a:lnTo>
                  <a:pt x="14477" y="190668"/>
                </a:lnTo>
                <a:close/>
              </a:path>
              <a:path w="1390650" h="401320">
                <a:moveTo>
                  <a:pt x="19964" y="190668"/>
                </a:moveTo>
                <a:lnTo>
                  <a:pt x="14477" y="190668"/>
                </a:lnTo>
                <a:lnTo>
                  <a:pt x="19049" y="194478"/>
                </a:lnTo>
                <a:lnTo>
                  <a:pt x="19049" y="196002"/>
                </a:lnTo>
                <a:lnTo>
                  <a:pt x="19811" y="191430"/>
                </a:lnTo>
                <a:lnTo>
                  <a:pt x="19964" y="190668"/>
                </a:lnTo>
                <a:close/>
              </a:path>
              <a:path w="1390650" h="401320">
                <a:moveTo>
                  <a:pt x="640691" y="162"/>
                </a:moveTo>
                <a:lnTo>
                  <a:pt x="587358" y="1888"/>
                </a:lnTo>
                <a:lnTo>
                  <a:pt x="518280" y="6381"/>
                </a:lnTo>
                <a:lnTo>
                  <a:pt x="479396" y="9835"/>
                </a:lnTo>
                <a:lnTo>
                  <a:pt x="438448" y="14184"/>
                </a:lnTo>
                <a:lnTo>
                  <a:pt x="396060" y="19496"/>
                </a:lnTo>
                <a:lnTo>
                  <a:pt x="352856" y="25839"/>
                </a:lnTo>
                <a:lnTo>
                  <a:pt x="309461" y="33280"/>
                </a:lnTo>
                <a:lnTo>
                  <a:pt x="266498" y="41888"/>
                </a:lnTo>
                <a:lnTo>
                  <a:pt x="224592" y="51731"/>
                </a:lnTo>
                <a:lnTo>
                  <a:pt x="184367" y="62876"/>
                </a:lnTo>
                <a:lnTo>
                  <a:pt x="146446" y="75390"/>
                </a:lnTo>
                <a:lnTo>
                  <a:pt x="80018" y="104801"/>
                </a:lnTo>
                <a:lnTo>
                  <a:pt x="30300" y="140506"/>
                </a:lnTo>
                <a:lnTo>
                  <a:pt x="2285" y="183048"/>
                </a:lnTo>
                <a:lnTo>
                  <a:pt x="0" y="194478"/>
                </a:lnTo>
                <a:lnTo>
                  <a:pt x="0" y="195240"/>
                </a:lnTo>
                <a:lnTo>
                  <a:pt x="3809" y="190668"/>
                </a:lnTo>
                <a:lnTo>
                  <a:pt x="19964" y="190668"/>
                </a:lnTo>
                <a:lnTo>
                  <a:pt x="50428" y="147932"/>
                </a:lnTo>
                <a:lnTo>
                  <a:pt x="102394" y="114522"/>
                </a:lnTo>
                <a:lnTo>
                  <a:pt x="171317" y="86940"/>
                </a:lnTo>
                <a:lnTo>
                  <a:pt x="210527" y="75193"/>
                </a:lnTo>
                <a:lnTo>
                  <a:pt x="252044" y="64735"/>
                </a:lnTo>
                <a:lnTo>
                  <a:pt x="295224" y="55508"/>
                </a:lnTo>
                <a:lnTo>
                  <a:pt x="339423" y="47457"/>
                </a:lnTo>
                <a:lnTo>
                  <a:pt x="383996" y="40525"/>
                </a:lnTo>
                <a:lnTo>
                  <a:pt x="428299" y="34656"/>
                </a:lnTo>
                <a:lnTo>
                  <a:pt x="471688" y="29794"/>
                </a:lnTo>
                <a:lnTo>
                  <a:pt x="513518" y="25882"/>
                </a:lnTo>
                <a:lnTo>
                  <a:pt x="553146" y="22865"/>
                </a:lnTo>
                <a:lnTo>
                  <a:pt x="623219" y="19286"/>
                </a:lnTo>
                <a:lnTo>
                  <a:pt x="987053" y="18609"/>
                </a:lnTo>
                <a:lnTo>
                  <a:pt x="952155" y="14172"/>
                </a:lnTo>
                <a:lnTo>
                  <a:pt x="910400" y="9674"/>
                </a:lnTo>
                <a:lnTo>
                  <a:pt x="870886" y="6117"/>
                </a:lnTo>
                <a:lnTo>
                  <a:pt x="801304" y="1569"/>
                </a:lnTo>
                <a:lnTo>
                  <a:pt x="757817" y="168"/>
                </a:lnTo>
                <a:lnTo>
                  <a:pt x="640691" y="162"/>
                </a:lnTo>
                <a:close/>
              </a:path>
              <a:path w="1390650" h="401320">
                <a:moveTo>
                  <a:pt x="748855" y="0"/>
                </a:moveTo>
                <a:lnTo>
                  <a:pt x="730757" y="168"/>
                </a:lnTo>
                <a:lnTo>
                  <a:pt x="757817" y="168"/>
                </a:lnTo>
                <a:lnTo>
                  <a:pt x="7488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455" y="5667619"/>
            <a:ext cx="1503680" cy="362585"/>
          </a:xfrm>
          <a:custGeom>
            <a:avLst/>
            <a:gdLst/>
            <a:ahLst/>
            <a:cxnLst/>
            <a:rect l="l" t="t" r="r" b="b"/>
            <a:pathLst>
              <a:path w="1503680" h="362585">
                <a:moveTo>
                  <a:pt x="20421" y="170824"/>
                </a:moveTo>
                <a:lnTo>
                  <a:pt x="9143" y="170824"/>
                </a:lnTo>
                <a:lnTo>
                  <a:pt x="13715" y="171586"/>
                </a:lnTo>
                <a:lnTo>
                  <a:pt x="16001" y="174634"/>
                </a:lnTo>
                <a:lnTo>
                  <a:pt x="0" y="180730"/>
                </a:lnTo>
                <a:lnTo>
                  <a:pt x="0" y="186826"/>
                </a:lnTo>
                <a:lnTo>
                  <a:pt x="35459" y="237755"/>
                </a:lnTo>
                <a:lnTo>
                  <a:pt x="93723" y="271175"/>
                </a:lnTo>
                <a:lnTo>
                  <a:pt x="130625" y="285502"/>
                </a:lnTo>
                <a:lnTo>
                  <a:pt x="171680" y="298336"/>
                </a:lnTo>
                <a:lnTo>
                  <a:pt x="216118" y="309751"/>
                </a:lnTo>
                <a:lnTo>
                  <a:pt x="263170" y="319819"/>
                </a:lnTo>
                <a:lnTo>
                  <a:pt x="312064" y="328614"/>
                </a:lnTo>
                <a:lnTo>
                  <a:pt x="362032" y="336207"/>
                </a:lnTo>
                <a:lnTo>
                  <a:pt x="412303" y="342672"/>
                </a:lnTo>
                <a:lnTo>
                  <a:pt x="462107" y="348081"/>
                </a:lnTo>
                <a:lnTo>
                  <a:pt x="510675" y="352508"/>
                </a:lnTo>
                <a:lnTo>
                  <a:pt x="557235" y="356024"/>
                </a:lnTo>
                <a:lnTo>
                  <a:pt x="601018" y="358703"/>
                </a:lnTo>
                <a:lnTo>
                  <a:pt x="641255" y="360618"/>
                </a:lnTo>
                <a:lnTo>
                  <a:pt x="708007" y="362444"/>
                </a:lnTo>
                <a:lnTo>
                  <a:pt x="732983" y="362502"/>
                </a:lnTo>
                <a:lnTo>
                  <a:pt x="790193" y="361324"/>
                </a:lnTo>
                <a:lnTo>
                  <a:pt x="827531" y="361324"/>
                </a:lnTo>
                <a:lnTo>
                  <a:pt x="892905" y="359552"/>
                </a:lnTo>
                <a:lnTo>
                  <a:pt x="962230" y="355260"/>
                </a:lnTo>
                <a:lnTo>
                  <a:pt x="1002367" y="351995"/>
                </a:lnTo>
                <a:lnTo>
                  <a:pt x="1045156" y="347903"/>
                </a:lnTo>
                <a:lnTo>
                  <a:pt x="1087867" y="343143"/>
                </a:lnTo>
                <a:lnTo>
                  <a:pt x="696162" y="343143"/>
                </a:lnTo>
                <a:lnTo>
                  <a:pt x="673062" y="342773"/>
                </a:lnTo>
                <a:lnTo>
                  <a:pt x="611563" y="340378"/>
                </a:lnTo>
                <a:lnTo>
                  <a:pt x="534308" y="335402"/>
                </a:lnTo>
                <a:lnTo>
                  <a:pt x="491514" y="331806"/>
                </a:lnTo>
                <a:lnTo>
                  <a:pt x="446871" y="327397"/>
                </a:lnTo>
                <a:lnTo>
                  <a:pt x="401076" y="322118"/>
                </a:lnTo>
                <a:lnTo>
                  <a:pt x="354826" y="315914"/>
                </a:lnTo>
                <a:lnTo>
                  <a:pt x="308817" y="308728"/>
                </a:lnTo>
                <a:lnTo>
                  <a:pt x="263747" y="300505"/>
                </a:lnTo>
                <a:lnTo>
                  <a:pt x="220311" y="291187"/>
                </a:lnTo>
                <a:lnTo>
                  <a:pt x="179208" y="280721"/>
                </a:lnTo>
                <a:lnTo>
                  <a:pt x="141133" y="269048"/>
                </a:lnTo>
                <a:lnTo>
                  <a:pt x="76856" y="241861"/>
                </a:lnTo>
                <a:lnTo>
                  <a:pt x="33054" y="209178"/>
                </a:lnTo>
                <a:lnTo>
                  <a:pt x="21086" y="191398"/>
                </a:lnTo>
                <a:lnTo>
                  <a:pt x="9143" y="191398"/>
                </a:lnTo>
                <a:lnTo>
                  <a:pt x="5333" y="190636"/>
                </a:lnTo>
                <a:lnTo>
                  <a:pt x="3047" y="187588"/>
                </a:lnTo>
                <a:lnTo>
                  <a:pt x="19049" y="180730"/>
                </a:lnTo>
                <a:lnTo>
                  <a:pt x="19049" y="176920"/>
                </a:lnTo>
                <a:lnTo>
                  <a:pt x="19811" y="173872"/>
                </a:lnTo>
                <a:lnTo>
                  <a:pt x="20421" y="170824"/>
                </a:lnTo>
                <a:close/>
              </a:path>
              <a:path w="1503680" h="362585">
                <a:moveTo>
                  <a:pt x="789431" y="342274"/>
                </a:moveTo>
                <a:lnTo>
                  <a:pt x="751331" y="343036"/>
                </a:lnTo>
                <a:lnTo>
                  <a:pt x="696162" y="343143"/>
                </a:lnTo>
                <a:lnTo>
                  <a:pt x="1087867" y="343143"/>
                </a:lnTo>
                <a:lnTo>
                  <a:pt x="1089848" y="342922"/>
                </a:lnTo>
                <a:lnTo>
                  <a:pt x="1091525" y="342705"/>
                </a:lnTo>
                <a:lnTo>
                  <a:pt x="805526" y="342705"/>
                </a:lnTo>
                <a:lnTo>
                  <a:pt x="789431" y="342274"/>
                </a:lnTo>
                <a:close/>
              </a:path>
              <a:path w="1503680" h="362585">
                <a:moveTo>
                  <a:pt x="1082790" y="18673"/>
                </a:moveTo>
                <a:lnTo>
                  <a:pt x="708121" y="18673"/>
                </a:lnTo>
                <a:lnTo>
                  <a:pt x="732803" y="18686"/>
                </a:lnTo>
                <a:lnTo>
                  <a:pt x="751331" y="19186"/>
                </a:lnTo>
                <a:lnTo>
                  <a:pt x="789431" y="19186"/>
                </a:lnTo>
                <a:lnTo>
                  <a:pt x="827531" y="19948"/>
                </a:lnTo>
                <a:lnTo>
                  <a:pt x="843320" y="20080"/>
                </a:lnTo>
                <a:lnTo>
                  <a:pt x="891904" y="21835"/>
                </a:lnTo>
                <a:lnTo>
                  <a:pt x="958601" y="25935"/>
                </a:lnTo>
                <a:lnTo>
                  <a:pt x="997032" y="28997"/>
                </a:lnTo>
                <a:lnTo>
                  <a:pt x="1037937" y="32806"/>
                </a:lnTo>
                <a:lnTo>
                  <a:pt x="1080634" y="37416"/>
                </a:lnTo>
                <a:lnTo>
                  <a:pt x="1124437" y="42879"/>
                </a:lnTo>
                <a:lnTo>
                  <a:pt x="1168663" y="49249"/>
                </a:lnTo>
                <a:lnTo>
                  <a:pt x="1212627" y="56580"/>
                </a:lnTo>
                <a:lnTo>
                  <a:pt x="1255645" y="64926"/>
                </a:lnTo>
                <a:lnTo>
                  <a:pt x="1297033" y="74339"/>
                </a:lnTo>
                <a:lnTo>
                  <a:pt x="1336106" y="84874"/>
                </a:lnTo>
                <a:lnTo>
                  <a:pt x="1404570" y="109523"/>
                </a:lnTo>
                <a:lnTo>
                  <a:pt x="1455564" y="139300"/>
                </a:lnTo>
                <a:lnTo>
                  <a:pt x="1483613" y="174634"/>
                </a:lnTo>
                <a:lnTo>
                  <a:pt x="1484375" y="178444"/>
                </a:lnTo>
                <a:lnTo>
                  <a:pt x="1484375" y="185302"/>
                </a:lnTo>
                <a:lnTo>
                  <a:pt x="1454250" y="224328"/>
                </a:lnTo>
                <a:lnTo>
                  <a:pt x="1400232" y="254648"/>
                </a:lnTo>
                <a:lnTo>
                  <a:pt x="1327466" y="279714"/>
                </a:lnTo>
                <a:lnTo>
                  <a:pt x="1285899" y="290404"/>
                </a:lnTo>
                <a:lnTo>
                  <a:pt x="1241860" y="299934"/>
                </a:lnTo>
                <a:lnTo>
                  <a:pt x="1196089" y="308354"/>
                </a:lnTo>
                <a:lnTo>
                  <a:pt x="1149323" y="315716"/>
                </a:lnTo>
                <a:lnTo>
                  <a:pt x="1102301" y="322069"/>
                </a:lnTo>
                <a:lnTo>
                  <a:pt x="1055762" y="327464"/>
                </a:lnTo>
                <a:lnTo>
                  <a:pt x="1010443" y="331954"/>
                </a:lnTo>
                <a:lnTo>
                  <a:pt x="967084" y="335588"/>
                </a:lnTo>
                <a:lnTo>
                  <a:pt x="926423" y="338417"/>
                </a:lnTo>
                <a:lnTo>
                  <a:pt x="856148" y="341865"/>
                </a:lnTo>
                <a:lnTo>
                  <a:pt x="805526" y="342705"/>
                </a:lnTo>
                <a:lnTo>
                  <a:pt x="1091525" y="342705"/>
                </a:lnTo>
                <a:lnTo>
                  <a:pt x="1135693" y="336990"/>
                </a:lnTo>
                <a:lnTo>
                  <a:pt x="1181943" y="330046"/>
                </a:lnTo>
                <a:lnTo>
                  <a:pt x="1227848" y="322028"/>
                </a:lnTo>
                <a:lnTo>
                  <a:pt x="1272659" y="312876"/>
                </a:lnTo>
                <a:lnTo>
                  <a:pt x="1315628" y="302526"/>
                </a:lnTo>
                <a:lnTo>
                  <a:pt x="1356006" y="290918"/>
                </a:lnTo>
                <a:lnTo>
                  <a:pt x="1393043" y="277990"/>
                </a:lnTo>
                <a:lnTo>
                  <a:pt x="1454098" y="247928"/>
                </a:lnTo>
                <a:lnTo>
                  <a:pt x="1492803" y="211848"/>
                </a:lnTo>
                <a:lnTo>
                  <a:pt x="1503425" y="186064"/>
                </a:lnTo>
                <a:lnTo>
                  <a:pt x="1503425" y="180730"/>
                </a:lnTo>
                <a:lnTo>
                  <a:pt x="1474300" y="129591"/>
                </a:lnTo>
                <a:lnTo>
                  <a:pt x="1420375" y="95832"/>
                </a:lnTo>
                <a:lnTo>
                  <a:pt x="1346366" y="68224"/>
                </a:lnTo>
                <a:lnTo>
                  <a:pt x="1303781" y="56552"/>
                </a:lnTo>
                <a:lnTo>
                  <a:pt x="1258515" y="46207"/>
                </a:lnTo>
                <a:lnTo>
                  <a:pt x="1211349" y="37120"/>
                </a:lnTo>
                <a:lnTo>
                  <a:pt x="1163062" y="29221"/>
                </a:lnTo>
                <a:lnTo>
                  <a:pt x="1114435" y="22439"/>
                </a:lnTo>
                <a:lnTo>
                  <a:pt x="1082790" y="18673"/>
                </a:lnTo>
                <a:close/>
              </a:path>
              <a:path w="1503680" h="362585">
                <a:moveTo>
                  <a:pt x="19049" y="180730"/>
                </a:moveTo>
                <a:lnTo>
                  <a:pt x="3047" y="187588"/>
                </a:lnTo>
                <a:lnTo>
                  <a:pt x="5333" y="190636"/>
                </a:lnTo>
                <a:lnTo>
                  <a:pt x="9143" y="191398"/>
                </a:lnTo>
                <a:lnTo>
                  <a:pt x="16763" y="188350"/>
                </a:lnTo>
                <a:lnTo>
                  <a:pt x="19049" y="185302"/>
                </a:lnTo>
                <a:lnTo>
                  <a:pt x="19049" y="180730"/>
                </a:lnTo>
                <a:close/>
              </a:path>
              <a:path w="1503680" h="362585">
                <a:moveTo>
                  <a:pt x="19049" y="183778"/>
                </a:moveTo>
                <a:lnTo>
                  <a:pt x="19049" y="185302"/>
                </a:lnTo>
                <a:lnTo>
                  <a:pt x="16763" y="188350"/>
                </a:lnTo>
                <a:lnTo>
                  <a:pt x="9143" y="191398"/>
                </a:lnTo>
                <a:lnTo>
                  <a:pt x="21086" y="191398"/>
                </a:lnTo>
                <a:lnTo>
                  <a:pt x="20573" y="190636"/>
                </a:lnTo>
                <a:lnTo>
                  <a:pt x="19811" y="187588"/>
                </a:lnTo>
                <a:lnTo>
                  <a:pt x="19049" y="183778"/>
                </a:lnTo>
                <a:close/>
              </a:path>
              <a:path w="1503680" h="362585">
                <a:moveTo>
                  <a:pt x="9143" y="170824"/>
                </a:moveTo>
                <a:lnTo>
                  <a:pt x="5333" y="172348"/>
                </a:lnTo>
                <a:lnTo>
                  <a:pt x="2285" y="173872"/>
                </a:lnTo>
                <a:lnTo>
                  <a:pt x="0" y="177682"/>
                </a:lnTo>
                <a:lnTo>
                  <a:pt x="0" y="180730"/>
                </a:lnTo>
                <a:lnTo>
                  <a:pt x="16001" y="174634"/>
                </a:lnTo>
                <a:lnTo>
                  <a:pt x="13715" y="171586"/>
                </a:lnTo>
                <a:lnTo>
                  <a:pt x="9143" y="170824"/>
                </a:lnTo>
                <a:close/>
              </a:path>
              <a:path w="1503680" h="362585">
                <a:moveTo>
                  <a:pt x="695632" y="0"/>
                </a:moveTo>
                <a:lnTo>
                  <a:pt x="642351" y="1262"/>
                </a:lnTo>
                <a:lnTo>
                  <a:pt x="569831" y="5010"/>
                </a:lnTo>
                <a:lnTo>
                  <a:pt x="528181" y="7980"/>
                </a:lnTo>
                <a:lnTo>
                  <a:pt x="483912" y="11769"/>
                </a:lnTo>
                <a:lnTo>
                  <a:pt x="437754" y="16443"/>
                </a:lnTo>
                <a:lnTo>
                  <a:pt x="390436" y="22067"/>
                </a:lnTo>
                <a:lnTo>
                  <a:pt x="342690" y="28707"/>
                </a:lnTo>
                <a:lnTo>
                  <a:pt x="295246" y="36430"/>
                </a:lnTo>
                <a:lnTo>
                  <a:pt x="248832" y="45300"/>
                </a:lnTo>
                <a:lnTo>
                  <a:pt x="204181" y="55385"/>
                </a:lnTo>
                <a:lnTo>
                  <a:pt x="162021" y="66748"/>
                </a:lnTo>
                <a:lnTo>
                  <a:pt x="123084" y="79458"/>
                </a:lnTo>
                <a:lnTo>
                  <a:pt x="57796" y="109176"/>
                </a:lnTo>
                <a:lnTo>
                  <a:pt x="14159" y="145066"/>
                </a:lnTo>
                <a:lnTo>
                  <a:pt x="0" y="176158"/>
                </a:lnTo>
                <a:lnTo>
                  <a:pt x="0" y="177682"/>
                </a:lnTo>
                <a:lnTo>
                  <a:pt x="2285" y="173872"/>
                </a:lnTo>
                <a:lnTo>
                  <a:pt x="5333" y="172348"/>
                </a:lnTo>
                <a:lnTo>
                  <a:pt x="9143" y="170824"/>
                </a:lnTo>
                <a:lnTo>
                  <a:pt x="20421" y="170824"/>
                </a:lnTo>
                <a:lnTo>
                  <a:pt x="20573" y="170062"/>
                </a:lnTo>
                <a:lnTo>
                  <a:pt x="55375" y="133618"/>
                </a:lnTo>
                <a:lnTo>
                  <a:pt x="113824" y="103200"/>
                </a:lnTo>
                <a:lnTo>
                  <a:pt x="150142" y="90100"/>
                </a:lnTo>
                <a:lnTo>
                  <a:pt x="190242" y="78326"/>
                </a:lnTo>
                <a:lnTo>
                  <a:pt x="233416" y="67819"/>
                </a:lnTo>
                <a:lnTo>
                  <a:pt x="278952" y="58518"/>
                </a:lnTo>
                <a:lnTo>
                  <a:pt x="326141" y="50364"/>
                </a:lnTo>
                <a:lnTo>
                  <a:pt x="374273" y="43296"/>
                </a:lnTo>
                <a:lnTo>
                  <a:pt x="422639" y="37255"/>
                </a:lnTo>
                <a:lnTo>
                  <a:pt x="470529" y="32180"/>
                </a:lnTo>
                <a:lnTo>
                  <a:pt x="517233" y="28012"/>
                </a:lnTo>
                <a:lnTo>
                  <a:pt x="562042" y="24691"/>
                </a:lnTo>
                <a:lnTo>
                  <a:pt x="604244" y="22156"/>
                </a:lnTo>
                <a:lnTo>
                  <a:pt x="643131" y="20348"/>
                </a:lnTo>
                <a:lnTo>
                  <a:pt x="708121" y="18673"/>
                </a:lnTo>
                <a:lnTo>
                  <a:pt x="1082790" y="18673"/>
                </a:lnTo>
                <a:lnTo>
                  <a:pt x="1066248" y="16704"/>
                </a:lnTo>
                <a:lnTo>
                  <a:pt x="1019281" y="11947"/>
                </a:lnTo>
                <a:lnTo>
                  <a:pt x="974313" y="8098"/>
                </a:lnTo>
                <a:lnTo>
                  <a:pt x="932126" y="5086"/>
                </a:lnTo>
                <a:lnTo>
                  <a:pt x="893499" y="2841"/>
                </a:lnTo>
                <a:lnTo>
                  <a:pt x="830045" y="374"/>
                </a:lnTo>
                <a:lnTo>
                  <a:pt x="814761" y="136"/>
                </a:lnTo>
                <a:lnTo>
                  <a:pt x="713231" y="136"/>
                </a:lnTo>
                <a:lnTo>
                  <a:pt x="695632" y="0"/>
                </a:lnTo>
                <a:close/>
              </a:path>
              <a:path w="1503680" h="362585">
                <a:moveTo>
                  <a:pt x="806779" y="11"/>
                </a:moveTo>
                <a:lnTo>
                  <a:pt x="790193" y="136"/>
                </a:lnTo>
                <a:lnTo>
                  <a:pt x="814761" y="136"/>
                </a:lnTo>
                <a:lnTo>
                  <a:pt x="806779" y="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115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/>
              <a:t>SeekBar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788218"/>
            <a:ext cx="7738109" cy="181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slider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Subclas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progres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bar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implemen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7D9CE8"/>
                </a:solidFill>
                <a:latin typeface="Calibri"/>
                <a:cs typeface="Calibri"/>
              </a:rPr>
              <a:t>SeekBar.OnSeekBarChangeListene</a:t>
            </a:r>
            <a:r>
              <a:rPr sz="2800" u="heavy" dirty="0">
                <a:solidFill>
                  <a:srgbClr val="7D9CE8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7D9CE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respond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setting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3962400"/>
            <a:ext cx="3281934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App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20" dirty="0"/>
              <a:t>Reference</a:t>
            </a:r>
            <a:r>
              <a:rPr sz="3200" spc="-10" dirty="0"/>
              <a:t>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Android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/>
              <a:t>Ner</a:t>
            </a:r>
            <a:r>
              <a:rPr sz="3200" spc="-20" dirty="0"/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/>
              <a:t>Ranch</a:t>
            </a:r>
            <a:r>
              <a:rPr sz="3200" spc="-10" dirty="0"/>
              <a:t>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pgs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/>
              <a:t>1</a:t>
            </a:r>
            <a:r>
              <a:rPr sz="3200" spc="-15" dirty="0">
                <a:latin typeface="Calibri"/>
                <a:cs typeface="Calibri"/>
              </a:rPr>
              <a:t>‐</a:t>
            </a:r>
            <a:r>
              <a:rPr sz="3200" spc="-25" dirty="0"/>
              <a:t>30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205223"/>
            <a:ext cx="518414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9395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present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tes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user’s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knowledge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geography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answer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pressin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True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buttons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2354579"/>
            <a:ext cx="2819400" cy="4655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4483324"/>
            <a:ext cx="4874895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7185" algn="r">
              <a:lnSpc>
                <a:spcPts val="160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565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book?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850">
              <a:latin typeface="Times New Roman"/>
              <a:cs typeface="Times New Roman"/>
            </a:endParaRPr>
          </a:p>
          <a:p>
            <a:pPr marL="3324225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responds b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clickin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ue 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6597" y="4567428"/>
            <a:ext cx="1028065" cy="224154"/>
          </a:xfrm>
          <a:custGeom>
            <a:avLst/>
            <a:gdLst/>
            <a:ahLst/>
            <a:cxnLst/>
            <a:rect l="l" t="t" r="r" b="b"/>
            <a:pathLst>
              <a:path w="1028065" h="224154">
                <a:moveTo>
                  <a:pt x="954228" y="183578"/>
                </a:moveTo>
                <a:lnTo>
                  <a:pt x="915923" y="198119"/>
                </a:lnTo>
                <a:lnTo>
                  <a:pt x="909065" y="200405"/>
                </a:lnTo>
                <a:lnTo>
                  <a:pt x="906017" y="208025"/>
                </a:lnTo>
                <a:lnTo>
                  <a:pt x="908303" y="214883"/>
                </a:lnTo>
                <a:lnTo>
                  <a:pt x="911351" y="220979"/>
                </a:lnTo>
                <a:lnTo>
                  <a:pt x="918209" y="224027"/>
                </a:lnTo>
                <a:lnTo>
                  <a:pt x="925067" y="221741"/>
                </a:lnTo>
                <a:lnTo>
                  <a:pt x="1005750" y="191261"/>
                </a:lnTo>
                <a:lnTo>
                  <a:pt x="1000505" y="191261"/>
                </a:lnTo>
                <a:lnTo>
                  <a:pt x="954228" y="183578"/>
                </a:lnTo>
                <a:close/>
              </a:path>
              <a:path w="1028065" h="224154">
                <a:moveTo>
                  <a:pt x="977987" y="174559"/>
                </a:moveTo>
                <a:lnTo>
                  <a:pt x="954228" y="183578"/>
                </a:lnTo>
                <a:lnTo>
                  <a:pt x="1000505" y="191261"/>
                </a:lnTo>
                <a:lnTo>
                  <a:pt x="1001060" y="188213"/>
                </a:lnTo>
                <a:lnTo>
                  <a:pt x="994409" y="188213"/>
                </a:lnTo>
                <a:lnTo>
                  <a:pt x="977987" y="174559"/>
                </a:lnTo>
                <a:close/>
              </a:path>
              <a:path w="1028065" h="224154">
                <a:moveTo>
                  <a:pt x="937259" y="108203"/>
                </a:moveTo>
                <a:lnTo>
                  <a:pt x="929639" y="108965"/>
                </a:lnTo>
                <a:lnTo>
                  <a:pt x="920495" y="119633"/>
                </a:lnTo>
                <a:lnTo>
                  <a:pt x="921257" y="127253"/>
                </a:lnTo>
                <a:lnTo>
                  <a:pt x="926591" y="131825"/>
                </a:lnTo>
                <a:lnTo>
                  <a:pt x="958548" y="158396"/>
                </a:lnTo>
                <a:lnTo>
                  <a:pt x="1005077" y="166115"/>
                </a:lnTo>
                <a:lnTo>
                  <a:pt x="1000505" y="191261"/>
                </a:lnTo>
                <a:lnTo>
                  <a:pt x="1005750" y="191261"/>
                </a:lnTo>
                <a:lnTo>
                  <a:pt x="1027937" y="182879"/>
                </a:lnTo>
                <a:lnTo>
                  <a:pt x="943355" y="112775"/>
                </a:lnTo>
                <a:lnTo>
                  <a:pt x="937259" y="108203"/>
                </a:lnTo>
                <a:close/>
              </a:path>
              <a:path w="1028065" h="224154">
                <a:moveTo>
                  <a:pt x="998219" y="166877"/>
                </a:moveTo>
                <a:lnTo>
                  <a:pt x="977987" y="174559"/>
                </a:lnTo>
                <a:lnTo>
                  <a:pt x="994409" y="188213"/>
                </a:lnTo>
                <a:lnTo>
                  <a:pt x="998219" y="166877"/>
                </a:lnTo>
                <a:close/>
              </a:path>
              <a:path w="1028065" h="224154">
                <a:moveTo>
                  <a:pt x="1004939" y="166877"/>
                </a:moveTo>
                <a:lnTo>
                  <a:pt x="998219" y="166877"/>
                </a:lnTo>
                <a:lnTo>
                  <a:pt x="994409" y="188213"/>
                </a:lnTo>
                <a:lnTo>
                  <a:pt x="1001060" y="188213"/>
                </a:lnTo>
                <a:lnTo>
                  <a:pt x="1004939" y="166877"/>
                </a:lnTo>
                <a:close/>
              </a:path>
              <a:path w="1028065" h="224154">
                <a:moveTo>
                  <a:pt x="3809" y="0"/>
                </a:moveTo>
                <a:lnTo>
                  <a:pt x="0" y="25145"/>
                </a:lnTo>
                <a:lnTo>
                  <a:pt x="954228" y="183578"/>
                </a:lnTo>
                <a:lnTo>
                  <a:pt x="977987" y="174559"/>
                </a:lnTo>
                <a:lnTo>
                  <a:pt x="958548" y="158396"/>
                </a:lnTo>
                <a:lnTo>
                  <a:pt x="3809" y="0"/>
                </a:lnTo>
                <a:close/>
              </a:path>
              <a:path w="1028065" h="224154">
                <a:moveTo>
                  <a:pt x="958548" y="158396"/>
                </a:moveTo>
                <a:lnTo>
                  <a:pt x="977987" y="174559"/>
                </a:lnTo>
                <a:lnTo>
                  <a:pt x="998219" y="166877"/>
                </a:lnTo>
                <a:lnTo>
                  <a:pt x="1004939" y="166877"/>
                </a:lnTo>
                <a:lnTo>
                  <a:pt x="1005077" y="166115"/>
                </a:lnTo>
                <a:lnTo>
                  <a:pt x="958548" y="158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9027" y="5220461"/>
            <a:ext cx="1335405" cy="565785"/>
          </a:xfrm>
          <a:custGeom>
            <a:avLst/>
            <a:gdLst/>
            <a:ahLst/>
            <a:cxnLst/>
            <a:rect l="l" t="t" r="r" b="b"/>
            <a:pathLst>
              <a:path w="1335404" h="565785">
                <a:moveTo>
                  <a:pt x="1262780" y="32251"/>
                </a:moveTo>
                <a:lnTo>
                  <a:pt x="0" y="541781"/>
                </a:lnTo>
                <a:lnTo>
                  <a:pt x="9905" y="565403"/>
                </a:lnTo>
                <a:lnTo>
                  <a:pt x="1273913" y="55378"/>
                </a:lnTo>
                <a:lnTo>
                  <a:pt x="1289077" y="35942"/>
                </a:lnTo>
                <a:lnTo>
                  <a:pt x="1262780" y="32251"/>
                </a:lnTo>
                <a:close/>
              </a:path>
              <a:path w="1335404" h="565785">
                <a:moveTo>
                  <a:pt x="1318793" y="14477"/>
                </a:moveTo>
                <a:lnTo>
                  <a:pt x="1306829" y="14477"/>
                </a:lnTo>
                <a:lnTo>
                  <a:pt x="1316735" y="38099"/>
                </a:lnTo>
                <a:lnTo>
                  <a:pt x="1273913" y="55378"/>
                </a:lnTo>
                <a:lnTo>
                  <a:pt x="1248155" y="88391"/>
                </a:lnTo>
                <a:lnTo>
                  <a:pt x="1243583" y="93725"/>
                </a:lnTo>
                <a:lnTo>
                  <a:pt x="1244345" y="102107"/>
                </a:lnTo>
                <a:lnTo>
                  <a:pt x="1250441" y="105917"/>
                </a:lnTo>
                <a:lnTo>
                  <a:pt x="1255775" y="110489"/>
                </a:lnTo>
                <a:lnTo>
                  <a:pt x="1263395" y="109727"/>
                </a:lnTo>
                <a:lnTo>
                  <a:pt x="1267967" y="103631"/>
                </a:lnTo>
                <a:lnTo>
                  <a:pt x="1335023" y="16763"/>
                </a:lnTo>
                <a:lnTo>
                  <a:pt x="1318793" y="14477"/>
                </a:lnTo>
                <a:close/>
              </a:path>
              <a:path w="1335404" h="565785">
                <a:moveTo>
                  <a:pt x="1289077" y="35942"/>
                </a:moveTo>
                <a:lnTo>
                  <a:pt x="1273913" y="55378"/>
                </a:lnTo>
                <a:lnTo>
                  <a:pt x="1314847" y="38861"/>
                </a:lnTo>
                <a:lnTo>
                  <a:pt x="1309877" y="38861"/>
                </a:lnTo>
                <a:lnTo>
                  <a:pt x="1289077" y="35942"/>
                </a:lnTo>
                <a:close/>
              </a:path>
              <a:path w="1335404" h="565785">
                <a:moveTo>
                  <a:pt x="1302257" y="19049"/>
                </a:moveTo>
                <a:lnTo>
                  <a:pt x="1289077" y="35942"/>
                </a:lnTo>
                <a:lnTo>
                  <a:pt x="1309877" y="38861"/>
                </a:lnTo>
                <a:lnTo>
                  <a:pt x="1302257" y="19049"/>
                </a:lnTo>
                <a:close/>
              </a:path>
              <a:path w="1335404" h="565785">
                <a:moveTo>
                  <a:pt x="1308747" y="19049"/>
                </a:moveTo>
                <a:lnTo>
                  <a:pt x="1302257" y="19049"/>
                </a:lnTo>
                <a:lnTo>
                  <a:pt x="1309877" y="38861"/>
                </a:lnTo>
                <a:lnTo>
                  <a:pt x="1314847" y="38861"/>
                </a:lnTo>
                <a:lnTo>
                  <a:pt x="1316735" y="38099"/>
                </a:lnTo>
                <a:lnTo>
                  <a:pt x="1308747" y="19049"/>
                </a:lnTo>
                <a:close/>
              </a:path>
              <a:path w="1335404" h="565785">
                <a:moveTo>
                  <a:pt x="1306829" y="14477"/>
                </a:moveTo>
                <a:lnTo>
                  <a:pt x="1262780" y="32251"/>
                </a:lnTo>
                <a:lnTo>
                  <a:pt x="1289077" y="35942"/>
                </a:lnTo>
                <a:lnTo>
                  <a:pt x="1302257" y="19049"/>
                </a:lnTo>
                <a:lnTo>
                  <a:pt x="1308747" y="19049"/>
                </a:lnTo>
                <a:lnTo>
                  <a:pt x="1306829" y="14477"/>
                </a:lnTo>
                <a:close/>
              </a:path>
              <a:path w="1335404" h="565785">
                <a:moveTo>
                  <a:pt x="1219199" y="0"/>
                </a:moveTo>
                <a:lnTo>
                  <a:pt x="1213103" y="5333"/>
                </a:lnTo>
                <a:lnTo>
                  <a:pt x="1212341" y="12191"/>
                </a:lnTo>
                <a:lnTo>
                  <a:pt x="1210817" y="19049"/>
                </a:lnTo>
                <a:lnTo>
                  <a:pt x="1216151" y="25145"/>
                </a:lnTo>
                <a:lnTo>
                  <a:pt x="1223009" y="26669"/>
                </a:lnTo>
                <a:lnTo>
                  <a:pt x="1262780" y="32251"/>
                </a:lnTo>
                <a:lnTo>
                  <a:pt x="1306829" y="14477"/>
                </a:lnTo>
                <a:lnTo>
                  <a:pt x="1318793" y="14477"/>
                </a:lnTo>
                <a:lnTo>
                  <a:pt x="1226819" y="1523"/>
                </a:lnTo>
                <a:lnTo>
                  <a:pt x="12191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9468" y="3743194"/>
            <a:ext cx="445452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WebVie</a:t>
            </a:r>
            <a:r>
              <a:rPr sz="48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4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Widget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9" y="1788218"/>
            <a:ext cx="7814945" cy="274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displa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pages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displa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some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WebKi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renderin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engin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(lot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memory)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635"/>
              </a:spcBef>
              <a:buClr>
                <a:srgbClr val="659A9A"/>
              </a:buClr>
              <a:buSzPct val="63461"/>
              <a:buFont typeface="Wingdings"/>
              <a:buChar char=""/>
              <a:tabLst>
                <a:tab pos="704850" algn="l"/>
              </a:tabLst>
            </a:pPr>
            <a:r>
              <a:rPr sz="2600" u="heavy" spc="-15" dirty="0">
                <a:solidFill>
                  <a:srgbClr val="7D9CE8"/>
                </a:solidFill>
                <a:latin typeface="Calibri"/>
                <a:cs typeface="Calibri"/>
                <a:hlinkClick r:id="rId3"/>
              </a:rPr>
              <a:t>http://www.webkit.org/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Webki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man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browser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Safari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01218"/>
            <a:ext cx="782955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WebVie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loo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Safari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612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4724400"/>
            <a:ext cx="6629400" cy="1160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0740" y="1918203"/>
            <a:ext cx="6033770" cy="442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4.4,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leve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19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Chromiu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WebKit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u="heavy" spc="-5" dirty="0">
                <a:solidFill>
                  <a:srgbClr val="7D9CE8"/>
                </a:solidFill>
                <a:latin typeface="Calibri"/>
                <a:cs typeface="Calibri"/>
              </a:rPr>
              <a:t>Chromiu</a:t>
            </a:r>
            <a:r>
              <a:rPr sz="2400" u="heavy" spc="5" dirty="0">
                <a:solidFill>
                  <a:srgbClr val="7D9CE8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  <a:hlinkClick r:id="rId3"/>
              </a:rPr>
              <a:t>http://www.chromium.org/Home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"Chromiu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WebView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broa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HTML5,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CSS3,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  <a:p>
            <a:pPr marL="355600" marR="35306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Chrome.</a:t>
            </a:r>
            <a:endParaRPr sz="2400">
              <a:latin typeface="Calibri"/>
              <a:cs typeface="Calibri"/>
            </a:endParaRPr>
          </a:p>
          <a:p>
            <a:pPr marL="355600" marR="13716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Engin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(V8)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vastly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performance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6611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8633" y="4362450"/>
            <a:ext cx="2133600" cy="1319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6200" y="1981200"/>
            <a:ext cx="1738883" cy="2138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5141" y="6872118"/>
            <a:ext cx="5665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</a:rPr>
              <a:t>https://develope</a:t>
            </a:r>
            <a:r>
              <a:rPr sz="1800" u="heavy" spc="-105" dirty="0">
                <a:solidFill>
                  <a:srgbClr val="7D9CE8"/>
                </a:solidFill>
                <a:latin typeface="Arial"/>
                <a:cs typeface="Arial"/>
              </a:rPr>
              <a:t>r</a:t>
            </a: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</a:rPr>
              <a:t>.android.com/about/versions/kitkat.html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/>
              <a:t>Widge</a:t>
            </a:r>
            <a:r>
              <a:rPr sz="3200" spc="-15" dirty="0"/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Functionality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32719"/>
            <a:ext cx="4984750" cy="456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1959" indent="-342900">
              <a:lnSpc>
                <a:spcPts val="302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Displa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pag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CSS,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Navigation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histor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URLs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suppor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forwar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backwards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zoo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perfor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searches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310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20" dirty="0">
                <a:latin typeface="Calibri"/>
                <a:cs typeface="Calibri"/>
              </a:rPr>
              <a:t>captur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8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spc="-20" dirty="0">
                <a:latin typeface="Calibri"/>
                <a:cs typeface="Calibri"/>
              </a:rPr>
              <a:t>Searc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marL="704215" marR="1012825" lvl="1" indent="-347345">
              <a:lnSpc>
                <a:spcPts val="2590"/>
              </a:lnSpc>
              <a:spcBef>
                <a:spcPts val="61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dirty="0">
                <a:latin typeface="Calibri"/>
                <a:cs typeface="Calibri"/>
              </a:rPr>
              <a:t>Deal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cookies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2286000"/>
            <a:ext cx="2695955" cy="4466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73571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01590" algn="l"/>
              </a:tabLst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Scenarios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for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Using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Webview</a:t>
            </a:r>
            <a:r>
              <a:rPr sz="3200" b="1" dirty="0">
                <a:solidFill>
                  <a:srgbClr val="330065"/>
                </a:solidFill>
                <a:latin typeface="Times New Roman"/>
                <a:cs typeface="Times New Roman"/>
              </a:rPr>
              <a:t>	</a:t>
            </a:r>
            <a:r>
              <a:rPr sz="3200" b="1" spc="-30" dirty="0">
                <a:solidFill>
                  <a:srgbClr val="330065"/>
                </a:solidFill>
                <a:latin typeface="Calibri"/>
                <a:cs typeface="Calibri"/>
              </a:rPr>
              <a:t>NO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2271200"/>
            <a:ext cx="7836534" cy="356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Provide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inf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periodi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updates.</a:t>
            </a:r>
            <a:endParaRPr sz="26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625"/>
              </a:spcBef>
              <a:buClr>
                <a:srgbClr val="659A9A"/>
              </a:buClr>
              <a:buSzPct val="69230"/>
              <a:buFont typeface="Wingdings"/>
              <a:buChar char=""/>
              <a:tabLst>
                <a:tab pos="704850" algn="l"/>
              </a:tabLst>
            </a:pPr>
            <a:r>
              <a:rPr sz="2600" spc="-20" dirty="0">
                <a:latin typeface="Calibri"/>
                <a:cs typeface="Calibri"/>
              </a:rPr>
              <a:t>Example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agreemen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use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guide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(no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need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update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app)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displa</a:t>
            </a:r>
            <a:r>
              <a:rPr sz="2600" spc="-15" dirty="0">
                <a:latin typeface="Calibri"/>
                <a:cs typeface="Calibri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documents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hosted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online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acces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application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data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available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Internet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5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display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ads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  <a:hlinkClick r:id="rId3"/>
              </a:rPr>
              <a:t>http://developer.android.com/guide/webapps/webview.html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Example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57619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navigat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(e.g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res/layout/main.xml)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286250"/>
            <a:ext cx="8458200" cy="190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4715884"/>
            <a:ext cx="1238250" cy="323215"/>
          </a:xfrm>
          <a:custGeom>
            <a:avLst/>
            <a:gdLst/>
            <a:ahLst/>
            <a:cxnLst/>
            <a:rect l="l" t="t" r="r" b="b"/>
            <a:pathLst>
              <a:path w="1238250" h="323214">
                <a:moveTo>
                  <a:pt x="21125" y="151771"/>
                </a:moveTo>
                <a:lnTo>
                  <a:pt x="9143" y="151771"/>
                </a:lnTo>
                <a:lnTo>
                  <a:pt x="0" y="160915"/>
                </a:lnTo>
                <a:lnTo>
                  <a:pt x="0" y="166249"/>
                </a:lnTo>
                <a:lnTo>
                  <a:pt x="761" y="171583"/>
                </a:lnTo>
                <a:lnTo>
                  <a:pt x="48050" y="226116"/>
                </a:lnTo>
                <a:lnTo>
                  <a:pt x="92042" y="248844"/>
                </a:lnTo>
                <a:lnTo>
                  <a:pt x="147407" y="268537"/>
                </a:lnTo>
                <a:lnTo>
                  <a:pt x="212501" y="285189"/>
                </a:lnTo>
                <a:lnTo>
                  <a:pt x="285679" y="298792"/>
                </a:lnTo>
                <a:lnTo>
                  <a:pt x="365297" y="309341"/>
                </a:lnTo>
                <a:lnTo>
                  <a:pt x="449711" y="316829"/>
                </a:lnTo>
                <a:lnTo>
                  <a:pt x="537277" y="321249"/>
                </a:lnTo>
                <a:lnTo>
                  <a:pt x="626350" y="322594"/>
                </a:lnTo>
                <a:lnTo>
                  <a:pt x="715286" y="320858"/>
                </a:lnTo>
                <a:lnTo>
                  <a:pt x="802441" y="316034"/>
                </a:lnTo>
                <a:lnTo>
                  <a:pt x="886170" y="308116"/>
                </a:lnTo>
                <a:lnTo>
                  <a:pt x="912843" y="304380"/>
                </a:lnTo>
                <a:lnTo>
                  <a:pt x="665542" y="304380"/>
                </a:lnTo>
                <a:lnTo>
                  <a:pt x="660993" y="304319"/>
                </a:lnTo>
                <a:lnTo>
                  <a:pt x="571461" y="304319"/>
                </a:lnTo>
                <a:lnTo>
                  <a:pt x="550854" y="303979"/>
                </a:lnTo>
                <a:lnTo>
                  <a:pt x="498117" y="301682"/>
                </a:lnTo>
                <a:lnTo>
                  <a:pt x="433655" y="296967"/>
                </a:lnTo>
                <a:lnTo>
                  <a:pt x="361830" y="289522"/>
                </a:lnTo>
                <a:lnTo>
                  <a:pt x="287005" y="279036"/>
                </a:lnTo>
                <a:lnTo>
                  <a:pt x="213542" y="265195"/>
                </a:lnTo>
                <a:lnTo>
                  <a:pt x="145805" y="247690"/>
                </a:lnTo>
                <a:lnTo>
                  <a:pt x="88156" y="226206"/>
                </a:lnTo>
                <a:lnTo>
                  <a:pt x="44958" y="200433"/>
                </a:lnTo>
                <a:lnTo>
                  <a:pt x="21035" y="170821"/>
                </a:lnTo>
                <a:lnTo>
                  <a:pt x="9143" y="170821"/>
                </a:lnTo>
                <a:lnTo>
                  <a:pt x="19049" y="160915"/>
                </a:lnTo>
                <a:lnTo>
                  <a:pt x="19049" y="157867"/>
                </a:lnTo>
                <a:lnTo>
                  <a:pt x="21125" y="151771"/>
                </a:lnTo>
                <a:close/>
              </a:path>
              <a:path w="1238250" h="323214">
                <a:moveTo>
                  <a:pt x="918595" y="19131"/>
                </a:moveTo>
                <a:lnTo>
                  <a:pt x="695709" y="19131"/>
                </a:lnTo>
                <a:lnTo>
                  <a:pt x="714812" y="19609"/>
                </a:lnTo>
                <a:lnTo>
                  <a:pt x="737984" y="20647"/>
                </a:lnTo>
                <a:lnTo>
                  <a:pt x="794323" y="24539"/>
                </a:lnTo>
                <a:lnTo>
                  <a:pt x="860300" y="31064"/>
                </a:lnTo>
                <a:lnTo>
                  <a:pt x="931490" y="40483"/>
                </a:lnTo>
                <a:lnTo>
                  <a:pt x="1003466" y="53054"/>
                </a:lnTo>
                <a:lnTo>
                  <a:pt x="1071804" y="69037"/>
                </a:lnTo>
                <a:lnTo>
                  <a:pt x="1132078" y="88690"/>
                </a:lnTo>
                <a:lnTo>
                  <a:pt x="1179861" y="112273"/>
                </a:lnTo>
                <a:lnTo>
                  <a:pt x="1210730" y="140044"/>
                </a:lnTo>
                <a:lnTo>
                  <a:pt x="1219199" y="158629"/>
                </a:lnTo>
                <a:lnTo>
                  <a:pt x="1219199" y="164725"/>
                </a:lnTo>
                <a:lnTo>
                  <a:pt x="1195597" y="198678"/>
                </a:lnTo>
                <a:lnTo>
                  <a:pt x="1152990" y="224921"/>
                </a:lnTo>
                <a:lnTo>
                  <a:pt x="1095193" y="246811"/>
                </a:lnTo>
                <a:lnTo>
                  <a:pt x="1026788" y="264658"/>
                </a:lnTo>
                <a:lnTo>
                  <a:pt x="952352" y="278771"/>
                </a:lnTo>
                <a:lnTo>
                  <a:pt x="914304" y="284525"/>
                </a:lnTo>
                <a:lnTo>
                  <a:pt x="876465" y="289461"/>
                </a:lnTo>
                <a:lnTo>
                  <a:pt x="803706" y="297036"/>
                </a:lnTo>
                <a:lnTo>
                  <a:pt x="738653" y="301806"/>
                </a:lnTo>
                <a:lnTo>
                  <a:pt x="685887" y="304081"/>
                </a:lnTo>
                <a:lnTo>
                  <a:pt x="665542" y="304380"/>
                </a:lnTo>
                <a:lnTo>
                  <a:pt x="912843" y="304380"/>
                </a:lnTo>
                <a:lnTo>
                  <a:pt x="964830" y="297097"/>
                </a:lnTo>
                <a:lnTo>
                  <a:pt x="1036776" y="282970"/>
                </a:lnTo>
                <a:lnTo>
                  <a:pt x="1100364" y="265729"/>
                </a:lnTo>
                <a:lnTo>
                  <a:pt x="1153950" y="245366"/>
                </a:lnTo>
                <a:lnTo>
                  <a:pt x="1195889" y="221876"/>
                </a:lnTo>
                <a:lnTo>
                  <a:pt x="1224537" y="195252"/>
                </a:lnTo>
                <a:lnTo>
                  <a:pt x="1238249" y="165487"/>
                </a:lnTo>
                <a:lnTo>
                  <a:pt x="1238249" y="155581"/>
                </a:lnTo>
                <a:lnTo>
                  <a:pt x="1194732" y="99766"/>
                </a:lnTo>
                <a:lnTo>
                  <a:pt x="1152367" y="76497"/>
                </a:lnTo>
                <a:lnTo>
                  <a:pt x="1098447" y="56318"/>
                </a:lnTo>
                <a:lnTo>
                  <a:pt x="1034611" y="39227"/>
                </a:lnTo>
                <a:lnTo>
                  <a:pt x="962497" y="25220"/>
                </a:lnTo>
                <a:lnTo>
                  <a:pt x="918595" y="19131"/>
                </a:lnTo>
                <a:close/>
              </a:path>
              <a:path w="1238250" h="323214">
                <a:moveTo>
                  <a:pt x="649985" y="304171"/>
                </a:moveTo>
                <a:lnTo>
                  <a:pt x="587501" y="304171"/>
                </a:lnTo>
                <a:lnTo>
                  <a:pt x="571461" y="304319"/>
                </a:lnTo>
                <a:lnTo>
                  <a:pt x="660993" y="304319"/>
                </a:lnTo>
                <a:lnTo>
                  <a:pt x="649985" y="304171"/>
                </a:lnTo>
                <a:close/>
              </a:path>
              <a:path w="1238250" h="323214">
                <a:moveTo>
                  <a:pt x="19049" y="160915"/>
                </a:moveTo>
                <a:lnTo>
                  <a:pt x="9143" y="170821"/>
                </a:lnTo>
                <a:lnTo>
                  <a:pt x="14477" y="170821"/>
                </a:lnTo>
                <a:lnTo>
                  <a:pt x="19049" y="167011"/>
                </a:lnTo>
                <a:lnTo>
                  <a:pt x="19049" y="160915"/>
                </a:lnTo>
                <a:close/>
              </a:path>
              <a:path w="1238250" h="323214">
                <a:moveTo>
                  <a:pt x="19049" y="163963"/>
                </a:moveTo>
                <a:lnTo>
                  <a:pt x="19049" y="167011"/>
                </a:lnTo>
                <a:lnTo>
                  <a:pt x="14477" y="170821"/>
                </a:lnTo>
                <a:lnTo>
                  <a:pt x="21035" y="170821"/>
                </a:lnTo>
                <a:lnTo>
                  <a:pt x="20573" y="170059"/>
                </a:lnTo>
                <a:lnTo>
                  <a:pt x="19049" y="163963"/>
                </a:lnTo>
                <a:close/>
              </a:path>
              <a:path w="1238250" h="323214">
                <a:moveTo>
                  <a:pt x="9143" y="151771"/>
                </a:moveTo>
                <a:lnTo>
                  <a:pt x="6857" y="151771"/>
                </a:lnTo>
                <a:lnTo>
                  <a:pt x="4571" y="152533"/>
                </a:lnTo>
                <a:lnTo>
                  <a:pt x="761" y="156343"/>
                </a:lnTo>
                <a:lnTo>
                  <a:pt x="0" y="159391"/>
                </a:lnTo>
                <a:lnTo>
                  <a:pt x="0" y="160915"/>
                </a:lnTo>
                <a:lnTo>
                  <a:pt x="9143" y="151771"/>
                </a:lnTo>
                <a:close/>
              </a:path>
              <a:path w="1238250" h="323214">
                <a:moveTo>
                  <a:pt x="624005" y="0"/>
                </a:moveTo>
                <a:lnTo>
                  <a:pt x="535063" y="1384"/>
                </a:lnTo>
                <a:lnTo>
                  <a:pt x="447669" y="5839"/>
                </a:lnTo>
                <a:lnTo>
                  <a:pt x="363460" y="13364"/>
                </a:lnTo>
                <a:lnTo>
                  <a:pt x="284074" y="23955"/>
                </a:lnTo>
                <a:lnTo>
                  <a:pt x="211150" y="37610"/>
                </a:lnTo>
                <a:lnTo>
                  <a:pt x="146324" y="54328"/>
                </a:lnTo>
                <a:lnTo>
                  <a:pt x="91234" y="74105"/>
                </a:lnTo>
                <a:lnTo>
                  <a:pt x="47519" y="96939"/>
                </a:lnTo>
                <a:lnTo>
                  <a:pt x="16815" y="122829"/>
                </a:lnTo>
                <a:lnTo>
                  <a:pt x="0" y="157105"/>
                </a:lnTo>
                <a:lnTo>
                  <a:pt x="0" y="159391"/>
                </a:lnTo>
                <a:lnTo>
                  <a:pt x="761" y="156343"/>
                </a:lnTo>
                <a:lnTo>
                  <a:pt x="4571" y="152533"/>
                </a:lnTo>
                <a:lnTo>
                  <a:pt x="6857" y="151771"/>
                </a:lnTo>
                <a:lnTo>
                  <a:pt x="21125" y="151771"/>
                </a:lnTo>
                <a:lnTo>
                  <a:pt x="23587" y="144538"/>
                </a:lnTo>
                <a:lnTo>
                  <a:pt x="62140" y="110189"/>
                </a:lnTo>
                <a:lnTo>
                  <a:pt x="98154" y="92305"/>
                </a:lnTo>
                <a:lnTo>
                  <a:pt x="155011" y="72788"/>
                </a:lnTo>
                <a:lnTo>
                  <a:pt x="198141" y="61030"/>
                </a:lnTo>
                <a:lnTo>
                  <a:pt x="242743" y="51056"/>
                </a:lnTo>
                <a:lnTo>
                  <a:pt x="288455" y="42720"/>
                </a:lnTo>
                <a:lnTo>
                  <a:pt x="334912" y="35877"/>
                </a:lnTo>
                <a:lnTo>
                  <a:pt x="381751" y="30381"/>
                </a:lnTo>
                <a:lnTo>
                  <a:pt x="428608" y="26087"/>
                </a:lnTo>
                <a:lnTo>
                  <a:pt x="498133" y="21580"/>
                </a:lnTo>
                <a:lnTo>
                  <a:pt x="543444" y="19654"/>
                </a:lnTo>
                <a:lnTo>
                  <a:pt x="587501" y="18421"/>
                </a:lnTo>
                <a:lnTo>
                  <a:pt x="913474" y="18421"/>
                </a:lnTo>
                <a:lnTo>
                  <a:pt x="883741" y="14297"/>
                </a:lnTo>
                <a:lnTo>
                  <a:pt x="799982" y="6454"/>
                </a:lnTo>
                <a:lnTo>
                  <a:pt x="712858" y="1689"/>
                </a:lnTo>
                <a:lnTo>
                  <a:pt x="624005" y="0"/>
                </a:lnTo>
                <a:close/>
              </a:path>
              <a:path w="1238250" h="323214">
                <a:moveTo>
                  <a:pt x="913474" y="18421"/>
                </a:moveTo>
                <a:lnTo>
                  <a:pt x="650747" y="18421"/>
                </a:lnTo>
                <a:lnTo>
                  <a:pt x="681227" y="19183"/>
                </a:lnTo>
                <a:lnTo>
                  <a:pt x="918595" y="19131"/>
                </a:lnTo>
                <a:lnTo>
                  <a:pt x="913474" y="184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WebView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Activity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854703"/>
            <a:ext cx="624395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onCreate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loadUR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website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websit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3048000"/>
            <a:ext cx="7315200" cy="3626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053" y="5692140"/>
            <a:ext cx="6452235" cy="429895"/>
          </a:xfrm>
          <a:custGeom>
            <a:avLst/>
            <a:gdLst/>
            <a:ahLst/>
            <a:cxnLst/>
            <a:rect l="l" t="t" r="r" b="b"/>
            <a:pathLst>
              <a:path w="6452234" h="429895">
                <a:moveTo>
                  <a:pt x="3843742" y="426719"/>
                </a:moveTo>
                <a:lnTo>
                  <a:pt x="2616354" y="426719"/>
                </a:lnTo>
                <a:lnTo>
                  <a:pt x="2710472" y="429767"/>
                </a:lnTo>
                <a:lnTo>
                  <a:pt x="3746876" y="429767"/>
                </a:lnTo>
                <a:lnTo>
                  <a:pt x="3843742" y="426719"/>
                </a:lnTo>
                <a:close/>
              </a:path>
              <a:path w="6452234" h="429895">
                <a:moveTo>
                  <a:pt x="4037518" y="423671"/>
                </a:moveTo>
                <a:lnTo>
                  <a:pt x="2428072" y="423671"/>
                </a:lnTo>
                <a:lnTo>
                  <a:pt x="2522219" y="426719"/>
                </a:lnTo>
                <a:lnTo>
                  <a:pt x="3940624" y="426719"/>
                </a:lnTo>
                <a:lnTo>
                  <a:pt x="4037518" y="423671"/>
                </a:lnTo>
                <a:close/>
              </a:path>
              <a:path w="6452234" h="429895">
                <a:moveTo>
                  <a:pt x="4231331" y="420623"/>
                </a:moveTo>
                <a:lnTo>
                  <a:pt x="2239753" y="420623"/>
                </a:lnTo>
                <a:lnTo>
                  <a:pt x="2333916" y="423671"/>
                </a:lnTo>
                <a:lnTo>
                  <a:pt x="4134421" y="423671"/>
                </a:lnTo>
                <a:lnTo>
                  <a:pt x="4231331" y="420623"/>
                </a:lnTo>
                <a:close/>
              </a:path>
              <a:path w="6452234" h="429895">
                <a:moveTo>
                  <a:pt x="764898" y="310895"/>
                </a:moveTo>
                <a:lnTo>
                  <a:pt x="256478" y="310895"/>
                </a:lnTo>
                <a:lnTo>
                  <a:pt x="283769" y="316991"/>
                </a:lnTo>
                <a:lnTo>
                  <a:pt x="297417" y="316991"/>
                </a:lnTo>
                <a:lnTo>
                  <a:pt x="324700" y="320039"/>
                </a:lnTo>
                <a:lnTo>
                  <a:pt x="338327" y="323087"/>
                </a:lnTo>
                <a:lnTo>
                  <a:pt x="372617" y="326135"/>
                </a:lnTo>
                <a:lnTo>
                  <a:pt x="409193" y="332231"/>
                </a:lnTo>
                <a:lnTo>
                  <a:pt x="431456" y="332231"/>
                </a:lnTo>
                <a:lnTo>
                  <a:pt x="498256" y="341375"/>
                </a:lnTo>
                <a:lnTo>
                  <a:pt x="520527" y="341375"/>
                </a:lnTo>
                <a:lnTo>
                  <a:pt x="565076" y="347471"/>
                </a:lnTo>
                <a:lnTo>
                  <a:pt x="587355" y="347471"/>
                </a:lnTo>
                <a:lnTo>
                  <a:pt x="631922" y="353567"/>
                </a:lnTo>
                <a:lnTo>
                  <a:pt x="654210" y="353567"/>
                </a:lnTo>
                <a:lnTo>
                  <a:pt x="676501" y="356615"/>
                </a:lnTo>
                <a:lnTo>
                  <a:pt x="698796" y="356615"/>
                </a:lnTo>
                <a:lnTo>
                  <a:pt x="721094" y="359663"/>
                </a:lnTo>
                <a:lnTo>
                  <a:pt x="743395" y="359663"/>
                </a:lnTo>
                <a:lnTo>
                  <a:pt x="765701" y="362711"/>
                </a:lnTo>
                <a:lnTo>
                  <a:pt x="788010" y="362711"/>
                </a:lnTo>
                <a:lnTo>
                  <a:pt x="832642" y="368807"/>
                </a:lnTo>
                <a:lnTo>
                  <a:pt x="854963" y="368807"/>
                </a:lnTo>
                <a:lnTo>
                  <a:pt x="1110462" y="384047"/>
                </a:lnTo>
                <a:lnTo>
                  <a:pt x="1204453" y="387095"/>
                </a:lnTo>
                <a:lnTo>
                  <a:pt x="1298475" y="393191"/>
                </a:lnTo>
                <a:lnTo>
                  <a:pt x="1486602" y="399287"/>
                </a:lnTo>
                <a:lnTo>
                  <a:pt x="1580701" y="405383"/>
                </a:lnTo>
                <a:lnTo>
                  <a:pt x="1863101" y="414527"/>
                </a:lnTo>
                <a:lnTo>
                  <a:pt x="1957257" y="414527"/>
                </a:lnTo>
                <a:lnTo>
                  <a:pt x="2145587" y="420623"/>
                </a:lnTo>
                <a:lnTo>
                  <a:pt x="4328243" y="420623"/>
                </a:lnTo>
                <a:lnTo>
                  <a:pt x="5103245" y="396239"/>
                </a:lnTo>
                <a:lnTo>
                  <a:pt x="5200034" y="390143"/>
                </a:lnTo>
                <a:lnTo>
                  <a:pt x="5296793" y="387095"/>
                </a:lnTo>
                <a:lnTo>
                  <a:pt x="5393501" y="380999"/>
                </a:lnTo>
                <a:lnTo>
                  <a:pt x="3060953" y="380999"/>
                </a:lnTo>
                <a:lnTo>
                  <a:pt x="2898647" y="377951"/>
                </a:lnTo>
                <a:lnTo>
                  <a:pt x="2608441" y="377951"/>
                </a:lnTo>
                <a:lnTo>
                  <a:pt x="2511701" y="374903"/>
                </a:lnTo>
                <a:lnTo>
                  <a:pt x="2414961" y="374903"/>
                </a:lnTo>
                <a:lnTo>
                  <a:pt x="2318223" y="371855"/>
                </a:lnTo>
                <a:lnTo>
                  <a:pt x="2221486" y="371855"/>
                </a:lnTo>
                <a:lnTo>
                  <a:pt x="2028026" y="365759"/>
                </a:lnTo>
                <a:lnTo>
                  <a:pt x="1931304" y="365759"/>
                </a:lnTo>
                <a:lnTo>
                  <a:pt x="1641187" y="356615"/>
                </a:lnTo>
                <a:lnTo>
                  <a:pt x="1544502" y="350519"/>
                </a:lnTo>
                <a:lnTo>
                  <a:pt x="1351170" y="344423"/>
                </a:lnTo>
                <a:lnTo>
                  <a:pt x="1254525" y="338327"/>
                </a:lnTo>
                <a:lnTo>
                  <a:pt x="1157896" y="335279"/>
                </a:lnTo>
                <a:lnTo>
                  <a:pt x="807719" y="313943"/>
                </a:lnTo>
                <a:lnTo>
                  <a:pt x="786322" y="313943"/>
                </a:lnTo>
                <a:lnTo>
                  <a:pt x="764898" y="310895"/>
                </a:lnTo>
                <a:close/>
              </a:path>
              <a:path w="6452234" h="429895">
                <a:moveTo>
                  <a:pt x="6147813" y="316991"/>
                </a:moveTo>
                <a:lnTo>
                  <a:pt x="5593079" y="316991"/>
                </a:lnTo>
                <a:lnTo>
                  <a:pt x="5244577" y="338327"/>
                </a:lnTo>
                <a:lnTo>
                  <a:pt x="5150688" y="341375"/>
                </a:lnTo>
                <a:lnTo>
                  <a:pt x="5056783" y="347471"/>
                </a:lnTo>
                <a:lnTo>
                  <a:pt x="4493083" y="365759"/>
                </a:lnTo>
                <a:lnTo>
                  <a:pt x="4399101" y="365759"/>
                </a:lnTo>
                <a:lnTo>
                  <a:pt x="4211124" y="371855"/>
                </a:lnTo>
                <a:lnTo>
                  <a:pt x="4117131" y="371855"/>
                </a:lnTo>
                <a:lnTo>
                  <a:pt x="4023137" y="374903"/>
                </a:lnTo>
                <a:lnTo>
                  <a:pt x="3929144" y="374903"/>
                </a:lnTo>
                <a:lnTo>
                  <a:pt x="3835153" y="377951"/>
                </a:lnTo>
                <a:lnTo>
                  <a:pt x="3553205" y="377951"/>
                </a:lnTo>
                <a:lnTo>
                  <a:pt x="3390137" y="380999"/>
                </a:lnTo>
                <a:lnTo>
                  <a:pt x="5393501" y="380999"/>
                </a:lnTo>
                <a:lnTo>
                  <a:pt x="5647943" y="365759"/>
                </a:lnTo>
                <a:lnTo>
                  <a:pt x="5669400" y="362711"/>
                </a:lnTo>
                <a:lnTo>
                  <a:pt x="5690901" y="362711"/>
                </a:lnTo>
                <a:lnTo>
                  <a:pt x="5712440" y="359663"/>
                </a:lnTo>
                <a:lnTo>
                  <a:pt x="5734012" y="359663"/>
                </a:lnTo>
                <a:lnTo>
                  <a:pt x="5755611" y="356615"/>
                </a:lnTo>
                <a:lnTo>
                  <a:pt x="5777232" y="356615"/>
                </a:lnTo>
                <a:lnTo>
                  <a:pt x="5798870" y="353567"/>
                </a:lnTo>
                <a:lnTo>
                  <a:pt x="5820519" y="353567"/>
                </a:lnTo>
                <a:lnTo>
                  <a:pt x="5863829" y="347471"/>
                </a:lnTo>
                <a:lnTo>
                  <a:pt x="5885480" y="347471"/>
                </a:lnTo>
                <a:lnTo>
                  <a:pt x="5928746" y="341375"/>
                </a:lnTo>
                <a:lnTo>
                  <a:pt x="5950350" y="341375"/>
                </a:lnTo>
                <a:lnTo>
                  <a:pt x="5993474" y="335279"/>
                </a:lnTo>
                <a:lnTo>
                  <a:pt x="6014984" y="335279"/>
                </a:lnTo>
                <a:lnTo>
                  <a:pt x="6079235" y="326135"/>
                </a:lnTo>
                <a:lnTo>
                  <a:pt x="6113525" y="323087"/>
                </a:lnTo>
                <a:lnTo>
                  <a:pt x="6147813" y="316991"/>
                </a:lnTo>
                <a:close/>
              </a:path>
              <a:path w="6452234" h="429895">
                <a:moveTo>
                  <a:pt x="6172271" y="313943"/>
                </a:moveTo>
                <a:lnTo>
                  <a:pt x="5637568" y="313943"/>
                </a:lnTo>
                <a:lnTo>
                  <a:pt x="5615325" y="316991"/>
                </a:lnTo>
                <a:lnTo>
                  <a:pt x="6159964" y="316991"/>
                </a:lnTo>
                <a:lnTo>
                  <a:pt x="6172271" y="313943"/>
                </a:lnTo>
                <a:close/>
              </a:path>
              <a:path w="6452234" h="429895">
                <a:moveTo>
                  <a:pt x="6197270" y="310895"/>
                </a:moveTo>
                <a:lnTo>
                  <a:pt x="5682043" y="310895"/>
                </a:lnTo>
                <a:lnTo>
                  <a:pt x="5659807" y="313943"/>
                </a:lnTo>
                <a:lnTo>
                  <a:pt x="6184714" y="313943"/>
                </a:lnTo>
                <a:lnTo>
                  <a:pt x="6197270" y="310895"/>
                </a:lnTo>
                <a:close/>
              </a:path>
              <a:path w="6452234" h="429895">
                <a:moveTo>
                  <a:pt x="679006" y="304799"/>
                </a:moveTo>
                <a:lnTo>
                  <a:pt x="215603" y="304799"/>
                </a:lnTo>
                <a:lnTo>
                  <a:pt x="242841" y="310895"/>
                </a:lnTo>
                <a:lnTo>
                  <a:pt x="743451" y="310895"/>
                </a:lnTo>
                <a:lnTo>
                  <a:pt x="721984" y="307847"/>
                </a:lnTo>
                <a:lnTo>
                  <a:pt x="700502" y="307847"/>
                </a:lnTo>
                <a:lnTo>
                  <a:pt x="679006" y="304799"/>
                </a:lnTo>
                <a:close/>
              </a:path>
              <a:path w="6452234" h="429895">
                <a:moveTo>
                  <a:pt x="6235410" y="304799"/>
                </a:moveTo>
                <a:lnTo>
                  <a:pt x="5770952" y="304799"/>
                </a:lnTo>
                <a:lnTo>
                  <a:pt x="5748730" y="307847"/>
                </a:lnTo>
                <a:lnTo>
                  <a:pt x="5726504" y="307847"/>
                </a:lnTo>
                <a:lnTo>
                  <a:pt x="5704275" y="310895"/>
                </a:lnTo>
                <a:lnTo>
                  <a:pt x="6209919" y="310895"/>
                </a:lnTo>
                <a:lnTo>
                  <a:pt x="6235410" y="304799"/>
                </a:lnTo>
                <a:close/>
              </a:path>
              <a:path w="6452234" h="429895">
                <a:moveTo>
                  <a:pt x="194351" y="249935"/>
                </a:moveTo>
                <a:lnTo>
                  <a:pt x="20573" y="249935"/>
                </a:lnTo>
                <a:lnTo>
                  <a:pt x="30479" y="256031"/>
                </a:lnTo>
                <a:lnTo>
                  <a:pt x="41147" y="262127"/>
                </a:lnTo>
                <a:lnTo>
                  <a:pt x="54101" y="268223"/>
                </a:lnTo>
                <a:lnTo>
                  <a:pt x="67817" y="274319"/>
                </a:lnTo>
                <a:lnTo>
                  <a:pt x="202010" y="304799"/>
                </a:lnTo>
                <a:lnTo>
                  <a:pt x="657502" y="304799"/>
                </a:lnTo>
                <a:lnTo>
                  <a:pt x="614481" y="298703"/>
                </a:lnTo>
                <a:lnTo>
                  <a:pt x="592971" y="298703"/>
                </a:lnTo>
                <a:lnTo>
                  <a:pt x="571465" y="295655"/>
                </a:lnTo>
                <a:lnTo>
                  <a:pt x="549968" y="295655"/>
                </a:lnTo>
                <a:lnTo>
                  <a:pt x="507014" y="289559"/>
                </a:lnTo>
                <a:lnTo>
                  <a:pt x="485563" y="289559"/>
                </a:lnTo>
                <a:lnTo>
                  <a:pt x="421358" y="280415"/>
                </a:lnTo>
                <a:lnTo>
                  <a:pt x="400018" y="280415"/>
                </a:lnTo>
                <a:lnTo>
                  <a:pt x="378713" y="277367"/>
                </a:lnTo>
                <a:lnTo>
                  <a:pt x="344423" y="271271"/>
                </a:lnTo>
                <a:lnTo>
                  <a:pt x="307733" y="268223"/>
                </a:lnTo>
                <a:lnTo>
                  <a:pt x="295453" y="265175"/>
                </a:lnTo>
                <a:lnTo>
                  <a:pt x="283051" y="265175"/>
                </a:lnTo>
                <a:lnTo>
                  <a:pt x="270544" y="262127"/>
                </a:lnTo>
                <a:lnTo>
                  <a:pt x="257952" y="262127"/>
                </a:lnTo>
                <a:lnTo>
                  <a:pt x="232583" y="256031"/>
                </a:lnTo>
                <a:lnTo>
                  <a:pt x="219844" y="256031"/>
                </a:lnTo>
                <a:lnTo>
                  <a:pt x="194351" y="249935"/>
                </a:lnTo>
                <a:close/>
              </a:path>
              <a:path w="6452234" h="429895">
                <a:moveTo>
                  <a:pt x="6392417" y="214714"/>
                </a:moveTo>
                <a:lnTo>
                  <a:pt x="6388607" y="216407"/>
                </a:lnTo>
                <a:lnTo>
                  <a:pt x="6379463" y="219455"/>
                </a:lnTo>
                <a:lnTo>
                  <a:pt x="6368033" y="225551"/>
                </a:lnTo>
                <a:lnTo>
                  <a:pt x="6252041" y="252983"/>
                </a:lnTo>
                <a:lnTo>
                  <a:pt x="6238817" y="252983"/>
                </a:lnTo>
                <a:lnTo>
                  <a:pt x="6212316" y="259079"/>
                </a:lnTo>
                <a:lnTo>
                  <a:pt x="6199064" y="259079"/>
                </a:lnTo>
                <a:lnTo>
                  <a:pt x="6172619" y="265175"/>
                </a:lnTo>
                <a:lnTo>
                  <a:pt x="6159451" y="265175"/>
                </a:lnTo>
                <a:lnTo>
                  <a:pt x="6133285" y="268223"/>
                </a:lnTo>
                <a:lnTo>
                  <a:pt x="6120312" y="271271"/>
                </a:lnTo>
                <a:lnTo>
                  <a:pt x="6107429" y="271271"/>
                </a:lnTo>
                <a:lnTo>
                  <a:pt x="6073139" y="277367"/>
                </a:lnTo>
                <a:lnTo>
                  <a:pt x="6037325" y="280415"/>
                </a:lnTo>
                <a:lnTo>
                  <a:pt x="5992969" y="286511"/>
                </a:lnTo>
                <a:lnTo>
                  <a:pt x="5970784" y="286511"/>
                </a:lnTo>
                <a:lnTo>
                  <a:pt x="5926404" y="292607"/>
                </a:lnTo>
                <a:lnTo>
                  <a:pt x="5904208" y="292607"/>
                </a:lnTo>
                <a:lnTo>
                  <a:pt x="5859804" y="298703"/>
                </a:lnTo>
                <a:lnTo>
                  <a:pt x="5837596" y="298703"/>
                </a:lnTo>
                <a:lnTo>
                  <a:pt x="5793170" y="304799"/>
                </a:lnTo>
                <a:lnTo>
                  <a:pt x="6248209" y="304799"/>
                </a:lnTo>
                <a:lnTo>
                  <a:pt x="6286565" y="295655"/>
                </a:lnTo>
                <a:lnTo>
                  <a:pt x="6299265" y="295655"/>
                </a:lnTo>
                <a:lnTo>
                  <a:pt x="6373089" y="277367"/>
                </a:lnTo>
                <a:lnTo>
                  <a:pt x="6384797" y="271271"/>
                </a:lnTo>
                <a:lnTo>
                  <a:pt x="6399275" y="268223"/>
                </a:lnTo>
                <a:lnTo>
                  <a:pt x="6412229" y="262127"/>
                </a:lnTo>
                <a:lnTo>
                  <a:pt x="6423659" y="256031"/>
                </a:lnTo>
                <a:lnTo>
                  <a:pt x="6431279" y="249935"/>
                </a:lnTo>
                <a:lnTo>
                  <a:pt x="6433565" y="249935"/>
                </a:lnTo>
                <a:lnTo>
                  <a:pt x="6434327" y="246887"/>
                </a:lnTo>
                <a:lnTo>
                  <a:pt x="6439661" y="243839"/>
                </a:lnTo>
                <a:lnTo>
                  <a:pt x="6442709" y="240791"/>
                </a:lnTo>
                <a:lnTo>
                  <a:pt x="6443471" y="237743"/>
                </a:lnTo>
                <a:lnTo>
                  <a:pt x="6446519" y="234695"/>
                </a:lnTo>
                <a:lnTo>
                  <a:pt x="6449567" y="228599"/>
                </a:lnTo>
                <a:lnTo>
                  <a:pt x="6450329" y="225551"/>
                </a:lnTo>
                <a:lnTo>
                  <a:pt x="6450710" y="222503"/>
                </a:lnTo>
                <a:lnTo>
                  <a:pt x="6403085" y="222503"/>
                </a:lnTo>
                <a:lnTo>
                  <a:pt x="6397751" y="219455"/>
                </a:lnTo>
                <a:lnTo>
                  <a:pt x="6392417" y="214714"/>
                </a:lnTo>
                <a:close/>
              </a:path>
              <a:path w="6452234" h="429895">
                <a:moveTo>
                  <a:pt x="186626" y="179831"/>
                </a:moveTo>
                <a:lnTo>
                  <a:pt x="18287" y="179831"/>
                </a:lnTo>
                <a:lnTo>
                  <a:pt x="17525" y="182879"/>
                </a:lnTo>
                <a:lnTo>
                  <a:pt x="12191" y="185927"/>
                </a:lnTo>
                <a:lnTo>
                  <a:pt x="9143" y="188975"/>
                </a:lnTo>
                <a:lnTo>
                  <a:pt x="8381" y="192023"/>
                </a:lnTo>
                <a:lnTo>
                  <a:pt x="5333" y="195071"/>
                </a:lnTo>
                <a:lnTo>
                  <a:pt x="2285" y="201167"/>
                </a:lnTo>
                <a:lnTo>
                  <a:pt x="1523" y="204215"/>
                </a:lnTo>
                <a:lnTo>
                  <a:pt x="761" y="210311"/>
                </a:lnTo>
                <a:lnTo>
                  <a:pt x="0" y="213359"/>
                </a:lnTo>
                <a:lnTo>
                  <a:pt x="0" y="216407"/>
                </a:lnTo>
                <a:lnTo>
                  <a:pt x="761" y="219455"/>
                </a:lnTo>
                <a:lnTo>
                  <a:pt x="1523" y="225551"/>
                </a:lnTo>
                <a:lnTo>
                  <a:pt x="2285" y="228599"/>
                </a:lnTo>
                <a:lnTo>
                  <a:pt x="5333" y="234695"/>
                </a:lnTo>
                <a:lnTo>
                  <a:pt x="8381" y="237743"/>
                </a:lnTo>
                <a:lnTo>
                  <a:pt x="9143" y="240791"/>
                </a:lnTo>
                <a:lnTo>
                  <a:pt x="12191" y="243839"/>
                </a:lnTo>
                <a:lnTo>
                  <a:pt x="17525" y="246887"/>
                </a:lnTo>
                <a:lnTo>
                  <a:pt x="18287" y="249935"/>
                </a:lnTo>
                <a:lnTo>
                  <a:pt x="181634" y="249935"/>
                </a:lnTo>
                <a:lnTo>
                  <a:pt x="94899" y="228599"/>
                </a:lnTo>
                <a:lnTo>
                  <a:pt x="83057" y="225551"/>
                </a:lnTo>
                <a:lnTo>
                  <a:pt x="76961" y="222503"/>
                </a:lnTo>
                <a:lnTo>
                  <a:pt x="47243" y="222503"/>
                </a:lnTo>
                <a:lnTo>
                  <a:pt x="48513" y="221487"/>
                </a:lnTo>
                <a:lnTo>
                  <a:pt x="50291" y="217931"/>
                </a:lnTo>
                <a:lnTo>
                  <a:pt x="50291" y="211835"/>
                </a:lnTo>
                <a:lnTo>
                  <a:pt x="48513" y="208279"/>
                </a:lnTo>
                <a:lnTo>
                  <a:pt x="47243" y="207263"/>
                </a:lnTo>
                <a:lnTo>
                  <a:pt x="78104" y="207263"/>
                </a:lnTo>
                <a:lnTo>
                  <a:pt x="83819" y="204215"/>
                </a:lnTo>
                <a:lnTo>
                  <a:pt x="186626" y="179831"/>
                </a:lnTo>
                <a:close/>
              </a:path>
              <a:path w="6452234" h="429895">
                <a:moveTo>
                  <a:pt x="48513" y="221487"/>
                </a:moveTo>
                <a:lnTo>
                  <a:pt x="47243" y="222503"/>
                </a:lnTo>
                <a:lnTo>
                  <a:pt x="48386" y="221741"/>
                </a:lnTo>
                <a:lnTo>
                  <a:pt x="48513" y="221487"/>
                </a:lnTo>
                <a:close/>
              </a:path>
              <a:path w="6452234" h="429895">
                <a:moveTo>
                  <a:pt x="48386" y="221741"/>
                </a:moveTo>
                <a:lnTo>
                  <a:pt x="47243" y="222503"/>
                </a:lnTo>
                <a:lnTo>
                  <a:pt x="48005" y="222503"/>
                </a:lnTo>
                <a:lnTo>
                  <a:pt x="48386" y="221741"/>
                </a:lnTo>
                <a:close/>
              </a:path>
              <a:path w="6452234" h="429895">
                <a:moveTo>
                  <a:pt x="49529" y="220979"/>
                </a:moveTo>
                <a:lnTo>
                  <a:pt x="48386" y="221741"/>
                </a:lnTo>
                <a:lnTo>
                  <a:pt x="48005" y="222503"/>
                </a:lnTo>
                <a:lnTo>
                  <a:pt x="49529" y="220979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49529" y="220979"/>
                </a:lnTo>
                <a:lnTo>
                  <a:pt x="48005" y="222503"/>
                </a:lnTo>
                <a:lnTo>
                  <a:pt x="48767" y="222503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6387" y="216407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1815" y="219455"/>
                </a:lnTo>
                <a:lnTo>
                  <a:pt x="48767" y="222503"/>
                </a:lnTo>
                <a:lnTo>
                  <a:pt x="56387" y="216407"/>
                </a:lnTo>
                <a:close/>
              </a:path>
              <a:path w="6452234" h="429895">
                <a:moveTo>
                  <a:pt x="59435" y="215053"/>
                </a:moveTo>
                <a:lnTo>
                  <a:pt x="56387" y="216407"/>
                </a:lnTo>
                <a:lnTo>
                  <a:pt x="48767" y="222503"/>
                </a:lnTo>
                <a:lnTo>
                  <a:pt x="76961" y="222503"/>
                </a:lnTo>
                <a:lnTo>
                  <a:pt x="70865" y="219455"/>
                </a:lnTo>
                <a:lnTo>
                  <a:pt x="60959" y="216407"/>
                </a:lnTo>
                <a:lnTo>
                  <a:pt x="59435" y="215053"/>
                </a:lnTo>
                <a:close/>
              </a:path>
              <a:path w="6452234" h="429895">
                <a:moveTo>
                  <a:pt x="6402831" y="208279"/>
                </a:moveTo>
                <a:lnTo>
                  <a:pt x="6399275" y="210311"/>
                </a:lnTo>
                <a:lnTo>
                  <a:pt x="6395465" y="213359"/>
                </a:lnTo>
                <a:lnTo>
                  <a:pt x="6392417" y="214714"/>
                </a:lnTo>
                <a:lnTo>
                  <a:pt x="6397751" y="219455"/>
                </a:lnTo>
                <a:lnTo>
                  <a:pt x="6403085" y="222503"/>
                </a:lnTo>
                <a:lnTo>
                  <a:pt x="6399275" y="219455"/>
                </a:lnTo>
                <a:lnTo>
                  <a:pt x="6401561" y="219455"/>
                </a:lnTo>
                <a:lnTo>
                  <a:pt x="6400037" y="216407"/>
                </a:lnTo>
                <a:lnTo>
                  <a:pt x="6401561" y="216407"/>
                </a:lnTo>
                <a:lnTo>
                  <a:pt x="6401561" y="213359"/>
                </a:lnTo>
                <a:lnTo>
                  <a:pt x="6400037" y="213359"/>
                </a:lnTo>
                <a:lnTo>
                  <a:pt x="6401561" y="210311"/>
                </a:lnTo>
                <a:lnTo>
                  <a:pt x="6400799" y="210311"/>
                </a:lnTo>
                <a:lnTo>
                  <a:pt x="6402831" y="208279"/>
                </a:lnTo>
                <a:close/>
              </a:path>
              <a:path w="6452234" h="429895">
                <a:moveTo>
                  <a:pt x="6399275" y="219455"/>
                </a:moveTo>
                <a:lnTo>
                  <a:pt x="6403085" y="222503"/>
                </a:lnTo>
                <a:lnTo>
                  <a:pt x="6403847" y="222503"/>
                </a:lnTo>
                <a:lnTo>
                  <a:pt x="6402831" y="221487"/>
                </a:lnTo>
                <a:lnTo>
                  <a:pt x="6399275" y="219455"/>
                </a:lnTo>
                <a:close/>
              </a:path>
              <a:path w="6452234" h="429895">
                <a:moveTo>
                  <a:pt x="6402831" y="221487"/>
                </a:moveTo>
                <a:lnTo>
                  <a:pt x="6403847" y="222503"/>
                </a:lnTo>
                <a:lnTo>
                  <a:pt x="6403424" y="221826"/>
                </a:lnTo>
                <a:lnTo>
                  <a:pt x="6402831" y="221487"/>
                </a:lnTo>
                <a:close/>
              </a:path>
              <a:path w="6452234" h="429895">
                <a:moveTo>
                  <a:pt x="6403424" y="221826"/>
                </a:moveTo>
                <a:lnTo>
                  <a:pt x="6403847" y="222503"/>
                </a:lnTo>
                <a:lnTo>
                  <a:pt x="6404609" y="222503"/>
                </a:lnTo>
                <a:lnTo>
                  <a:pt x="6403424" y="221826"/>
                </a:lnTo>
                <a:close/>
              </a:path>
              <a:path w="6452234" h="429895">
                <a:moveTo>
                  <a:pt x="6403085" y="221284"/>
                </a:moveTo>
                <a:lnTo>
                  <a:pt x="6403424" y="221826"/>
                </a:lnTo>
                <a:lnTo>
                  <a:pt x="6404609" y="222503"/>
                </a:lnTo>
                <a:lnTo>
                  <a:pt x="6403085" y="221284"/>
                </a:lnTo>
                <a:close/>
              </a:path>
              <a:path w="6452234" h="429895">
                <a:moveTo>
                  <a:pt x="6450710" y="207263"/>
                </a:moveTo>
                <a:lnTo>
                  <a:pt x="6404609" y="207263"/>
                </a:lnTo>
                <a:lnTo>
                  <a:pt x="6403085" y="208483"/>
                </a:lnTo>
                <a:lnTo>
                  <a:pt x="6401561" y="210921"/>
                </a:lnTo>
                <a:lnTo>
                  <a:pt x="6401561" y="218846"/>
                </a:lnTo>
                <a:lnTo>
                  <a:pt x="6403085" y="221284"/>
                </a:lnTo>
                <a:lnTo>
                  <a:pt x="6404609" y="222503"/>
                </a:lnTo>
                <a:lnTo>
                  <a:pt x="6450710" y="222503"/>
                </a:lnTo>
                <a:lnTo>
                  <a:pt x="6451091" y="219455"/>
                </a:lnTo>
                <a:lnTo>
                  <a:pt x="6451853" y="216407"/>
                </a:lnTo>
                <a:lnTo>
                  <a:pt x="6451853" y="213359"/>
                </a:lnTo>
                <a:lnTo>
                  <a:pt x="6451091" y="210311"/>
                </a:lnTo>
                <a:lnTo>
                  <a:pt x="6450710" y="207263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402831" y="221487"/>
                </a:lnTo>
                <a:lnTo>
                  <a:pt x="6403424" y="221826"/>
                </a:lnTo>
                <a:lnTo>
                  <a:pt x="6403085" y="221284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51053" y="219455"/>
                </a:moveTo>
                <a:lnTo>
                  <a:pt x="48513" y="221487"/>
                </a:lnTo>
                <a:lnTo>
                  <a:pt x="48386" y="221741"/>
                </a:lnTo>
                <a:lnTo>
                  <a:pt x="49529" y="220979"/>
                </a:lnTo>
                <a:lnTo>
                  <a:pt x="51053" y="219455"/>
                </a:lnTo>
                <a:close/>
              </a:path>
              <a:path w="6452234" h="429895">
                <a:moveTo>
                  <a:pt x="50291" y="217931"/>
                </a:moveTo>
                <a:lnTo>
                  <a:pt x="48513" y="221487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7931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399275" y="219455"/>
                </a:lnTo>
                <a:lnTo>
                  <a:pt x="6402831" y="221487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561" y="218846"/>
                </a:moveTo>
                <a:lnTo>
                  <a:pt x="6401561" y="219455"/>
                </a:lnTo>
                <a:lnTo>
                  <a:pt x="6400799" y="219455"/>
                </a:lnTo>
                <a:lnTo>
                  <a:pt x="6403085" y="221284"/>
                </a:lnTo>
                <a:lnTo>
                  <a:pt x="6401561" y="218846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1053" y="219455"/>
                </a:lnTo>
                <a:lnTo>
                  <a:pt x="49529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1053" y="216407"/>
                </a:moveTo>
                <a:lnTo>
                  <a:pt x="50291" y="217931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6452234" h="429895">
                <a:moveTo>
                  <a:pt x="6400037" y="216407"/>
                </a:moveTo>
                <a:lnTo>
                  <a:pt x="6401561" y="219455"/>
                </a:lnTo>
                <a:lnTo>
                  <a:pt x="6401561" y="218846"/>
                </a:lnTo>
                <a:lnTo>
                  <a:pt x="6400037" y="216407"/>
                </a:lnTo>
                <a:close/>
              </a:path>
              <a:path w="6452234" h="429895">
                <a:moveTo>
                  <a:pt x="6401561" y="216407"/>
                </a:moveTo>
                <a:lnTo>
                  <a:pt x="6400037" y="216407"/>
                </a:lnTo>
                <a:lnTo>
                  <a:pt x="6401561" y="218846"/>
                </a:lnTo>
                <a:lnTo>
                  <a:pt x="6401561" y="216407"/>
                </a:lnTo>
                <a:close/>
              </a:path>
              <a:path w="6452234" h="429895">
                <a:moveTo>
                  <a:pt x="50291" y="211835"/>
                </a:moveTo>
                <a:lnTo>
                  <a:pt x="50291" y="217931"/>
                </a:lnTo>
                <a:lnTo>
                  <a:pt x="51053" y="216407"/>
                </a:lnTo>
                <a:lnTo>
                  <a:pt x="56387" y="216407"/>
                </a:lnTo>
                <a:lnTo>
                  <a:pt x="59435" y="215053"/>
                </a:lnTo>
                <a:lnTo>
                  <a:pt x="57530" y="213359"/>
                </a:lnTo>
                <a:lnTo>
                  <a:pt x="51053" y="213359"/>
                </a:lnTo>
                <a:lnTo>
                  <a:pt x="50291" y="211835"/>
                </a:lnTo>
                <a:close/>
              </a:path>
              <a:path w="6452234" h="429895">
                <a:moveTo>
                  <a:pt x="78104" y="207263"/>
                </a:moveTo>
                <a:lnTo>
                  <a:pt x="48767" y="207263"/>
                </a:lnTo>
                <a:lnTo>
                  <a:pt x="54101" y="210311"/>
                </a:lnTo>
                <a:lnTo>
                  <a:pt x="59435" y="215053"/>
                </a:lnTo>
                <a:lnTo>
                  <a:pt x="63245" y="213359"/>
                </a:lnTo>
                <a:lnTo>
                  <a:pt x="72389" y="210311"/>
                </a:lnTo>
                <a:lnTo>
                  <a:pt x="78104" y="207263"/>
                </a:lnTo>
                <a:close/>
              </a:path>
              <a:path w="6452234" h="429895">
                <a:moveTo>
                  <a:pt x="6263417" y="128015"/>
                </a:moveTo>
                <a:lnTo>
                  <a:pt x="5815865" y="128015"/>
                </a:lnTo>
                <a:lnTo>
                  <a:pt x="5837377" y="131063"/>
                </a:lnTo>
                <a:lnTo>
                  <a:pt x="5858888" y="131063"/>
                </a:lnTo>
                <a:lnTo>
                  <a:pt x="5901891" y="137159"/>
                </a:lnTo>
                <a:lnTo>
                  <a:pt x="5923376" y="137159"/>
                </a:lnTo>
                <a:lnTo>
                  <a:pt x="5966296" y="143255"/>
                </a:lnTo>
                <a:lnTo>
                  <a:pt x="5987724" y="143255"/>
                </a:lnTo>
                <a:lnTo>
                  <a:pt x="6051837" y="152399"/>
                </a:lnTo>
                <a:lnTo>
                  <a:pt x="6073139" y="152399"/>
                </a:lnTo>
                <a:lnTo>
                  <a:pt x="6107429" y="158495"/>
                </a:lnTo>
                <a:lnTo>
                  <a:pt x="6144118" y="161543"/>
                </a:lnTo>
                <a:lnTo>
                  <a:pt x="6156392" y="164591"/>
                </a:lnTo>
                <a:lnTo>
                  <a:pt x="6168792" y="164591"/>
                </a:lnTo>
                <a:lnTo>
                  <a:pt x="6193894" y="170687"/>
                </a:lnTo>
                <a:lnTo>
                  <a:pt x="6206557" y="170687"/>
                </a:lnTo>
                <a:lnTo>
                  <a:pt x="6232014" y="176783"/>
                </a:lnTo>
                <a:lnTo>
                  <a:pt x="6244770" y="176783"/>
                </a:lnTo>
                <a:lnTo>
                  <a:pt x="6282918" y="185927"/>
                </a:lnTo>
                <a:lnTo>
                  <a:pt x="6295531" y="185927"/>
                </a:lnTo>
                <a:lnTo>
                  <a:pt x="6368795" y="204215"/>
                </a:lnTo>
                <a:lnTo>
                  <a:pt x="6380987" y="210311"/>
                </a:lnTo>
                <a:lnTo>
                  <a:pt x="6390893" y="213359"/>
                </a:lnTo>
                <a:lnTo>
                  <a:pt x="6392417" y="214714"/>
                </a:lnTo>
                <a:lnTo>
                  <a:pt x="6395465" y="213359"/>
                </a:lnTo>
                <a:lnTo>
                  <a:pt x="6403085" y="207263"/>
                </a:lnTo>
                <a:lnTo>
                  <a:pt x="6450710" y="207263"/>
                </a:lnTo>
                <a:lnTo>
                  <a:pt x="6450329" y="204215"/>
                </a:lnTo>
                <a:lnTo>
                  <a:pt x="6449567" y="201167"/>
                </a:lnTo>
                <a:lnTo>
                  <a:pt x="6446519" y="195071"/>
                </a:lnTo>
                <a:lnTo>
                  <a:pt x="6443471" y="192023"/>
                </a:lnTo>
                <a:lnTo>
                  <a:pt x="6442709" y="188975"/>
                </a:lnTo>
                <a:lnTo>
                  <a:pt x="6439661" y="185927"/>
                </a:lnTo>
                <a:lnTo>
                  <a:pt x="6434327" y="182879"/>
                </a:lnTo>
                <a:lnTo>
                  <a:pt x="6433565" y="179831"/>
                </a:lnTo>
                <a:lnTo>
                  <a:pt x="6431279" y="179831"/>
                </a:lnTo>
                <a:lnTo>
                  <a:pt x="6421373" y="173735"/>
                </a:lnTo>
                <a:lnTo>
                  <a:pt x="6410705" y="167639"/>
                </a:lnTo>
                <a:lnTo>
                  <a:pt x="6397751" y="161543"/>
                </a:lnTo>
                <a:lnTo>
                  <a:pt x="6384035" y="155447"/>
                </a:lnTo>
                <a:lnTo>
                  <a:pt x="6263417" y="128015"/>
                </a:lnTo>
                <a:close/>
              </a:path>
              <a:path w="6452234" h="429895">
                <a:moveTo>
                  <a:pt x="50291" y="210311"/>
                </a:moveTo>
                <a:lnTo>
                  <a:pt x="50291" y="211835"/>
                </a:lnTo>
                <a:lnTo>
                  <a:pt x="51053" y="213359"/>
                </a:lnTo>
                <a:lnTo>
                  <a:pt x="50291" y="210311"/>
                </a:lnTo>
                <a:close/>
              </a:path>
              <a:path w="6452234" h="429895">
                <a:moveTo>
                  <a:pt x="48767" y="207263"/>
                </a:moveTo>
                <a:lnTo>
                  <a:pt x="51815" y="210311"/>
                </a:lnTo>
                <a:lnTo>
                  <a:pt x="50291" y="210311"/>
                </a:lnTo>
                <a:lnTo>
                  <a:pt x="51053" y="213359"/>
                </a:lnTo>
                <a:lnTo>
                  <a:pt x="57530" y="213359"/>
                </a:lnTo>
                <a:lnTo>
                  <a:pt x="54101" y="210311"/>
                </a:lnTo>
                <a:lnTo>
                  <a:pt x="48767" y="207263"/>
                </a:lnTo>
                <a:close/>
              </a:path>
              <a:path w="6452234" h="429895">
                <a:moveTo>
                  <a:pt x="6401561" y="210311"/>
                </a:moveTo>
                <a:lnTo>
                  <a:pt x="6400037" y="213359"/>
                </a:lnTo>
                <a:lnTo>
                  <a:pt x="6401561" y="210921"/>
                </a:lnTo>
                <a:lnTo>
                  <a:pt x="6401561" y="210311"/>
                </a:lnTo>
                <a:close/>
              </a:path>
              <a:path w="6452234" h="429895">
                <a:moveTo>
                  <a:pt x="6401561" y="210921"/>
                </a:moveTo>
                <a:lnTo>
                  <a:pt x="6400037" y="213359"/>
                </a:lnTo>
                <a:lnTo>
                  <a:pt x="6401561" y="213359"/>
                </a:lnTo>
                <a:lnTo>
                  <a:pt x="6401561" y="210921"/>
                </a:lnTo>
                <a:close/>
              </a:path>
              <a:path w="6452234" h="429895">
                <a:moveTo>
                  <a:pt x="48513" y="208279"/>
                </a:moveTo>
                <a:lnTo>
                  <a:pt x="50291" y="211835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513" y="208279"/>
                </a:lnTo>
                <a:close/>
              </a:path>
              <a:path w="6452234" h="429895">
                <a:moveTo>
                  <a:pt x="6403085" y="208483"/>
                </a:moveTo>
                <a:lnTo>
                  <a:pt x="6400799" y="210311"/>
                </a:lnTo>
                <a:lnTo>
                  <a:pt x="6401561" y="210311"/>
                </a:lnTo>
                <a:lnTo>
                  <a:pt x="6401561" y="210921"/>
                </a:lnTo>
                <a:lnTo>
                  <a:pt x="6403085" y="208483"/>
                </a:lnTo>
                <a:close/>
              </a:path>
              <a:path w="6452234" h="429895">
                <a:moveTo>
                  <a:pt x="48386" y="208025"/>
                </a:moveTo>
                <a:lnTo>
                  <a:pt x="48513" y="208279"/>
                </a:lnTo>
                <a:lnTo>
                  <a:pt x="51053" y="210311"/>
                </a:lnTo>
                <a:lnTo>
                  <a:pt x="49529" y="208787"/>
                </a:lnTo>
                <a:lnTo>
                  <a:pt x="48386" y="208025"/>
                </a:lnTo>
                <a:close/>
              </a:path>
              <a:path w="6452234" h="429895">
                <a:moveTo>
                  <a:pt x="49529" y="208787"/>
                </a:moveTo>
                <a:lnTo>
                  <a:pt x="51053" y="210311"/>
                </a:lnTo>
                <a:lnTo>
                  <a:pt x="51815" y="210311"/>
                </a:lnTo>
                <a:lnTo>
                  <a:pt x="49529" y="208787"/>
                </a:lnTo>
                <a:close/>
              </a:path>
              <a:path w="6452234" h="429895">
                <a:moveTo>
                  <a:pt x="48767" y="207263"/>
                </a:moveTo>
                <a:lnTo>
                  <a:pt x="48005" y="207263"/>
                </a:lnTo>
                <a:lnTo>
                  <a:pt x="49529" y="208787"/>
                </a:lnTo>
                <a:lnTo>
                  <a:pt x="51815" y="210311"/>
                </a:lnTo>
                <a:lnTo>
                  <a:pt x="48767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3085" y="207263"/>
                </a:lnTo>
                <a:lnTo>
                  <a:pt x="6399275" y="210311"/>
                </a:lnTo>
                <a:lnTo>
                  <a:pt x="6402831" y="208279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6403424" y="207941"/>
                </a:moveTo>
                <a:lnTo>
                  <a:pt x="6402831" y="208279"/>
                </a:lnTo>
                <a:lnTo>
                  <a:pt x="6400799" y="210311"/>
                </a:lnTo>
                <a:lnTo>
                  <a:pt x="6403085" y="208483"/>
                </a:lnTo>
                <a:lnTo>
                  <a:pt x="6403424" y="207941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8386" y="208025"/>
                </a:lnTo>
                <a:lnTo>
                  <a:pt x="49529" y="20878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424" y="207941"/>
                </a:lnTo>
                <a:lnTo>
                  <a:pt x="6403085" y="208483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47243" y="207263"/>
                </a:moveTo>
                <a:lnTo>
                  <a:pt x="48513" y="208279"/>
                </a:lnTo>
                <a:lnTo>
                  <a:pt x="48386" y="208025"/>
                </a:lnTo>
                <a:lnTo>
                  <a:pt x="47243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2831" y="208279"/>
                </a:lnTo>
                <a:lnTo>
                  <a:pt x="6403424" y="207941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7243" y="207263"/>
                </a:lnTo>
                <a:lnTo>
                  <a:pt x="48386" y="208025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847" y="207263"/>
                </a:lnTo>
                <a:lnTo>
                  <a:pt x="6403424" y="207941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525447" y="137159"/>
                </a:moveTo>
                <a:lnTo>
                  <a:pt x="140396" y="137159"/>
                </a:lnTo>
                <a:lnTo>
                  <a:pt x="91089" y="149351"/>
                </a:lnTo>
                <a:lnTo>
                  <a:pt x="79011" y="155447"/>
                </a:lnTo>
                <a:lnTo>
                  <a:pt x="67055" y="158495"/>
                </a:lnTo>
                <a:lnTo>
                  <a:pt x="52577" y="161543"/>
                </a:lnTo>
                <a:lnTo>
                  <a:pt x="39623" y="167639"/>
                </a:lnTo>
                <a:lnTo>
                  <a:pt x="28193" y="173735"/>
                </a:lnTo>
                <a:lnTo>
                  <a:pt x="20573" y="179831"/>
                </a:lnTo>
                <a:lnTo>
                  <a:pt x="199817" y="179831"/>
                </a:lnTo>
                <a:lnTo>
                  <a:pt x="226288" y="173735"/>
                </a:lnTo>
                <a:lnTo>
                  <a:pt x="239543" y="173735"/>
                </a:lnTo>
                <a:lnTo>
                  <a:pt x="266031" y="167639"/>
                </a:lnTo>
                <a:lnTo>
                  <a:pt x="279239" y="167639"/>
                </a:lnTo>
                <a:lnTo>
                  <a:pt x="292407" y="164591"/>
                </a:lnTo>
                <a:lnTo>
                  <a:pt x="318571" y="161543"/>
                </a:lnTo>
                <a:lnTo>
                  <a:pt x="331542" y="158495"/>
                </a:lnTo>
                <a:lnTo>
                  <a:pt x="344423" y="158495"/>
                </a:lnTo>
                <a:lnTo>
                  <a:pt x="378713" y="152399"/>
                </a:lnTo>
                <a:lnTo>
                  <a:pt x="414527" y="149351"/>
                </a:lnTo>
                <a:lnTo>
                  <a:pt x="436704" y="146303"/>
                </a:lnTo>
                <a:lnTo>
                  <a:pt x="458884" y="146303"/>
                </a:lnTo>
                <a:lnTo>
                  <a:pt x="525447" y="137159"/>
                </a:lnTo>
                <a:close/>
              </a:path>
              <a:path w="6452234" h="429895">
                <a:moveTo>
                  <a:pt x="636463" y="128015"/>
                </a:moveTo>
                <a:lnTo>
                  <a:pt x="190742" y="128015"/>
                </a:lnTo>
                <a:lnTo>
                  <a:pt x="152913" y="137159"/>
                </a:lnTo>
                <a:lnTo>
                  <a:pt x="547643" y="137159"/>
                </a:lnTo>
                <a:lnTo>
                  <a:pt x="592045" y="131063"/>
                </a:lnTo>
                <a:lnTo>
                  <a:pt x="614252" y="131063"/>
                </a:lnTo>
                <a:lnTo>
                  <a:pt x="636463" y="128015"/>
                </a:lnTo>
                <a:close/>
              </a:path>
              <a:path w="6452234" h="429895">
                <a:moveTo>
                  <a:pt x="703118" y="121919"/>
                </a:moveTo>
                <a:lnTo>
                  <a:pt x="228743" y="121919"/>
                </a:lnTo>
                <a:lnTo>
                  <a:pt x="203405" y="128015"/>
                </a:lnTo>
                <a:lnTo>
                  <a:pt x="658678" y="128015"/>
                </a:lnTo>
                <a:lnTo>
                  <a:pt x="703118" y="121919"/>
                </a:lnTo>
                <a:close/>
              </a:path>
              <a:path w="6452234" h="429895">
                <a:moveTo>
                  <a:pt x="6222636" y="121919"/>
                </a:moveTo>
                <a:lnTo>
                  <a:pt x="5729870" y="121919"/>
                </a:lnTo>
                <a:lnTo>
                  <a:pt x="5751353" y="124967"/>
                </a:lnTo>
                <a:lnTo>
                  <a:pt x="5772849" y="124967"/>
                </a:lnTo>
                <a:lnTo>
                  <a:pt x="5794354" y="128015"/>
                </a:lnTo>
                <a:lnTo>
                  <a:pt x="6249843" y="128015"/>
                </a:lnTo>
                <a:lnTo>
                  <a:pt x="6222636" y="121919"/>
                </a:lnTo>
                <a:close/>
              </a:path>
              <a:path w="6452234" h="429895">
                <a:moveTo>
                  <a:pt x="792042" y="115823"/>
                </a:moveTo>
                <a:lnTo>
                  <a:pt x="266606" y="115823"/>
                </a:lnTo>
                <a:lnTo>
                  <a:pt x="241394" y="121919"/>
                </a:lnTo>
                <a:lnTo>
                  <a:pt x="725343" y="121919"/>
                </a:lnTo>
                <a:lnTo>
                  <a:pt x="747573" y="118871"/>
                </a:lnTo>
                <a:lnTo>
                  <a:pt x="769805" y="118871"/>
                </a:lnTo>
                <a:lnTo>
                  <a:pt x="792042" y="115823"/>
                </a:lnTo>
                <a:close/>
              </a:path>
              <a:path w="6452234" h="429895">
                <a:moveTo>
                  <a:pt x="5388335" y="48767"/>
                </a:moveTo>
                <a:lnTo>
                  <a:pt x="3390899" y="48767"/>
                </a:lnTo>
                <a:lnTo>
                  <a:pt x="3553205" y="51815"/>
                </a:lnTo>
                <a:lnTo>
                  <a:pt x="3746660" y="51815"/>
                </a:lnTo>
                <a:lnTo>
                  <a:pt x="3843396" y="54863"/>
                </a:lnTo>
                <a:lnTo>
                  <a:pt x="3940134" y="54863"/>
                </a:lnTo>
                <a:lnTo>
                  <a:pt x="4036874" y="57911"/>
                </a:lnTo>
                <a:lnTo>
                  <a:pt x="4133615" y="57911"/>
                </a:lnTo>
                <a:lnTo>
                  <a:pt x="4230354" y="60959"/>
                </a:lnTo>
                <a:lnTo>
                  <a:pt x="4327091" y="60959"/>
                </a:lnTo>
                <a:lnTo>
                  <a:pt x="5100701" y="85343"/>
                </a:lnTo>
                <a:lnTo>
                  <a:pt x="5197344" y="91439"/>
                </a:lnTo>
                <a:lnTo>
                  <a:pt x="5293970" y="94487"/>
                </a:lnTo>
                <a:lnTo>
                  <a:pt x="5644133" y="115823"/>
                </a:lnTo>
                <a:lnTo>
                  <a:pt x="5665531" y="118871"/>
                </a:lnTo>
                <a:lnTo>
                  <a:pt x="5686956" y="118871"/>
                </a:lnTo>
                <a:lnTo>
                  <a:pt x="5708403" y="121919"/>
                </a:lnTo>
                <a:lnTo>
                  <a:pt x="6209010" y="121919"/>
                </a:lnTo>
                <a:lnTo>
                  <a:pt x="6181729" y="115823"/>
                </a:lnTo>
                <a:lnTo>
                  <a:pt x="6168081" y="115823"/>
                </a:lnTo>
                <a:lnTo>
                  <a:pt x="6154433" y="112775"/>
                </a:lnTo>
                <a:lnTo>
                  <a:pt x="6127152" y="109727"/>
                </a:lnTo>
                <a:lnTo>
                  <a:pt x="6113525" y="106679"/>
                </a:lnTo>
                <a:lnTo>
                  <a:pt x="6079235" y="103631"/>
                </a:lnTo>
                <a:lnTo>
                  <a:pt x="6042659" y="97535"/>
                </a:lnTo>
                <a:lnTo>
                  <a:pt x="6020393" y="97535"/>
                </a:lnTo>
                <a:lnTo>
                  <a:pt x="5975859" y="91439"/>
                </a:lnTo>
                <a:lnTo>
                  <a:pt x="5953590" y="91439"/>
                </a:lnTo>
                <a:lnTo>
                  <a:pt x="5909047" y="85343"/>
                </a:lnTo>
                <a:lnTo>
                  <a:pt x="5886773" y="85343"/>
                </a:lnTo>
                <a:lnTo>
                  <a:pt x="5842217" y="79247"/>
                </a:lnTo>
                <a:lnTo>
                  <a:pt x="5819934" y="79247"/>
                </a:lnTo>
                <a:lnTo>
                  <a:pt x="5797649" y="76199"/>
                </a:lnTo>
                <a:lnTo>
                  <a:pt x="5775360" y="76199"/>
                </a:lnTo>
                <a:lnTo>
                  <a:pt x="5730770" y="70103"/>
                </a:lnTo>
                <a:lnTo>
                  <a:pt x="5708469" y="70103"/>
                </a:lnTo>
                <a:lnTo>
                  <a:pt x="5686163" y="67055"/>
                </a:lnTo>
                <a:lnTo>
                  <a:pt x="5663853" y="67055"/>
                </a:lnTo>
                <a:lnTo>
                  <a:pt x="5641537" y="64007"/>
                </a:lnTo>
                <a:lnTo>
                  <a:pt x="5619216" y="64007"/>
                </a:lnTo>
                <a:lnTo>
                  <a:pt x="5596889" y="60959"/>
                </a:lnTo>
                <a:lnTo>
                  <a:pt x="5388335" y="48767"/>
                </a:lnTo>
                <a:close/>
              </a:path>
              <a:path w="6452234" h="429895">
                <a:moveTo>
                  <a:pt x="836526" y="112775"/>
                </a:moveTo>
                <a:lnTo>
                  <a:pt x="291618" y="112775"/>
                </a:lnTo>
                <a:lnTo>
                  <a:pt x="279142" y="115823"/>
                </a:lnTo>
                <a:lnTo>
                  <a:pt x="814282" y="115823"/>
                </a:lnTo>
                <a:lnTo>
                  <a:pt x="836526" y="112775"/>
                </a:lnTo>
                <a:close/>
              </a:path>
              <a:path w="6452234" h="429895">
                <a:moveTo>
                  <a:pt x="4118068" y="6095"/>
                </a:moveTo>
                <a:lnTo>
                  <a:pt x="2317301" y="6095"/>
                </a:lnTo>
                <a:lnTo>
                  <a:pt x="2123536" y="12191"/>
                </a:lnTo>
                <a:lnTo>
                  <a:pt x="2026660" y="12191"/>
                </a:lnTo>
                <a:lnTo>
                  <a:pt x="1445570" y="30479"/>
                </a:lnTo>
                <a:lnTo>
                  <a:pt x="1348758" y="36575"/>
                </a:lnTo>
                <a:lnTo>
                  <a:pt x="1251958" y="39623"/>
                </a:lnTo>
                <a:lnTo>
                  <a:pt x="1155171" y="45719"/>
                </a:lnTo>
                <a:lnTo>
                  <a:pt x="1058400" y="48767"/>
                </a:lnTo>
                <a:lnTo>
                  <a:pt x="803909" y="64007"/>
                </a:lnTo>
                <a:lnTo>
                  <a:pt x="782450" y="67055"/>
                </a:lnTo>
                <a:lnTo>
                  <a:pt x="760947" y="67055"/>
                </a:lnTo>
                <a:lnTo>
                  <a:pt x="717836" y="73151"/>
                </a:lnTo>
                <a:lnTo>
                  <a:pt x="696238" y="73151"/>
                </a:lnTo>
                <a:lnTo>
                  <a:pt x="674617" y="76199"/>
                </a:lnTo>
                <a:lnTo>
                  <a:pt x="652981" y="76199"/>
                </a:lnTo>
                <a:lnTo>
                  <a:pt x="631334" y="79247"/>
                </a:lnTo>
                <a:lnTo>
                  <a:pt x="609681" y="79247"/>
                </a:lnTo>
                <a:lnTo>
                  <a:pt x="566378" y="85343"/>
                </a:lnTo>
                <a:lnTo>
                  <a:pt x="544739" y="85343"/>
                </a:lnTo>
                <a:lnTo>
                  <a:pt x="501512" y="91439"/>
                </a:lnTo>
                <a:lnTo>
                  <a:pt x="479935" y="91439"/>
                </a:lnTo>
                <a:lnTo>
                  <a:pt x="436878" y="97535"/>
                </a:lnTo>
                <a:lnTo>
                  <a:pt x="415409" y="97535"/>
                </a:lnTo>
                <a:lnTo>
                  <a:pt x="372617" y="103631"/>
                </a:lnTo>
                <a:lnTo>
                  <a:pt x="337565" y="106679"/>
                </a:lnTo>
                <a:lnTo>
                  <a:pt x="304021" y="112775"/>
                </a:lnTo>
                <a:lnTo>
                  <a:pt x="858773" y="112775"/>
                </a:lnTo>
                <a:lnTo>
                  <a:pt x="1207250" y="91439"/>
                </a:lnTo>
                <a:lnTo>
                  <a:pt x="1395034" y="85343"/>
                </a:lnTo>
                <a:lnTo>
                  <a:pt x="1488956" y="79247"/>
                </a:lnTo>
                <a:lnTo>
                  <a:pt x="1958770" y="64007"/>
                </a:lnTo>
                <a:lnTo>
                  <a:pt x="2052761" y="64007"/>
                </a:lnTo>
                <a:lnTo>
                  <a:pt x="2240754" y="57911"/>
                </a:lnTo>
                <a:lnTo>
                  <a:pt x="2334753" y="57911"/>
                </a:lnTo>
                <a:lnTo>
                  <a:pt x="2428750" y="54863"/>
                </a:lnTo>
                <a:lnTo>
                  <a:pt x="2616733" y="54863"/>
                </a:lnTo>
                <a:lnTo>
                  <a:pt x="2710714" y="51815"/>
                </a:lnTo>
                <a:lnTo>
                  <a:pt x="2898647" y="51815"/>
                </a:lnTo>
                <a:lnTo>
                  <a:pt x="3060953" y="48767"/>
                </a:lnTo>
                <a:lnTo>
                  <a:pt x="5388335" y="48767"/>
                </a:lnTo>
                <a:lnTo>
                  <a:pt x="5341324" y="45719"/>
                </a:lnTo>
                <a:lnTo>
                  <a:pt x="5247288" y="42671"/>
                </a:lnTo>
                <a:lnTo>
                  <a:pt x="5153239" y="36575"/>
                </a:lnTo>
                <a:lnTo>
                  <a:pt x="4306341" y="9143"/>
                </a:lnTo>
                <a:lnTo>
                  <a:pt x="4212206" y="9143"/>
                </a:lnTo>
                <a:lnTo>
                  <a:pt x="4118068" y="6095"/>
                </a:lnTo>
                <a:close/>
              </a:path>
              <a:path w="6452234" h="429895">
                <a:moveTo>
                  <a:pt x="3929783" y="3047"/>
                </a:moveTo>
                <a:lnTo>
                  <a:pt x="2511080" y="3047"/>
                </a:lnTo>
                <a:lnTo>
                  <a:pt x="2414189" y="6095"/>
                </a:lnTo>
                <a:lnTo>
                  <a:pt x="4023926" y="6095"/>
                </a:lnTo>
                <a:lnTo>
                  <a:pt x="3929783" y="3047"/>
                </a:lnTo>
                <a:close/>
              </a:path>
              <a:path w="6452234" h="429895">
                <a:moveTo>
                  <a:pt x="3647348" y="0"/>
                </a:moveTo>
                <a:lnTo>
                  <a:pt x="2801757" y="0"/>
                </a:lnTo>
                <a:lnTo>
                  <a:pt x="2704864" y="3047"/>
                </a:lnTo>
                <a:lnTo>
                  <a:pt x="3741493" y="3047"/>
                </a:lnTo>
                <a:lnTo>
                  <a:pt x="36473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loadUrl(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/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323648"/>
            <a:ext cx="8021955" cy="250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loadUrl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0" dirty="0">
                <a:latin typeface="Calibri"/>
                <a:cs typeface="Calibri"/>
              </a:rPr>
              <a:t>http://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https://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  <a:tab pos="1504315" algn="l"/>
              </a:tabLst>
            </a:pPr>
            <a:r>
              <a:rPr sz="2400" b="1" spc="-15" dirty="0">
                <a:latin typeface="Calibri"/>
                <a:cs typeface="Calibri"/>
              </a:rPr>
              <a:t>file//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filesystem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5" dirty="0">
                <a:latin typeface="Calibri"/>
                <a:cs typeface="Calibri"/>
              </a:rPr>
              <a:t>file:///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android_asset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asset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(later)</a:t>
            </a:r>
            <a:endParaRPr sz="2400">
              <a:latin typeface="Calibri"/>
              <a:cs typeface="Calibri"/>
            </a:endParaRPr>
          </a:p>
          <a:p>
            <a:pPr marL="704215" marR="885825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20" dirty="0">
                <a:latin typeface="Calibri"/>
                <a:cs typeface="Calibri"/>
              </a:rPr>
              <a:t>content:/</a:t>
            </a:r>
            <a:r>
              <a:rPr sz="2400" b="1" spc="-15" dirty="0">
                <a:latin typeface="Calibri"/>
                <a:cs typeface="Calibri"/>
              </a:rPr>
              <a:t>/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URLs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pointin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streamin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676400"/>
            <a:ext cx="6829806" cy="23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2653" y="3329940"/>
            <a:ext cx="5918835" cy="506095"/>
          </a:xfrm>
          <a:custGeom>
            <a:avLst/>
            <a:gdLst/>
            <a:ahLst/>
            <a:cxnLst/>
            <a:rect l="l" t="t" r="r" b="b"/>
            <a:pathLst>
              <a:path w="5918834" h="506095">
                <a:moveTo>
                  <a:pt x="3436636" y="502919"/>
                </a:moveTo>
                <a:lnTo>
                  <a:pt x="2481817" y="502919"/>
                </a:lnTo>
                <a:lnTo>
                  <a:pt x="2570617" y="505967"/>
                </a:lnTo>
                <a:lnTo>
                  <a:pt x="3347836" y="505967"/>
                </a:lnTo>
                <a:lnTo>
                  <a:pt x="3436636" y="502919"/>
                </a:lnTo>
                <a:close/>
              </a:path>
              <a:path w="5918834" h="506095">
                <a:moveTo>
                  <a:pt x="3614327" y="499871"/>
                </a:moveTo>
                <a:lnTo>
                  <a:pt x="2304128" y="499871"/>
                </a:lnTo>
                <a:lnTo>
                  <a:pt x="2392985" y="502919"/>
                </a:lnTo>
                <a:lnTo>
                  <a:pt x="3525468" y="502919"/>
                </a:lnTo>
                <a:lnTo>
                  <a:pt x="3614327" y="499871"/>
                </a:lnTo>
                <a:close/>
              </a:path>
              <a:path w="5918834" h="506095">
                <a:moveTo>
                  <a:pt x="3792101" y="496823"/>
                </a:moveTo>
                <a:lnTo>
                  <a:pt x="2126354" y="496823"/>
                </a:lnTo>
                <a:lnTo>
                  <a:pt x="2215249" y="499871"/>
                </a:lnTo>
                <a:lnTo>
                  <a:pt x="3703206" y="499871"/>
                </a:lnTo>
                <a:lnTo>
                  <a:pt x="3792101" y="496823"/>
                </a:lnTo>
                <a:close/>
              </a:path>
              <a:path w="5918834" h="506095">
                <a:moveTo>
                  <a:pt x="664197" y="368807"/>
                </a:moveTo>
                <a:lnTo>
                  <a:pt x="268072" y="368807"/>
                </a:lnTo>
                <a:lnTo>
                  <a:pt x="280415" y="371855"/>
                </a:lnTo>
                <a:lnTo>
                  <a:pt x="310895" y="377951"/>
                </a:lnTo>
                <a:lnTo>
                  <a:pt x="342899" y="380999"/>
                </a:lnTo>
                <a:lnTo>
                  <a:pt x="481009" y="402335"/>
                </a:lnTo>
                <a:lnTo>
                  <a:pt x="500770" y="402335"/>
                </a:lnTo>
                <a:lnTo>
                  <a:pt x="560094" y="411479"/>
                </a:lnTo>
                <a:lnTo>
                  <a:pt x="579881" y="411479"/>
                </a:lnTo>
                <a:lnTo>
                  <a:pt x="619474" y="417575"/>
                </a:lnTo>
                <a:lnTo>
                  <a:pt x="639279" y="417575"/>
                </a:lnTo>
                <a:lnTo>
                  <a:pt x="678904" y="423671"/>
                </a:lnTo>
                <a:lnTo>
                  <a:pt x="698724" y="423671"/>
                </a:lnTo>
                <a:lnTo>
                  <a:pt x="718549" y="426719"/>
                </a:lnTo>
                <a:lnTo>
                  <a:pt x="738377" y="426719"/>
                </a:lnTo>
                <a:lnTo>
                  <a:pt x="785621" y="432815"/>
                </a:lnTo>
                <a:lnTo>
                  <a:pt x="883157" y="438911"/>
                </a:lnTo>
                <a:lnTo>
                  <a:pt x="971714" y="448055"/>
                </a:lnTo>
                <a:lnTo>
                  <a:pt x="1060329" y="454151"/>
                </a:lnTo>
                <a:lnTo>
                  <a:pt x="1148998" y="457199"/>
                </a:lnTo>
                <a:lnTo>
                  <a:pt x="1326474" y="469391"/>
                </a:lnTo>
                <a:lnTo>
                  <a:pt x="1415270" y="472439"/>
                </a:lnTo>
                <a:lnTo>
                  <a:pt x="1504099" y="478535"/>
                </a:lnTo>
                <a:lnTo>
                  <a:pt x="2037450" y="496823"/>
                </a:lnTo>
                <a:lnTo>
                  <a:pt x="3881007" y="496823"/>
                </a:lnTo>
                <a:lnTo>
                  <a:pt x="4414360" y="478535"/>
                </a:lnTo>
                <a:lnTo>
                  <a:pt x="4503189" y="472439"/>
                </a:lnTo>
                <a:lnTo>
                  <a:pt x="4591986" y="469391"/>
                </a:lnTo>
                <a:lnTo>
                  <a:pt x="4769460" y="457199"/>
                </a:lnTo>
                <a:lnTo>
                  <a:pt x="2807969" y="457199"/>
                </a:lnTo>
                <a:lnTo>
                  <a:pt x="2659379" y="454151"/>
                </a:lnTo>
                <a:lnTo>
                  <a:pt x="2482012" y="454151"/>
                </a:lnTo>
                <a:lnTo>
                  <a:pt x="2393324" y="451103"/>
                </a:lnTo>
                <a:lnTo>
                  <a:pt x="2304635" y="451103"/>
                </a:lnTo>
                <a:lnTo>
                  <a:pt x="2215947" y="448055"/>
                </a:lnTo>
                <a:lnTo>
                  <a:pt x="2127262" y="448055"/>
                </a:lnTo>
                <a:lnTo>
                  <a:pt x="1418096" y="423671"/>
                </a:lnTo>
                <a:lnTo>
                  <a:pt x="1329517" y="417575"/>
                </a:lnTo>
                <a:lnTo>
                  <a:pt x="1240958" y="414527"/>
                </a:lnTo>
                <a:lnTo>
                  <a:pt x="886967" y="390143"/>
                </a:lnTo>
                <a:lnTo>
                  <a:pt x="837437" y="384047"/>
                </a:lnTo>
                <a:lnTo>
                  <a:pt x="742949" y="377951"/>
                </a:lnTo>
                <a:lnTo>
                  <a:pt x="683863" y="371855"/>
                </a:lnTo>
                <a:lnTo>
                  <a:pt x="664197" y="368807"/>
                </a:lnTo>
                <a:close/>
              </a:path>
              <a:path w="5918834" h="506095">
                <a:moveTo>
                  <a:pt x="5865774" y="253796"/>
                </a:moveTo>
                <a:lnTo>
                  <a:pt x="5861303" y="256031"/>
                </a:lnTo>
                <a:lnTo>
                  <a:pt x="5855207" y="262127"/>
                </a:lnTo>
                <a:lnTo>
                  <a:pt x="5846825" y="265175"/>
                </a:lnTo>
                <a:lnTo>
                  <a:pt x="5827193" y="274319"/>
                </a:lnTo>
                <a:lnTo>
                  <a:pt x="5815893" y="277367"/>
                </a:lnTo>
                <a:lnTo>
                  <a:pt x="5804203" y="283463"/>
                </a:lnTo>
                <a:lnTo>
                  <a:pt x="5792177" y="286511"/>
                </a:lnTo>
                <a:lnTo>
                  <a:pt x="5664851" y="316991"/>
                </a:lnTo>
                <a:lnTo>
                  <a:pt x="5652559" y="316991"/>
                </a:lnTo>
                <a:lnTo>
                  <a:pt x="5628893" y="323087"/>
                </a:lnTo>
                <a:lnTo>
                  <a:pt x="5599175" y="326135"/>
                </a:lnTo>
                <a:lnTo>
                  <a:pt x="5567933" y="332231"/>
                </a:lnTo>
                <a:lnTo>
                  <a:pt x="5469986" y="347471"/>
                </a:lnTo>
                <a:lnTo>
                  <a:pt x="5450398" y="347471"/>
                </a:lnTo>
                <a:lnTo>
                  <a:pt x="5391617" y="356615"/>
                </a:lnTo>
                <a:lnTo>
                  <a:pt x="5372016" y="356615"/>
                </a:lnTo>
                <a:lnTo>
                  <a:pt x="5332793" y="362711"/>
                </a:lnTo>
                <a:lnTo>
                  <a:pt x="5313170" y="362711"/>
                </a:lnTo>
                <a:lnTo>
                  <a:pt x="5273897" y="368807"/>
                </a:lnTo>
                <a:lnTo>
                  <a:pt x="5254244" y="368807"/>
                </a:lnTo>
                <a:lnTo>
                  <a:pt x="5234579" y="371855"/>
                </a:lnTo>
                <a:lnTo>
                  <a:pt x="5175503" y="377951"/>
                </a:lnTo>
                <a:lnTo>
                  <a:pt x="5081015" y="384047"/>
                </a:lnTo>
                <a:lnTo>
                  <a:pt x="5031485" y="390143"/>
                </a:lnTo>
                <a:lnTo>
                  <a:pt x="4677489" y="414527"/>
                </a:lnTo>
                <a:lnTo>
                  <a:pt x="4588930" y="417575"/>
                </a:lnTo>
                <a:lnTo>
                  <a:pt x="4500350" y="423671"/>
                </a:lnTo>
                <a:lnTo>
                  <a:pt x="3791188" y="448055"/>
                </a:lnTo>
                <a:lnTo>
                  <a:pt x="3702504" y="448055"/>
                </a:lnTo>
                <a:lnTo>
                  <a:pt x="3613816" y="451103"/>
                </a:lnTo>
                <a:lnTo>
                  <a:pt x="3525128" y="451103"/>
                </a:lnTo>
                <a:lnTo>
                  <a:pt x="3436440" y="454151"/>
                </a:lnTo>
                <a:lnTo>
                  <a:pt x="3259073" y="454151"/>
                </a:lnTo>
                <a:lnTo>
                  <a:pt x="3109721" y="457199"/>
                </a:lnTo>
                <a:lnTo>
                  <a:pt x="4769460" y="457199"/>
                </a:lnTo>
                <a:lnTo>
                  <a:pt x="4858127" y="454151"/>
                </a:lnTo>
                <a:lnTo>
                  <a:pt x="4946741" y="448055"/>
                </a:lnTo>
                <a:lnTo>
                  <a:pt x="5035295" y="438911"/>
                </a:lnTo>
                <a:lnTo>
                  <a:pt x="5132831" y="432815"/>
                </a:lnTo>
                <a:lnTo>
                  <a:pt x="5180075" y="426719"/>
                </a:lnTo>
                <a:lnTo>
                  <a:pt x="5199894" y="426719"/>
                </a:lnTo>
                <a:lnTo>
                  <a:pt x="5219712" y="423671"/>
                </a:lnTo>
                <a:lnTo>
                  <a:pt x="5239528" y="423671"/>
                </a:lnTo>
                <a:lnTo>
                  <a:pt x="5279151" y="417575"/>
                </a:lnTo>
                <a:lnTo>
                  <a:pt x="5298957" y="417575"/>
                </a:lnTo>
                <a:lnTo>
                  <a:pt x="5338556" y="411479"/>
                </a:lnTo>
                <a:lnTo>
                  <a:pt x="5358348" y="411479"/>
                </a:lnTo>
                <a:lnTo>
                  <a:pt x="5417687" y="402335"/>
                </a:lnTo>
                <a:lnTo>
                  <a:pt x="5437452" y="402335"/>
                </a:lnTo>
                <a:lnTo>
                  <a:pt x="5575553" y="380999"/>
                </a:lnTo>
                <a:lnTo>
                  <a:pt x="5607557" y="377951"/>
                </a:lnTo>
                <a:lnTo>
                  <a:pt x="5649073" y="371855"/>
                </a:lnTo>
                <a:lnTo>
                  <a:pt x="5699072" y="359663"/>
                </a:lnTo>
                <a:lnTo>
                  <a:pt x="5711565" y="359663"/>
                </a:lnTo>
                <a:lnTo>
                  <a:pt x="5810344" y="335279"/>
                </a:lnTo>
                <a:lnTo>
                  <a:pt x="5822445" y="329183"/>
                </a:lnTo>
                <a:lnTo>
                  <a:pt x="5846407" y="323087"/>
                </a:lnTo>
                <a:lnTo>
                  <a:pt x="5858255" y="316991"/>
                </a:lnTo>
                <a:lnTo>
                  <a:pt x="5871209" y="310895"/>
                </a:lnTo>
                <a:lnTo>
                  <a:pt x="5883401" y="301751"/>
                </a:lnTo>
                <a:lnTo>
                  <a:pt x="5894831" y="295655"/>
                </a:lnTo>
                <a:lnTo>
                  <a:pt x="5903975" y="286511"/>
                </a:lnTo>
                <a:lnTo>
                  <a:pt x="5908547" y="280415"/>
                </a:lnTo>
                <a:lnTo>
                  <a:pt x="5910071" y="280415"/>
                </a:lnTo>
                <a:lnTo>
                  <a:pt x="5916167" y="268223"/>
                </a:lnTo>
                <a:lnTo>
                  <a:pt x="5916929" y="265175"/>
                </a:lnTo>
                <a:lnTo>
                  <a:pt x="5916929" y="262127"/>
                </a:lnTo>
                <a:lnTo>
                  <a:pt x="5917310" y="259079"/>
                </a:lnTo>
                <a:lnTo>
                  <a:pt x="5868923" y="259079"/>
                </a:lnTo>
                <a:lnTo>
                  <a:pt x="5867780" y="256031"/>
                </a:lnTo>
                <a:lnTo>
                  <a:pt x="5866637" y="256031"/>
                </a:lnTo>
                <a:lnTo>
                  <a:pt x="5867018" y="254507"/>
                </a:lnTo>
                <a:lnTo>
                  <a:pt x="5865774" y="253796"/>
                </a:lnTo>
                <a:close/>
              </a:path>
              <a:path w="5918834" h="506095">
                <a:moveTo>
                  <a:pt x="3969922" y="12191"/>
                </a:moveTo>
                <a:lnTo>
                  <a:pt x="1948229" y="12191"/>
                </a:lnTo>
                <a:lnTo>
                  <a:pt x="1592508" y="24383"/>
                </a:lnTo>
                <a:lnTo>
                  <a:pt x="1503617" y="30479"/>
                </a:lnTo>
                <a:lnTo>
                  <a:pt x="1325919" y="36575"/>
                </a:lnTo>
                <a:lnTo>
                  <a:pt x="785621" y="73151"/>
                </a:lnTo>
                <a:lnTo>
                  <a:pt x="738377" y="79247"/>
                </a:lnTo>
                <a:lnTo>
                  <a:pt x="718685" y="79247"/>
                </a:lnTo>
                <a:lnTo>
                  <a:pt x="679152" y="85343"/>
                </a:lnTo>
                <a:lnTo>
                  <a:pt x="659325" y="85343"/>
                </a:lnTo>
                <a:lnTo>
                  <a:pt x="619581" y="91439"/>
                </a:lnTo>
                <a:lnTo>
                  <a:pt x="599678" y="91439"/>
                </a:lnTo>
                <a:lnTo>
                  <a:pt x="559840" y="97535"/>
                </a:lnTo>
                <a:lnTo>
                  <a:pt x="539918" y="97535"/>
                </a:lnTo>
                <a:lnTo>
                  <a:pt x="480219" y="106679"/>
                </a:lnTo>
                <a:lnTo>
                  <a:pt x="460363" y="106679"/>
                </a:lnTo>
                <a:lnTo>
                  <a:pt x="342137" y="124967"/>
                </a:lnTo>
                <a:lnTo>
                  <a:pt x="310895" y="128015"/>
                </a:lnTo>
                <a:lnTo>
                  <a:pt x="269382" y="137159"/>
                </a:lnTo>
                <a:lnTo>
                  <a:pt x="244393" y="140207"/>
                </a:lnTo>
                <a:lnTo>
                  <a:pt x="206894" y="149351"/>
                </a:lnTo>
                <a:lnTo>
                  <a:pt x="194417" y="149351"/>
                </a:lnTo>
                <a:lnTo>
                  <a:pt x="120280" y="167639"/>
                </a:lnTo>
                <a:lnTo>
                  <a:pt x="108108" y="173735"/>
                </a:lnTo>
                <a:lnTo>
                  <a:pt x="83983" y="179831"/>
                </a:lnTo>
                <a:lnTo>
                  <a:pt x="72045" y="185927"/>
                </a:lnTo>
                <a:lnTo>
                  <a:pt x="60197" y="188975"/>
                </a:lnTo>
                <a:lnTo>
                  <a:pt x="47243" y="195071"/>
                </a:lnTo>
                <a:lnTo>
                  <a:pt x="35051" y="204215"/>
                </a:lnTo>
                <a:lnTo>
                  <a:pt x="23621" y="210311"/>
                </a:lnTo>
                <a:lnTo>
                  <a:pt x="14477" y="219455"/>
                </a:lnTo>
                <a:lnTo>
                  <a:pt x="9905" y="225551"/>
                </a:lnTo>
                <a:lnTo>
                  <a:pt x="8381" y="225551"/>
                </a:lnTo>
                <a:lnTo>
                  <a:pt x="2285" y="237743"/>
                </a:lnTo>
                <a:lnTo>
                  <a:pt x="1523" y="240791"/>
                </a:lnTo>
                <a:lnTo>
                  <a:pt x="1523" y="243839"/>
                </a:lnTo>
                <a:lnTo>
                  <a:pt x="761" y="249935"/>
                </a:lnTo>
                <a:lnTo>
                  <a:pt x="0" y="252983"/>
                </a:lnTo>
                <a:lnTo>
                  <a:pt x="761" y="256031"/>
                </a:lnTo>
                <a:lnTo>
                  <a:pt x="1523" y="262127"/>
                </a:lnTo>
                <a:lnTo>
                  <a:pt x="1523" y="265175"/>
                </a:lnTo>
                <a:lnTo>
                  <a:pt x="2285" y="268223"/>
                </a:lnTo>
                <a:lnTo>
                  <a:pt x="8381" y="280415"/>
                </a:lnTo>
                <a:lnTo>
                  <a:pt x="9905" y="280415"/>
                </a:lnTo>
                <a:lnTo>
                  <a:pt x="14477" y="286511"/>
                </a:lnTo>
                <a:lnTo>
                  <a:pt x="26669" y="298703"/>
                </a:lnTo>
                <a:lnTo>
                  <a:pt x="36575" y="304799"/>
                </a:lnTo>
                <a:lnTo>
                  <a:pt x="48767" y="310895"/>
                </a:lnTo>
                <a:lnTo>
                  <a:pt x="70543" y="320039"/>
                </a:lnTo>
                <a:lnTo>
                  <a:pt x="82371" y="326135"/>
                </a:lnTo>
                <a:lnTo>
                  <a:pt x="106404" y="332231"/>
                </a:lnTo>
                <a:lnTo>
                  <a:pt x="118582" y="338327"/>
                </a:lnTo>
                <a:lnTo>
                  <a:pt x="205637" y="359663"/>
                </a:lnTo>
                <a:lnTo>
                  <a:pt x="218176" y="359663"/>
                </a:lnTo>
                <a:lnTo>
                  <a:pt x="255663" y="368807"/>
                </a:lnTo>
                <a:lnTo>
                  <a:pt x="644544" y="368807"/>
                </a:lnTo>
                <a:lnTo>
                  <a:pt x="605273" y="362711"/>
                </a:lnTo>
                <a:lnTo>
                  <a:pt x="585653" y="362711"/>
                </a:lnTo>
                <a:lnTo>
                  <a:pt x="546435" y="356615"/>
                </a:lnTo>
                <a:lnTo>
                  <a:pt x="526836" y="356615"/>
                </a:lnTo>
                <a:lnTo>
                  <a:pt x="468062" y="347471"/>
                </a:lnTo>
                <a:lnTo>
                  <a:pt x="448476" y="347471"/>
                </a:lnTo>
                <a:lnTo>
                  <a:pt x="350519" y="332231"/>
                </a:lnTo>
                <a:lnTo>
                  <a:pt x="318515" y="326135"/>
                </a:lnTo>
                <a:lnTo>
                  <a:pt x="277960" y="320039"/>
                </a:lnTo>
                <a:lnTo>
                  <a:pt x="265577" y="316991"/>
                </a:lnTo>
                <a:lnTo>
                  <a:pt x="253132" y="316991"/>
                </a:lnTo>
                <a:lnTo>
                  <a:pt x="104387" y="280415"/>
                </a:lnTo>
                <a:lnTo>
                  <a:pt x="92504" y="274319"/>
                </a:lnTo>
                <a:lnTo>
                  <a:pt x="80771" y="271271"/>
                </a:lnTo>
                <a:lnTo>
                  <a:pt x="70103" y="265175"/>
                </a:lnTo>
                <a:lnTo>
                  <a:pt x="61721" y="259079"/>
                </a:lnTo>
                <a:lnTo>
                  <a:pt x="49529" y="259079"/>
                </a:lnTo>
                <a:lnTo>
                  <a:pt x="50291" y="256031"/>
                </a:lnTo>
                <a:lnTo>
                  <a:pt x="48767" y="256031"/>
                </a:lnTo>
                <a:lnTo>
                  <a:pt x="50291" y="254507"/>
                </a:lnTo>
                <a:lnTo>
                  <a:pt x="50291" y="251459"/>
                </a:lnTo>
                <a:lnTo>
                  <a:pt x="48767" y="249935"/>
                </a:lnTo>
                <a:lnTo>
                  <a:pt x="50291" y="249935"/>
                </a:lnTo>
                <a:lnTo>
                  <a:pt x="49529" y="246887"/>
                </a:lnTo>
                <a:lnTo>
                  <a:pt x="60197" y="246887"/>
                </a:lnTo>
                <a:lnTo>
                  <a:pt x="63245" y="243839"/>
                </a:lnTo>
                <a:lnTo>
                  <a:pt x="71627" y="240791"/>
                </a:lnTo>
                <a:lnTo>
                  <a:pt x="90419" y="231647"/>
                </a:lnTo>
                <a:lnTo>
                  <a:pt x="101521" y="228599"/>
                </a:lnTo>
                <a:lnTo>
                  <a:pt x="113099" y="225551"/>
                </a:lnTo>
                <a:lnTo>
                  <a:pt x="125086" y="219455"/>
                </a:lnTo>
                <a:lnTo>
                  <a:pt x="240750" y="192023"/>
                </a:lnTo>
                <a:lnTo>
                  <a:pt x="253279" y="192023"/>
                </a:lnTo>
                <a:lnTo>
                  <a:pt x="277368" y="185927"/>
                </a:lnTo>
                <a:lnTo>
                  <a:pt x="288797" y="182879"/>
                </a:lnTo>
                <a:lnTo>
                  <a:pt x="319277" y="179831"/>
                </a:lnTo>
                <a:lnTo>
                  <a:pt x="350519" y="173735"/>
                </a:lnTo>
                <a:lnTo>
                  <a:pt x="408939" y="164591"/>
                </a:lnTo>
                <a:lnTo>
                  <a:pt x="428494" y="164591"/>
                </a:lnTo>
                <a:lnTo>
                  <a:pt x="507008" y="152399"/>
                </a:lnTo>
                <a:lnTo>
                  <a:pt x="526687" y="152399"/>
                </a:lnTo>
                <a:lnTo>
                  <a:pt x="585777" y="143255"/>
                </a:lnTo>
                <a:lnTo>
                  <a:pt x="605476" y="143255"/>
                </a:lnTo>
                <a:lnTo>
                  <a:pt x="644851" y="137159"/>
                </a:lnTo>
                <a:lnTo>
                  <a:pt x="664518" y="137159"/>
                </a:lnTo>
                <a:lnTo>
                  <a:pt x="703791" y="131063"/>
                </a:lnTo>
                <a:lnTo>
                  <a:pt x="723386" y="131063"/>
                </a:lnTo>
                <a:lnTo>
                  <a:pt x="742949" y="128015"/>
                </a:lnTo>
                <a:lnTo>
                  <a:pt x="837437" y="121919"/>
                </a:lnTo>
                <a:lnTo>
                  <a:pt x="886967" y="115823"/>
                </a:lnTo>
                <a:lnTo>
                  <a:pt x="1152422" y="97535"/>
                </a:lnTo>
                <a:lnTo>
                  <a:pt x="1240958" y="94487"/>
                </a:lnTo>
                <a:lnTo>
                  <a:pt x="1329517" y="88391"/>
                </a:lnTo>
                <a:lnTo>
                  <a:pt x="1418096" y="85343"/>
                </a:lnTo>
                <a:lnTo>
                  <a:pt x="1506694" y="79247"/>
                </a:lnTo>
                <a:lnTo>
                  <a:pt x="2038581" y="60959"/>
                </a:lnTo>
                <a:lnTo>
                  <a:pt x="2127262" y="60959"/>
                </a:lnTo>
                <a:lnTo>
                  <a:pt x="2304635" y="54863"/>
                </a:lnTo>
                <a:lnTo>
                  <a:pt x="2393324" y="54863"/>
                </a:lnTo>
                <a:lnTo>
                  <a:pt x="2482012" y="51815"/>
                </a:lnTo>
                <a:lnTo>
                  <a:pt x="2659379" y="51815"/>
                </a:lnTo>
                <a:lnTo>
                  <a:pt x="2808731" y="48767"/>
                </a:lnTo>
                <a:lnTo>
                  <a:pt x="4769452" y="48767"/>
                </a:lnTo>
                <a:lnTo>
                  <a:pt x="4591977" y="36575"/>
                </a:lnTo>
                <a:lnTo>
                  <a:pt x="4414354" y="30479"/>
                </a:lnTo>
                <a:lnTo>
                  <a:pt x="4325500" y="24383"/>
                </a:lnTo>
                <a:lnTo>
                  <a:pt x="3969922" y="12191"/>
                </a:lnTo>
                <a:close/>
              </a:path>
              <a:path w="5918834" h="506095">
                <a:moveTo>
                  <a:pt x="51307" y="254338"/>
                </a:moveTo>
                <a:lnTo>
                  <a:pt x="50596" y="254812"/>
                </a:lnTo>
                <a:lnTo>
                  <a:pt x="49529" y="259079"/>
                </a:lnTo>
                <a:lnTo>
                  <a:pt x="51307" y="254338"/>
                </a:lnTo>
                <a:close/>
              </a:path>
              <a:path w="5918834" h="506095">
                <a:moveTo>
                  <a:pt x="51380" y="254290"/>
                </a:moveTo>
                <a:lnTo>
                  <a:pt x="49529" y="259079"/>
                </a:lnTo>
                <a:lnTo>
                  <a:pt x="61721" y="259079"/>
                </a:lnTo>
                <a:lnTo>
                  <a:pt x="54863" y="256031"/>
                </a:lnTo>
                <a:lnTo>
                  <a:pt x="51815" y="256031"/>
                </a:lnTo>
                <a:lnTo>
                  <a:pt x="51380" y="254290"/>
                </a:lnTo>
                <a:close/>
              </a:path>
              <a:path w="5918834" h="506095">
                <a:moveTo>
                  <a:pt x="5867261" y="254646"/>
                </a:moveTo>
                <a:lnTo>
                  <a:pt x="5868923" y="259079"/>
                </a:lnTo>
                <a:lnTo>
                  <a:pt x="5867907" y="255015"/>
                </a:lnTo>
                <a:lnTo>
                  <a:pt x="5867261" y="254646"/>
                </a:lnTo>
                <a:close/>
              </a:path>
              <a:path w="5918834" h="506095">
                <a:moveTo>
                  <a:pt x="5917691" y="249935"/>
                </a:moveTo>
                <a:lnTo>
                  <a:pt x="5869685" y="249935"/>
                </a:lnTo>
                <a:lnTo>
                  <a:pt x="5868161" y="251459"/>
                </a:lnTo>
                <a:lnTo>
                  <a:pt x="5868161" y="254507"/>
                </a:lnTo>
                <a:lnTo>
                  <a:pt x="5869685" y="256031"/>
                </a:lnTo>
                <a:lnTo>
                  <a:pt x="5868161" y="256031"/>
                </a:lnTo>
                <a:lnTo>
                  <a:pt x="5868923" y="259079"/>
                </a:lnTo>
                <a:lnTo>
                  <a:pt x="5917310" y="259079"/>
                </a:lnTo>
                <a:lnTo>
                  <a:pt x="5917691" y="256031"/>
                </a:lnTo>
                <a:lnTo>
                  <a:pt x="5869685" y="256031"/>
                </a:lnTo>
                <a:lnTo>
                  <a:pt x="5868161" y="255161"/>
                </a:lnTo>
                <a:lnTo>
                  <a:pt x="5917909" y="255161"/>
                </a:lnTo>
                <a:lnTo>
                  <a:pt x="5918453" y="252983"/>
                </a:lnTo>
                <a:lnTo>
                  <a:pt x="5917691" y="249935"/>
                </a:lnTo>
                <a:close/>
              </a:path>
              <a:path w="5918834" h="506095">
                <a:moveTo>
                  <a:pt x="50291" y="254507"/>
                </a:moveTo>
                <a:lnTo>
                  <a:pt x="48767" y="256031"/>
                </a:lnTo>
                <a:lnTo>
                  <a:pt x="50291" y="255015"/>
                </a:lnTo>
                <a:lnTo>
                  <a:pt x="50291" y="254507"/>
                </a:lnTo>
                <a:close/>
              </a:path>
              <a:path w="5918834" h="506095">
                <a:moveTo>
                  <a:pt x="50291" y="255015"/>
                </a:moveTo>
                <a:lnTo>
                  <a:pt x="48767" y="256031"/>
                </a:lnTo>
                <a:lnTo>
                  <a:pt x="50291" y="256031"/>
                </a:lnTo>
                <a:lnTo>
                  <a:pt x="50291" y="255015"/>
                </a:lnTo>
                <a:close/>
              </a:path>
              <a:path w="5918834" h="506095">
                <a:moveTo>
                  <a:pt x="50596" y="254812"/>
                </a:moveTo>
                <a:lnTo>
                  <a:pt x="50291" y="255015"/>
                </a:lnTo>
                <a:lnTo>
                  <a:pt x="50291" y="256031"/>
                </a:lnTo>
                <a:lnTo>
                  <a:pt x="50596" y="254812"/>
                </a:lnTo>
                <a:close/>
              </a:path>
              <a:path w="5918834" h="506095">
                <a:moveTo>
                  <a:pt x="52093" y="253815"/>
                </a:moveTo>
                <a:lnTo>
                  <a:pt x="51380" y="254290"/>
                </a:lnTo>
                <a:lnTo>
                  <a:pt x="51815" y="256031"/>
                </a:lnTo>
                <a:lnTo>
                  <a:pt x="54863" y="256031"/>
                </a:lnTo>
                <a:lnTo>
                  <a:pt x="52093" y="253815"/>
                </a:lnTo>
                <a:close/>
              </a:path>
              <a:path w="5918834" h="506095">
                <a:moveTo>
                  <a:pt x="5867018" y="254507"/>
                </a:moveTo>
                <a:lnTo>
                  <a:pt x="5866637" y="256031"/>
                </a:lnTo>
                <a:lnTo>
                  <a:pt x="5867780" y="256031"/>
                </a:lnTo>
                <a:lnTo>
                  <a:pt x="5867261" y="254646"/>
                </a:lnTo>
                <a:lnTo>
                  <a:pt x="5867018" y="254507"/>
                </a:lnTo>
                <a:close/>
              </a:path>
              <a:path w="5918834" h="506095">
                <a:moveTo>
                  <a:pt x="5867907" y="255015"/>
                </a:moveTo>
                <a:lnTo>
                  <a:pt x="5868161" y="256031"/>
                </a:lnTo>
                <a:lnTo>
                  <a:pt x="5868161" y="255161"/>
                </a:lnTo>
                <a:lnTo>
                  <a:pt x="5867907" y="255015"/>
                </a:lnTo>
                <a:close/>
              </a:path>
              <a:path w="5918834" h="506095">
                <a:moveTo>
                  <a:pt x="5868161" y="254507"/>
                </a:moveTo>
                <a:lnTo>
                  <a:pt x="5868161" y="255161"/>
                </a:lnTo>
                <a:lnTo>
                  <a:pt x="5869685" y="256031"/>
                </a:lnTo>
                <a:lnTo>
                  <a:pt x="5868161" y="254507"/>
                </a:lnTo>
                <a:close/>
              </a:path>
              <a:path w="5918834" h="506095">
                <a:moveTo>
                  <a:pt x="5867653" y="253999"/>
                </a:moveTo>
                <a:lnTo>
                  <a:pt x="5867907" y="255015"/>
                </a:lnTo>
                <a:lnTo>
                  <a:pt x="5868161" y="255161"/>
                </a:lnTo>
                <a:lnTo>
                  <a:pt x="5868161" y="254507"/>
                </a:lnTo>
                <a:lnTo>
                  <a:pt x="5867653" y="253999"/>
                </a:lnTo>
                <a:close/>
              </a:path>
              <a:path w="5918834" h="506095">
                <a:moveTo>
                  <a:pt x="50799" y="253999"/>
                </a:moveTo>
                <a:lnTo>
                  <a:pt x="50291" y="254507"/>
                </a:lnTo>
                <a:lnTo>
                  <a:pt x="50291" y="255015"/>
                </a:lnTo>
                <a:lnTo>
                  <a:pt x="50596" y="254812"/>
                </a:lnTo>
                <a:lnTo>
                  <a:pt x="50799" y="253999"/>
                </a:lnTo>
                <a:close/>
              </a:path>
              <a:path w="5918834" h="506095">
                <a:moveTo>
                  <a:pt x="5867247" y="253593"/>
                </a:moveTo>
                <a:lnTo>
                  <a:pt x="5867095" y="254203"/>
                </a:lnTo>
                <a:lnTo>
                  <a:pt x="5867261" y="254646"/>
                </a:lnTo>
                <a:lnTo>
                  <a:pt x="5867907" y="255015"/>
                </a:lnTo>
                <a:lnTo>
                  <a:pt x="5867653" y="253999"/>
                </a:lnTo>
                <a:lnTo>
                  <a:pt x="5867247" y="253593"/>
                </a:lnTo>
                <a:close/>
              </a:path>
              <a:path w="5918834" h="506095">
                <a:moveTo>
                  <a:pt x="51206" y="253593"/>
                </a:moveTo>
                <a:lnTo>
                  <a:pt x="50799" y="253999"/>
                </a:lnTo>
                <a:lnTo>
                  <a:pt x="50596" y="254812"/>
                </a:lnTo>
                <a:lnTo>
                  <a:pt x="51307" y="254338"/>
                </a:lnTo>
                <a:lnTo>
                  <a:pt x="51358" y="254203"/>
                </a:lnTo>
                <a:lnTo>
                  <a:pt x="51206" y="253593"/>
                </a:lnTo>
                <a:close/>
              </a:path>
              <a:path w="5918834" h="506095">
                <a:moveTo>
                  <a:pt x="5867095" y="254203"/>
                </a:moveTo>
                <a:lnTo>
                  <a:pt x="5867018" y="254507"/>
                </a:lnTo>
                <a:lnTo>
                  <a:pt x="5867261" y="254646"/>
                </a:lnTo>
                <a:lnTo>
                  <a:pt x="5867095" y="254203"/>
                </a:lnTo>
                <a:close/>
              </a:path>
              <a:path w="5918834" h="506095">
                <a:moveTo>
                  <a:pt x="50291" y="251459"/>
                </a:moveTo>
                <a:lnTo>
                  <a:pt x="50291" y="254507"/>
                </a:lnTo>
                <a:lnTo>
                  <a:pt x="50799" y="253999"/>
                </a:lnTo>
                <a:lnTo>
                  <a:pt x="51053" y="252983"/>
                </a:lnTo>
                <a:lnTo>
                  <a:pt x="50799" y="251967"/>
                </a:lnTo>
                <a:lnTo>
                  <a:pt x="50291" y="251459"/>
                </a:lnTo>
                <a:close/>
              </a:path>
              <a:path w="5918834" h="506095">
                <a:moveTo>
                  <a:pt x="5866758" y="253304"/>
                </a:moveTo>
                <a:lnTo>
                  <a:pt x="5865774" y="253796"/>
                </a:lnTo>
                <a:lnTo>
                  <a:pt x="5867018" y="254507"/>
                </a:lnTo>
                <a:lnTo>
                  <a:pt x="5867095" y="254203"/>
                </a:lnTo>
                <a:lnTo>
                  <a:pt x="5866758" y="253304"/>
                </a:lnTo>
                <a:close/>
              </a:path>
              <a:path w="5918834" h="506095">
                <a:moveTo>
                  <a:pt x="5868161" y="251459"/>
                </a:moveTo>
                <a:lnTo>
                  <a:pt x="5867653" y="251967"/>
                </a:lnTo>
                <a:lnTo>
                  <a:pt x="5867399" y="252983"/>
                </a:lnTo>
                <a:lnTo>
                  <a:pt x="5867653" y="253999"/>
                </a:lnTo>
                <a:lnTo>
                  <a:pt x="5868161" y="254507"/>
                </a:lnTo>
                <a:lnTo>
                  <a:pt x="5868161" y="251459"/>
                </a:lnTo>
                <a:close/>
              </a:path>
              <a:path w="5918834" h="506095">
                <a:moveTo>
                  <a:pt x="51358" y="254203"/>
                </a:moveTo>
                <a:lnTo>
                  <a:pt x="51307" y="254338"/>
                </a:lnTo>
                <a:lnTo>
                  <a:pt x="51358" y="254203"/>
                </a:lnTo>
                <a:close/>
              </a:path>
              <a:path w="5918834" h="506095">
                <a:moveTo>
                  <a:pt x="51640" y="253452"/>
                </a:moveTo>
                <a:lnTo>
                  <a:pt x="51358" y="254203"/>
                </a:lnTo>
                <a:lnTo>
                  <a:pt x="52093" y="253815"/>
                </a:lnTo>
                <a:lnTo>
                  <a:pt x="51640" y="253452"/>
                </a:lnTo>
                <a:close/>
              </a:path>
              <a:path w="5918834" h="506095">
                <a:moveTo>
                  <a:pt x="51477" y="253322"/>
                </a:moveTo>
                <a:lnTo>
                  <a:pt x="51206" y="253593"/>
                </a:lnTo>
                <a:lnTo>
                  <a:pt x="51358" y="254203"/>
                </a:lnTo>
                <a:lnTo>
                  <a:pt x="51640" y="253452"/>
                </a:lnTo>
                <a:lnTo>
                  <a:pt x="51477" y="253322"/>
                </a:lnTo>
                <a:close/>
              </a:path>
              <a:path w="5918834" h="506095">
                <a:moveTo>
                  <a:pt x="5866891" y="253237"/>
                </a:moveTo>
                <a:lnTo>
                  <a:pt x="5866758" y="253304"/>
                </a:lnTo>
                <a:lnTo>
                  <a:pt x="5867095" y="254203"/>
                </a:lnTo>
                <a:lnTo>
                  <a:pt x="5867247" y="253593"/>
                </a:lnTo>
                <a:lnTo>
                  <a:pt x="5866891" y="253237"/>
                </a:lnTo>
                <a:close/>
              </a:path>
              <a:path w="5918834" h="506095">
                <a:moveTo>
                  <a:pt x="51053" y="252983"/>
                </a:moveTo>
                <a:lnTo>
                  <a:pt x="50799" y="253999"/>
                </a:lnTo>
                <a:lnTo>
                  <a:pt x="51206" y="253593"/>
                </a:lnTo>
                <a:lnTo>
                  <a:pt x="51053" y="252983"/>
                </a:lnTo>
                <a:close/>
              </a:path>
              <a:path w="5918834" h="506095">
                <a:moveTo>
                  <a:pt x="5867399" y="252983"/>
                </a:moveTo>
                <a:lnTo>
                  <a:pt x="5867247" y="253593"/>
                </a:lnTo>
                <a:lnTo>
                  <a:pt x="5867653" y="253999"/>
                </a:lnTo>
                <a:lnTo>
                  <a:pt x="5867399" y="252983"/>
                </a:lnTo>
                <a:close/>
              </a:path>
              <a:path w="5918834" h="506095">
                <a:moveTo>
                  <a:pt x="52360" y="252330"/>
                </a:moveTo>
                <a:lnTo>
                  <a:pt x="51731" y="252645"/>
                </a:lnTo>
                <a:lnTo>
                  <a:pt x="51815" y="252983"/>
                </a:lnTo>
                <a:lnTo>
                  <a:pt x="51640" y="253452"/>
                </a:lnTo>
                <a:lnTo>
                  <a:pt x="52093" y="253815"/>
                </a:lnTo>
                <a:lnTo>
                  <a:pt x="53339" y="252983"/>
                </a:lnTo>
                <a:lnTo>
                  <a:pt x="52360" y="252330"/>
                </a:lnTo>
                <a:close/>
              </a:path>
              <a:path w="5918834" h="506095">
                <a:moveTo>
                  <a:pt x="5866129" y="251967"/>
                </a:moveTo>
                <a:lnTo>
                  <a:pt x="5864351" y="252983"/>
                </a:lnTo>
                <a:lnTo>
                  <a:pt x="5865774" y="253796"/>
                </a:lnTo>
                <a:lnTo>
                  <a:pt x="5866758" y="253304"/>
                </a:lnTo>
                <a:lnTo>
                  <a:pt x="5866637" y="252983"/>
                </a:lnTo>
                <a:lnTo>
                  <a:pt x="5866813" y="252515"/>
                </a:lnTo>
                <a:lnTo>
                  <a:pt x="5866129" y="251967"/>
                </a:lnTo>
                <a:close/>
              </a:path>
              <a:path w="5918834" h="506095">
                <a:moveTo>
                  <a:pt x="51053" y="252983"/>
                </a:moveTo>
                <a:lnTo>
                  <a:pt x="51206" y="253593"/>
                </a:lnTo>
                <a:lnTo>
                  <a:pt x="51477" y="253322"/>
                </a:lnTo>
                <a:lnTo>
                  <a:pt x="51053" y="252983"/>
                </a:lnTo>
                <a:close/>
              </a:path>
              <a:path w="5918834" h="506095">
                <a:moveTo>
                  <a:pt x="5867399" y="252983"/>
                </a:moveTo>
                <a:lnTo>
                  <a:pt x="5866891" y="253237"/>
                </a:lnTo>
                <a:lnTo>
                  <a:pt x="5867247" y="253593"/>
                </a:lnTo>
                <a:lnTo>
                  <a:pt x="5867399" y="252983"/>
                </a:lnTo>
                <a:close/>
              </a:path>
              <a:path w="5918834" h="506095">
                <a:moveTo>
                  <a:pt x="51815" y="252983"/>
                </a:moveTo>
                <a:lnTo>
                  <a:pt x="51477" y="253322"/>
                </a:lnTo>
                <a:lnTo>
                  <a:pt x="51640" y="253452"/>
                </a:lnTo>
                <a:lnTo>
                  <a:pt x="51815" y="252983"/>
                </a:lnTo>
                <a:close/>
              </a:path>
              <a:path w="5918834" h="506095">
                <a:moveTo>
                  <a:pt x="51561" y="252729"/>
                </a:moveTo>
                <a:lnTo>
                  <a:pt x="51053" y="252983"/>
                </a:lnTo>
                <a:lnTo>
                  <a:pt x="51477" y="253322"/>
                </a:lnTo>
                <a:lnTo>
                  <a:pt x="51815" y="252983"/>
                </a:lnTo>
                <a:lnTo>
                  <a:pt x="51561" y="252729"/>
                </a:lnTo>
                <a:close/>
              </a:path>
              <a:path w="5918834" h="506095">
                <a:moveTo>
                  <a:pt x="5866637" y="252983"/>
                </a:moveTo>
                <a:lnTo>
                  <a:pt x="5866758" y="253304"/>
                </a:lnTo>
                <a:lnTo>
                  <a:pt x="5866891" y="253237"/>
                </a:lnTo>
                <a:lnTo>
                  <a:pt x="5866637" y="252983"/>
                </a:lnTo>
                <a:close/>
              </a:path>
              <a:path w="5918834" h="506095">
                <a:moveTo>
                  <a:pt x="5866976" y="252645"/>
                </a:moveTo>
                <a:lnTo>
                  <a:pt x="5866637" y="252983"/>
                </a:lnTo>
                <a:lnTo>
                  <a:pt x="5866891" y="253237"/>
                </a:lnTo>
                <a:lnTo>
                  <a:pt x="5867399" y="252983"/>
                </a:lnTo>
                <a:lnTo>
                  <a:pt x="5866976" y="252645"/>
                </a:lnTo>
                <a:close/>
              </a:path>
              <a:path w="5918834" h="506095">
                <a:moveTo>
                  <a:pt x="50799" y="251967"/>
                </a:moveTo>
                <a:lnTo>
                  <a:pt x="51053" y="252983"/>
                </a:lnTo>
                <a:lnTo>
                  <a:pt x="51206" y="252374"/>
                </a:lnTo>
                <a:lnTo>
                  <a:pt x="50799" y="251967"/>
                </a:lnTo>
                <a:close/>
              </a:path>
              <a:path w="5918834" h="506095">
                <a:moveTo>
                  <a:pt x="51206" y="252374"/>
                </a:moveTo>
                <a:lnTo>
                  <a:pt x="51053" y="252983"/>
                </a:lnTo>
                <a:lnTo>
                  <a:pt x="51561" y="252729"/>
                </a:lnTo>
                <a:lnTo>
                  <a:pt x="51206" y="252374"/>
                </a:lnTo>
                <a:close/>
              </a:path>
              <a:path w="5918834" h="506095">
                <a:moveTo>
                  <a:pt x="51695" y="252663"/>
                </a:moveTo>
                <a:lnTo>
                  <a:pt x="51561" y="252729"/>
                </a:lnTo>
                <a:lnTo>
                  <a:pt x="51815" y="252983"/>
                </a:lnTo>
                <a:lnTo>
                  <a:pt x="51695" y="252663"/>
                </a:lnTo>
                <a:close/>
              </a:path>
              <a:path w="5918834" h="506095">
                <a:moveTo>
                  <a:pt x="5866813" y="252515"/>
                </a:moveTo>
                <a:lnTo>
                  <a:pt x="5866637" y="252983"/>
                </a:lnTo>
                <a:lnTo>
                  <a:pt x="5866976" y="252645"/>
                </a:lnTo>
                <a:lnTo>
                  <a:pt x="5866813" y="252515"/>
                </a:lnTo>
                <a:close/>
              </a:path>
              <a:path w="5918834" h="506095">
                <a:moveTo>
                  <a:pt x="5867247" y="252374"/>
                </a:moveTo>
                <a:lnTo>
                  <a:pt x="5866976" y="252645"/>
                </a:lnTo>
                <a:lnTo>
                  <a:pt x="5867399" y="252983"/>
                </a:lnTo>
                <a:lnTo>
                  <a:pt x="5867247" y="252374"/>
                </a:lnTo>
                <a:close/>
              </a:path>
              <a:path w="5918834" h="506095">
                <a:moveTo>
                  <a:pt x="5867653" y="251967"/>
                </a:moveTo>
                <a:lnTo>
                  <a:pt x="5867247" y="252374"/>
                </a:lnTo>
                <a:lnTo>
                  <a:pt x="5867399" y="252983"/>
                </a:lnTo>
                <a:lnTo>
                  <a:pt x="5867653" y="251967"/>
                </a:lnTo>
                <a:close/>
              </a:path>
              <a:path w="5918834" h="506095">
                <a:moveTo>
                  <a:pt x="51358" y="251764"/>
                </a:moveTo>
                <a:lnTo>
                  <a:pt x="51206" y="252374"/>
                </a:lnTo>
                <a:lnTo>
                  <a:pt x="51561" y="252729"/>
                </a:lnTo>
                <a:lnTo>
                  <a:pt x="51695" y="252663"/>
                </a:lnTo>
                <a:lnTo>
                  <a:pt x="51358" y="251764"/>
                </a:lnTo>
                <a:close/>
              </a:path>
              <a:path w="5918834" h="506095">
                <a:moveTo>
                  <a:pt x="51380" y="251677"/>
                </a:moveTo>
                <a:lnTo>
                  <a:pt x="51695" y="252663"/>
                </a:lnTo>
                <a:lnTo>
                  <a:pt x="52360" y="252330"/>
                </a:lnTo>
                <a:lnTo>
                  <a:pt x="51380" y="251677"/>
                </a:lnTo>
                <a:close/>
              </a:path>
              <a:path w="5918834" h="506095">
                <a:moveTo>
                  <a:pt x="5867095" y="251764"/>
                </a:moveTo>
                <a:lnTo>
                  <a:pt x="5866813" y="252515"/>
                </a:lnTo>
                <a:lnTo>
                  <a:pt x="5866976" y="252645"/>
                </a:lnTo>
                <a:lnTo>
                  <a:pt x="5867247" y="252374"/>
                </a:lnTo>
                <a:lnTo>
                  <a:pt x="5867095" y="251764"/>
                </a:lnTo>
                <a:close/>
              </a:path>
              <a:path w="5918834" h="506095">
                <a:moveTo>
                  <a:pt x="5867018" y="251459"/>
                </a:moveTo>
                <a:lnTo>
                  <a:pt x="5866129" y="251967"/>
                </a:lnTo>
                <a:lnTo>
                  <a:pt x="5866813" y="252515"/>
                </a:lnTo>
                <a:lnTo>
                  <a:pt x="5867095" y="251764"/>
                </a:lnTo>
                <a:lnTo>
                  <a:pt x="5867018" y="251459"/>
                </a:lnTo>
                <a:close/>
              </a:path>
              <a:path w="5918834" h="506095">
                <a:moveTo>
                  <a:pt x="50596" y="251155"/>
                </a:moveTo>
                <a:lnTo>
                  <a:pt x="50799" y="251967"/>
                </a:lnTo>
                <a:lnTo>
                  <a:pt x="51206" y="252374"/>
                </a:lnTo>
                <a:lnTo>
                  <a:pt x="51358" y="251764"/>
                </a:lnTo>
                <a:lnTo>
                  <a:pt x="51307" y="251629"/>
                </a:lnTo>
                <a:lnTo>
                  <a:pt x="50596" y="251155"/>
                </a:lnTo>
                <a:close/>
              </a:path>
              <a:path w="5918834" h="506095">
                <a:moveTo>
                  <a:pt x="5867907" y="250951"/>
                </a:moveTo>
                <a:lnTo>
                  <a:pt x="5867261" y="251321"/>
                </a:lnTo>
                <a:lnTo>
                  <a:pt x="5867095" y="251764"/>
                </a:lnTo>
                <a:lnTo>
                  <a:pt x="5867247" y="252374"/>
                </a:lnTo>
                <a:lnTo>
                  <a:pt x="5867653" y="251967"/>
                </a:lnTo>
                <a:lnTo>
                  <a:pt x="5867907" y="250951"/>
                </a:lnTo>
                <a:close/>
              </a:path>
              <a:path w="5918834" h="506095">
                <a:moveTo>
                  <a:pt x="57149" y="249935"/>
                </a:moveTo>
                <a:lnTo>
                  <a:pt x="51815" y="249935"/>
                </a:lnTo>
                <a:lnTo>
                  <a:pt x="51380" y="251677"/>
                </a:lnTo>
                <a:lnTo>
                  <a:pt x="52360" y="252330"/>
                </a:lnTo>
                <a:lnTo>
                  <a:pt x="57149" y="249935"/>
                </a:lnTo>
                <a:close/>
              </a:path>
              <a:path w="5918834" h="506095">
                <a:moveTo>
                  <a:pt x="50291" y="250951"/>
                </a:moveTo>
                <a:lnTo>
                  <a:pt x="50291" y="251459"/>
                </a:lnTo>
                <a:lnTo>
                  <a:pt x="50799" y="251967"/>
                </a:lnTo>
                <a:lnTo>
                  <a:pt x="50596" y="251155"/>
                </a:lnTo>
                <a:lnTo>
                  <a:pt x="50291" y="250951"/>
                </a:lnTo>
                <a:close/>
              </a:path>
              <a:path w="5918834" h="506095">
                <a:moveTo>
                  <a:pt x="5737793" y="152399"/>
                </a:moveTo>
                <a:lnTo>
                  <a:pt x="5411438" y="152399"/>
                </a:lnTo>
                <a:lnTo>
                  <a:pt x="5489948" y="164591"/>
                </a:lnTo>
                <a:lnTo>
                  <a:pt x="5509504" y="164591"/>
                </a:lnTo>
                <a:lnTo>
                  <a:pt x="5567933" y="173735"/>
                </a:lnTo>
                <a:lnTo>
                  <a:pt x="5599937" y="179831"/>
                </a:lnTo>
                <a:lnTo>
                  <a:pt x="5640202" y="185927"/>
                </a:lnTo>
                <a:lnTo>
                  <a:pt x="5664717" y="192023"/>
                </a:lnTo>
                <a:lnTo>
                  <a:pt x="5677202" y="192023"/>
                </a:lnTo>
                <a:lnTo>
                  <a:pt x="5802725" y="222503"/>
                </a:lnTo>
                <a:lnTo>
                  <a:pt x="5814634" y="228599"/>
                </a:lnTo>
                <a:lnTo>
                  <a:pt x="5837681" y="234695"/>
                </a:lnTo>
                <a:lnTo>
                  <a:pt x="5848349" y="240791"/>
                </a:lnTo>
                <a:lnTo>
                  <a:pt x="5856731" y="246887"/>
                </a:lnTo>
                <a:lnTo>
                  <a:pt x="5863589" y="249935"/>
                </a:lnTo>
                <a:lnTo>
                  <a:pt x="5866129" y="251967"/>
                </a:lnTo>
                <a:lnTo>
                  <a:pt x="5867018" y="251459"/>
                </a:lnTo>
                <a:lnTo>
                  <a:pt x="5866637" y="249935"/>
                </a:lnTo>
                <a:lnTo>
                  <a:pt x="5867780" y="249935"/>
                </a:lnTo>
                <a:lnTo>
                  <a:pt x="5868923" y="246887"/>
                </a:lnTo>
                <a:lnTo>
                  <a:pt x="5917310" y="246887"/>
                </a:lnTo>
                <a:lnTo>
                  <a:pt x="5916929" y="243839"/>
                </a:lnTo>
                <a:lnTo>
                  <a:pt x="5916929" y="240791"/>
                </a:lnTo>
                <a:lnTo>
                  <a:pt x="5916167" y="237743"/>
                </a:lnTo>
                <a:lnTo>
                  <a:pt x="5910071" y="225551"/>
                </a:lnTo>
                <a:lnTo>
                  <a:pt x="5908547" y="225551"/>
                </a:lnTo>
                <a:lnTo>
                  <a:pt x="5903975" y="219455"/>
                </a:lnTo>
                <a:lnTo>
                  <a:pt x="5869685" y="195071"/>
                </a:lnTo>
                <a:lnTo>
                  <a:pt x="5836432" y="182879"/>
                </a:lnTo>
                <a:lnTo>
                  <a:pt x="5824626" y="176783"/>
                </a:lnTo>
                <a:lnTo>
                  <a:pt x="5788098" y="167639"/>
                </a:lnTo>
                <a:lnTo>
                  <a:pt x="5775641" y="161543"/>
                </a:lnTo>
                <a:lnTo>
                  <a:pt x="5737793" y="152399"/>
                </a:lnTo>
                <a:close/>
              </a:path>
              <a:path w="5918834" h="506095">
                <a:moveTo>
                  <a:pt x="5868161" y="250806"/>
                </a:moveTo>
                <a:lnTo>
                  <a:pt x="5867907" y="250951"/>
                </a:lnTo>
                <a:lnTo>
                  <a:pt x="5867653" y="251967"/>
                </a:lnTo>
                <a:lnTo>
                  <a:pt x="5868161" y="251459"/>
                </a:lnTo>
                <a:lnTo>
                  <a:pt x="5868161" y="250806"/>
                </a:lnTo>
                <a:close/>
              </a:path>
              <a:path w="5918834" h="506095">
                <a:moveTo>
                  <a:pt x="51307" y="251629"/>
                </a:moveTo>
                <a:lnTo>
                  <a:pt x="51358" y="251764"/>
                </a:lnTo>
                <a:lnTo>
                  <a:pt x="51307" y="251629"/>
                </a:lnTo>
                <a:close/>
              </a:path>
              <a:path w="5918834" h="506095">
                <a:moveTo>
                  <a:pt x="5867261" y="251321"/>
                </a:moveTo>
                <a:lnTo>
                  <a:pt x="5867018" y="251459"/>
                </a:lnTo>
                <a:lnTo>
                  <a:pt x="5867095" y="251764"/>
                </a:lnTo>
                <a:lnTo>
                  <a:pt x="5867261" y="251321"/>
                </a:lnTo>
                <a:close/>
              </a:path>
              <a:path w="5918834" h="506095">
                <a:moveTo>
                  <a:pt x="60197" y="246887"/>
                </a:moveTo>
                <a:lnTo>
                  <a:pt x="49529" y="246887"/>
                </a:lnTo>
                <a:lnTo>
                  <a:pt x="51307" y="251629"/>
                </a:lnTo>
                <a:lnTo>
                  <a:pt x="51815" y="249935"/>
                </a:lnTo>
                <a:lnTo>
                  <a:pt x="57149" y="249935"/>
                </a:lnTo>
                <a:lnTo>
                  <a:pt x="60197" y="246887"/>
                </a:lnTo>
                <a:close/>
              </a:path>
              <a:path w="5918834" h="506095">
                <a:moveTo>
                  <a:pt x="49529" y="246887"/>
                </a:moveTo>
                <a:lnTo>
                  <a:pt x="50596" y="251155"/>
                </a:lnTo>
                <a:lnTo>
                  <a:pt x="51307" y="251629"/>
                </a:lnTo>
                <a:lnTo>
                  <a:pt x="49529" y="246887"/>
                </a:lnTo>
                <a:close/>
              </a:path>
              <a:path w="5918834" h="506095">
                <a:moveTo>
                  <a:pt x="48767" y="249935"/>
                </a:moveTo>
                <a:lnTo>
                  <a:pt x="50291" y="251459"/>
                </a:lnTo>
                <a:lnTo>
                  <a:pt x="50291" y="250951"/>
                </a:lnTo>
                <a:lnTo>
                  <a:pt x="48767" y="249935"/>
                </a:lnTo>
                <a:close/>
              </a:path>
              <a:path w="5918834" h="506095">
                <a:moveTo>
                  <a:pt x="5867780" y="249935"/>
                </a:moveTo>
                <a:lnTo>
                  <a:pt x="5866637" y="249935"/>
                </a:lnTo>
                <a:lnTo>
                  <a:pt x="5867018" y="251459"/>
                </a:lnTo>
                <a:lnTo>
                  <a:pt x="5867261" y="251321"/>
                </a:lnTo>
                <a:lnTo>
                  <a:pt x="5867780" y="249935"/>
                </a:lnTo>
                <a:close/>
              </a:path>
              <a:path w="5918834" h="506095">
                <a:moveTo>
                  <a:pt x="5869685" y="249935"/>
                </a:moveTo>
                <a:lnTo>
                  <a:pt x="5868161" y="250806"/>
                </a:lnTo>
                <a:lnTo>
                  <a:pt x="5868161" y="251459"/>
                </a:lnTo>
                <a:lnTo>
                  <a:pt x="5869685" y="249935"/>
                </a:lnTo>
                <a:close/>
              </a:path>
              <a:path w="5918834" h="506095">
                <a:moveTo>
                  <a:pt x="5868923" y="246887"/>
                </a:moveTo>
                <a:lnTo>
                  <a:pt x="5867261" y="251321"/>
                </a:lnTo>
                <a:lnTo>
                  <a:pt x="5867907" y="250951"/>
                </a:lnTo>
                <a:lnTo>
                  <a:pt x="5868923" y="246887"/>
                </a:lnTo>
                <a:close/>
              </a:path>
              <a:path w="5918834" h="506095">
                <a:moveTo>
                  <a:pt x="50291" y="249935"/>
                </a:moveTo>
                <a:lnTo>
                  <a:pt x="50291" y="250951"/>
                </a:lnTo>
                <a:lnTo>
                  <a:pt x="50596" y="251155"/>
                </a:lnTo>
                <a:lnTo>
                  <a:pt x="50291" y="249935"/>
                </a:lnTo>
                <a:close/>
              </a:path>
              <a:path w="5918834" h="506095">
                <a:moveTo>
                  <a:pt x="50291" y="249935"/>
                </a:moveTo>
                <a:lnTo>
                  <a:pt x="48767" y="249935"/>
                </a:lnTo>
                <a:lnTo>
                  <a:pt x="50291" y="250951"/>
                </a:lnTo>
                <a:lnTo>
                  <a:pt x="50291" y="249935"/>
                </a:lnTo>
                <a:close/>
              </a:path>
              <a:path w="5918834" h="506095">
                <a:moveTo>
                  <a:pt x="5868161" y="249935"/>
                </a:moveTo>
                <a:lnTo>
                  <a:pt x="5867907" y="250951"/>
                </a:lnTo>
                <a:lnTo>
                  <a:pt x="5868161" y="250806"/>
                </a:lnTo>
                <a:lnTo>
                  <a:pt x="5868161" y="249935"/>
                </a:lnTo>
                <a:close/>
              </a:path>
              <a:path w="5918834" h="506095">
                <a:moveTo>
                  <a:pt x="5917310" y="246887"/>
                </a:moveTo>
                <a:lnTo>
                  <a:pt x="5868923" y="246887"/>
                </a:lnTo>
                <a:lnTo>
                  <a:pt x="5868161" y="249935"/>
                </a:lnTo>
                <a:lnTo>
                  <a:pt x="5868161" y="250806"/>
                </a:lnTo>
                <a:lnTo>
                  <a:pt x="5869685" y="249935"/>
                </a:lnTo>
                <a:lnTo>
                  <a:pt x="5917691" y="249935"/>
                </a:lnTo>
                <a:lnTo>
                  <a:pt x="5917310" y="246887"/>
                </a:lnTo>
                <a:close/>
              </a:path>
              <a:path w="5918834" h="506095">
                <a:moveTo>
                  <a:pt x="4769452" y="48767"/>
                </a:moveTo>
                <a:lnTo>
                  <a:pt x="3110483" y="48767"/>
                </a:lnTo>
                <a:lnTo>
                  <a:pt x="3259073" y="51815"/>
                </a:lnTo>
                <a:lnTo>
                  <a:pt x="3436440" y="51815"/>
                </a:lnTo>
                <a:lnTo>
                  <a:pt x="3525128" y="54863"/>
                </a:lnTo>
                <a:lnTo>
                  <a:pt x="3613816" y="54863"/>
                </a:lnTo>
                <a:lnTo>
                  <a:pt x="3791188" y="60959"/>
                </a:lnTo>
                <a:lnTo>
                  <a:pt x="3879868" y="60959"/>
                </a:lnTo>
                <a:lnTo>
                  <a:pt x="4411752" y="79247"/>
                </a:lnTo>
                <a:lnTo>
                  <a:pt x="4500350" y="85343"/>
                </a:lnTo>
                <a:lnTo>
                  <a:pt x="4588930" y="88391"/>
                </a:lnTo>
                <a:lnTo>
                  <a:pt x="4677489" y="94487"/>
                </a:lnTo>
                <a:lnTo>
                  <a:pt x="4766026" y="97535"/>
                </a:lnTo>
                <a:lnTo>
                  <a:pt x="5031485" y="115823"/>
                </a:lnTo>
                <a:lnTo>
                  <a:pt x="5081015" y="121919"/>
                </a:lnTo>
                <a:lnTo>
                  <a:pt x="5175503" y="128015"/>
                </a:lnTo>
                <a:lnTo>
                  <a:pt x="5195070" y="131063"/>
                </a:lnTo>
                <a:lnTo>
                  <a:pt x="5214669" y="131063"/>
                </a:lnTo>
                <a:lnTo>
                  <a:pt x="5253943" y="137159"/>
                </a:lnTo>
                <a:lnTo>
                  <a:pt x="5273609" y="137159"/>
                </a:lnTo>
                <a:lnTo>
                  <a:pt x="5312982" y="143255"/>
                </a:lnTo>
                <a:lnTo>
                  <a:pt x="5332679" y="143255"/>
                </a:lnTo>
                <a:lnTo>
                  <a:pt x="5391761" y="152399"/>
                </a:lnTo>
                <a:lnTo>
                  <a:pt x="5725107" y="152399"/>
                </a:lnTo>
                <a:lnTo>
                  <a:pt x="5674718" y="140207"/>
                </a:lnTo>
                <a:lnTo>
                  <a:pt x="5650105" y="137159"/>
                </a:lnTo>
                <a:lnTo>
                  <a:pt x="5638037" y="134111"/>
                </a:lnTo>
                <a:lnTo>
                  <a:pt x="5607557" y="128015"/>
                </a:lnTo>
                <a:lnTo>
                  <a:pt x="5575553" y="124967"/>
                </a:lnTo>
                <a:lnTo>
                  <a:pt x="5457557" y="106679"/>
                </a:lnTo>
                <a:lnTo>
                  <a:pt x="5437742" y="106679"/>
                </a:lnTo>
                <a:lnTo>
                  <a:pt x="5378169" y="97535"/>
                </a:lnTo>
                <a:lnTo>
                  <a:pt x="5358288" y="97535"/>
                </a:lnTo>
                <a:lnTo>
                  <a:pt x="5318531" y="91439"/>
                </a:lnTo>
                <a:lnTo>
                  <a:pt x="5298667" y="91439"/>
                </a:lnTo>
                <a:lnTo>
                  <a:pt x="5258998" y="85343"/>
                </a:lnTo>
                <a:lnTo>
                  <a:pt x="5239206" y="85343"/>
                </a:lnTo>
                <a:lnTo>
                  <a:pt x="5199739" y="79247"/>
                </a:lnTo>
                <a:lnTo>
                  <a:pt x="5180075" y="79247"/>
                </a:lnTo>
                <a:lnTo>
                  <a:pt x="5132831" y="73151"/>
                </a:lnTo>
                <a:lnTo>
                  <a:pt x="4769452" y="48767"/>
                </a:lnTo>
                <a:close/>
              </a:path>
              <a:path w="5918834" h="506095">
                <a:moveTo>
                  <a:pt x="3703215" y="6095"/>
                </a:moveTo>
                <a:lnTo>
                  <a:pt x="2215045" y="6095"/>
                </a:lnTo>
                <a:lnTo>
                  <a:pt x="2037174" y="12191"/>
                </a:lnTo>
                <a:lnTo>
                  <a:pt x="3881013" y="12191"/>
                </a:lnTo>
                <a:lnTo>
                  <a:pt x="3703215" y="6095"/>
                </a:lnTo>
                <a:close/>
              </a:path>
              <a:path w="5918834" h="506095">
                <a:moveTo>
                  <a:pt x="3525476" y="3047"/>
                </a:moveTo>
                <a:lnTo>
                  <a:pt x="2392858" y="3047"/>
                </a:lnTo>
                <a:lnTo>
                  <a:pt x="2303961" y="6095"/>
                </a:lnTo>
                <a:lnTo>
                  <a:pt x="3614335" y="6095"/>
                </a:lnTo>
                <a:lnTo>
                  <a:pt x="3525476" y="3047"/>
                </a:lnTo>
                <a:close/>
              </a:path>
              <a:path w="5918834" h="506095">
                <a:moveTo>
                  <a:pt x="3259073" y="0"/>
                </a:moveTo>
                <a:lnTo>
                  <a:pt x="2659379" y="0"/>
                </a:lnTo>
                <a:lnTo>
                  <a:pt x="2570572" y="3047"/>
                </a:lnTo>
                <a:lnTo>
                  <a:pt x="3347840" y="3047"/>
                </a:lnTo>
                <a:lnTo>
                  <a:pt x="32590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8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5" dirty="0"/>
              <a:t>WebVie</a:t>
            </a:r>
            <a:r>
              <a:rPr sz="3900" dirty="0"/>
              <a:t>w</a:t>
            </a:r>
            <a:r>
              <a:rPr sz="3900" spc="-90" dirty="0">
                <a:latin typeface="Times New Roman"/>
                <a:cs typeface="Times New Roman"/>
              </a:rPr>
              <a:t> </a:t>
            </a:r>
            <a:r>
              <a:rPr sz="3900" dirty="0"/>
              <a:t>Example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40" y="1854703"/>
            <a:ext cx="710247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Ad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AndroidManifest.xml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chang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style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title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6611" y="6763736"/>
            <a:ext cx="16764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3124200"/>
            <a:ext cx="7543800" cy="3991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0253" y="4928616"/>
            <a:ext cx="7442834" cy="429895"/>
          </a:xfrm>
          <a:custGeom>
            <a:avLst/>
            <a:gdLst/>
            <a:ahLst/>
            <a:cxnLst/>
            <a:rect l="l" t="t" r="r" b="b"/>
            <a:pathLst>
              <a:path w="7442834" h="429895">
                <a:moveTo>
                  <a:pt x="4425525" y="426719"/>
                </a:moveTo>
                <a:lnTo>
                  <a:pt x="3026750" y="426719"/>
                </a:lnTo>
                <a:lnTo>
                  <a:pt x="3132146" y="429767"/>
                </a:lnTo>
                <a:lnTo>
                  <a:pt x="4316869" y="429767"/>
                </a:lnTo>
                <a:lnTo>
                  <a:pt x="4425525" y="426719"/>
                </a:lnTo>
                <a:close/>
              </a:path>
              <a:path w="7442834" h="429895">
                <a:moveTo>
                  <a:pt x="4642835" y="423671"/>
                </a:moveTo>
                <a:lnTo>
                  <a:pt x="2710505" y="423671"/>
                </a:lnTo>
                <a:lnTo>
                  <a:pt x="2815928" y="426719"/>
                </a:lnTo>
                <a:lnTo>
                  <a:pt x="4534181" y="426719"/>
                </a:lnTo>
                <a:lnTo>
                  <a:pt x="4642835" y="423671"/>
                </a:lnTo>
                <a:close/>
              </a:path>
              <a:path w="7442834" h="429895">
                <a:moveTo>
                  <a:pt x="2692235" y="371855"/>
                </a:moveTo>
                <a:lnTo>
                  <a:pt x="1044701" y="371855"/>
                </a:lnTo>
                <a:lnTo>
                  <a:pt x="1235201" y="380999"/>
                </a:lnTo>
                <a:lnTo>
                  <a:pt x="1340472" y="387095"/>
                </a:lnTo>
                <a:lnTo>
                  <a:pt x="1445768" y="390143"/>
                </a:lnTo>
                <a:lnTo>
                  <a:pt x="1551088" y="396239"/>
                </a:lnTo>
                <a:lnTo>
                  <a:pt x="2288796" y="417575"/>
                </a:lnTo>
                <a:lnTo>
                  <a:pt x="2394222" y="417575"/>
                </a:lnTo>
                <a:lnTo>
                  <a:pt x="2605079" y="423671"/>
                </a:lnTo>
                <a:lnTo>
                  <a:pt x="4751487" y="423671"/>
                </a:lnTo>
                <a:lnTo>
                  <a:pt x="4860137" y="420623"/>
                </a:lnTo>
                <a:lnTo>
                  <a:pt x="4968784" y="420623"/>
                </a:lnTo>
                <a:lnTo>
                  <a:pt x="5186065" y="414527"/>
                </a:lnTo>
                <a:lnTo>
                  <a:pt x="5294697" y="414527"/>
                </a:lnTo>
                <a:lnTo>
                  <a:pt x="5620554" y="405383"/>
                </a:lnTo>
                <a:lnTo>
                  <a:pt x="5729157" y="399287"/>
                </a:lnTo>
                <a:lnTo>
                  <a:pt x="5946335" y="393191"/>
                </a:lnTo>
                <a:lnTo>
                  <a:pt x="6054909" y="387095"/>
                </a:lnTo>
                <a:lnTo>
                  <a:pt x="6163471" y="384047"/>
                </a:lnTo>
                <a:lnTo>
                  <a:pt x="6217746" y="380999"/>
                </a:lnTo>
                <a:lnTo>
                  <a:pt x="3531107" y="380999"/>
                </a:lnTo>
                <a:lnTo>
                  <a:pt x="3343655" y="377951"/>
                </a:lnTo>
                <a:lnTo>
                  <a:pt x="3017976" y="377951"/>
                </a:lnTo>
                <a:lnTo>
                  <a:pt x="2909401" y="374903"/>
                </a:lnTo>
                <a:lnTo>
                  <a:pt x="2800819" y="374903"/>
                </a:lnTo>
                <a:lnTo>
                  <a:pt x="2692235" y="371855"/>
                </a:lnTo>
                <a:close/>
              </a:path>
              <a:path w="7442834" h="429895">
                <a:moveTo>
                  <a:pt x="7148067" y="310895"/>
                </a:moveTo>
                <a:lnTo>
                  <a:pt x="6566895" y="310895"/>
                </a:lnTo>
                <a:lnTo>
                  <a:pt x="6538171" y="313943"/>
                </a:lnTo>
                <a:lnTo>
                  <a:pt x="6509455" y="313943"/>
                </a:lnTo>
                <a:lnTo>
                  <a:pt x="6423369" y="320039"/>
                </a:lnTo>
                <a:lnTo>
                  <a:pt x="6394703" y="320039"/>
                </a:lnTo>
                <a:lnTo>
                  <a:pt x="6204965" y="329183"/>
                </a:lnTo>
                <a:lnTo>
                  <a:pt x="6099726" y="335279"/>
                </a:lnTo>
                <a:lnTo>
                  <a:pt x="5994474" y="338327"/>
                </a:lnTo>
                <a:lnTo>
                  <a:pt x="5889212" y="344423"/>
                </a:lnTo>
                <a:lnTo>
                  <a:pt x="5046810" y="368807"/>
                </a:lnTo>
                <a:lnTo>
                  <a:pt x="4941483" y="368807"/>
                </a:lnTo>
                <a:lnTo>
                  <a:pt x="4836152" y="371855"/>
                </a:lnTo>
                <a:lnTo>
                  <a:pt x="4730818" y="371855"/>
                </a:lnTo>
                <a:lnTo>
                  <a:pt x="4625482" y="374903"/>
                </a:lnTo>
                <a:lnTo>
                  <a:pt x="4520145" y="374903"/>
                </a:lnTo>
                <a:lnTo>
                  <a:pt x="4414807" y="377951"/>
                </a:lnTo>
                <a:lnTo>
                  <a:pt x="4098797" y="377951"/>
                </a:lnTo>
                <a:lnTo>
                  <a:pt x="3911345" y="380999"/>
                </a:lnTo>
                <a:lnTo>
                  <a:pt x="6217746" y="380999"/>
                </a:lnTo>
                <a:lnTo>
                  <a:pt x="6457949" y="368807"/>
                </a:lnTo>
                <a:lnTo>
                  <a:pt x="6485747" y="365759"/>
                </a:lnTo>
                <a:lnTo>
                  <a:pt x="6513571" y="365759"/>
                </a:lnTo>
                <a:lnTo>
                  <a:pt x="6541418" y="362711"/>
                </a:lnTo>
                <a:lnTo>
                  <a:pt x="6569284" y="362711"/>
                </a:lnTo>
                <a:lnTo>
                  <a:pt x="6597165" y="359663"/>
                </a:lnTo>
                <a:lnTo>
                  <a:pt x="6625059" y="359663"/>
                </a:lnTo>
                <a:lnTo>
                  <a:pt x="6680869" y="353567"/>
                </a:lnTo>
                <a:lnTo>
                  <a:pt x="6708780" y="353567"/>
                </a:lnTo>
                <a:lnTo>
                  <a:pt x="6764594" y="347471"/>
                </a:lnTo>
                <a:lnTo>
                  <a:pt x="6792490" y="347471"/>
                </a:lnTo>
                <a:lnTo>
                  <a:pt x="6876099" y="338327"/>
                </a:lnTo>
                <a:lnTo>
                  <a:pt x="6903930" y="338327"/>
                </a:lnTo>
                <a:lnTo>
                  <a:pt x="7014971" y="326135"/>
                </a:lnTo>
                <a:lnTo>
                  <a:pt x="7055357" y="323087"/>
                </a:lnTo>
                <a:lnTo>
                  <a:pt x="7093457" y="316991"/>
                </a:lnTo>
                <a:lnTo>
                  <a:pt x="7106989" y="316991"/>
                </a:lnTo>
                <a:lnTo>
                  <a:pt x="7134305" y="313943"/>
                </a:lnTo>
                <a:lnTo>
                  <a:pt x="7148067" y="310895"/>
                </a:lnTo>
                <a:close/>
              </a:path>
              <a:path w="7442834" h="429895">
                <a:moveTo>
                  <a:pt x="2366480" y="365759"/>
                </a:moveTo>
                <a:lnTo>
                  <a:pt x="958316" y="365759"/>
                </a:lnTo>
                <a:lnTo>
                  <a:pt x="1015903" y="371855"/>
                </a:lnTo>
                <a:lnTo>
                  <a:pt x="2583649" y="371855"/>
                </a:lnTo>
                <a:lnTo>
                  <a:pt x="2366480" y="365759"/>
                </a:lnTo>
                <a:close/>
              </a:path>
              <a:path w="7442834" h="429895">
                <a:moveTo>
                  <a:pt x="986789" y="316991"/>
                </a:moveTo>
                <a:lnTo>
                  <a:pt x="340756" y="316991"/>
                </a:lnTo>
                <a:lnTo>
                  <a:pt x="356281" y="320039"/>
                </a:lnTo>
                <a:lnTo>
                  <a:pt x="371732" y="320039"/>
                </a:lnTo>
                <a:lnTo>
                  <a:pt x="387095" y="323087"/>
                </a:lnTo>
                <a:lnTo>
                  <a:pt x="427481" y="326135"/>
                </a:lnTo>
                <a:lnTo>
                  <a:pt x="469391" y="332231"/>
                </a:lnTo>
                <a:lnTo>
                  <a:pt x="498120" y="335279"/>
                </a:lnTo>
                <a:lnTo>
                  <a:pt x="526854" y="335279"/>
                </a:lnTo>
                <a:lnTo>
                  <a:pt x="613078" y="344423"/>
                </a:lnTo>
                <a:lnTo>
                  <a:pt x="641827" y="344423"/>
                </a:lnTo>
                <a:lnTo>
                  <a:pt x="728099" y="353567"/>
                </a:lnTo>
                <a:lnTo>
                  <a:pt x="756864" y="353567"/>
                </a:lnTo>
                <a:lnTo>
                  <a:pt x="814404" y="359663"/>
                </a:lnTo>
                <a:lnTo>
                  <a:pt x="843179" y="359663"/>
                </a:lnTo>
                <a:lnTo>
                  <a:pt x="871958" y="362711"/>
                </a:lnTo>
                <a:lnTo>
                  <a:pt x="900741" y="362711"/>
                </a:lnTo>
                <a:lnTo>
                  <a:pt x="929527" y="365759"/>
                </a:lnTo>
                <a:lnTo>
                  <a:pt x="2257901" y="365759"/>
                </a:lnTo>
                <a:lnTo>
                  <a:pt x="1715125" y="350519"/>
                </a:lnTo>
                <a:lnTo>
                  <a:pt x="1606607" y="344423"/>
                </a:lnTo>
                <a:lnTo>
                  <a:pt x="1389622" y="338327"/>
                </a:lnTo>
                <a:lnTo>
                  <a:pt x="986789" y="316991"/>
                </a:lnTo>
                <a:close/>
              </a:path>
              <a:path w="7442834" h="429895">
                <a:moveTo>
                  <a:pt x="875725" y="310895"/>
                </a:moveTo>
                <a:lnTo>
                  <a:pt x="293849" y="310895"/>
                </a:lnTo>
                <a:lnTo>
                  <a:pt x="325167" y="316991"/>
                </a:lnTo>
                <a:lnTo>
                  <a:pt x="959022" y="316991"/>
                </a:lnTo>
                <a:lnTo>
                  <a:pt x="931255" y="313943"/>
                </a:lnTo>
                <a:lnTo>
                  <a:pt x="903489" y="313943"/>
                </a:lnTo>
                <a:lnTo>
                  <a:pt x="875725" y="310895"/>
                </a:lnTo>
                <a:close/>
              </a:path>
              <a:path w="7442834" h="429895">
                <a:moveTo>
                  <a:pt x="792445" y="304799"/>
                </a:moveTo>
                <a:lnTo>
                  <a:pt x="246699" y="304799"/>
                </a:lnTo>
                <a:lnTo>
                  <a:pt x="278143" y="310895"/>
                </a:lnTo>
                <a:lnTo>
                  <a:pt x="847962" y="310895"/>
                </a:lnTo>
                <a:lnTo>
                  <a:pt x="792445" y="304799"/>
                </a:lnTo>
                <a:close/>
              </a:path>
              <a:path w="7442834" h="429895">
                <a:moveTo>
                  <a:pt x="7380866" y="214973"/>
                </a:moveTo>
                <a:lnTo>
                  <a:pt x="7351775" y="225551"/>
                </a:lnTo>
                <a:lnTo>
                  <a:pt x="7216965" y="252983"/>
                </a:lnTo>
                <a:lnTo>
                  <a:pt x="7201768" y="252983"/>
                </a:lnTo>
                <a:lnTo>
                  <a:pt x="7171330" y="259079"/>
                </a:lnTo>
                <a:lnTo>
                  <a:pt x="7156103" y="259079"/>
                </a:lnTo>
                <a:lnTo>
                  <a:pt x="7125667" y="265175"/>
                </a:lnTo>
                <a:lnTo>
                  <a:pt x="7110473" y="265175"/>
                </a:lnTo>
                <a:lnTo>
                  <a:pt x="7095305" y="268223"/>
                </a:lnTo>
                <a:lnTo>
                  <a:pt x="7065073" y="271271"/>
                </a:lnTo>
                <a:lnTo>
                  <a:pt x="7050023" y="271271"/>
                </a:lnTo>
                <a:lnTo>
                  <a:pt x="7009637" y="277367"/>
                </a:lnTo>
                <a:lnTo>
                  <a:pt x="6968489" y="280415"/>
                </a:lnTo>
                <a:lnTo>
                  <a:pt x="6882667" y="289559"/>
                </a:lnTo>
                <a:lnTo>
                  <a:pt x="6854016" y="289559"/>
                </a:lnTo>
                <a:lnTo>
                  <a:pt x="6767965" y="298703"/>
                </a:lnTo>
                <a:lnTo>
                  <a:pt x="6739256" y="298703"/>
                </a:lnTo>
                <a:lnTo>
                  <a:pt x="6681814" y="304799"/>
                </a:lnTo>
                <a:lnTo>
                  <a:pt x="6653085" y="304799"/>
                </a:lnTo>
                <a:lnTo>
                  <a:pt x="6595623" y="310895"/>
                </a:lnTo>
                <a:lnTo>
                  <a:pt x="7161880" y="310895"/>
                </a:lnTo>
                <a:lnTo>
                  <a:pt x="7175733" y="307847"/>
                </a:lnTo>
                <a:lnTo>
                  <a:pt x="7189613" y="307847"/>
                </a:lnTo>
                <a:lnTo>
                  <a:pt x="7217409" y="301751"/>
                </a:lnTo>
                <a:lnTo>
                  <a:pt x="7231299" y="301751"/>
                </a:lnTo>
                <a:lnTo>
                  <a:pt x="7259004" y="295655"/>
                </a:lnTo>
                <a:lnTo>
                  <a:pt x="7272794" y="295655"/>
                </a:lnTo>
                <a:lnTo>
                  <a:pt x="7353888" y="277367"/>
                </a:lnTo>
                <a:lnTo>
                  <a:pt x="7367015" y="271271"/>
                </a:lnTo>
                <a:lnTo>
                  <a:pt x="7383017" y="268223"/>
                </a:lnTo>
                <a:lnTo>
                  <a:pt x="7397495" y="262127"/>
                </a:lnTo>
                <a:lnTo>
                  <a:pt x="7410449" y="256031"/>
                </a:lnTo>
                <a:lnTo>
                  <a:pt x="7418831" y="252983"/>
                </a:lnTo>
                <a:lnTo>
                  <a:pt x="7420355" y="249935"/>
                </a:lnTo>
                <a:lnTo>
                  <a:pt x="7421879" y="249935"/>
                </a:lnTo>
                <a:lnTo>
                  <a:pt x="7427975" y="243839"/>
                </a:lnTo>
                <a:lnTo>
                  <a:pt x="7432547" y="240791"/>
                </a:lnTo>
                <a:lnTo>
                  <a:pt x="7436357" y="234695"/>
                </a:lnTo>
                <a:lnTo>
                  <a:pt x="7439405" y="228599"/>
                </a:lnTo>
                <a:lnTo>
                  <a:pt x="7440167" y="225551"/>
                </a:lnTo>
                <a:lnTo>
                  <a:pt x="7395209" y="225551"/>
                </a:lnTo>
                <a:lnTo>
                  <a:pt x="7393939" y="223519"/>
                </a:lnTo>
                <a:lnTo>
                  <a:pt x="7392161" y="221741"/>
                </a:lnTo>
                <a:lnTo>
                  <a:pt x="7387589" y="219455"/>
                </a:lnTo>
                <a:lnTo>
                  <a:pt x="7380866" y="214973"/>
                </a:lnTo>
                <a:close/>
              </a:path>
              <a:path w="7442834" h="429895">
                <a:moveTo>
                  <a:pt x="625984" y="292607"/>
                </a:moveTo>
                <a:lnTo>
                  <a:pt x="168453" y="292607"/>
                </a:lnTo>
                <a:lnTo>
                  <a:pt x="230984" y="304799"/>
                </a:lnTo>
                <a:lnTo>
                  <a:pt x="764691" y="304799"/>
                </a:lnTo>
                <a:lnTo>
                  <a:pt x="709194" y="298703"/>
                </a:lnTo>
                <a:lnTo>
                  <a:pt x="681452" y="298703"/>
                </a:lnTo>
                <a:lnTo>
                  <a:pt x="625984" y="292607"/>
                </a:lnTo>
                <a:close/>
              </a:path>
              <a:path w="7442834" h="429895">
                <a:moveTo>
                  <a:pt x="221570" y="249935"/>
                </a:moveTo>
                <a:lnTo>
                  <a:pt x="22097" y="249935"/>
                </a:lnTo>
                <a:lnTo>
                  <a:pt x="46481" y="262127"/>
                </a:lnTo>
                <a:lnTo>
                  <a:pt x="60197" y="268223"/>
                </a:lnTo>
                <a:lnTo>
                  <a:pt x="76961" y="274319"/>
                </a:lnTo>
                <a:lnTo>
                  <a:pt x="137553" y="286511"/>
                </a:lnTo>
                <a:lnTo>
                  <a:pt x="152963" y="292607"/>
                </a:lnTo>
                <a:lnTo>
                  <a:pt x="598259" y="292607"/>
                </a:lnTo>
                <a:lnTo>
                  <a:pt x="515122" y="283463"/>
                </a:lnTo>
                <a:lnTo>
                  <a:pt x="487424" y="283463"/>
                </a:lnTo>
                <a:lnTo>
                  <a:pt x="432053" y="277367"/>
                </a:lnTo>
                <a:lnTo>
                  <a:pt x="392429" y="271271"/>
                </a:lnTo>
                <a:lnTo>
                  <a:pt x="355091" y="268223"/>
                </a:lnTo>
                <a:lnTo>
                  <a:pt x="341975" y="265175"/>
                </a:lnTo>
                <a:lnTo>
                  <a:pt x="328777" y="265175"/>
                </a:lnTo>
                <a:lnTo>
                  <a:pt x="315507" y="262127"/>
                </a:lnTo>
                <a:lnTo>
                  <a:pt x="302177" y="262127"/>
                </a:lnTo>
                <a:lnTo>
                  <a:pt x="288799" y="259079"/>
                </a:lnTo>
                <a:lnTo>
                  <a:pt x="275383" y="259079"/>
                </a:lnTo>
                <a:lnTo>
                  <a:pt x="261941" y="256031"/>
                </a:lnTo>
                <a:lnTo>
                  <a:pt x="248484" y="256031"/>
                </a:lnTo>
                <a:lnTo>
                  <a:pt x="221570" y="249935"/>
                </a:lnTo>
                <a:close/>
              </a:path>
              <a:path w="7442834" h="429895">
                <a:moveTo>
                  <a:pt x="210195" y="179831"/>
                </a:moveTo>
                <a:lnTo>
                  <a:pt x="20573" y="179831"/>
                </a:lnTo>
                <a:lnTo>
                  <a:pt x="14477" y="185927"/>
                </a:lnTo>
                <a:lnTo>
                  <a:pt x="12953" y="185927"/>
                </a:lnTo>
                <a:lnTo>
                  <a:pt x="11429" y="188975"/>
                </a:lnTo>
                <a:lnTo>
                  <a:pt x="9905" y="188975"/>
                </a:lnTo>
                <a:lnTo>
                  <a:pt x="6095" y="195071"/>
                </a:lnTo>
                <a:lnTo>
                  <a:pt x="3047" y="201167"/>
                </a:lnTo>
                <a:lnTo>
                  <a:pt x="0" y="213359"/>
                </a:lnTo>
                <a:lnTo>
                  <a:pt x="0" y="216407"/>
                </a:lnTo>
                <a:lnTo>
                  <a:pt x="3047" y="228599"/>
                </a:lnTo>
                <a:lnTo>
                  <a:pt x="6095" y="234695"/>
                </a:lnTo>
                <a:lnTo>
                  <a:pt x="9905" y="240791"/>
                </a:lnTo>
                <a:lnTo>
                  <a:pt x="14477" y="243839"/>
                </a:lnTo>
                <a:lnTo>
                  <a:pt x="20573" y="249935"/>
                </a:lnTo>
                <a:lnTo>
                  <a:pt x="208135" y="249935"/>
                </a:lnTo>
                <a:lnTo>
                  <a:pt x="168055" y="240791"/>
                </a:lnTo>
                <a:lnTo>
                  <a:pt x="154807" y="240791"/>
                </a:lnTo>
                <a:lnTo>
                  <a:pt x="102677" y="228599"/>
                </a:lnTo>
                <a:lnTo>
                  <a:pt x="96296" y="225551"/>
                </a:lnTo>
                <a:lnTo>
                  <a:pt x="46481" y="225551"/>
                </a:lnTo>
                <a:lnTo>
                  <a:pt x="48196" y="223265"/>
                </a:lnTo>
                <a:lnTo>
                  <a:pt x="50291" y="218236"/>
                </a:lnTo>
                <a:lnTo>
                  <a:pt x="50291" y="211531"/>
                </a:lnTo>
                <a:lnTo>
                  <a:pt x="48196" y="206501"/>
                </a:lnTo>
                <a:lnTo>
                  <a:pt x="46481" y="204215"/>
                </a:lnTo>
                <a:lnTo>
                  <a:pt x="90677" y="204215"/>
                </a:lnTo>
                <a:lnTo>
                  <a:pt x="210195" y="179831"/>
                </a:lnTo>
                <a:close/>
              </a:path>
              <a:path w="7442834" h="429895">
                <a:moveTo>
                  <a:pt x="48196" y="223265"/>
                </a:moveTo>
                <a:lnTo>
                  <a:pt x="46481" y="225551"/>
                </a:lnTo>
                <a:lnTo>
                  <a:pt x="47788" y="224245"/>
                </a:lnTo>
                <a:lnTo>
                  <a:pt x="48196" y="223265"/>
                </a:lnTo>
                <a:close/>
              </a:path>
              <a:path w="7442834" h="429895">
                <a:moveTo>
                  <a:pt x="47788" y="224245"/>
                </a:moveTo>
                <a:lnTo>
                  <a:pt x="46481" y="225551"/>
                </a:lnTo>
                <a:lnTo>
                  <a:pt x="47243" y="225551"/>
                </a:lnTo>
                <a:lnTo>
                  <a:pt x="47788" y="224245"/>
                </a:lnTo>
                <a:close/>
              </a:path>
              <a:path w="7442834" h="429895">
                <a:moveTo>
                  <a:pt x="48513" y="223519"/>
                </a:moveTo>
                <a:lnTo>
                  <a:pt x="47788" y="224245"/>
                </a:lnTo>
                <a:lnTo>
                  <a:pt x="47243" y="225551"/>
                </a:lnTo>
                <a:lnTo>
                  <a:pt x="48513" y="223519"/>
                </a:lnTo>
                <a:close/>
              </a:path>
              <a:path w="7442834" h="429895">
                <a:moveTo>
                  <a:pt x="61587" y="214794"/>
                </a:moveTo>
                <a:lnTo>
                  <a:pt x="57149" y="216407"/>
                </a:lnTo>
                <a:lnTo>
                  <a:pt x="51561" y="220471"/>
                </a:lnTo>
                <a:lnTo>
                  <a:pt x="48513" y="223519"/>
                </a:lnTo>
                <a:lnTo>
                  <a:pt x="47243" y="225551"/>
                </a:lnTo>
                <a:lnTo>
                  <a:pt x="96296" y="225551"/>
                </a:lnTo>
                <a:lnTo>
                  <a:pt x="89915" y="222503"/>
                </a:lnTo>
                <a:lnTo>
                  <a:pt x="75437" y="219455"/>
                </a:lnTo>
                <a:lnTo>
                  <a:pt x="64007" y="216407"/>
                </a:lnTo>
                <a:lnTo>
                  <a:pt x="61587" y="214794"/>
                </a:lnTo>
                <a:close/>
              </a:path>
              <a:path w="7442834" h="429895">
                <a:moveTo>
                  <a:pt x="7393939" y="223519"/>
                </a:moveTo>
                <a:lnTo>
                  <a:pt x="7395209" y="225551"/>
                </a:lnTo>
                <a:lnTo>
                  <a:pt x="7394665" y="224245"/>
                </a:lnTo>
                <a:lnTo>
                  <a:pt x="7393939" y="223519"/>
                </a:lnTo>
                <a:close/>
              </a:path>
              <a:path w="7442834" h="429895">
                <a:moveTo>
                  <a:pt x="7394665" y="224245"/>
                </a:moveTo>
                <a:lnTo>
                  <a:pt x="7395209" y="225551"/>
                </a:lnTo>
                <a:lnTo>
                  <a:pt x="7395971" y="225551"/>
                </a:lnTo>
                <a:lnTo>
                  <a:pt x="7394665" y="224245"/>
                </a:lnTo>
                <a:close/>
              </a:path>
              <a:path w="7442834" h="429895">
                <a:moveTo>
                  <a:pt x="7394257" y="223265"/>
                </a:moveTo>
                <a:lnTo>
                  <a:pt x="7394665" y="224245"/>
                </a:lnTo>
                <a:lnTo>
                  <a:pt x="7395971" y="225551"/>
                </a:lnTo>
                <a:lnTo>
                  <a:pt x="7394257" y="223265"/>
                </a:lnTo>
                <a:close/>
              </a:path>
              <a:path w="7442834" h="429895">
                <a:moveTo>
                  <a:pt x="7440167" y="204215"/>
                </a:moveTo>
                <a:lnTo>
                  <a:pt x="7395971" y="204215"/>
                </a:lnTo>
                <a:lnTo>
                  <a:pt x="7394257" y="206501"/>
                </a:lnTo>
                <a:lnTo>
                  <a:pt x="7392161" y="211531"/>
                </a:lnTo>
                <a:lnTo>
                  <a:pt x="7392161" y="218236"/>
                </a:lnTo>
                <a:lnTo>
                  <a:pt x="7394257" y="223265"/>
                </a:lnTo>
                <a:lnTo>
                  <a:pt x="7395971" y="225551"/>
                </a:lnTo>
                <a:lnTo>
                  <a:pt x="7440167" y="225551"/>
                </a:lnTo>
                <a:lnTo>
                  <a:pt x="7442453" y="216407"/>
                </a:lnTo>
                <a:lnTo>
                  <a:pt x="7442453" y="213359"/>
                </a:lnTo>
                <a:lnTo>
                  <a:pt x="7440167" y="204215"/>
                </a:lnTo>
                <a:close/>
              </a:path>
              <a:path w="7442834" h="429895">
                <a:moveTo>
                  <a:pt x="49466" y="221995"/>
                </a:moveTo>
                <a:lnTo>
                  <a:pt x="48767" y="222503"/>
                </a:lnTo>
                <a:lnTo>
                  <a:pt x="48196" y="223265"/>
                </a:lnTo>
                <a:lnTo>
                  <a:pt x="47788" y="224245"/>
                </a:lnTo>
                <a:lnTo>
                  <a:pt x="48513" y="223519"/>
                </a:lnTo>
                <a:lnTo>
                  <a:pt x="49466" y="221995"/>
                </a:lnTo>
                <a:close/>
              </a:path>
              <a:path w="7442834" h="429895">
                <a:moveTo>
                  <a:pt x="7393131" y="222226"/>
                </a:moveTo>
                <a:lnTo>
                  <a:pt x="7393939" y="223519"/>
                </a:lnTo>
                <a:lnTo>
                  <a:pt x="7394665" y="224245"/>
                </a:lnTo>
                <a:lnTo>
                  <a:pt x="7394257" y="223265"/>
                </a:lnTo>
                <a:lnTo>
                  <a:pt x="7393685" y="222503"/>
                </a:lnTo>
                <a:lnTo>
                  <a:pt x="7393131" y="222226"/>
                </a:lnTo>
                <a:close/>
              </a:path>
              <a:path w="7442834" h="429895">
                <a:moveTo>
                  <a:pt x="51561" y="220471"/>
                </a:moveTo>
                <a:lnTo>
                  <a:pt x="49466" y="221995"/>
                </a:lnTo>
                <a:lnTo>
                  <a:pt x="48513" y="223519"/>
                </a:lnTo>
                <a:lnTo>
                  <a:pt x="51561" y="220471"/>
                </a:lnTo>
                <a:close/>
              </a:path>
              <a:path w="7442834" h="429895">
                <a:moveTo>
                  <a:pt x="7392161" y="221741"/>
                </a:moveTo>
                <a:lnTo>
                  <a:pt x="7393939" y="223519"/>
                </a:lnTo>
                <a:lnTo>
                  <a:pt x="7393131" y="222226"/>
                </a:lnTo>
                <a:lnTo>
                  <a:pt x="7392161" y="221741"/>
                </a:lnTo>
                <a:close/>
              </a:path>
              <a:path w="7442834" h="429895">
                <a:moveTo>
                  <a:pt x="50291" y="218236"/>
                </a:moveTo>
                <a:lnTo>
                  <a:pt x="48196" y="223265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8236"/>
                </a:lnTo>
                <a:close/>
              </a:path>
              <a:path w="7442834" h="429895">
                <a:moveTo>
                  <a:pt x="7392161" y="218236"/>
                </a:moveTo>
                <a:lnTo>
                  <a:pt x="7392161" y="219455"/>
                </a:lnTo>
                <a:lnTo>
                  <a:pt x="7391399" y="219455"/>
                </a:lnTo>
                <a:lnTo>
                  <a:pt x="7394257" y="223265"/>
                </a:lnTo>
                <a:lnTo>
                  <a:pt x="7392161" y="218236"/>
                </a:lnTo>
                <a:close/>
              </a:path>
              <a:path w="7442834" h="429895">
                <a:moveTo>
                  <a:pt x="51053" y="219455"/>
                </a:moveTo>
                <a:lnTo>
                  <a:pt x="48767" y="222503"/>
                </a:lnTo>
                <a:lnTo>
                  <a:pt x="49529" y="221894"/>
                </a:lnTo>
                <a:lnTo>
                  <a:pt x="51053" y="219455"/>
                </a:lnTo>
                <a:close/>
              </a:path>
              <a:path w="7442834" h="429895">
                <a:moveTo>
                  <a:pt x="49529" y="221894"/>
                </a:moveTo>
                <a:lnTo>
                  <a:pt x="48767" y="222503"/>
                </a:lnTo>
                <a:lnTo>
                  <a:pt x="49466" y="221995"/>
                </a:lnTo>
                <a:close/>
              </a:path>
              <a:path w="7442834" h="429895">
                <a:moveTo>
                  <a:pt x="7392923" y="221894"/>
                </a:moveTo>
                <a:lnTo>
                  <a:pt x="7393131" y="222226"/>
                </a:lnTo>
                <a:lnTo>
                  <a:pt x="7393685" y="222503"/>
                </a:lnTo>
                <a:lnTo>
                  <a:pt x="7392923" y="221894"/>
                </a:lnTo>
                <a:close/>
              </a:path>
              <a:path w="7442834" h="429895">
                <a:moveTo>
                  <a:pt x="7391399" y="219455"/>
                </a:moveTo>
                <a:lnTo>
                  <a:pt x="7392923" y="221894"/>
                </a:lnTo>
                <a:lnTo>
                  <a:pt x="7393685" y="222503"/>
                </a:lnTo>
                <a:lnTo>
                  <a:pt x="7391399" y="219455"/>
                </a:lnTo>
                <a:close/>
              </a:path>
              <a:path w="7442834" h="429895">
                <a:moveTo>
                  <a:pt x="7389875" y="219455"/>
                </a:moveTo>
                <a:lnTo>
                  <a:pt x="7392161" y="221741"/>
                </a:lnTo>
                <a:lnTo>
                  <a:pt x="7393131" y="222226"/>
                </a:lnTo>
                <a:lnTo>
                  <a:pt x="7392923" y="221894"/>
                </a:lnTo>
                <a:lnTo>
                  <a:pt x="7389875" y="219455"/>
                </a:lnTo>
                <a:close/>
              </a:path>
              <a:path w="7442834" h="429895">
                <a:moveTo>
                  <a:pt x="52577" y="219455"/>
                </a:moveTo>
                <a:lnTo>
                  <a:pt x="49529" y="221894"/>
                </a:lnTo>
                <a:lnTo>
                  <a:pt x="51561" y="220471"/>
                </a:lnTo>
                <a:lnTo>
                  <a:pt x="52577" y="219455"/>
                </a:lnTo>
                <a:close/>
              </a:path>
              <a:path w="7442834" h="429895">
                <a:moveTo>
                  <a:pt x="52577" y="219455"/>
                </a:moveTo>
                <a:lnTo>
                  <a:pt x="51053" y="219455"/>
                </a:lnTo>
                <a:lnTo>
                  <a:pt x="49529" y="221894"/>
                </a:lnTo>
                <a:lnTo>
                  <a:pt x="52577" y="219455"/>
                </a:lnTo>
                <a:close/>
              </a:path>
              <a:path w="7442834" h="429895">
                <a:moveTo>
                  <a:pt x="7391399" y="219455"/>
                </a:moveTo>
                <a:lnTo>
                  <a:pt x="7389875" y="219455"/>
                </a:lnTo>
                <a:lnTo>
                  <a:pt x="7392923" y="221894"/>
                </a:lnTo>
                <a:lnTo>
                  <a:pt x="7391399" y="219455"/>
                </a:lnTo>
                <a:close/>
              </a:path>
              <a:path w="7442834" h="429895">
                <a:moveTo>
                  <a:pt x="7390891" y="209295"/>
                </a:moveTo>
                <a:lnTo>
                  <a:pt x="7385303" y="213359"/>
                </a:lnTo>
                <a:lnTo>
                  <a:pt x="7380866" y="214973"/>
                </a:lnTo>
                <a:lnTo>
                  <a:pt x="7387589" y="219455"/>
                </a:lnTo>
                <a:lnTo>
                  <a:pt x="7392161" y="221741"/>
                </a:lnTo>
                <a:lnTo>
                  <a:pt x="7389875" y="219455"/>
                </a:lnTo>
                <a:lnTo>
                  <a:pt x="7392161" y="219455"/>
                </a:lnTo>
                <a:lnTo>
                  <a:pt x="7391399" y="216407"/>
                </a:lnTo>
                <a:lnTo>
                  <a:pt x="7392161" y="216407"/>
                </a:lnTo>
                <a:lnTo>
                  <a:pt x="7392161" y="213359"/>
                </a:lnTo>
                <a:lnTo>
                  <a:pt x="7391399" y="213359"/>
                </a:lnTo>
                <a:lnTo>
                  <a:pt x="7392161" y="210311"/>
                </a:lnTo>
                <a:lnTo>
                  <a:pt x="7389875" y="210311"/>
                </a:lnTo>
                <a:lnTo>
                  <a:pt x="7390891" y="209295"/>
                </a:lnTo>
                <a:close/>
              </a:path>
              <a:path w="7442834" h="429895">
                <a:moveTo>
                  <a:pt x="57149" y="216407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2577" y="219455"/>
                </a:lnTo>
                <a:lnTo>
                  <a:pt x="51561" y="220471"/>
                </a:lnTo>
                <a:lnTo>
                  <a:pt x="57149" y="216407"/>
                </a:lnTo>
                <a:close/>
              </a:path>
              <a:path w="7442834" h="429895">
                <a:moveTo>
                  <a:pt x="51053" y="216407"/>
                </a:moveTo>
                <a:lnTo>
                  <a:pt x="50291" y="218236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7442834" h="429895">
                <a:moveTo>
                  <a:pt x="7391399" y="216407"/>
                </a:moveTo>
                <a:lnTo>
                  <a:pt x="7392161" y="219455"/>
                </a:lnTo>
                <a:lnTo>
                  <a:pt x="7392161" y="218236"/>
                </a:lnTo>
                <a:lnTo>
                  <a:pt x="7391399" y="216407"/>
                </a:lnTo>
                <a:close/>
              </a:path>
              <a:path w="7442834" h="429895">
                <a:moveTo>
                  <a:pt x="50291" y="211531"/>
                </a:moveTo>
                <a:lnTo>
                  <a:pt x="50291" y="218236"/>
                </a:lnTo>
                <a:lnTo>
                  <a:pt x="51053" y="216407"/>
                </a:lnTo>
                <a:lnTo>
                  <a:pt x="57149" y="216407"/>
                </a:lnTo>
                <a:lnTo>
                  <a:pt x="61587" y="214794"/>
                </a:lnTo>
                <a:lnTo>
                  <a:pt x="59435" y="213359"/>
                </a:lnTo>
                <a:lnTo>
                  <a:pt x="51053" y="213359"/>
                </a:lnTo>
                <a:lnTo>
                  <a:pt x="50291" y="211531"/>
                </a:lnTo>
                <a:close/>
              </a:path>
              <a:path w="7442834" h="429895">
                <a:moveTo>
                  <a:pt x="7392161" y="216407"/>
                </a:moveTo>
                <a:lnTo>
                  <a:pt x="7391399" y="216407"/>
                </a:lnTo>
                <a:lnTo>
                  <a:pt x="7392161" y="218236"/>
                </a:lnTo>
                <a:lnTo>
                  <a:pt x="7392161" y="216407"/>
                </a:lnTo>
                <a:close/>
              </a:path>
              <a:path w="7442834" h="429895">
                <a:moveTo>
                  <a:pt x="7211487" y="124967"/>
                </a:moveTo>
                <a:lnTo>
                  <a:pt x="6677678" y="124967"/>
                </a:lnTo>
                <a:lnTo>
                  <a:pt x="6733271" y="131063"/>
                </a:lnTo>
                <a:lnTo>
                  <a:pt x="6761063" y="131063"/>
                </a:lnTo>
                <a:lnTo>
                  <a:pt x="6844373" y="140207"/>
                </a:lnTo>
                <a:lnTo>
                  <a:pt x="6872111" y="140207"/>
                </a:lnTo>
                <a:lnTo>
                  <a:pt x="6982807" y="152399"/>
                </a:lnTo>
                <a:lnTo>
                  <a:pt x="7010399" y="152399"/>
                </a:lnTo>
                <a:lnTo>
                  <a:pt x="7050023" y="158495"/>
                </a:lnTo>
                <a:lnTo>
                  <a:pt x="7087361" y="161543"/>
                </a:lnTo>
                <a:lnTo>
                  <a:pt x="7100577" y="164591"/>
                </a:lnTo>
                <a:lnTo>
                  <a:pt x="7113838" y="164591"/>
                </a:lnTo>
                <a:lnTo>
                  <a:pt x="7127138" y="167639"/>
                </a:lnTo>
                <a:lnTo>
                  <a:pt x="7140470" y="167639"/>
                </a:lnTo>
                <a:lnTo>
                  <a:pt x="7153827" y="170687"/>
                </a:lnTo>
                <a:lnTo>
                  <a:pt x="7167202" y="170687"/>
                </a:lnTo>
                <a:lnTo>
                  <a:pt x="7193980" y="176783"/>
                </a:lnTo>
                <a:lnTo>
                  <a:pt x="7207369" y="176783"/>
                </a:lnTo>
                <a:lnTo>
                  <a:pt x="7234113" y="182879"/>
                </a:lnTo>
                <a:lnTo>
                  <a:pt x="7247454" y="182879"/>
                </a:lnTo>
                <a:lnTo>
                  <a:pt x="7300453" y="195071"/>
                </a:lnTo>
                <a:lnTo>
                  <a:pt x="7313577" y="195071"/>
                </a:lnTo>
                <a:lnTo>
                  <a:pt x="7352537" y="204215"/>
                </a:lnTo>
                <a:lnTo>
                  <a:pt x="7367015" y="210311"/>
                </a:lnTo>
                <a:lnTo>
                  <a:pt x="7378445" y="213359"/>
                </a:lnTo>
                <a:lnTo>
                  <a:pt x="7380866" y="214973"/>
                </a:lnTo>
                <a:lnTo>
                  <a:pt x="7385303" y="213359"/>
                </a:lnTo>
                <a:lnTo>
                  <a:pt x="7390891" y="209295"/>
                </a:lnTo>
                <a:lnTo>
                  <a:pt x="7393939" y="206247"/>
                </a:lnTo>
                <a:lnTo>
                  <a:pt x="7395209" y="204215"/>
                </a:lnTo>
                <a:lnTo>
                  <a:pt x="7440167" y="204215"/>
                </a:lnTo>
                <a:lnTo>
                  <a:pt x="7439405" y="201167"/>
                </a:lnTo>
                <a:lnTo>
                  <a:pt x="7436357" y="195071"/>
                </a:lnTo>
                <a:lnTo>
                  <a:pt x="7432547" y="188975"/>
                </a:lnTo>
                <a:lnTo>
                  <a:pt x="7431023" y="188975"/>
                </a:lnTo>
                <a:lnTo>
                  <a:pt x="7429499" y="185927"/>
                </a:lnTo>
                <a:lnTo>
                  <a:pt x="7427975" y="185927"/>
                </a:lnTo>
                <a:lnTo>
                  <a:pt x="7421879" y="179831"/>
                </a:lnTo>
                <a:lnTo>
                  <a:pt x="7420355" y="179831"/>
                </a:lnTo>
                <a:lnTo>
                  <a:pt x="7418831" y="176783"/>
                </a:lnTo>
                <a:lnTo>
                  <a:pt x="7408163" y="170687"/>
                </a:lnTo>
                <a:lnTo>
                  <a:pt x="7395971" y="167639"/>
                </a:lnTo>
                <a:lnTo>
                  <a:pt x="7382255" y="161543"/>
                </a:lnTo>
                <a:lnTo>
                  <a:pt x="7365491" y="155447"/>
                </a:lnTo>
                <a:lnTo>
                  <a:pt x="7211487" y="124967"/>
                </a:lnTo>
                <a:close/>
              </a:path>
              <a:path w="7442834" h="429895">
                <a:moveTo>
                  <a:pt x="90677" y="204215"/>
                </a:moveTo>
                <a:lnTo>
                  <a:pt x="47243" y="204215"/>
                </a:lnTo>
                <a:lnTo>
                  <a:pt x="48513" y="206247"/>
                </a:lnTo>
                <a:lnTo>
                  <a:pt x="50291" y="208025"/>
                </a:lnTo>
                <a:lnTo>
                  <a:pt x="54863" y="210311"/>
                </a:lnTo>
                <a:lnTo>
                  <a:pt x="61587" y="214794"/>
                </a:lnTo>
                <a:lnTo>
                  <a:pt x="90677" y="204215"/>
                </a:lnTo>
                <a:close/>
              </a:path>
              <a:path w="7442834" h="429895">
                <a:moveTo>
                  <a:pt x="50291" y="210311"/>
                </a:moveTo>
                <a:lnTo>
                  <a:pt x="50291" y="211531"/>
                </a:lnTo>
                <a:lnTo>
                  <a:pt x="51053" y="213359"/>
                </a:lnTo>
                <a:lnTo>
                  <a:pt x="50291" y="210311"/>
                </a:lnTo>
                <a:close/>
              </a:path>
              <a:path w="7442834" h="429895">
                <a:moveTo>
                  <a:pt x="50291" y="208025"/>
                </a:moveTo>
                <a:lnTo>
                  <a:pt x="52577" y="210311"/>
                </a:lnTo>
                <a:lnTo>
                  <a:pt x="50291" y="210311"/>
                </a:lnTo>
                <a:lnTo>
                  <a:pt x="51053" y="213359"/>
                </a:lnTo>
                <a:lnTo>
                  <a:pt x="59435" y="213359"/>
                </a:lnTo>
                <a:lnTo>
                  <a:pt x="54863" y="210311"/>
                </a:lnTo>
                <a:lnTo>
                  <a:pt x="50291" y="208025"/>
                </a:lnTo>
                <a:close/>
              </a:path>
              <a:path w="7442834" h="429895">
                <a:moveTo>
                  <a:pt x="7392161" y="210311"/>
                </a:moveTo>
                <a:lnTo>
                  <a:pt x="7391399" y="213359"/>
                </a:lnTo>
                <a:lnTo>
                  <a:pt x="7392161" y="211531"/>
                </a:lnTo>
                <a:lnTo>
                  <a:pt x="7392161" y="210311"/>
                </a:lnTo>
                <a:close/>
              </a:path>
              <a:path w="7442834" h="429895">
                <a:moveTo>
                  <a:pt x="7392161" y="211531"/>
                </a:moveTo>
                <a:lnTo>
                  <a:pt x="7391399" y="213359"/>
                </a:lnTo>
                <a:lnTo>
                  <a:pt x="7392161" y="213359"/>
                </a:lnTo>
                <a:lnTo>
                  <a:pt x="7392161" y="211531"/>
                </a:lnTo>
                <a:close/>
              </a:path>
              <a:path w="7442834" h="429895">
                <a:moveTo>
                  <a:pt x="48196" y="206501"/>
                </a:moveTo>
                <a:lnTo>
                  <a:pt x="50291" y="211531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196" y="206501"/>
                </a:lnTo>
                <a:close/>
              </a:path>
              <a:path w="7442834" h="429895">
                <a:moveTo>
                  <a:pt x="7394257" y="206501"/>
                </a:moveTo>
                <a:lnTo>
                  <a:pt x="7391399" y="210311"/>
                </a:lnTo>
                <a:lnTo>
                  <a:pt x="7392161" y="210311"/>
                </a:lnTo>
                <a:lnTo>
                  <a:pt x="7392161" y="211531"/>
                </a:lnTo>
                <a:lnTo>
                  <a:pt x="7394257" y="206501"/>
                </a:lnTo>
                <a:close/>
              </a:path>
              <a:path w="7442834" h="429895">
                <a:moveTo>
                  <a:pt x="48767" y="207263"/>
                </a:moveTo>
                <a:lnTo>
                  <a:pt x="51053" y="210311"/>
                </a:lnTo>
                <a:lnTo>
                  <a:pt x="49529" y="207873"/>
                </a:lnTo>
                <a:lnTo>
                  <a:pt x="48767" y="207263"/>
                </a:lnTo>
                <a:close/>
              </a:path>
              <a:path w="7442834" h="429895">
                <a:moveTo>
                  <a:pt x="49529" y="207873"/>
                </a:moveTo>
                <a:lnTo>
                  <a:pt x="51053" y="210311"/>
                </a:lnTo>
                <a:lnTo>
                  <a:pt x="52577" y="210311"/>
                </a:lnTo>
                <a:lnTo>
                  <a:pt x="49529" y="207873"/>
                </a:lnTo>
                <a:close/>
              </a:path>
              <a:path w="7442834" h="429895">
                <a:moveTo>
                  <a:pt x="49322" y="207541"/>
                </a:moveTo>
                <a:lnTo>
                  <a:pt x="49529" y="207873"/>
                </a:lnTo>
                <a:lnTo>
                  <a:pt x="52577" y="210311"/>
                </a:lnTo>
                <a:lnTo>
                  <a:pt x="50291" y="208025"/>
                </a:lnTo>
                <a:lnTo>
                  <a:pt x="49322" y="207541"/>
                </a:lnTo>
                <a:close/>
              </a:path>
              <a:path w="7442834" h="429895">
                <a:moveTo>
                  <a:pt x="7392987" y="207771"/>
                </a:moveTo>
                <a:lnTo>
                  <a:pt x="7390891" y="209295"/>
                </a:lnTo>
                <a:lnTo>
                  <a:pt x="7389875" y="210311"/>
                </a:lnTo>
                <a:lnTo>
                  <a:pt x="7392923" y="207873"/>
                </a:lnTo>
                <a:close/>
              </a:path>
              <a:path w="7442834" h="429895">
                <a:moveTo>
                  <a:pt x="7392923" y="207873"/>
                </a:moveTo>
                <a:lnTo>
                  <a:pt x="7389875" y="210311"/>
                </a:lnTo>
                <a:lnTo>
                  <a:pt x="7391399" y="210311"/>
                </a:lnTo>
                <a:lnTo>
                  <a:pt x="7392923" y="207873"/>
                </a:lnTo>
                <a:close/>
              </a:path>
              <a:path w="7442834" h="429895">
                <a:moveTo>
                  <a:pt x="7393685" y="207263"/>
                </a:moveTo>
                <a:lnTo>
                  <a:pt x="7392923" y="207873"/>
                </a:lnTo>
                <a:lnTo>
                  <a:pt x="7391399" y="210311"/>
                </a:lnTo>
                <a:lnTo>
                  <a:pt x="7393685" y="207263"/>
                </a:lnTo>
                <a:close/>
              </a:path>
              <a:path w="7442834" h="429895">
                <a:moveTo>
                  <a:pt x="7393939" y="206247"/>
                </a:moveTo>
                <a:lnTo>
                  <a:pt x="7390891" y="209295"/>
                </a:lnTo>
                <a:lnTo>
                  <a:pt x="7392987" y="207771"/>
                </a:lnTo>
                <a:lnTo>
                  <a:pt x="7393939" y="206247"/>
                </a:lnTo>
                <a:close/>
              </a:path>
              <a:path w="7442834" h="429895">
                <a:moveTo>
                  <a:pt x="48513" y="206247"/>
                </a:moveTo>
                <a:lnTo>
                  <a:pt x="49322" y="207541"/>
                </a:lnTo>
                <a:lnTo>
                  <a:pt x="50291" y="208025"/>
                </a:lnTo>
                <a:lnTo>
                  <a:pt x="48513" y="206247"/>
                </a:lnTo>
                <a:close/>
              </a:path>
              <a:path w="7442834" h="429895">
                <a:moveTo>
                  <a:pt x="48767" y="207263"/>
                </a:moveTo>
                <a:lnTo>
                  <a:pt x="49529" y="207873"/>
                </a:lnTo>
                <a:lnTo>
                  <a:pt x="49322" y="207541"/>
                </a:lnTo>
                <a:lnTo>
                  <a:pt x="48767" y="207263"/>
                </a:lnTo>
                <a:close/>
              </a:path>
              <a:path w="7442834" h="429895">
                <a:moveTo>
                  <a:pt x="7393685" y="207263"/>
                </a:moveTo>
                <a:lnTo>
                  <a:pt x="7392987" y="207771"/>
                </a:lnTo>
                <a:lnTo>
                  <a:pt x="7393685" y="207263"/>
                </a:lnTo>
                <a:close/>
              </a:path>
              <a:path w="7442834" h="429895">
                <a:moveTo>
                  <a:pt x="7394665" y="205522"/>
                </a:moveTo>
                <a:lnTo>
                  <a:pt x="7393939" y="206247"/>
                </a:lnTo>
                <a:lnTo>
                  <a:pt x="7392987" y="207771"/>
                </a:lnTo>
                <a:lnTo>
                  <a:pt x="7393685" y="207263"/>
                </a:lnTo>
                <a:lnTo>
                  <a:pt x="7394257" y="206501"/>
                </a:lnTo>
                <a:lnTo>
                  <a:pt x="7394665" y="205522"/>
                </a:lnTo>
                <a:close/>
              </a:path>
              <a:path w="7442834" h="429895">
                <a:moveTo>
                  <a:pt x="47788" y="205522"/>
                </a:moveTo>
                <a:lnTo>
                  <a:pt x="48196" y="206501"/>
                </a:lnTo>
                <a:lnTo>
                  <a:pt x="48767" y="207263"/>
                </a:lnTo>
                <a:lnTo>
                  <a:pt x="49322" y="207541"/>
                </a:lnTo>
                <a:lnTo>
                  <a:pt x="48513" y="206247"/>
                </a:lnTo>
                <a:lnTo>
                  <a:pt x="47788" y="205522"/>
                </a:lnTo>
                <a:close/>
              </a:path>
              <a:path w="7442834" h="429895">
                <a:moveTo>
                  <a:pt x="46481" y="204215"/>
                </a:moveTo>
                <a:lnTo>
                  <a:pt x="48196" y="206501"/>
                </a:lnTo>
                <a:lnTo>
                  <a:pt x="47788" y="205522"/>
                </a:lnTo>
                <a:lnTo>
                  <a:pt x="46481" y="204215"/>
                </a:lnTo>
                <a:close/>
              </a:path>
              <a:path w="7442834" h="429895">
                <a:moveTo>
                  <a:pt x="7395971" y="204215"/>
                </a:moveTo>
                <a:lnTo>
                  <a:pt x="7394665" y="205522"/>
                </a:lnTo>
                <a:lnTo>
                  <a:pt x="7394257" y="206501"/>
                </a:lnTo>
                <a:lnTo>
                  <a:pt x="7395971" y="204215"/>
                </a:lnTo>
                <a:close/>
              </a:path>
              <a:path w="7442834" h="429895">
                <a:moveTo>
                  <a:pt x="47243" y="204215"/>
                </a:moveTo>
                <a:lnTo>
                  <a:pt x="47788" y="205522"/>
                </a:lnTo>
                <a:lnTo>
                  <a:pt x="48513" y="206247"/>
                </a:lnTo>
                <a:lnTo>
                  <a:pt x="47243" y="204215"/>
                </a:lnTo>
                <a:close/>
              </a:path>
              <a:path w="7442834" h="429895">
                <a:moveTo>
                  <a:pt x="7395209" y="204215"/>
                </a:moveTo>
                <a:lnTo>
                  <a:pt x="7393939" y="206247"/>
                </a:lnTo>
                <a:lnTo>
                  <a:pt x="7394665" y="205522"/>
                </a:lnTo>
                <a:lnTo>
                  <a:pt x="7395209" y="204215"/>
                </a:lnTo>
                <a:close/>
              </a:path>
              <a:path w="7442834" h="429895">
                <a:moveTo>
                  <a:pt x="47243" y="204215"/>
                </a:moveTo>
                <a:lnTo>
                  <a:pt x="46481" y="204215"/>
                </a:lnTo>
                <a:lnTo>
                  <a:pt x="47788" y="205522"/>
                </a:lnTo>
                <a:lnTo>
                  <a:pt x="47243" y="204215"/>
                </a:lnTo>
                <a:close/>
              </a:path>
              <a:path w="7442834" h="429895">
                <a:moveTo>
                  <a:pt x="7395971" y="204215"/>
                </a:moveTo>
                <a:lnTo>
                  <a:pt x="7395209" y="204215"/>
                </a:lnTo>
                <a:lnTo>
                  <a:pt x="7394665" y="205522"/>
                </a:lnTo>
                <a:lnTo>
                  <a:pt x="7395971" y="204215"/>
                </a:lnTo>
                <a:close/>
              </a:path>
              <a:path w="7442834" h="429895">
                <a:moveTo>
                  <a:pt x="732017" y="128015"/>
                </a:moveTo>
                <a:lnTo>
                  <a:pt x="211395" y="128015"/>
                </a:lnTo>
                <a:lnTo>
                  <a:pt x="156681" y="140207"/>
                </a:lnTo>
                <a:lnTo>
                  <a:pt x="143061" y="140207"/>
                </a:lnTo>
                <a:lnTo>
                  <a:pt x="75437" y="155447"/>
                </a:lnTo>
                <a:lnTo>
                  <a:pt x="59435" y="161543"/>
                </a:lnTo>
                <a:lnTo>
                  <a:pt x="44957" y="167639"/>
                </a:lnTo>
                <a:lnTo>
                  <a:pt x="32003" y="173735"/>
                </a:lnTo>
                <a:lnTo>
                  <a:pt x="23621" y="176783"/>
                </a:lnTo>
                <a:lnTo>
                  <a:pt x="22097" y="179831"/>
                </a:lnTo>
                <a:lnTo>
                  <a:pt x="225412" y="179831"/>
                </a:lnTo>
                <a:lnTo>
                  <a:pt x="255919" y="173735"/>
                </a:lnTo>
                <a:lnTo>
                  <a:pt x="271189" y="173735"/>
                </a:lnTo>
                <a:lnTo>
                  <a:pt x="301713" y="167639"/>
                </a:lnTo>
                <a:lnTo>
                  <a:pt x="316946" y="167639"/>
                </a:lnTo>
                <a:lnTo>
                  <a:pt x="347307" y="161543"/>
                </a:lnTo>
                <a:lnTo>
                  <a:pt x="377458" y="158495"/>
                </a:lnTo>
                <a:lnTo>
                  <a:pt x="392429" y="158495"/>
                </a:lnTo>
                <a:lnTo>
                  <a:pt x="432815" y="152399"/>
                </a:lnTo>
                <a:lnTo>
                  <a:pt x="473963" y="149351"/>
                </a:lnTo>
                <a:lnTo>
                  <a:pt x="531345" y="143255"/>
                </a:lnTo>
                <a:lnTo>
                  <a:pt x="560023" y="143255"/>
                </a:lnTo>
                <a:lnTo>
                  <a:pt x="646029" y="134111"/>
                </a:lnTo>
                <a:lnTo>
                  <a:pt x="674692" y="134111"/>
                </a:lnTo>
                <a:lnTo>
                  <a:pt x="732017" y="128015"/>
                </a:lnTo>
                <a:close/>
              </a:path>
              <a:path w="7442834" h="429895">
                <a:moveTo>
                  <a:pt x="875390" y="118871"/>
                </a:moveTo>
                <a:lnTo>
                  <a:pt x="280139" y="118871"/>
                </a:lnTo>
                <a:lnTo>
                  <a:pt x="252611" y="124967"/>
                </a:lnTo>
                <a:lnTo>
                  <a:pt x="238860" y="124967"/>
                </a:lnTo>
                <a:lnTo>
                  <a:pt x="225120" y="128015"/>
                </a:lnTo>
                <a:lnTo>
                  <a:pt x="760682" y="128015"/>
                </a:lnTo>
                <a:lnTo>
                  <a:pt x="818024" y="121919"/>
                </a:lnTo>
                <a:lnTo>
                  <a:pt x="846703" y="121919"/>
                </a:lnTo>
                <a:lnTo>
                  <a:pt x="875390" y="118871"/>
                </a:lnTo>
                <a:close/>
              </a:path>
              <a:path w="7442834" h="429895">
                <a:moveTo>
                  <a:pt x="7164246" y="118871"/>
                </a:moveTo>
                <a:lnTo>
                  <a:pt x="6566543" y="118871"/>
                </a:lnTo>
                <a:lnTo>
                  <a:pt x="6594312" y="121919"/>
                </a:lnTo>
                <a:lnTo>
                  <a:pt x="6622092" y="121919"/>
                </a:lnTo>
                <a:lnTo>
                  <a:pt x="6649882" y="124967"/>
                </a:lnTo>
                <a:lnTo>
                  <a:pt x="7195743" y="124967"/>
                </a:lnTo>
                <a:lnTo>
                  <a:pt x="7164246" y="118871"/>
                </a:lnTo>
                <a:close/>
              </a:path>
              <a:path w="7442834" h="429895">
                <a:moveTo>
                  <a:pt x="2290309" y="64007"/>
                </a:moveTo>
                <a:lnTo>
                  <a:pt x="928740" y="64007"/>
                </a:lnTo>
                <a:lnTo>
                  <a:pt x="900861" y="67055"/>
                </a:lnTo>
                <a:lnTo>
                  <a:pt x="872985" y="67055"/>
                </a:lnTo>
                <a:lnTo>
                  <a:pt x="817241" y="73151"/>
                </a:lnTo>
                <a:lnTo>
                  <a:pt x="789374" y="73151"/>
                </a:lnTo>
                <a:lnTo>
                  <a:pt x="761510" y="76199"/>
                </a:lnTo>
                <a:lnTo>
                  <a:pt x="733649" y="76199"/>
                </a:lnTo>
                <a:lnTo>
                  <a:pt x="677940" y="82295"/>
                </a:lnTo>
                <a:lnTo>
                  <a:pt x="650091" y="82295"/>
                </a:lnTo>
                <a:lnTo>
                  <a:pt x="566573" y="91439"/>
                </a:lnTo>
                <a:lnTo>
                  <a:pt x="538744" y="91439"/>
                </a:lnTo>
                <a:lnTo>
                  <a:pt x="427481" y="103631"/>
                </a:lnTo>
                <a:lnTo>
                  <a:pt x="348995" y="109727"/>
                </a:lnTo>
                <a:lnTo>
                  <a:pt x="307685" y="115823"/>
                </a:lnTo>
                <a:lnTo>
                  <a:pt x="293911" y="118871"/>
                </a:lnTo>
                <a:lnTo>
                  <a:pt x="904087" y="118871"/>
                </a:lnTo>
                <a:lnTo>
                  <a:pt x="961511" y="112775"/>
                </a:lnTo>
                <a:lnTo>
                  <a:pt x="990242" y="112775"/>
                </a:lnTo>
                <a:lnTo>
                  <a:pt x="1018988" y="109727"/>
                </a:lnTo>
                <a:lnTo>
                  <a:pt x="1047749" y="109727"/>
                </a:lnTo>
                <a:lnTo>
                  <a:pt x="1342692" y="94487"/>
                </a:lnTo>
                <a:lnTo>
                  <a:pt x="1447919" y="91439"/>
                </a:lnTo>
                <a:lnTo>
                  <a:pt x="1553166" y="85343"/>
                </a:lnTo>
                <a:lnTo>
                  <a:pt x="2290309" y="64007"/>
                </a:lnTo>
                <a:close/>
              </a:path>
              <a:path w="7442834" h="429895">
                <a:moveTo>
                  <a:pt x="7132829" y="115823"/>
                </a:moveTo>
                <a:lnTo>
                  <a:pt x="6511058" y="115823"/>
                </a:lnTo>
                <a:lnTo>
                  <a:pt x="6538791" y="118871"/>
                </a:lnTo>
                <a:lnTo>
                  <a:pt x="7148521" y="118871"/>
                </a:lnTo>
                <a:lnTo>
                  <a:pt x="7132829" y="115823"/>
                </a:lnTo>
                <a:close/>
              </a:path>
              <a:path w="7442834" h="429895">
                <a:moveTo>
                  <a:pt x="6512977" y="64007"/>
                </a:moveTo>
                <a:lnTo>
                  <a:pt x="5184552" y="64007"/>
                </a:lnTo>
                <a:lnTo>
                  <a:pt x="5727328" y="79247"/>
                </a:lnTo>
                <a:lnTo>
                  <a:pt x="5835846" y="85343"/>
                </a:lnTo>
                <a:lnTo>
                  <a:pt x="5944348" y="88391"/>
                </a:lnTo>
                <a:lnTo>
                  <a:pt x="6052831" y="94487"/>
                </a:lnTo>
                <a:lnTo>
                  <a:pt x="6161294" y="97535"/>
                </a:lnTo>
                <a:lnTo>
                  <a:pt x="6455663" y="112775"/>
                </a:lnTo>
                <a:lnTo>
                  <a:pt x="6483347" y="115823"/>
                </a:lnTo>
                <a:lnTo>
                  <a:pt x="7117185" y="115823"/>
                </a:lnTo>
                <a:lnTo>
                  <a:pt x="7101602" y="112775"/>
                </a:lnTo>
                <a:lnTo>
                  <a:pt x="7070674" y="109727"/>
                </a:lnTo>
                <a:lnTo>
                  <a:pt x="7055357" y="106679"/>
                </a:lnTo>
                <a:lnTo>
                  <a:pt x="7014971" y="103631"/>
                </a:lnTo>
                <a:lnTo>
                  <a:pt x="6973061" y="97535"/>
                </a:lnTo>
                <a:lnTo>
                  <a:pt x="6944326" y="97535"/>
                </a:lnTo>
                <a:lnTo>
                  <a:pt x="6829372" y="85343"/>
                </a:lnTo>
                <a:lnTo>
                  <a:pt x="6800629" y="85343"/>
                </a:lnTo>
                <a:lnTo>
                  <a:pt x="6743133" y="79247"/>
                </a:lnTo>
                <a:lnTo>
                  <a:pt x="6714380" y="79247"/>
                </a:lnTo>
                <a:lnTo>
                  <a:pt x="6656862" y="73151"/>
                </a:lnTo>
                <a:lnTo>
                  <a:pt x="6628096" y="73151"/>
                </a:lnTo>
                <a:lnTo>
                  <a:pt x="6570549" y="67055"/>
                </a:lnTo>
                <a:lnTo>
                  <a:pt x="6541766" y="67055"/>
                </a:lnTo>
                <a:lnTo>
                  <a:pt x="6512977" y="64007"/>
                </a:lnTo>
                <a:close/>
              </a:path>
              <a:path w="7442834" h="429895">
                <a:moveTo>
                  <a:pt x="4942375" y="9143"/>
                </a:moveTo>
                <a:lnTo>
                  <a:pt x="2473682" y="9143"/>
                </a:lnTo>
                <a:lnTo>
                  <a:pt x="1496067" y="36575"/>
                </a:lnTo>
                <a:lnTo>
                  <a:pt x="1387503" y="42671"/>
                </a:lnTo>
                <a:lnTo>
                  <a:pt x="1278958" y="45719"/>
                </a:lnTo>
                <a:lnTo>
                  <a:pt x="984503" y="60959"/>
                </a:lnTo>
                <a:lnTo>
                  <a:pt x="956621" y="64007"/>
                </a:lnTo>
                <a:lnTo>
                  <a:pt x="2395651" y="64007"/>
                </a:lnTo>
                <a:lnTo>
                  <a:pt x="2606344" y="57911"/>
                </a:lnTo>
                <a:lnTo>
                  <a:pt x="2711690" y="57911"/>
                </a:lnTo>
                <a:lnTo>
                  <a:pt x="2817035" y="54863"/>
                </a:lnTo>
                <a:lnTo>
                  <a:pt x="3027709" y="54863"/>
                </a:lnTo>
                <a:lnTo>
                  <a:pt x="3133035" y="51815"/>
                </a:lnTo>
                <a:lnTo>
                  <a:pt x="3343655" y="51815"/>
                </a:lnTo>
                <a:lnTo>
                  <a:pt x="3531107" y="48767"/>
                </a:lnTo>
                <a:lnTo>
                  <a:pt x="6207251" y="48767"/>
                </a:lnTo>
                <a:lnTo>
                  <a:pt x="6101917" y="42671"/>
                </a:lnTo>
                <a:lnTo>
                  <a:pt x="5891196" y="36575"/>
                </a:lnTo>
                <a:lnTo>
                  <a:pt x="5785812" y="30479"/>
                </a:lnTo>
                <a:lnTo>
                  <a:pt x="5258719" y="15239"/>
                </a:lnTo>
                <a:lnTo>
                  <a:pt x="5153276" y="15239"/>
                </a:lnTo>
                <a:lnTo>
                  <a:pt x="4942375" y="9143"/>
                </a:lnTo>
                <a:close/>
              </a:path>
              <a:path w="7442834" h="429895">
                <a:moveTo>
                  <a:pt x="6207251" y="48767"/>
                </a:moveTo>
                <a:lnTo>
                  <a:pt x="3911345" y="48767"/>
                </a:lnTo>
                <a:lnTo>
                  <a:pt x="4098797" y="51815"/>
                </a:lnTo>
                <a:lnTo>
                  <a:pt x="4315907" y="51815"/>
                </a:lnTo>
                <a:lnTo>
                  <a:pt x="4424476" y="54863"/>
                </a:lnTo>
                <a:lnTo>
                  <a:pt x="4641633" y="54863"/>
                </a:lnTo>
                <a:lnTo>
                  <a:pt x="4750218" y="57911"/>
                </a:lnTo>
                <a:lnTo>
                  <a:pt x="4858804" y="57911"/>
                </a:lnTo>
                <a:lnTo>
                  <a:pt x="5075973" y="64007"/>
                </a:lnTo>
                <a:lnTo>
                  <a:pt x="6484182" y="64007"/>
                </a:lnTo>
                <a:lnTo>
                  <a:pt x="6455379" y="60959"/>
                </a:lnTo>
                <a:lnTo>
                  <a:pt x="6426569" y="60959"/>
                </a:lnTo>
                <a:lnTo>
                  <a:pt x="6397751" y="57911"/>
                </a:lnTo>
                <a:lnTo>
                  <a:pt x="6207251" y="48767"/>
                </a:lnTo>
                <a:close/>
              </a:path>
              <a:path w="7442834" h="429895">
                <a:moveTo>
                  <a:pt x="4731465" y="6095"/>
                </a:moveTo>
                <a:lnTo>
                  <a:pt x="2690998" y="6095"/>
                </a:lnTo>
                <a:lnTo>
                  <a:pt x="2582339" y="9143"/>
                </a:lnTo>
                <a:lnTo>
                  <a:pt x="4836921" y="9143"/>
                </a:lnTo>
                <a:lnTo>
                  <a:pt x="4731465" y="6095"/>
                </a:lnTo>
                <a:close/>
              </a:path>
              <a:path w="7442834" h="429895">
                <a:moveTo>
                  <a:pt x="4520558" y="3047"/>
                </a:moveTo>
                <a:lnTo>
                  <a:pt x="2908313" y="3047"/>
                </a:lnTo>
                <a:lnTo>
                  <a:pt x="2799656" y="6095"/>
                </a:lnTo>
                <a:lnTo>
                  <a:pt x="4626011" y="6095"/>
                </a:lnTo>
                <a:lnTo>
                  <a:pt x="4520558" y="3047"/>
                </a:lnTo>
                <a:close/>
              </a:path>
              <a:path w="7442834" h="429895">
                <a:moveTo>
                  <a:pt x="4204227" y="0"/>
                </a:moveTo>
                <a:lnTo>
                  <a:pt x="3234258" y="0"/>
                </a:lnTo>
                <a:lnTo>
                  <a:pt x="3125616" y="3047"/>
                </a:lnTo>
                <a:lnTo>
                  <a:pt x="4309665" y="3047"/>
                </a:lnTo>
                <a:lnTo>
                  <a:pt x="42042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654" y="6733031"/>
            <a:ext cx="6452235" cy="429895"/>
          </a:xfrm>
          <a:custGeom>
            <a:avLst/>
            <a:gdLst/>
            <a:ahLst/>
            <a:cxnLst/>
            <a:rect l="l" t="t" r="r" b="b"/>
            <a:pathLst>
              <a:path w="6452234" h="429895">
                <a:moveTo>
                  <a:pt x="3843661" y="426719"/>
                </a:moveTo>
                <a:lnTo>
                  <a:pt x="2616492" y="426719"/>
                </a:lnTo>
                <a:lnTo>
                  <a:pt x="2710584" y="429767"/>
                </a:lnTo>
                <a:lnTo>
                  <a:pt x="3746811" y="429767"/>
                </a:lnTo>
                <a:lnTo>
                  <a:pt x="3843661" y="426719"/>
                </a:lnTo>
                <a:close/>
              </a:path>
              <a:path w="6452234" h="429895">
                <a:moveTo>
                  <a:pt x="2028021" y="365759"/>
                </a:moveTo>
                <a:lnTo>
                  <a:pt x="810459" y="365759"/>
                </a:lnTo>
                <a:lnTo>
                  <a:pt x="832724" y="368807"/>
                </a:lnTo>
                <a:lnTo>
                  <a:pt x="854963" y="368807"/>
                </a:lnTo>
                <a:lnTo>
                  <a:pt x="1110396" y="384047"/>
                </a:lnTo>
                <a:lnTo>
                  <a:pt x="1204341" y="387095"/>
                </a:lnTo>
                <a:lnTo>
                  <a:pt x="1298336" y="393191"/>
                </a:lnTo>
                <a:lnTo>
                  <a:pt x="1392377" y="396239"/>
                </a:lnTo>
                <a:lnTo>
                  <a:pt x="1486457" y="402335"/>
                </a:lnTo>
                <a:lnTo>
                  <a:pt x="1957257" y="417575"/>
                </a:lnTo>
                <a:lnTo>
                  <a:pt x="2051459" y="417575"/>
                </a:lnTo>
                <a:lnTo>
                  <a:pt x="2239859" y="423671"/>
                </a:lnTo>
                <a:lnTo>
                  <a:pt x="2334046" y="423671"/>
                </a:lnTo>
                <a:lnTo>
                  <a:pt x="2428218" y="426719"/>
                </a:lnTo>
                <a:lnTo>
                  <a:pt x="4037432" y="426719"/>
                </a:lnTo>
                <a:lnTo>
                  <a:pt x="4231268" y="420623"/>
                </a:lnTo>
                <a:lnTo>
                  <a:pt x="4328199" y="420623"/>
                </a:lnTo>
                <a:lnTo>
                  <a:pt x="5103332" y="396239"/>
                </a:lnTo>
                <a:lnTo>
                  <a:pt x="5200116" y="390143"/>
                </a:lnTo>
                <a:lnTo>
                  <a:pt x="5296859" y="387095"/>
                </a:lnTo>
                <a:lnTo>
                  <a:pt x="5393534" y="380999"/>
                </a:lnTo>
                <a:lnTo>
                  <a:pt x="2898647" y="380999"/>
                </a:lnTo>
                <a:lnTo>
                  <a:pt x="2801908" y="377951"/>
                </a:lnTo>
                <a:lnTo>
                  <a:pt x="2608425" y="377951"/>
                </a:lnTo>
                <a:lnTo>
                  <a:pt x="2511684" y="374903"/>
                </a:lnTo>
                <a:lnTo>
                  <a:pt x="2414944" y="374903"/>
                </a:lnTo>
                <a:lnTo>
                  <a:pt x="2318207" y="371855"/>
                </a:lnTo>
                <a:lnTo>
                  <a:pt x="2221474" y="371855"/>
                </a:lnTo>
                <a:lnTo>
                  <a:pt x="2028021" y="365759"/>
                </a:lnTo>
                <a:close/>
              </a:path>
              <a:path w="6452234" h="429895">
                <a:moveTo>
                  <a:pt x="6197797" y="310895"/>
                </a:moveTo>
                <a:lnTo>
                  <a:pt x="5681961" y="310895"/>
                </a:lnTo>
                <a:lnTo>
                  <a:pt x="5637499" y="316991"/>
                </a:lnTo>
                <a:lnTo>
                  <a:pt x="5593079" y="316991"/>
                </a:lnTo>
                <a:lnTo>
                  <a:pt x="5541263" y="320039"/>
                </a:lnTo>
                <a:lnTo>
                  <a:pt x="5487161" y="326135"/>
                </a:lnTo>
                <a:lnTo>
                  <a:pt x="5432297" y="329183"/>
                </a:lnTo>
                <a:lnTo>
                  <a:pt x="5338427" y="332231"/>
                </a:lnTo>
                <a:lnTo>
                  <a:pt x="5244543" y="338327"/>
                </a:lnTo>
                <a:lnTo>
                  <a:pt x="5150646" y="341375"/>
                </a:lnTo>
                <a:lnTo>
                  <a:pt x="5056736" y="347471"/>
                </a:lnTo>
                <a:lnTo>
                  <a:pt x="4399100" y="368807"/>
                </a:lnTo>
                <a:lnTo>
                  <a:pt x="4305123" y="368807"/>
                </a:lnTo>
                <a:lnTo>
                  <a:pt x="4117156" y="374903"/>
                </a:lnTo>
                <a:lnTo>
                  <a:pt x="3929176" y="374903"/>
                </a:lnTo>
                <a:lnTo>
                  <a:pt x="3835183" y="377951"/>
                </a:lnTo>
                <a:lnTo>
                  <a:pt x="3647197" y="377951"/>
                </a:lnTo>
                <a:lnTo>
                  <a:pt x="3553205" y="380999"/>
                </a:lnTo>
                <a:lnTo>
                  <a:pt x="5393534" y="380999"/>
                </a:lnTo>
                <a:lnTo>
                  <a:pt x="5647943" y="365759"/>
                </a:lnTo>
                <a:lnTo>
                  <a:pt x="5669537" y="362711"/>
                </a:lnTo>
                <a:lnTo>
                  <a:pt x="5691130" y="362711"/>
                </a:lnTo>
                <a:lnTo>
                  <a:pt x="5712722" y="359663"/>
                </a:lnTo>
                <a:lnTo>
                  <a:pt x="5734313" y="359663"/>
                </a:lnTo>
                <a:lnTo>
                  <a:pt x="5755902" y="356615"/>
                </a:lnTo>
                <a:lnTo>
                  <a:pt x="5777489" y="356615"/>
                </a:lnTo>
                <a:lnTo>
                  <a:pt x="5799073" y="353567"/>
                </a:lnTo>
                <a:lnTo>
                  <a:pt x="5820655" y="353567"/>
                </a:lnTo>
                <a:lnTo>
                  <a:pt x="5842233" y="350519"/>
                </a:lnTo>
                <a:lnTo>
                  <a:pt x="5863807" y="350519"/>
                </a:lnTo>
                <a:lnTo>
                  <a:pt x="5906941" y="344423"/>
                </a:lnTo>
                <a:lnTo>
                  <a:pt x="5928501" y="344423"/>
                </a:lnTo>
                <a:lnTo>
                  <a:pt x="5971602" y="338327"/>
                </a:lnTo>
                <a:lnTo>
                  <a:pt x="5993144" y="338327"/>
                </a:lnTo>
                <a:lnTo>
                  <a:pt x="6079235" y="326135"/>
                </a:lnTo>
                <a:lnTo>
                  <a:pt x="6147832" y="320039"/>
                </a:lnTo>
                <a:lnTo>
                  <a:pt x="6172703" y="316991"/>
                </a:lnTo>
                <a:lnTo>
                  <a:pt x="6197797" y="310895"/>
                </a:lnTo>
                <a:close/>
              </a:path>
              <a:path w="6452234" h="429895">
                <a:moveTo>
                  <a:pt x="678694" y="304799"/>
                </a:moveTo>
                <a:lnTo>
                  <a:pt x="215746" y="304799"/>
                </a:lnTo>
                <a:lnTo>
                  <a:pt x="257141" y="313943"/>
                </a:lnTo>
                <a:lnTo>
                  <a:pt x="270875" y="313943"/>
                </a:lnTo>
                <a:lnTo>
                  <a:pt x="284550" y="316991"/>
                </a:lnTo>
                <a:lnTo>
                  <a:pt x="311656" y="320039"/>
                </a:lnTo>
                <a:lnTo>
                  <a:pt x="325054" y="323087"/>
                </a:lnTo>
                <a:lnTo>
                  <a:pt x="338327" y="323087"/>
                </a:lnTo>
                <a:lnTo>
                  <a:pt x="372617" y="326135"/>
                </a:lnTo>
                <a:lnTo>
                  <a:pt x="409193" y="332231"/>
                </a:lnTo>
                <a:lnTo>
                  <a:pt x="431340" y="335279"/>
                </a:lnTo>
                <a:lnTo>
                  <a:pt x="453521" y="335279"/>
                </a:lnTo>
                <a:lnTo>
                  <a:pt x="520242" y="344423"/>
                </a:lnTo>
                <a:lnTo>
                  <a:pt x="542530" y="344423"/>
                </a:lnTo>
                <a:lnTo>
                  <a:pt x="587158" y="350519"/>
                </a:lnTo>
                <a:lnTo>
                  <a:pt x="609491" y="350519"/>
                </a:lnTo>
                <a:lnTo>
                  <a:pt x="631833" y="353567"/>
                </a:lnTo>
                <a:lnTo>
                  <a:pt x="654179" y="353567"/>
                </a:lnTo>
                <a:lnTo>
                  <a:pt x="676527" y="356615"/>
                </a:lnTo>
                <a:lnTo>
                  <a:pt x="698873" y="356615"/>
                </a:lnTo>
                <a:lnTo>
                  <a:pt x="743546" y="362711"/>
                </a:lnTo>
                <a:lnTo>
                  <a:pt x="765867" y="362711"/>
                </a:lnTo>
                <a:lnTo>
                  <a:pt x="788172" y="365759"/>
                </a:lnTo>
                <a:lnTo>
                  <a:pt x="1931304" y="365759"/>
                </a:lnTo>
                <a:lnTo>
                  <a:pt x="1544517" y="353567"/>
                </a:lnTo>
                <a:lnTo>
                  <a:pt x="1447846" y="347471"/>
                </a:lnTo>
                <a:lnTo>
                  <a:pt x="1254541" y="341375"/>
                </a:lnTo>
                <a:lnTo>
                  <a:pt x="1157909" y="335279"/>
                </a:lnTo>
                <a:lnTo>
                  <a:pt x="1061292" y="332231"/>
                </a:lnTo>
                <a:lnTo>
                  <a:pt x="964691" y="326135"/>
                </a:lnTo>
                <a:lnTo>
                  <a:pt x="910589" y="320039"/>
                </a:lnTo>
                <a:lnTo>
                  <a:pt x="807719" y="313943"/>
                </a:lnTo>
                <a:lnTo>
                  <a:pt x="743092" y="310895"/>
                </a:lnTo>
                <a:lnTo>
                  <a:pt x="721605" y="307847"/>
                </a:lnTo>
                <a:lnTo>
                  <a:pt x="700140" y="307847"/>
                </a:lnTo>
                <a:lnTo>
                  <a:pt x="678694" y="304799"/>
                </a:lnTo>
                <a:close/>
              </a:path>
              <a:path w="6452234" h="429895">
                <a:moveTo>
                  <a:pt x="6223032" y="307847"/>
                </a:moveTo>
                <a:lnTo>
                  <a:pt x="5726449" y="307847"/>
                </a:lnTo>
                <a:lnTo>
                  <a:pt x="5704202" y="310895"/>
                </a:lnTo>
                <a:lnTo>
                  <a:pt x="6210402" y="310895"/>
                </a:lnTo>
                <a:lnTo>
                  <a:pt x="6223032" y="307847"/>
                </a:lnTo>
                <a:close/>
              </a:path>
              <a:path w="6452234" h="429895">
                <a:moveTo>
                  <a:pt x="6392417" y="214714"/>
                </a:moveTo>
                <a:lnTo>
                  <a:pt x="6388607" y="216407"/>
                </a:lnTo>
                <a:lnTo>
                  <a:pt x="6379463" y="222503"/>
                </a:lnTo>
                <a:lnTo>
                  <a:pt x="6368033" y="225551"/>
                </a:lnTo>
                <a:lnTo>
                  <a:pt x="6238794" y="256031"/>
                </a:lnTo>
                <a:lnTo>
                  <a:pt x="6225644" y="256031"/>
                </a:lnTo>
                <a:lnTo>
                  <a:pt x="6199305" y="262127"/>
                </a:lnTo>
                <a:lnTo>
                  <a:pt x="6186131" y="262127"/>
                </a:lnTo>
                <a:lnTo>
                  <a:pt x="6172962" y="265175"/>
                </a:lnTo>
                <a:lnTo>
                  <a:pt x="6159805" y="265175"/>
                </a:lnTo>
                <a:lnTo>
                  <a:pt x="6146666" y="268223"/>
                </a:lnTo>
                <a:lnTo>
                  <a:pt x="6133553" y="268223"/>
                </a:lnTo>
                <a:lnTo>
                  <a:pt x="6120472" y="271271"/>
                </a:lnTo>
                <a:lnTo>
                  <a:pt x="6107429" y="271271"/>
                </a:lnTo>
                <a:lnTo>
                  <a:pt x="6073139" y="277367"/>
                </a:lnTo>
                <a:lnTo>
                  <a:pt x="6037325" y="280415"/>
                </a:lnTo>
                <a:lnTo>
                  <a:pt x="5970924" y="289559"/>
                </a:lnTo>
                <a:lnTo>
                  <a:pt x="5948751" y="289559"/>
                </a:lnTo>
                <a:lnTo>
                  <a:pt x="5904359" y="295655"/>
                </a:lnTo>
                <a:lnTo>
                  <a:pt x="5882144" y="295655"/>
                </a:lnTo>
                <a:lnTo>
                  <a:pt x="5837684" y="301751"/>
                </a:lnTo>
                <a:lnTo>
                  <a:pt x="5815442" y="301751"/>
                </a:lnTo>
                <a:lnTo>
                  <a:pt x="5793196" y="304799"/>
                </a:lnTo>
                <a:lnTo>
                  <a:pt x="5770947" y="304799"/>
                </a:lnTo>
                <a:lnTo>
                  <a:pt x="5748698" y="307847"/>
                </a:lnTo>
                <a:lnTo>
                  <a:pt x="6235676" y="307847"/>
                </a:lnTo>
                <a:lnTo>
                  <a:pt x="6273594" y="298703"/>
                </a:lnTo>
                <a:lnTo>
                  <a:pt x="6286193" y="298703"/>
                </a:lnTo>
                <a:lnTo>
                  <a:pt x="6384797" y="274319"/>
                </a:lnTo>
                <a:lnTo>
                  <a:pt x="6399275" y="268223"/>
                </a:lnTo>
                <a:lnTo>
                  <a:pt x="6412229" y="262127"/>
                </a:lnTo>
                <a:lnTo>
                  <a:pt x="6431279" y="249935"/>
                </a:lnTo>
                <a:lnTo>
                  <a:pt x="6433565" y="249935"/>
                </a:lnTo>
                <a:lnTo>
                  <a:pt x="6442709" y="240791"/>
                </a:lnTo>
                <a:lnTo>
                  <a:pt x="6443471" y="237743"/>
                </a:lnTo>
                <a:lnTo>
                  <a:pt x="6446519" y="234695"/>
                </a:lnTo>
                <a:lnTo>
                  <a:pt x="6449567" y="228599"/>
                </a:lnTo>
                <a:lnTo>
                  <a:pt x="6450329" y="225551"/>
                </a:lnTo>
                <a:lnTo>
                  <a:pt x="6403847" y="225551"/>
                </a:lnTo>
                <a:lnTo>
                  <a:pt x="6402831" y="223519"/>
                </a:lnTo>
                <a:lnTo>
                  <a:pt x="6400799" y="221197"/>
                </a:lnTo>
                <a:lnTo>
                  <a:pt x="6397751" y="219455"/>
                </a:lnTo>
                <a:lnTo>
                  <a:pt x="6392417" y="214714"/>
                </a:lnTo>
                <a:close/>
              </a:path>
              <a:path w="6452234" h="429895">
                <a:moveTo>
                  <a:pt x="194485" y="249935"/>
                </a:moveTo>
                <a:lnTo>
                  <a:pt x="20573" y="249935"/>
                </a:lnTo>
                <a:lnTo>
                  <a:pt x="30479" y="256031"/>
                </a:lnTo>
                <a:lnTo>
                  <a:pt x="67817" y="274319"/>
                </a:lnTo>
                <a:lnTo>
                  <a:pt x="201939" y="304799"/>
                </a:lnTo>
                <a:lnTo>
                  <a:pt x="657265" y="304799"/>
                </a:lnTo>
                <a:lnTo>
                  <a:pt x="635848" y="301751"/>
                </a:lnTo>
                <a:lnTo>
                  <a:pt x="614442" y="301751"/>
                </a:lnTo>
                <a:lnTo>
                  <a:pt x="571645" y="295655"/>
                </a:lnTo>
                <a:lnTo>
                  <a:pt x="550249" y="295655"/>
                </a:lnTo>
                <a:lnTo>
                  <a:pt x="507445" y="289559"/>
                </a:lnTo>
                <a:lnTo>
                  <a:pt x="486031" y="289559"/>
                </a:lnTo>
                <a:lnTo>
                  <a:pt x="443163" y="283463"/>
                </a:lnTo>
                <a:lnTo>
                  <a:pt x="421702" y="283463"/>
                </a:lnTo>
                <a:lnTo>
                  <a:pt x="378713" y="277367"/>
                </a:lnTo>
                <a:lnTo>
                  <a:pt x="344423" y="271271"/>
                </a:lnTo>
                <a:lnTo>
                  <a:pt x="307607" y="268223"/>
                </a:lnTo>
                <a:lnTo>
                  <a:pt x="282440" y="265175"/>
                </a:lnTo>
                <a:lnTo>
                  <a:pt x="269853" y="262127"/>
                </a:lnTo>
                <a:lnTo>
                  <a:pt x="257268" y="262127"/>
                </a:lnTo>
                <a:lnTo>
                  <a:pt x="232117" y="256031"/>
                </a:lnTo>
                <a:lnTo>
                  <a:pt x="219557" y="256031"/>
                </a:lnTo>
                <a:lnTo>
                  <a:pt x="194485" y="249935"/>
                </a:lnTo>
                <a:close/>
              </a:path>
              <a:path w="6452234" h="429895">
                <a:moveTo>
                  <a:pt x="503279" y="140207"/>
                </a:moveTo>
                <a:lnTo>
                  <a:pt x="128096" y="140207"/>
                </a:lnTo>
                <a:lnTo>
                  <a:pt x="103433" y="146303"/>
                </a:lnTo>
                <a:lnTo>
                  <a:pt x="91216" y="152399"/>
                </a:lnTo>
                <a:lnTo>
                  <a:pt x="67055" y="158495"/>
                </a:lnTo>
                <a:lnTo>
                  <a:pt x="52577" y="161543"/>
                </a:lnTo>
                <a:lnTo>
                  <a:pt x="39623" y="167639"/>
                </a:lnTo>
                <a:lnTo>
                  <a:pt x="28193" y="173735"/>
                </a:lnTo>
                <a:lnTo>
                  <a:pt x="20573" y="179831"/>
                </a:lnTo>
                <a:lnTo>
                  <a:pt x="18287" y="179831"/>
                </a:lnTo>
                <a:lnTo>
                  <a:pt x="17525" y="182879"/>
                </a:lnTo>
                <a:lnTo>
                  <a:pt x="12191" y="185927"/>
                </a:lnTo>
                <a:lnTo>
                  <a:pt x="9143" y="188975"/>
                </a:lnTo>
                <a:lnTo>
                  <a:pt x="8381" y="192023"/>
                </a:lnTo>
                <a:lnTo>
                  <a:pt x="5333" y="198119"/>
                </a:lnTo>
                <a:lnTo>
                  <a:pt x="3809" y="198119"/>
                </a:lnTo>
                <a:lnTo>
                  <a:pt x="2285" y="201167"/>
                </a:lnTo>
                <a:lnTo>
                  <a:pt x="1523" y="204215"/>
                </a:lnTo>
                <a:lnTo>
                  <a:pt x="761" y="210311"/>
                </a:lnTo>
                <a:lnTo>
                  <a:pt x="0" y="213359"/>
                </a:lnTo>
                <a:lnTo>
                  <a:pt x="0" y="216407"/>
                </a:lnTo>
                <a:lnTo>
                  <a:pt x="761" y="219455"/>
                </a:lnTo>
                <a:lnTo>
                  <a:pt x="1523" y="225551"/>
                </a:lnTo>
                <a:lnTo>
                  <a:pt x="2285" y="228599"/>
                </a:lnTo>
                <a:lnTo>
                  <a:pt x="5333" y="234695"/>
                </a:lnTo>
                <a:lnTo>
                  <a:pt x="8381" y="237743"/>
                </a:lnTo>
                <a:lnTo>
                  <a:pt x="9143" y="240791"/>
                </a:lnTo>
                <a:lnTo>
                  <a:pt x="18287" y="249935"/>
                </a:lnTo>
                <a:lnTo>
                  <a:pt x="181978" y="249935"/>
                </a:lnTo>
                <a:lnTo>
                  <a:pt x="83057" y="225551"/>
                </a:lnTo>
                <a:lnTo>
                  <a:pt x="47243" y="225551"/>
                </a:lnTo>
                <a:lnTo>
                  <a:pt x="48876" y="222939"/>
                </a:lnTo>
                <a:lnTo>
                  <a:pt x="49021" y="222503"/>
                </a:lnTo>
                <a:lnTo>
                  <a:pt x="48767" y="222503"/>
                </a:lnTo>
                <a:lnTo>
                  <a:pt x="49148" y="222122"/>
                </a:lnTo>
                <a:lnTo>
                  <a:pt x="50291" y="218693"/>
                </a:lnTo>
                <a:lnTo>
                  <a:pt x="50291" y="214121"/>
                </a:lnTo>
                <a:lnTo>
                  <a:pt x="49094" y="210529"/>
                </a:lnTo>
                <a:lnTo>
                  <a:pt x="48767" y="210311"/>
                </a:lnTo>
                <a:lnTo>
                  <a:pt x="49021" y="210311"/>
                </a:lnTo>
                <a:lnTo>
                  <a:pt x="48283" y="208095"/>
                </a:lnTo>
                <a:lnTo>
                  <a:pt x="47243" y="207263"/>
                </a:lnTo>
                <a:lnTo>
                  <a:pt x="78104" y="207263"/>
                </a:lnTo>
                <a:lnTo>
                  <a:pt x="83819" y="204215"/>
                </a:lnTo>
                <a:lnTo>
                  <a:pt x="174015" y="182879"/>
                </a:lnTo>
                <a:lnTo>
                  <a:pt x="187033" y="182879"/>
                </a:lnTo>
                <a:lnTo>
                  <a:pt x="226224" y="173735"/>
                </a:lnTo>
                <a:lnTo>
                  <a:pt x="239325" y="173735"/>
                </a:lnTo>
                <a:lnTo>
                  <a:pt x="265568" y="167639"/>
                </a:lnTo>
                <a:lnTo>
                  <a:pt x="278704" y="167639"/>
                </a:lnTo>
                <a:lnTo>
                  <a:pt x="291846" y="164591"/>
                </a:lnTo>
                <a:lnTo>
                  <a:pt x="304992" y="164591"/>
                </a:lnTo>
                <a:lnTo>
                  <a:pt x="318138" y="161543"/>
                </a:lnTo>
                <a:lnTo>
                  <a:pt x="331283" y="161543"/>
                </a:lnTo>
                <a:lnTo>
                  <a:pt x="344423" y="158495"/>
                </a:lnTo>
                <a:lnTo>
                  <a:pt x="378713" y="152399"/>
                </a:lnTo>
                <a:lnTo>
                  <a:pt x="414527" y="149351"/>
                </a:lnTo>
                <a:lnTo>
                  <a:pt x="436712" y="149351"/>
                </a:lnTo>
                <a:lnTo>
                  <a:pt x="503279" y="140207"/>
                </a:lnTo>
                <a:close/>
              </a:path>
              <a:path w="6452234" h="429895">
                <a:moveTo>
                  <a:pt x="48876" y="222939"/>
                </a:moveTo>
                <a:lnTo>
                  <a:pt x="47243" y="225551"/>
                </a:lnTo>
                <a:lnTo>
                  <a:pt x="48615" y="223723"/>
                </a:lnTo>
                <a:lnTo>
                  <a:pt x="48876" y="222939"/>
                </a:lnTo>
                <a:close/>
              </a:path>
              <a:path w="6452234" h="429895">
                <a:moveTo>
                  <a:pt x="48615" y="223723"/>
                </a:moveTo>
                <a:lnTo>
                  <a:pt x="47243" y="225551"/>
                </a:lnTo>
                <a:lnTo>
                  <a:pt x="48005" y="225551"/>
                </a:lnTo>
                <a:lnTo>
                  <a:pt x="48615" y="223723"/>
                </a:lnTo>
                <a:close/>
              </a:path>
              <a:path w="6452234" h="429895">
                <a:moveTo>
                  <a:pt x="49529" y="222503"/>
                </a:moveTo>
                <a:lnTo>
                  <a:pt x="48615" y="223723"/>
                </a:lnTo>
                <a:lnTo>
                  <a:pt x="48005" y="225551"/>
                </a:lnTo>
                <a:lnTo>
                  <a:pt x="49529" y="222503"/>
                </a:lnTo>
                <a:close/>
              </a:path>
              <a:path w="6452234" h="429895">
                <a:moveTo>
                  <a:pt x="58553" y="215445"/>
                </a:moveTo>
                <a:lnTo>
                  <a:pt x="56387" y="216407"/>
                </a:lnTo>
                <a:lnTo>
                  <a:pt x="50672" y="220979"/>
                </a:lnTo>
                <a:lnTo>
                  <a:pt x="49529" y="222503"/>
                </a:lnTo>
                <a:lnTo>
                  <a:pt x="48005" y="225551"/>
                </a:lnTo>
                <a:lnTo>
                  <a:pt x="83057" y="225551"/>
                </a:lnTo>
                <a:lnTo>
                  <a:pt x="70865" y="219455"/>
                </a:lnTo>
                <a:lnTo>
                  <a:pt x="60959" y="216407"/>
                </a:lnTo>
                <a:lnTo>
                  <a:pt x="58553" y="215445"/>
                </a:lnTo>
                <a:close/>
              </a:path>
              <a:path w="6452234" h="429895">
                <a:moveTo>
                  <a:pt x="6402831" y="223519"/>
                </a:moveTo>
                <a:lnTo>
                  <a:pt x="6403847" y="225551"/>
                </a:lnTo>
                <a:lnTo>
                  <a:pt x="6403155" y="223889"/>
                </a:lnTo>
                <a:lnTo>
                  <a:pt x="6402831" y="223519"/>
                </a:lnTo>
                <a:close/>
              </a:path>
              <a:path w="6452234" h="429895">
                <a:moveTo>
                  <a:pt x="6403155" y="223889"/>
                </a:moveTo>
                <a:lnTo>
                  <a:pt x="6403847" y="225551"/>
                </a:lnTo>
                <a:lnTo>
                  <a:pt x="6404609" y="225551"/>
                </a:lnTo>
                <a:lnTo>
                  <a:pt x="6403155" y="223889"/>
                </a:lnTo>
                <a:close/>
              </a:path>
              <a:path w="6452234" h="429895">
                <a:moveTo>
                  <a:pt x="6402419" y="222122"/>
                </a:moveTo>
                <a:lnTo>
                  <a:pt x="6403155" y="223889"/>
                </a:lnTo>
                <a:lnTo>
                  <a:pt x="6404609" y="225551"/>
                </a:lnTo>
                <a:lnTo>
                  <a:pt x="6402493" y="222165"/>
                </a:lnTo>
                <a:close/>
              </a:path>
              <a:path w="6452234" h="429895">
                <a:moveTo>
                  <a:pt x="6402493" y="222165"/>
                </a:moveTo>
                <a:lnTo>
                  <a:pt x="6404609" y="225551"/>
                </a:lnTo>
                <a:lnTo>
                  <a:pt x="6450329" y="225551"/>
                </a:lnTo>
                <a:lnTo>
                  <a:pt x="6450710" y="222503"/>
                </a:lnTo>
                <a:lnTo>
                  <a:pt x="6403085" y="222503"/>
                </a:lnTo>
                <a:lnTo>
                  <a:pt x="6402493" y="222165"/>
                </a:lnTo>
                <a:close/>
              </a:path>
              <a:path w="6452234" h="429895">
                <a:moveTo>
                  <a:pt x="6402019" y="221894"/>
                </a:moveTo>
                <a:lnTo>
                  <a:pt x="6402831" y="223519"/>
                </a:lnTo>
                <a:lnTo>
                  <a:pt x="6403155" y="223889"/>
                </a:lnTo>
                <a:lnTo>
                  <a:pt x="6402419" y="222122"/>
                </a:lnTo>
                <a:lnTo>
                  <a:pt x="6402019" y="221894"/>
                </a:lnTo>
                <a:close/>
              </a:path>
              <a:path w="6452234" h="429895">
                <a:moveTo>
                  <a:pt x="50037" y="221487"/>
                </a:moveTo>
                <a:lnTo>
                  <a:pt x="49529" y="221894"/>
                </a:lnTo>
                <a:lnTo>
                  <a:pt x="48876" y="222939"/>
                </a:lnTo>
                <a:lnTo>
                  <a:pt x="48615" y="223723"/>
                </a:lnTo>
                <a:lnTo>
                  <a:pt x="49529" y="222503"/>
                </a:lnTo>
                <a:lnTo>
                  <a:pt x="50037" y="221487"/>
                </a:lnTo>
                <a:close/>
              </a:path>
              <a:path w="6452234" h="429895">
                <a:moveTo>
                  <a:pt x="6400799" y="221197"/>
                </a:moveTo>
                <a:lnTo>
                  <a:pt x="6402831" y="223519"/>
                </a:lnTo>
                <a:lnTo>
                  <a:pt x="6402019" y="221894"/>
                </a:lnTo>
                <a:lnTo>
                  <a:pt x="6400799" y="221197"/>
                </a:lnTo>
                <a:close/>
              </a:path>
              <a:path w="6452234" h="429895">
                <a:moveTo>
                  <a:pt x="49529" y="221894"/>
                </a:moveTo>
                <a:lnTo>
                  <a:pt x="49114" y="222226"/>
                </a:lnTo>
                <a:lnTo>
                  <a:pt x="48876" y="222939"/>
                </a:lnTo>
                <a:lnTo>
                  <a:pt x="49529" y="221894"/>
                </a:lnTo>
                <a:close/>
              </a:path>
              <a:path w="6452234" h="429895">
                <a:moveTo>
                  <a:pt x="49148" y="222122"/>
                </a:moveTo>
                <a:lnTo>
                  <a:pt x="48767" y="222503"/>
                </a:lnTo>
                <a:lnTo>
                  <a:pt x="49114" y="222226"/>
                </a:lnTo>
                <a:close/>
              </a:path>
              <a:path w="6452234" h="429895">
                <a:moveTo>
                  <a:pt x="49114" y="222226"/>
                </a:moveTo>
                <a:lnTo>
                  <a:pt x="48767" y="222503"/>
                </a:lnTo>
                <a:lnTo>
                  <a:pt x="49021" y="222503"/>
                </a:lnTo>
                <a:lnTo>
                  <a:pt x="49114" y="222226"/>
                </a:lnTo>
                <a:close/>
              </a:path>
              <a:path w="6452234" h="429895">
                <a:moveTo>
                  <a:pt x="50672" y="220979"/>
                </a:moveTo>
                <a:lnTo>
                  <a:pt x="50037" y="221487"/>
                </a:lnTo>
                <a:lnTo>
                  <a:pt x="49529" y="222503"/>
                </a:lnTo>
                <a:lnTo>
                  <a:pt x="50672" y="220979"/>
                </a:lnTo>
                <a:close/>
              </a:path>
              <a:path w="6452234" h="429895">
                <a:moveTo>
                  <a:pt x="6402323" y="221894"/>
                </a:moveTo>
                <a:lnTo>
                  <a:pt x="6402493" y="222165"/>
                </a:lnTo>
                <a:lnTo>
                  <a:pt x="6403085" y="222503"/>
                </a:lnTo>
                <a:lnTo>
                  <a:pt x="6402323" y="221894"/>
                </a:lnTo>
                <a:close/>
              </a:path>
              <a:path w="6452234" h="429895">
                <a:moveTo>
                  <a:pt x="6400037" y="216407"/>
                </a:moveTo>
                <a:lnTo>
                  <a:pt x="6402323" y="221894"/>
                </a:lnTo>
                <a:lnTo>
                  <a:pt x="6403085" y="222503"/>
                </a:lnTo>
                <a:lnTo>
                  <a:pt x="6450710" y="222503"/>
                </a:lnTo>
                <a:lnTo>
                  <a:pt x="6451091" y="219455"/>
                </a:lnTo>
                <a:lnTo>
                  <a:pt x="6401561" y="219455"/>
                </a:lnTo>
                <a:lnTo>
                  <a:pt x="6400037" y="216407"/>
                </a:lnTo>
                <a:close/>
              </a:path>
              <a:path w="6452234" h="429895">
                <a:moveTo>
                  <a:pt x="49783" y="221487"/>
                </a:moveTo>
                <a:lnTo>
                  <a:pt x="49148" y="222122"/>
                </a:lnTo>
                <a:lnTo>
                  <a:pt x="49529" y="221894"/>
                </a:lnTo>
                <a:lnTo>
                  <a:pt x="49783" y="221487"/>
                </a:lnTo>
                <a:close/>
              </a:path>
              <a:path w="6452234" h="429895">
                <a:moveTo>
                  <a:pt x="6402323" y="221894"/>
                </a:moveTo>
                <a:lnTo>
                  <a:pt x="6402419" y="222122"/>
                </a:lnTo>
                <a:lnTo>
                  <a:pt x="6402323" y="221894"/>
                </a:lnTo>
                <a:close/>
              </a:path>
              <a:path w="6452234" h="429895">
                <a:moveTo>
                  <a:pt x="50291" y="218693"/>
                </a:moveTo>
                <a:lnTo>
                  <a:pt x="49148" y="222122"/>
                </a:lnTo>
                <a:lnTo>
                  <a:pt x="49783" y="221487"/>
                </a:lnTo>
                <a:lnTo>
                  <a:pt x="51053" y="219455"/>
                </a:lnTo>
                <a:lnTo>
                  <a:pt x="50291" y="219455"/>
                </a:lnTo>
                <a:lnTo>
                  <a:pt x="50291" y="218693"/>
                </a:lnTo>
                <a:close/>
              </a:path>
              <a:path w="6452234" h="429895">
                <a:moveTo>
                  <a:pt x="6401815" y="221487"/>
                </a:moveTo>
                <a:lnTo>
                  <a:pt x="6402019" y="221894"/>
                </a:lnTo>
                <a:lnTo>
                  <a:pt x="6402419" y="222122"/>
                </a:lnTo>
                <a:lnTo>
                  <a:pt x="6402323" y="221894"/>
                </a:lnTo>
                <a:lnTo>
                  <a:pt x="6401815" y="221487"/>
                </a:lnTo>
                <a:close/>
              </a:path>
              <a:path w="6452234" h="429895">
                <a:moveTo>
                  <a:pt x="50291" y="220979"/>
                </a:moveTo>
                <a:lnTo>
                  <a:pt x="49783" y="221487"/>
                </a:lnTo>
                <a:lnTo>
                  <a:pt x="49529" y="221894"/>
                </a:lnTo>
                <a:lnTo>
                  <a:pt x="50037" y="221487"/>
                </a:lnTo>
                <a:lnTo>
                  <a:pt x="50291" y="220979"/>
                </a:lnTo>
                <a:close/>
              </a:path>
              <a:path w="6452234" h="429895">
                <a:moveTo>
                  <a:pt x="6399275" y="219455"/>
                </a:moveTo>
                <a:lnTo>
                  <a:pt x="6400799" y="221197"/>
                </a:lnTo>
                <a:lnTo>
                  <a:pt x="6402019" y="221894"/>
                </a:lnTo>
                <a:lnTo>
                  <a:pt x="6401815" y="221487"/>
                </a:lnTo>
                <a:lnTo>
                  <a:pt x="6399275" y="219455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401815" y="221487"/>
                </a:lnTo>
                <a:lnTo>
                  <a:pt x="6402323" y="221894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307" y="219455"/>
                </a:moveTo>
                <a:lnTo>
                  <a:pt x="6400799" y="219455"/>
                </a:lnTo>
                <a:lnTo>
                  <a:pt x="6402323" y="221894"/>
                </a:lnTo>
                <a:lnTo>
                  <a:pt x="6401307" y="219455"/>
                </a:lnTo>
                <a:close/>
              </a:path>
              <a:path w="6452234" h="429895">
                <a:moveTo>
                  <a:pt x="51053" y="219455"/>
                </a:moveTo>
                <a:lnTo>
                  <a:pt x="49783" y="221487"/>
                </a:lnTo>
                <a:lnTo>
                  <a:pt x="50291" y="220979"/>
                </a:lnTo>
                <a:lnTo>
                  <a:pt x="51053" y="219455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0291" y="220979"/>
                </a:lnTo>
                <a:lnTo>
                  <a:pt x="50037" y="221487"/>
                </a:lnTo>
                <a:lnTo>
                  <a:pt x="50672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6400799" y="219455"/>
                </a:moveTo>
                <a:lnTo>
                  <a:pt x="6399275" y="219455"/>
                </a:lnTo>
                <a:lnTo>
                  <a:pt x="6401815" y="221487"/>
                </a:lnTo>
                <a:lnTo>
                  <a:pt x="6400799" y="219455"/>
                </a:lnTo>
                <a:close/>
              </a:path>
              <a:path w="6452234" h="429895">
                <a:moveTo>
                  <a:pt x="6401392" y="210989"/>
                </a:moveTo>
                <a:lnTo>
                  <a:pt x="6395465" y="213359"/>
                </a:lnTo>
                <a:lnTo>
                  <a:pt x="6392417" y="214714"/>
                </a:lnTo>
                <a:lnTo>
                  <a:pt x="6397751" y="219455"/>
                </a:lnTo>
                <a:lnTo>
                  <a:pt x="6400799" y="221197"/>
                </a:lnTo>
                <a:lnTo>
                  <a:pt x="6399275" y="219455"/>
                </a:lnTo>
                <a:lnTo>
                  <a:pt x="6401307" y="219455"/>
                </a:lnTo>
                <a:lnTo>
                  <a:pt x="6400037" y="216407"/>
                </a:lnTo>
                <a:lnTo>
                  <a:pt x="6401392" y="210989"/>
                </a:lnTo>
                <a:close/>
              </a:path>
              <a:path w="6452234" h="429895">
                <a:moveTo>
                  <a:pt x="51815" y="219455"/>
                </a:moveTo>
                <a:lnTo>
                  <a:pt x="51053" y="219455"/>
                </a:lnTo>
                <a:lnTo>
                  <a:pt x="50291" y="220979"/>
                </a:lnTo>
                <a:lnTo>
                  <a:pt x="51815" y="219455"/>
                </a:lnTo>
                <a:close/>
              </a:path>
              <a:path w="6452234" h="429895">
                <a:moveTo>
                  <a:pt x="50430" y="211420"/>
                </a:moveTo>
                <a:lnTo>
                  <a:pt x="51053" y="216407"/>
                </a:lnTo>
                <a:lnTo>
                  <a:pt x="50291" y="219455"/>
                </a:lnTo>
                <a:lnTo>
                  <a:pt x="51815" y="219455"/>
                </a:lnTo>
                <a:lnTo>
                  <a:pt x="50672" y="220979"/>
                </a:lnTo>
                <a:lnTo>
                  <a:pt x="56387" y="216407"/>
                </a:lnTo>
                <a:lnTo>
                  <a:pt x="58553" y="215445"/>
                </a:lnTo>
                <a:lnTo>
                  <a:pt x="53339" y="213359"/>
                </a:lnTo>
                <a:lnTo>
                  <a:pt x="50430" y="211420"/>
                </a:lnTo>
                <a:close/>
              </a:path>
              <a:path w="6452234" h="429895">
                <a:moveTo>
                  <a:pt x="51053" y="216407"/>
                </a:moveTo>
                <a:lnTo>
                  <a:pt x="50291" y="218693"/>
                </a:lnTo>
                <a:lnTo>
                  <a:pt x="50291" y="219455"/>
                </a:lnTo>
                <a:lnTo>
                  <a:pt x="51053" y="216407"/>
                </a:lnTo>
                <a:close/>
              </a:path>
              <a:path w="6452234" h="429895">
                <a:moveTo>
                  <a:pt x="6401561" y="212750"/>
                </a:moveTo>
                <a:lnTo>
                  <a:pt x="6400037" y="216407"/>
                </a:lnTo>
                <a:lnTo>
                  <a:pt x="6401561" y="219455"/>
                </a:lnTo>
                <a:lnTo>
                  <a:pt x="6401561" y="212750"/>
                </a:lnTo>
                <a:close/>
              </a:path>
              <a:path w="6452234" h="429895">
                <a:moveTo>
                  <a:pt x="6450710" y="207263"/>
                </a:moveTo>
                <a:lnTo>
                  <a:pt x="6404609" y="207263"/>
                </a:lnTo>
                <a:lnTo>
                  <a:pt x="6403466" y="208178"/>
                </a:lnTo>
                <a:lnTo>
                  <a:pt x="6402577" y="210311"/>
                </a:lnTo>
                <a:lnTo>
                  <a:pt x="6403085" y="210311"/>
                </a:lnTo>
                <a:lnTo>
                  <a:pt x="6402476" y="210555"/>
                </a:lnTo>
                <a:lnTo>
                  <a:pt x="6401561" y="212750"/>
                </a:lnTo>
                <a:lnTo>
                  <a:pt x="6401561" y="219455"/>
                </a:lnTo>
                <a:lnTo>
                  <a:pt x="6451091" y="219455"/>
                </a:lnTo>
                <a:lnTo>
                  <a:pt x="6451853" y="216407"/>
                </a:lnTo>
                <a:lnTo>
                  <a:pt x="6451853" y="213359"/>
                </a:lnTo>
                <a:lnTo>
                  <a:pt x="6451091" y="210311"/>
                </a:lnTo>
                <a:lnTo>
                  <a:pt x="6450710" y="207263"/>
                </a:lnTo>
                <a:close/>
              </a:path>
              <a:path w="6452234" h="429895">
                <a:moveTo>
                  <a:pt x="50291" y="214121"/>
                </a:moveTo>
                <a:lnTo>
                  <a:pt x="50291" y="218693"/>
                </a:lnTo>
                <a:lnTo>
                  <a:pt x="51053" y="216407"/>
                </a:lnTo>
                <a:lnTo>
                  <a:pt x="50291" y="214121"/>
                </a:lnTo>
                <a:close/>
              </a:path>
              <a:path w="6452234" h="429895">
                <a:moveTo>
                  <a:pt x="50291" y="211327"/>
                </a:moveTo>
                <a:lnTo>
                  <a:pt x="50291" y="214121"/>
                </a:lnTo>
                <a:lnTo>
                  <a:pt x="51053" y="216407"/>
                </a:lnTo>
                <a:lnTo>
                  <a:pt x="50430" y="211420"/>
                </a:lnTo>
                <a:lnTo>
                  <a:pt x="50291" y="211327"/>
                </a:lnTo>
                <a:close/>
              </a:path>
              <a:path w="6452234" h="429895">
                <a:moveTo>
                  <a:pt x="6401561" y="210921"/>
                </a:moveTo>
                <a:lnTo>
                  <a:pt x="6401392" y="210989"/>
                </a:lnTo>
                <a:lnTo>
                  <a:pt x="6400037" y="216407"/>
                </a:lnTo>
                <a:lnTo>
                  <a:pt x="6401561" y="212750"/>
                </a:lnTo>
                <a:lnTo>
                  <a:pt x="6401561" y="210921"/>
                </a:lnTo>
                <a:close/>
              </a:path>
              <a:path w="6452234" h="429895">
                <a:moveTo>
                  <a:pt x="78104" y="207263"/>
                </a:moveTo>
                <a:lnTo>
                  <a:pt x="48005" y="207263"/>
                </a:lnTo>
                <a:lnTo>
                  <a:pt x="49529" y="208787"/>
                </a:lnTo>
                <a:lnTo>
                  <a:pt x="51815" y="210311"/>
                </a:lnTo>
                <a:lnTo>
                  <a:pt x="50291" y="210311"/>
                </a:lnTo>
                <a:lnTo>
                  <a:pt x="50430" y="211420"/>
                </a:lnTo>
                <a:lnTo>
                  <a:pt x="53339" y="213359"/>
                </a:lnTo>
                <a:lnTo>
                  <a:pt x="58553" y="215445"/>
                </a:lnTo>
                <a:lnTo>
                  <a:pt x="63245" y="213359"/>
                </a:lnTo>
                <a:lnTo>
                  <a:pt x="72389" y="210311"/>
                </a:lnTo>
                <a:lnTo>
                  <a:pt x="78104" y="207263"/>
                </a:lnTo>
                <a:close/>
              </a:path>
              <a:path w="6452234" h="429895">
                <a:moveTo>
                  <a:pt x="6222391" y="121919"/>
                </a:moveTo>
                <a:lnTo>
                  <a:pt x="5729911" y="121919"/>
                </a:lnTo>
                <a:lnTo>
                  <a:pt x="5751383" y="124967"/>
                </a:lnTo>
                <a:lnTo>
                  <a:pt x="5772863" y="124967"/>
                </a:lnTo>
                <a:lnTo>
                  <a:pt x="5794347" y="128015"/>
                </a:lnTo>
                <a:lnTo>
                  <a:pt x="5815834" y="128015"/>
                </a:lnTo>
                <a:lnTo>
                  <a:pt x="5858808" y="134111"/>
                </a:lnTo>
                <a:lnTo>
                  <a:pt x="5880291" y="134111"/>
                </a:lnTo>
                <a:lnTo>
                  <a:pt x="5923238" y="140207"/>
                </a:lnTo>
                <a:lnTo>
                  <a:pt x="5944698" y="140207"/>
                </a:lnTo>
                <a:lnTo>
                  <a:pt x="5987581" y="146303"/>
                </a:lnTo>
                <a:lnTo>
                  <a:pt x="6009000" y="146303"/>
                </a:lnTo>
                <a:lnTo>
                  <a:pt x="6051781" y="152399"/>
                </a:lnTo>
                <a:lnTo>
                  <a:pt x="6073139" y="152399"/>
                </a:lnTo>
                <a:lnTo>
                  <a:pt x="6107429" y="158495"/>
                </a:lnTo>
                <a:lnTo>
                  <a:pt x="6144236" y="161543"/>
                </a:lnTo>
                <a:lnTo>
                  <a:pt x="6156466" y="164591"/>
                </a:lnTo>
                <a:lnTo>
                  <a:pt x="6181335" y="167639"/>
                </a:lnTo>
                <a:lnTo>
                  <a:pt x="6193930" y="170687"/>
                </a:lnTo>
                <a:lnTo>
                  <a:pt x="6206605" y="170687"/>
                </a:lnTo>
                <a:lnTo>
                  <a:pt x="6232105" y="176783"/>
                </a:lnTo>
                <a:lnTo>
                  <a:pt x="6244887" y="176783"/>
                </a:lnTo>
                <a:lnTo>
                  <a:pt x="6295735" y="188975"/>
                </a:lnTo>
                <a:lnTo>
                  <a:pt x="6308268" y="188975"/>
                </a:lnTo>
                <a:lnTo>
                  <a:pt x="6345099" y="198119"/>
                </a:lnTo>
                <a:lnTo>
                  <a:pt x="6357047" y="204215"/>
                </a:lnTo>
                <a:lnTo>
                  <a:pt x="6380987" y="210311"/>
                </a:lnTo>
                <a:lnTo>
                  <a:pt x="6390893" y="213359"/>
                </a:lnTo>
                <a:lnTo>
                  <a:pt x="6392417" y="214714"/>
                </a:lnTo>
                <a:lnTo>
                  <a:pt x="6395465" y="213359"/>
                </a:lnTo>
                <a:lnTo>
                  <a:pt x="6401392" y="210989"/>
                </a:lnTo>
                <a:lnTo>
                  <a:pt x="6401561" y="210311"/>
                </a:lnTo>
                <a:lnTo>
                  <a:pt x="6399275" y="210311"/>
                </a:lnTo>
                <a:lnTo>
                  <a:pt x="6402831" y="208279"/>
                </a:lnTo>
                <a:lnTo>
                  <a:pt x="6403847" y="207263"/>
                </a:lnTo>
                <a:lnTo>
                  <a:pt x="6450710" y="207263"/>
                </a:lnTo>
                <a:lnTo>
                  <a:pt x="6450329" y="204215"/>
                </a:lnTo>
                <a:lnTo>
                  <a:pt x="6449567" y="201167"/>
                </a:lnTo>
                <a:lnTo>
                  <a:pt x="6448043" y="198119"/>
                </a:lnTo>
                <a:lnTo>
                  <a:pt x="6446519" y="198119"/>
                </a:lnTo>
                <a:lnTo>
                  <a:pt x="6443471" y="192023"/>
                </a:lnTo>
                <a:lnTo>
                  <a:pt x="6442709" y="188975"/>
                </a:lnTo>
                <a:lnTo>
                  <a:pt x="6439661" y="185927"/>
                </a:lnTo>
                <a:lnTo>
                  <a:pt x="6434327" y="182879"/>
                </a:lnTo>
                <a:lnTo>
                  <a:pt x="6433565" y="179831"/>
                </a:lnTo>
                <a:lnTo>
                  <a:pt x="6431279" y="179831"/>
                </a:lnTo>
                <a:lnTo>
                  <a:pt x="6421373" y="173735"/>
                </a:lnTo>
                <a:lnTo>
                  <a:pt x="6410705" y="167639"/>
                </a:lnTo>
                <a:lnTo>
                  <a:pt x="6397751" y="161543"/>
                </a:lnTo>
                <a:lnTo>
                  <a:pt x="6384035" y="158495"/>
                </a:lnTo>
                <a:lnTo>
                  <a:pt x="6371127" y="152399"/>
                </a:lnTo>
                <a:lnTo>
                  <a:pt x="6277387" y="131063"/>
                </a:lnTo>
                <a:lnTo>
                  <a:pt x="6263679" y="131063"/>
                </a:lnTo>
                <a:lnTo>
                  <a:pt x="6222391" y="121919"/>
                </a:lnTo>
                <a:close/>
              </a:path>
              <a:path w="6452234" h="429895">
                <a:moveTo>
                  <a:pt x="49094" y="210529"/>
                </a:moveTo>
                <a:lnTo>
                  <a:pt x="50291" y="214121"/>
                </a:lnTo>
                <a:lnTo>
                  <a:pt x="50291" y="211327"/>
                </a:lnTo>
                <a:lnTo>
                  <a:pt x="49094" y="210529"/>
                </a:lnTo>
                <a:close/>
              </a:path>
              <a:path w="6452234" h="429895">
                <a:moveTo>
                  <a:pt x="6402476" y="210555"/>
                </a:moveTo>
                <a:lnTo>
                  <a:pt x="6401561" y="210921"/>
                </a:lnTo>
                <a:lnTo>
                  <a:pt x="6401561" y="212750"/>
                </a:lnTo>
                <a:lnTo>
                  <a:pt x="6402476" y="210555"/>
                </a:lnTo>
                <a:close/>
              </a:path>
              <a:path w="6452234" h="429895">
                <a:moveTo>
                  <a:pt x="50291" y="210311"/>
                </a:moveTo>
                <a:lnTo>
                  <a:pt x="50291" y="211327"/>
                </a:lnTo>
                <a:lnTo>
                  <a:pt x="50430" y="211420"/>
                </a:lnTo>
                <a:lnTo>
                  <a:pt x="50291" y="210311"/>
                </a:lnTo>
                <a:close/>
              </a:path>
              <a:path w="6452234" h="429895">
                <a:moveTo>
                  <a:pt x="48283" y="208095"/>
                </a:moveTo>
                <a:lnTo>
                  <a:pt x="49094" y="210529"/>
                </a:lnTo>
                <a:lnTo>
                  <a:pt x="50291" y="211327"/>
                </a:lnTo>
                <a:lnTo>
                  <a:pt x="50291" y="210311"/>
                </a:lnTo>
                <a:lnTo>
                  <a:pt x="51053" y="210311"/>
                </a:lnTo>
                <a:lnTo>
                  <a:pt x="48283" y="208095"/>
                </a:lnTo>
                <a:close/>
              </a:path>
              <a:path w="6452234" h="429895">
                <a:moveTo>
                  <a:pt x="6401561" y="210311"/>
                </a:moveTo>
                <a:lnTo>
                  <a:pt x="6401392" y="210989"/>
                </a:lnTo>
                <a:lnTo>
                  <a:pt x="6401561" y="210921"/>
                </a:lnTo>
                <a:lnTo>
                  <a:pt x="6401561" y="210311"/>
                </a:lnTo>
                <a:close/>
              </a:path>
              <a:path w="6452234" h="429895">
                <a:moveTo>
                  <a:pt x="6403466" y="208178"/>
                </a:moveTo>
                <a:lnTo>
                  <a:pt x="6400799" y="210311"/>
                </a:lnTo>
                <a:lnTo>
                  <a:pt x="6401561" y="210311"/>
                </a:lnTo>
                <a:lnTo>
                  <a:pt x="6401561" y="210921"/>
                </a:lnTo>
                <a:lnTo>
                  <a:pt x="6402476" y="210555"/>
                </a:lnTo>
                <a:lnTo>
                  <a:pt x="6403466" y="208178"/>
                </a:lnTo>
                <a:close/>
              </a:path>
              <a:path w="6452234" h="429895">
                <a:moveTo>
                  <a:pt x="48223" y="207917"/>
                </a:moveTo>
                <a:lnTo>
                  <a:pt x="48283" y="208095"/>
                </a:lnTo>
                <a:lnTo>
                  <a:pt x="51053" y="210311"/>
                </a:lnTo>
                <a:lnTo>
                  <a:pt x="49529" y="208787"/>
                </a:lnTo>
                <a:lnTo>
                  <a:pt x="48223" y="207917"/>
                </a:lnTo>
                <a:close/>
              </a:path>
              <a:path w="6452234" h="429895">
                <a:moveTo>
                  <a:pt x="49529" y="208787"/>
                </a:moveTo>
                <a:lnTo>
                  <a:pt x="51053" y="210311"/>
                </a:lnTo>
                <a:lnTo>
                  <a:pt x="51815" y="210311"/>
                </a:lnTo>
                <a:lnTo>
                  <a:pt x="49529" y="208787"/>
                </a:lnTo>
                <a:close/>
              </a:path>
              <a:path w="6452234" h="429895">
                <a:moveTo>
                  <a:pt x="6402831" y="208279"/>
                </a:moveTo>
                <a:lnTo>
                  <a:pt x="6399275" y="210311"/>
                </a:lnTo>
                <a:lnTo>
                  <a:pt x="6400799" y="210311"/>
                </a:lnTo>
                <a:lnTo>
                  <a:pt x="6402831" y="208279"/>
                </a:lnTo>
                <a:close/>
              </a:path>
              <a:path w="6452234" h="429895">
                <a:moveTo>
                  <a:pt x="6403609" y="207835"/>
                </a:moveTo>
                <a:lnTo>
                  <a:pt x="6402831" y="208279"/>
                </a:lnTo>
                <a:lnTo>
                  <a:pt x="6400799" y="210311"/>
                </a:lnTo>
                <a:lnTo>
                  <a:pt x="6403466" y="208178"/>
                </a:lnTo>
                <a:lnTo>
                  <a:pt x="6403609" y="207835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8223" y="207917"/>
                </a:lnTo>
                <a:lnTo>
                  <a:pt x="49529" y="20878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3847" y="207263"/>
                </a:moveTo>
                <a:lnTo>
                  <a:pt x="6402831" y="208279"/>
                </a:lnTo>
                <a:lnTo>
                  <a:pt x="6403609" y="207835"/>
                </a:lnTo>
                <a:lnTo>
                  <a:pt x="6403847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609" y="207835"/>
                </a:lnTo>
                <a:lnTo>
                  <a:pt x="6403466" y="208178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47243" y="207263"/>
                </a:moveTo>
                <a:lnTo>
                  <a:pt x="48283" y="208095"/>
                </a:lnTo>
                <a:lnTo>
                  <a:pt x="48223" y="207917"/>
                </a:lnTo>
                <a:lnTo>
                  <a:pt x="47243" y="207263"/>
                </a:lnTo>
                <a:close/>
              </a:path>
              <a:path w="6452234" h="429895">
                <a:moveTo>
                  <a:pt x="48005" y="207263"/>
                </a:moveTo>
                <a:lnTo>
                  <a:pt x="47243" y="207263"/>
                </a:lnTo>
                <a:lnTo>
                  <a:pt x="48223" y="207917"/>
                </a:lnTo>
                <a:lnTo>
                  <a:pt x="48005" y="207263"/>
                </a:lnTo>
                <a:close/>
              </a:path>
              <a:path w="6452234" h="429895">
                <a:moveTo>
                  <a:pt x="6404609" y="207263"/>
                </a:moveTo>
                <a:lnTo>
                  <a:pt x="6403847" y="207263"/>
                </a:lnTo>
                <a:lnTo>
                  <a:pt x="6403609" y="207835"/>
                </a:lnTo>
                <a:lnTo>
                  <a:pt x="6404609" y="207263"/>
                </a:lnTo>
                <a:close/>
              </a:path>
              <a:path w="6452234" h="429895">
                <a:moveTo>
                  <a:pt x="636486" y="128015"/>
                </a:moveTo>
                <a:lnTo>
                  <a:pt x="190695" y="128015"/>
                </a:lnTo>
                <a:lnTo>
                  <a:pt x="140526" y="140207"/>
                </a:lnTo>
                <a:lnTo>
                  <a:pt x="525473" y="140207"/>
                </a:lnTo>
                <a:lnTo>
                  <a:pt x="569869" y="134111"/>
                </a:lnTo>
                <a:lnTo>
                  <a:pt x="592072" y="134111"/>
                </a:lnTo>
                <a:lnTo>
                  <a:pt x="636486" y="128015"/>
                </a:lnTo>
                <a:close/>
              </a:path>
              <a:path w="6452234" h="429895">
                <a:moveTo>
                  <a:pt x="725355" y="121919"/>
                </a:moveTo>
                <a:lnTo>
                  <a:pt x="228556" y="121919"/>
                </a:lnTo>
                <a:lnTo>
                  <a:pt x="203308" y="128015"/>
                </a:lnTo>
                <a:lnTo>
                  <a:pt x="658698" y="128015"/>
                </a:lnTo>
                <a:lnTo>
                  <a:pt x="680913" y="124967"/>
                </a:lnTo>
                <a:lnTo>
                  <a:pt x="703132" y="124967"/>
                </a:lnTo>
                <a:lnTo>
                  <a:pt x="725355" y="121919"/>
                </a:lnTo>
                <a:close/>
              </a:path>
              <a:path w="6452234" h="429895">
                <a:moveTo>
                  <a:pt x="836527" y="112775"/>
                </a:moveTo>
                <a:lnTo>
                  <a:pt x="291416" y="112775"/>
                </a:lnTo>
                <a:lnTo>
                  <a:pt x="278908" y="115823"/>
                </a:lnTo>
                <a:lnTo>
                  <a:pt x="253779" y="118871"/>
                </a:lnTo>
                <a:lnTo>
                  <a:pt x="241175" y="121919"/>
                </a:lnTo>
                <a:lnTo>
                  <a:pt x="747581" y="121919"/>
                </a:lnTo>
                <a:lnTo>
                  <a:pt x="769811" y="118871"/>
                </a:lnTo>
                <a:lnTo>
                  <a:pt x="792046" y="118871"/>
                </a:lnTo>
                <a:lnTo>
                  <a:pt x="836527" y="112775"/>
                </a:lnTo>
                <a:close/>
              </a:path>
              <a:path w="6452234" h="429895">
                <a:moveTo>
                  <a:pt x="5341328" y="48767"/>
                </a:moveTo>
                <a:lnTo>
                  <a:pt x="3226307" y="48767"/>
                </a:lnTo>
                <a:lnTo>
                  <a:pt x="3390899" y="51815"/>
                </a:lnTo>
                <a:lnTo>
                  <a:pt x="3649793" y="51815"/>
                </a:lnTo>
                <a:lnTo>
                  <a:pt x="3746429" y="54863"/>
                </a:lnTo>
                <a:lnTo>
                  <a:pt x="3939824" y="54863"/>
                </a:lnTo>
                <a:lnTo>
                  <a:pt x="4036570" y="57911"/>
                </a:lnTo>
                <a:lnTo>
                  <a:pt x="4133340" y="57911"/>
                </a:lnTo>
                <a:lnTo>
                  <a:pt x="4230128" y="60959"/>
                </a:lnTo>
                <a:lnTo>
                  <a:pt x="4326928" y="60959"/>
                </a:lnTo>
                <a:lnTo>
                  <a:pt x="5004328" y="82295"/>
                </a:lnTo>
                <a:lnTo>
                  <a:pt x="5100996" y="88391"/>
                </a:lnTo>
                <a:lnTo>
                  <a:pt x="5197620" y="91439"/>
                </a:lnTo>
                <a:lnTo>
                  <a:pt x="5294193" y="97535"/>
                </a:lnTo>
                <a:lnTo>
                  <a:pt x="5390709" y="100583"/>
                </a:lnTo>
                <a:lnTo>
                  <a:pt x="5644133" y="115823"/>
                </a:lnTo>
                <a:lnTo>
                  <a:pt x="5665557" y="118871"/>
                </a:lnTo>
                <a:lnTo>
                  <a:pt x="5686996" y="118871"/>
                </a:lnTo>
                <a:lnTo>
                  <a:pt x="5708448" y="121919"/>
                </a:lnTo>
                <a:lnTo>
                  <a:pt x="6208619" y="121919"/>
                </a:lnTo>
                <a:lnTo>
                  <a:pt x="6181146" y="115823"/>
                </a:lnTo>
                <a:lnTo>
                  <a:pt x="6167472" y="115823"/>
                </a:lnTo>
                <a:lnTo>
                  <a:pt x="6153860" y="112775"/>
                </a:lnTo>
                <a:lnTo>
                  <a:pt x="6140322" y="112775"/>
                </a:lnTo>
                <a:lnTo>
                  <a:pt x="6113525" y="106679"/>
                </a:lnTo>
                <a:lnTo>
                  <a:pt x="6042659" y="100583"/>
                </a:lnTo>
                <a:lnTo>
                  <a:pt x="5975935" y="91439"/>
                </a:lnTo>
                <a:lnTo>
                  <a:pt x="5953678" y="91439"/>
                </a:lnTo>
                <a:lnTo>
                  <a:pt x="5909143" y="85343"/>
                </a:lnTo>
                <a:lnTo>
                  <a:pt x="5886867" y="85343"/>
                </a:lnTo>
                <a:lnTo>
                  <a:pt x="5842296" y="79247"/>
                </a:lnTo>
                <a:lnTo>
                  <a:pt x="5820003" y="79247"/>
                </a:lnTo>
                <a:lnTo>
                  <a:pt x="5797705" y="76199"/>
                </a:lnTo>
                <a:lnTo>
                  <a:pt x="5775404" y="76199"/>
                </a:lnTo>
                <a:lnTo>
                  <a:pt x="5753098" y="73151"/>
                </a:lnTo>
                <a:lnTo>
                  <a:pt x="5730789" y="73151"/>
                </a:lnTo>
                <a:lnTo>
                  <a:pt x="5686163" y="67055"/>
                </a:lnTo>
                <a:lnTo>
                  <a:pt x="5663847" y="67055"/>
                </a:lnTo>
                <a:lnTo>
                  <a:pt x="5641529" y="64007"/>
                </a:lnTo>
                <a:lnTo>
                  <a:pt x="5619210" y="64007"/>
                </a:lnTo>
                <a:lnTo>
                  <a:pt x="5596889" y="60959"/>
                </a:lnTo>
                <a:lnTo>
                  <a:pt x="5435345" y="51815"/>
                </a:lnTo>
                <a:lnTo>
                  <a:pt x="5341328" y="48767"/>
                </a:lnTo>
                <a:close/>
              </a:path>
              <a:path w="6452234" h="429895">
                <a:moveTo>
                  <a:pt x="1770828" y="70103"/>
                </a:moveTo>
                <a:lnTo>
                  <a:pt x="738918" y="70103"/>
                </a:lnTo>
                <a:lnTo>
                  <a:pt x="717314" y="73151"/>
                </a:lnTo>
                <a:lnTo>
                  <a:pt x="695734" y="73151"/>
                </a:lnTo>
                <a:lnTo>
                  <a:pt x="674174" y="76199"/>
                </a:lnTo>
                <a:lnTo>
                  <a:pt x="652632" y="76199"/>
                </a:lnTo>
                <a:lnTo>
                  <a:pt x="631104" y="79247"/>
                </a:lnTo>
                <a:lnTo>
                  <a:pt x="609587" y="79247"/>
                </a:lnTo>
                <a:lnTo>
                  <a:pt x="566569" y="85343"/>
                </a:lnTo>
                <a:lnTo>
                  <a:pt x="545063" y="85343"/>
                </a:lnTo>
                <a:lnTo>
                  <a:pt x="502038" y="91439"/>
                </a:lnTo>
                <a:lnTo>
                  <a:pt x="480512" y="91439"/>
                </a:lnTo>
                <a:lnTo>
                  <a:pt x="437418" y="97535"/>
                </a:lnTo>
                <a:lnTo>
                  <a:pt x="415842" y="97535"/>
                </a:lnTo>
                <a:lnTo>
                  <a:pt x="372617" y="103631"/>
                </a:lnTo>
                <a:lnTo>
                  <a:pt x="337565" y="106679"/>
                </a:lnTo>
                <a:lnTo>
                  <a:pt x="303874" y="112775"/>
                </a:lnTo>
                <a:lnTo>
                  <a:pt x="858773" y="112775"/>
                </a:lnTo>
                <a:lnTo>
                  <a:pt x="1113391" y="97535"/>
                </a:lnTo>
                <a:lnTo>
                  <a:pt x="1207252" y="94487"/>
                </a:lnTo>
                <a:lnTo>
                  <a:pt x="1301135" y="88391"/>
                </a:lnTo>
                <a:lnTo>
                  <a:pt x="1582905" y="79247"/>
                </a:lnTo>
                <a:lnTo>
                  <a:pt x="1676860" y="73151"/>
                </a:lnTo>
                <a:lnTo>
                  <a:pt x="1770828" y="70103"/>
                </a:lnTo>
                <a:close/>
              </a:path>
              <a:path w="6452234" h="429895">
                <a:moveTo>
                  <a:pt x="4400494" y="12191"/>
                </a:moveTo>
                <a:lnTo>
                  <a:pt x="2026648" y="12191"/>
                </a:lnTo>
                <a:lnTo>
                  <a:pt x="1542389" y="27431"/>
                </a:lnTo>
                <a:lnTo>
                  <a:pt x="1445566" y="33527"/>
                </a:lnTo>
                <a:lnTo>
                  <a:pt x="1251956" y="39623"/>
                </a:lnTo>
                <a:lnTo>
                  <a:pt x="1155171" y="45719"/>
                </a:lnTo>
                <a:lnTo>
                  <a:pt x="1058399" y="48767"/>
                </a:lnTo>
                <a:lnTo>
                  <a:pt x="803909" y="64007"/>
                </a:lnTo>
                <a:lnTo>
                  <a:pt x="760550" y="70103"/>
                </a:lnTo>
                <a:lnTo>
                  <a:pt x="1864806" y="70103"/>
                </a:lnTo>
                <a:lnTo>
                  <a:pt x="2146782" y="60959"/>
                </a:lnTo>
                <a:lnTo>
                  <a:pt x="2240781" y="60959"/>
                </a:lnTo>
                <a:lnTo>
                  <a:pt x="2334780" y="57911"/>
                </a:lnTo>
                <a:lnTo>
                  <a:pt x="2428776" y="57911"/>
                </a:lnTo>
                <a:lnTo>
                  <a:pt x="2522768" y="54863"/>
                </a:lnTo>
                <a:lnTo>
                  <a:pt x="2616753" y="54863"/>
                </a:lnTo>
                <a:lnTo>
                  <a:pt x="2710729" y="51815"/>
                </a:lnTo>
                <a:lnTo>
                  <a:pt x="3060953" y="51815"/>
                </a:lnTo>
                <a:lnTo>
                  <a:pt x="3226307" y="48767"/>
                </a:lnTo>
                <a:lnTo>
                  <a:pt x="5341328" y="48767"/>
                </a:lnTo>
                <a:lnTo>
                  <a:pt x="5247297" y="42671"/>
                </a:lnTo>
                <a:lnTo>
                  <a:pt x="5153251" y="39623"/>
                </a:lnTo>
                <a:lnTo>
                  <a:pt x="5059192" y="33527"/>
                </a:lnTo>
                <a:lnTo>
                  <a:pt x="4400494" y="12191"/>
                </a:lnTo>
                <a:close/>
              </a:path>
              <a:path w="6452234" h="429895">
                <a:moveTo>
                  <a:pt x="4118087" y="6095"/>
                </a:moveTo>
                <a:lnTo>
                  <a:pt x="2414176" y="6095"/>
                </a:lnTo>
                <a:lnTo>
                  <a:pt x="2317288" y="9143"/>
                </a:lnTo>
                <a:lnTo>
                  <a:pt x="2220403" y="9143"/>
                </a:lnTo>
                <a:lnTo>
                  <a:pt x="2123523" y="12191"/>
                </a:lnTo>
                <a:lnTo>
                  <a:pt x="4306363" y="12191"/>
                </a:lnTo>
                <a:lnTo>
                  <a:pt x="4118087" y="6095"/>
                </a:lnTo>
                <a:close/>
              </a:path>
              <a:path w="6452234" h="429895">
                <a:moveTo>
                  <a:pt x="3929797" y="3047"/>
                </a:moveTo>
                <a:lnTo>
                  <a:pt x="2607962" y="3047"/>
                </a:lnTo>
                <a:lnTo>
                  <a:pt x="2511068" y="6095"/>
                </a:lnTo>
                <a:lnTo>
                  <a:pt x="4023943" y="6095"/>
                </a:lnTo>
                <a:lnTo>
                  <a:pt x="3929797" y="3047"/>
                </a:lnTo>
                <a:close/>
              </a:path>
              <a:path w="6452234" h="429895">
                <a:moveTo>
                  <a:pt x="3647353" y="0"/>
                </a:moveTo>
                <a:lnTo>
                  <a:pt x="2801753" y="0"/>
                </a:lnTo>
                <a:lnTo>
                  <a:pt x="2704857" y="3047"/>
                </a:lnTo>
                <a:lnTo>
                  <a:pt x="3741501" y="3047"/>
                </a:lnTo>
                <a:lnTo>
                  <a:pt x="3647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1791" y="3743194"/>
            <a:ext cx="65843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0000"/>
                </a:solidFill>
                <a:latin typeface="Calibri"/>
                <a:cs typeface="Calibri"/>
              </a:rPr>
              <a:t>Ap</a:t>
            </a: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/>
              <a:t>App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75391"/>
            <a:ext cx="7828915" cy="213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files:</a:t>
            </a:r>
            <a:endParaRPr sz="28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9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0" dirty="0">
                <a:latin typeface="Calibri"/>
                <a:cs typeface="Calibri"/>
              </a:rPr>
              <a:t>activity_quiz.xml: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75"/>
              </a:spcBef>
              <a:buClr>
                <a:srgbClr val="659A9A"/>
              </a:buClr>
              <a:buSzPct val="68750"/>
              <a:buFont typeface="Wingdings"/>
              <a:buChar char=""/>
              <a:tabLst>
                <a:tab pos="704850" algn="l"/>
              </a:tabLst>
            </a:pPr>
            <a:r>
              <a:rPr sz="2400" b="1" spc="-15" dirty="0">
                <a:latin typeface="Calibri"/>
                <a:cs typeface="Calibri"/>
              </a:rPr>
              <a:t>QuizActivity.java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presen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accep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True/False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0065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b="1" dirty="0">
                <a:latin typeface="Calibri"/>
                <a:cs typeface="Calibri"/>
              </a:rPr>
              <a:t>AndroidManifest.xml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auto</a:t>
            </a:r>
            <a:r>
              <a:rPr sz="2800" dirty="0">
                <a:latin typeface="Calibri"/>
                <a:cs typeface="Calibri"/>
              </a:rPr>
              <a:t>‐</a:t>
            </a:r>
            <a:r>
              <a:rPr sz="2800" spc="-5" dirty="0">
                <a:latin typeface="Calibri"/>
                <a:cs typeface="Calibri"/>
              </a:rPr>
              <a:t>generated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724400"/>
            <a:ext cx="787908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11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Android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5" dirty="0"/>
              <a:t>App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961383"/>
            <a:ext cx="53333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Typica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main(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3704332"/>
            <a:ext cx="7719059" cy="318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sub‐classe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classe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already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Activities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(alread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seen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this)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Services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Content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providers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Broadcas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receivers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438400"/>
            <a:ext cx="7315200" cy="918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282123"/>
            <a:ext cx="2788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30623"/>
            <a:ext cx="5614670" cy="384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Activity: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  <a:p>
            <a:pPr marL="355600" marR="17081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Analogous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dialo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deskto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leas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Entry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poin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simil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main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typicall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multipl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activities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focus,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presen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viewing,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5380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GeoQuiz: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Plan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Ou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t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App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Widgets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265675"/>
            <a:ext cx="4584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731645" algn="l"/>
              </a:tabLst>
            </a:pPr>
            <a:r>
              <a:rPr sz="2400" spc="-15" dirty="0">
                <a:latin typeface="Calibri"/>
                <a:cs typeface="Calibri"/>
              </a:rPr>
              <a:t>5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alibri"/>
                <a:cs typeface="Calibri"/>
              </a:rPr>
              <a:t>arrange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hierarchically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2190750"/>
            <a:ext cx="3886200" cy="486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077" y="3429000"/>
            <a:ext cx="4709922" cy="3192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activity_quiz.xml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/>
              <a:t>listing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828800"/>
            <a:ext cx="5766054" cy="512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2190750"/>
            <a:ext cx="3886200" cy="4867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0" y="2286000"/>
            <a:ext cx="3585209" cy="448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GeoQuiz: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" dirty="0"/>
              <a:t>strings.xml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File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" dirty="0"/>
              <a:t>listing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" y="3151632"/>
            <a:ext cx="5044440" cy="1921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/>
              <a:t>QuizActivity.java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2160" y="1731259"/>
            <a:ext cx="385952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QuizActivity.java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" y="2330957"/>
            <a:ext cx="5722620" cy="2996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4357" y="2330957"/>
            <a:ext cx="2647950" cy="438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2160" y="5449843"/>
            <a:ext cx="4679950" cy="135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66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specif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18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respon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True/Fals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7123" y="5029200"/>
            <a:ext cx="118110" cy="348615"/>
          </a:xfrm>
          <a:custGeom>
            <a:avLst/>
            <a:gdLst/>
            <a:ahLst/>
            <a:cxnLst/>
            <a:rect l="l" t="t" r="r" b="b"/>
            <a:pathLst>
              <a:path w="118110" h="348614">
                <a:moveTo>
                  <a:pt x="59149" y="50891"/>
                </a:moveTo>
                <a:lnTo>
                  <a:pt x="46481" y="72731"/>
                </a:lnTo>
                <a:lnTo>
                  <a:pt x="46481" y="348233"/>
                </a:lnTo>
                <a:lnTo>
                  <a:pt x="71627" y="348233"/>
                </a:lnTo>
                <a:lnTo>
                  <a:pt x="71627" y="72041"/>
                </a:lnTo>
                <a:lnTo>
                  <a:pt x="59149" y="50891"/>
                </a:lnTo>
                <a:close/>
              </a:path>
              <a:path w="118110" h="348614">
                <a:moveTo>
                  <a:pt x="59435" y="0"/>
                </a:moveTo>
                <a:lnTo>
                  <a:pt x="3809" y="95249"/>
                </a:lnTo>
                <a:lnTo>
                  <a:pt x="0" y="101345"/>
                </a:lnTo>
                <a:lnTo>
                  <a:pt x="2285" y="108965"/>
                </a:lnTo>
                <a:lnTo>
                  <a:pt x="14477" y="116585"/>
                </a:lnTo>
                <a:lnTo>
                  <a:pt x="22097" y="114299"/>
                </a:lnTo>
                <a:lnTo>
                  <a:pt x="25907" y="108203"/>
                </a:lnTo>
                <a:lnTo>
                  <a:pt x="46481" y="72731"/>
                </a:lnTo>
                <a:lnTo>
                  <a:pt x="46481" y="25145"/>
                </a:lnTo>
                <a:lnTo>
                  <a:pt x="73920" y="25145"/>
                </a:lnTo>
                <a:lnTo>
                  <a:pt x="59435" y="0"/>
                </a:lnTo>
                <a:close/>
              </a:path>
              <a:path w="118110" h="348614">
                <a:moveTo>
                  <a:pt x="73920" y="25145"/>
                </a:moveTo>
                <a:lnTo>
                  <a:pt x="71627" y="25145"/>
                </a:lnTo>
                <a:lnTo>
                  <a:pt x="71627" y="72041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6585"/>
                </a:lnTo>
                <a:lnTo>
                  <a:pt x="115823" y="108965"/>
                </a:lnTo>
                <a:lnTo>
                  <a:pt x="118109" y="101345"/>
                </a:lnTo>
                <a:lnTo>
                  <a:pt x="114299" y="95249"/>
                </a:lnTo>
                <a:lnTo>
                  <a:pt x="73920" y="25145"/>
                </a:lnTo>
                <a:close/>
              </a:path>
              <a:path w="118110" h="348614">
                <a:moveTo>
                  <a:pt x="71627" y="25145"/>
                </a:moveTo>
                <a:lnTo>
                  <a:pt x="46481" y="25145"/>
                </a:lnTo>
                <a:lnTo>
                  <a:pt x="46481" y="72731"/>
                </a:lnTo>
                <a:lnTo>
                  <a:pt x="59149" y="50891"/>
                </a:lnTo>
                <a:lnTo>
                  <a:pt x="48005" y="32003"/>
                </a:lnTo>
                <a:lnTo>
                  <a:pt x="71627" y="32003"/>
                </a:lnTo>
                <a:lnTo>
                  <a:pt x="71627" y="25145"/>
                </a:lnTo>
                <a:close/>
              </a:path>
              <a:path w="118110" h="348614">
                <a:moveTo>
                  <a:pt x="71627" y="32003"/>
                </a:moveTo>
                <a:lnTo>
                  <a:pt x="70103" y="32003"/>
                </a:lnTo>
                <a:lnTo>
                  <a:pt x="59149" y="50891"/>
                </a:lnTo>
                <a:lnTo>
                  <a:pt x="71627" y="72041"/>
                </a:lnTo>
                <a:lnTo>
                  <a:pt x="71627" y="32003"/>
                </a:lnTo>
                <a:close/>
              </a:path>
              <a:path w="118110" h="348614">
                <a:moveTo>
                  <a:pt x="70103" y="32003"/>
                </a:moveTo>
                <a:lnTo>
                  <a:pt x="48005" y="32003"/>
                </a:lnTo>
                <a:lnTo>
                  <a:pt x="59149" y="50891"/>
                </a:lnTo>
                <a:lnTo>
                  <a:pt x="7010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343" y="2946671"/>
            <a:ext cx="238569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onCreat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called onc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created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3158490"/>
            <a:ext cx="1001394" cy="1334770"/>
          </a:xfrm>
          <a:custGeom>
            <a:avLst/>
            <a:gdLst/>
            <a:ahLst/>
            <a:cxnLst/>
            <a:rect l="l" t="t" r="r" b="b"/>
            <a:pathLst>
              <a:path w="1001395" h="1334770">
                <a:moveTo>
                  <a:pt x="19811" y="1213103"/>
                </a:moveTo>
                <a:lnTo>
                  <a:pt x="13715" y="1218437"/>
                </a:lnTo>
                <a:lnTo>
                  <a:pt x="12953" y="1225295"/>
                </a:lnTo>
                <a:lnTo>
                  <a:pt x="0" y="1334261"/>
                </a:lnTo>
                <a:lnTo>
                  <a:pt x="28955" y="1322069"/>
                </a:lnTo>
                <a:lnTo>
                  <a:pt x="25907" y="1322069"/>
                </a:lnTo>
                <a:lnTo>
                  <a:pt x="5333" y="1306829"/>
                </a:lnTo>
                <a:lnTo>
                  <a:pt x="33492" y="1269101"/>
                </a:lnTo>
                <a:lnTo>
                  <a:pt x="38099" y="1228343"/>
                </a:lnTo>
                <a:lnTo>
                  <a:pt x="38861" y="1221485"/>
                </a:lnTo>
                <a:lnTo>
                  <a:pt x="33527" y="1214627"/>
                </a:lnTo>
                <a:lnTo>
                  <a:pt x="19811" y="1213103"/>
                </a:lnTo>
                <a:close/>
              </a:path>
              <a:path w="1001395" h="1334770">
                <a:moveTo>
                  <a:pt x="33492" y="1269101"/>
                </a:moveTo>
                <a:lnTo>
                  <a:pt x="5333" y="1306829"/>
                </a:lnTo>
                <a:lnTo>
                  <a:pt x="25907" y="1322069"/>
                </a:lnTo>
                <a:lnTo>
                  <a:pt x="30457" y="1315973"/>
                </a:lnTo>
                <a:lnTo>
                  <a:pt x="28193" y="1315973"/>
                </a:lnTo>
                <a:lnTo>
                  <a:pt x="10667" y="1303019"/>
                </a:lnTo>
                <a:lnTo>
                  <a:pt x="30638" y="1294353"/>
                </a:lnTo>
                <a:lnTo>
                  <a:pt x="33492" y="1269101"/>
                </a:lnTo>
                <a:close/>
              </a:path>
              <a:path w="1001395" h="1334770">
                <a:moveTo>
                  <a:pt x="98297" y="1265681"/>
                </a:moveTo>
                <a:lnTo>
                  <a:pt x="91439" y="1267967"/>
                </a:lnTo>
                <a:lnTo>
                  <a:pt x="54237" y="1284112"/>
                </a:lnTo>
                <a:lnTo>
                  <a:pt x="25907" y="1322069"/>
                </a:lnTo>
                <a:lnTo>
                  <a:pt x="28955" y="1322069"/>
                </a:lnTo>
                <a:lnTo>
                  <a:pt x="101345" y="1291589"/>
                </a:lnTo>
                <a:lnTo>
                  <a:pt x="108203" y="1288541"/>
                </a:lnTo>
                <a:lnTo>
                  <a:pt x="111251" y="1281683"/>
                </a:lnTo>
                <a:lnTo>
                  <a:pt x="108203" y="1274825"/>
                </a:lnTo>
                <a:lnTo>
                  <a:pt x="105917" y="1268729"/>
                </a:lnTo>
                <a:lnTo>
                  <a:pt x="98297" y="1265681"/>
                </a:lnTo>
                <a:close/>
              </a:path>
              <a:path w="1001395" h="1334770">
                <a:moveTo>
                  <a:pt x="30638" y="1294353"/>
                </a:moveTo>
                <a:lnTo>
                  <a:pt x="10667" y="1303019"/>
                </a:lnTo>
                <a:lnTo>
                  <a:pt x="28193" y="1315973"/>
                </a:lnTo>
                <a:lnTo>
                  <a:pt x="30638" y="1294353"/>
                </a:lnTo>
                <a:close/>
              </a:path>
              <a:path w="1001395" h="1334770">
                <a:moveTo>
                  <a:pt x="54237" y="1284112"/>
                </a:moveTo>
                <a:lnTo>
                  <a:pt x="30638" y="1294353"/>
                </a:lnTo>
                <a:lnTo>
                  <a:pt x="28193" y="1315973"/>
                </a:lnTo>
                <a:lnTo>
                  <a:pt x="30457" y="1315973"/>
                </a:lnTo>
                <a:lnTo>
                  <a:pt x="54237" y="1284112"/>
                </a:lnTo>
                <a:close/>
              </a:path>
              <a:path w="1001395" h="1334770">
                <a:moveTo>
                  <a:pt x="980693" y="0"/>
                </a:moveTo>
                <a:lnTo>
                  <a:pt x="33492" y="1269101"/>
                </a:lnTo>
                <a:lnTo>
                  <a:pt x="30638" y="1294353"/>
                </a:lnTo>
                <a:lnTo>
                  <a:pt x="54237" y="1284112"/>
                </a:lnTo>
                <a:lnTo>
                  <a:pt x="1001267" y="15239"/>
                </a:lnTo>
                <a:lnTo>
                  <a:pt x="9806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1786</Words>
  <Application>Microsoft Office PowerPoint</Application>
  <PresentationFormat>Custom</PresentationFormat>
  <Paragraphs>298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GeoQuiz App Reference: Android Nerd Ranch, pgs 1‐30</vt:lpstr>
      <vt:lpstr>GeoQuiz App</vt:lpstr>
      <vt:lpstr>PowerPoint Presentation</vt:lpstr>
      <vt:lpstr>GeoQuiz: activity_quiz.xml File listing</vt:lpstr>
      <vt:lpstr>GeoQuiz: strings.xml File listing</vt:lpstr>
      <vt:lpstr>QuizActivity.java</vt:lpstr>
      <vt:lpstr>Responding to True/False Buttons in Java</vt:lpstr>
      <vt:lpstr>2 Ways to Respond to Button Clicks</vt:lpstr>
      <vt:lpstr>PowerPoint Presentation</vt:lpstr>
      <vt:lpstr>Background: User Interface Elements</vt:lpstr>
      <vt:lpstr>ViewGroups ‐ Layouts</vt:lpstr>
      <vt:lpstr>PowerPoint Presentation</vt:lpstr>
      <vt:lpstr>R.Java Constants</vt:lpstr>
      <vt:lpstr>Referring to Resources in Java File</vt:lpstr>
      <vt:lpstr>Referencing Widgets by ID</vt:lpstr>
      <vt:lpstr>Getting View References</vt:lpstr>
      <vt:lpstr>PowerPoint Presentation</vt:lpstr>
      <vt:lpstr>QuizActivity.java: Setting Listeners</vt:lpstr>
      <vt:lpstr>QuizActivity.java: Adding a Toast</vt:lpstr>
      <vt:lpstr>QuizActivity.java: Adding a Toast</vt:lpstr>
      <vt:lpstr>QuizActivity.java: Adding a Toast</vt:lpstr>
      <vt:lpstr>PowerPoint Presentation</vt:lpstr>
      <vt:lpstr>PowerPoint Presentation</vt:lpstr>
      <vt:lpstr>PowerPoint Presentation</vt:lpstr>
      <vt:lpstr>PowerPoint Presentation</vt:lpstr>
      <vt:lpstr>Making Checkbox Responsive</vt:lpstr>
      <vt:lpstr>PowerPoint Presentation</vt:lpstr>
      <vt:lpstr>Checkbox Example Result</vt:lpstr>
      <vt:lpstr>Important Android Packages</vt:lpstr>
      <vt:lpstr>Toggle Button</vt:lpstr>
      <vt:lpstr>PowerPoint Presentation</vt:lpstr>
      <vt:lpstr>Switch Widget</vt:lpstr>
      <vt:lpstr>PowerPoint Presentation</vt:lpstr>
      <vt:lpstr>RadioButton and RadioGroup</vt:lpstr>
      <vt:lpstr>PowerPoint Presentation</vt:lpstr>
      <vt:lpstr>SeekBar</vt:lpstr>
      <vt:lpstr>PowerPoint Presentation</vt:lpstr>
      <vt:lpstr>WebView Widget</vt:lpstr>
      <vt:lpstr>WebView</vt:lpstr>
      <vt:lpstr>WebView Widget Functionality</vt:lpstr>
      <vt:lpstr>PowerPoint Presentation</vt:lpstr>
      <vt:lpstr>WebView Example</vt:lpstr>
      <vt:lpstr>WebView Activity</vt:lpstr>
      <vt:lpstr>loadUrl( )</vt:lpstr>
      <vt:lpstr>WebView Example</vt:lpstr>
      <vt:lpstr>PowerPoint Presentation</vt:lpstr>
      <vt:lpstr>Android App Components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528 Mobile and Ubiquitous</dc:title>
  <dc:creator>Online2PDF.com</dc:creator>
  <cp:lastModifiedBy>admin-mente</cp:lastModifiedBy>
  <cp:revision>5</cp:revision>
  <dcterms:created xsi:type="dcterms:W3CDTF">2015-04-08T08:29:32Z</dcterms:created>
  <dcterms:modified xsi:type="dcterms:W3CDTF">2015-04-10T02:07:08Z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LastSaved">
    <vt:filetime>2015-04-08T00:00:00Z</vt:filetime>
  </property>
</Properties>
</file>