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8"/>
  </p:notesMasterIdLst>
  <p:sldIdLst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688-7F4F-4100-99D8-8F50830745F5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2CF33-44E7-4D71-A1E5-040E8BE2E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5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762365-98E7-4352-95EF-A16C2FF5F3C3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3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89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061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6827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647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097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852441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5974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23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538902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1684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370321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696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71229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84649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3576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8432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2463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772202" y="1604515"/>
            <a:ext cx="6645970" cy="39774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688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0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187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6504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562" y="273352"/>
            <a:ext cx="10971684" cy="5308647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39370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562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189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3977484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03" y="3682578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0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03" y="1604841"/>
            <a:ext cx="5354133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562" y="3682578"/>
            <a:ext cx="10971684" cy="1897135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06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903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77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4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7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27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41B4C6-46D8-4662-9BCA-B915362A2261}" type="slidenum">
              <a:rPr lang="en-US" sz="127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2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86" indent="-207386" algn="l" defTabSz="829544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992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903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54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177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814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1814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0956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270">
                <a:solidFill>
                  <a:prstClr val="black"/>
                </a:solidFill>
                <a:latin typeface="Times New Roman"/>
              </a:rPr>
              <a:t>&lt;date/time&gt;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169405" y="6247906"/>
            <a:ext cx="3864189" cy="472896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270">
                <a:solidFill>
                  <a:prstClr val="black"/>
                </a:solidFill>
                <a:latin typeface="Times New Roman"/>
              </a:rPr>
              <a:t>&lt;footer&gt;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741122" y="6247906"/>
            <a:ext cx="2840124" cy="472896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2E41B4C6-46D8-4662-9BCA-B915362A2261}" type="slidenum">
              <a:rPr lang="en-US" sz="1270">
                <a:solidFill>
                  <a:prstClr val="black"/>
                </a:solidFill>
                <a:latin typeface="Times New Roman"/>
              </a:rPr>
              <a:pPr algn="r"/>
              <a:t>‹#›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829544" rtl="0" eaLnBrk="1" latinLnBrk="0" hangingPunct="1">
        <a:lnSpc>
          <a:spcPct val="90000"/>
        </a:lnSpc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386" indent="-207386" algn="l" defTabSz="829544" rtl="0" eaLnBrk="1" latinLnBrk="0" hangingPunct="1">
        <a:lnSpc>
          <a:spcPct val="90000"/>
        </a:lnSpc>
        <a:spcBef>
          <a:spcPts val="907"/>
        </a:spcBef>
        <a:buFont typeface="Arial" panose="020B0604020202020204" pitchFamily="34" charset="0"/>
        <a:buChar char="•"/>
        <a:defRPr sz="2540" kern="1200">
          <a:solidFill>
            <a:schemeClr val="tx1"/>
          </a:solidFill>
          <a:latin typeface="+mn-lt"/>
          <a:ea typeface="+mn-ea"/>
          <a:cs typeface="+mn-cs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1791111" y="374626"/>
            <a:ext cx="3598440" cy="6007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2195509" y="1282540"/>
            <a:ext cx="2806674" cy="4109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35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807" y="3852215"/>
            <a:ext cx="3882288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66"/>
            <a:r>
              <a:rPr lang="en-US" sz="1633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  <a:cs typeface="Calibri" panose="020F0502020204030204" pitchFamily="34" charset="0"/>
              </a:rPr>
              <a:t>Instructor: NGUYEN ANH MINH (M. Sc.)</a:t>
            </a:r>
          </a:p>
        </p:txBody>
      </p:sp>
      <p:sp>
        <p:nvSpPr>
          <p:cNvPr id="2" name="Rectangle 1"/>
          <p:cNvSpPr/>
          <p:nvPr/>
        </p:nvSpPr>
        <p:spPr>
          <a:xfrm>
            <a:off x="5312917" y="2695052"/>
            <a:ext cx="5282068" cy="642248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3629" b="1" dirty="0" err="1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</a:t>
            </a:r>
            <a:r>
              <a:rPr lang="en-US" sz="3629" b="1" dirty="0" err="1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OS</a:t>
            </a:r>
            <a:r>
              <a:rPr lang="en-US" sz="3629" b="1" dirty="0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</a:t>
            </a:r>
            <a:r>
              <a:rPr lang="en-US" sz="3629" b="1" dirty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Mobile Development </a:t>
            </a:r>
            <a:endParaRPr lang="en-US" sz="3629" b="1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62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24435" y="464368"/>
            <a:ext cx="3237277" cy="837686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algn="ctr"/>
            <a:r>
              <a:rPr lang="en-US" sz="4899" b="1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Module </a:t>
            </a:r>
            <a:r>
              <a:rPr lang="en-US" sz="4899" b="1" dirty="0" smtClean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4BACC6"/>
                  </a:outerShdw>
                </a:effectLst>
              </a:rPr>
              <a:t>03</a:t>
            </a:r>
            <a:endParaRPr lang="en-US" sz="4899" b="1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4BACC6"/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9134" y="1435559"/>
            <a:ext cx="4870609" cy="3099459"/>
          </a:xfrm>
          <a:prstGeom prst="rect">
            <a:avLst/>
          </a:prstGeom>
          <a:noFill/>
        </p:spPr>
        <p:txBody>
          <a:bodyPr wrap="none" lIns="82953" tIns="41476" rIns="82953" bIns="41476">
            <a:spAutoFit/>
          </a:bodyPr>
          <a:lstStyle/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endParaRPr lang="en-US"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TableView</a:t>
            </a:r>
            <a:endParaRPr lang="en-US" sz="4899" dirty="0" smtClean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CoreData</a:t>
            </a:r>
            <a:endParaRPr sz="4899" dirty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622158" indent="-622158">
              <a:buSzPct val="45000"/>
              <a:buFont typeface="Wingdings" panose="05000000000000000000" pitchFamily="2" charset="2"/>
              <a:buChar char="q"/>
            </a:pPr>
            <a:r>
              <a:rPr lang="en-US" sz="4899" dirty="0" err="1" smtClean="0">
                <a:ln w="0"/>
                <a:gradFill>
                  <a:gsLst>
                    <a:gs pos="0">
                      <a:srgbClr val="4BACC6">
                        <a:lumMod val="50000"/>
                      </a:srgbClr>
                    </a:gs>
                    <a:gs pos="50000">
                      <a:srgbClr val="4BACC6"/>
                    </a:gs>
                    <a:gs pos="100000">
                      <a:srgbClr val="4BACC6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ViewController</a:t>
            </a:r>
            <a:endParaRPr lang="en-US" sz="4899" dirty="0" smtClean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71011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2551" y="2796927"/>
            <a:ext cx="365568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alibri"/>
              </a:rPr>
              <a:t>Table View</a:t>
            </a:r>
            <a:endParaRPr lang="en-US" sz="6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2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ITableView Sample A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5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7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3671" y="663879"/>
            <a:ext cx="11060481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 View is one of the common UI elements in </a:t>
            </a:r>
            <a:r>
              <a:rPr lang="en-US" sz="3200" dirty="0" err="1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en-US" sz="32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apps. Most apps, in some ways, make use of Table View to display list of data. The best example is the built-in Phone app. </a:t>
            </a:r>
            <a:endParaRPr lang="en-US" sz="3200" dirty="0" smtClean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sz="3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contacts are displayed in a Table View. Another example is the Mail app. It uses Table View to display your mail boxes and emails. </a:t>
            </a:r>
            <a:endParaRPr lang="en-US" sz="3200" dirty="0" smtClean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designed for showing textual data, Table View allows you to present the data in the form of images. The built-in Video and YouTube app are great examples for the usage.</a:t>
            </a:r>
          </a:p>
        </p:txBody>
      </p:sp>
    </p:spTree>
    <p:extLst>
      <p:ext uri="{BB962C8B-B14F-4D97-AF65-F5344CB8AC3E}">
        <p14:creationId xmlns:p14="http://schemas.microsoft.com/office/powerpoint/2010/main" val="12517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124</Words>
  <Application>Microsoft Office PowerPoint</Application>
  <PresentationFormat>Widescreen</PresentationFormat>
  <Paragraphs>14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StarSymbol</vt:lpstr>
      <vt:lpstr>Arial</vt:lpstr>
      <vt:lpstr>Calibri</vt:lpstr>
      <vt:lpstr>Corbel</vt:lpstr>
      <vt:lpstr>DejaVu Sans</vt:lpstr>
      <vt:lpstr>Times New Roman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admin-mente</dc:creator>
  <cp:lastModifiedBy>admin-mente</cp:lastModifiedBy>
  <cp:revision>13</cp:revision>
  <dcterms:created xsi:type="dcterms:W3CDTF">2015-04-08T02:50:57Z</dcterms:created>
  <dcterms:modified xsi:type="dcterms:W3CDTF">2015-04-13T08:14:06Z</dcterms:modified>
</cp:coreProperties>
</file>