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5"/>
  </p:notesMasterIdLst>
  <p:sldIdLst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28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22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12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333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90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52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0575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4426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127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238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487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10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98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738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720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414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6353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326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935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8359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850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2180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49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296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576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82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33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0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382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324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30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40879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30922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69287"/>
          </a:xfrm>
        </p:spPr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6"/>
            <a:ext cx="8059032" cy="284663"/>
          </a:xfrm>
        </p:spPr>
        <p:txBody>
          <a:bodyPr lIns="0" tIns="0" rIns="0" bIns="0"/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238750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69287"/>
          </a:xfrm>
        </p:spPr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343896"/>
            <a:ext cx="3964940" cy="323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1387" y="1343873"/>
            <a:ext cx="3908425" cy="323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117966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69287"/>
          </a:xfrm>
        </p:spPr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4334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708" y="1353932"/>
            <a:ext cx="8014582" cy="275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140716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6"/>
            <a:ext cx="8059032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6" y="6507033"/>
            <a:ext cx="82422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9" y="6507033"/>
            <a:ext cx="78676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4" y="6507033"/>
            <a:ext cx="26352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8210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77">
        <a:defRPr>
          <a:latin typeface="+mn-lt"/>
          <a:ea typeface="+mn-ea"/>
          <a:cs typeface="+mn-cs"/>
        </a:defRPr>
      </a:lvl2pPr>
      <a:lvl3pPr marL="914353">
        <a:defRPr>
          <a:latin typeface="+mn-lt"/>
          <a:ea typeface="+mn-ea"/>
          <a:cs typeface="+mn-cs"/>
        </a:defRPr>
      </a:lvl3pPr>
      <a:lvl4pPr marL="1371530">
        <a:defRPr>
          <a:latin typeface="+mn-lt"/>
          <a:ea typeface="+mn-ea"/>
          <a:cs typeface="+mn-cs"/>
        </a:defRPr>
      </a:lvl4pPr>
      <a:lvl5pPr marL="1828706">
        <a:defRPr>
          <a:latin typeface="+mn-lt"/>
          <a:ea typeface="+mn-ea"/>
          <a:cs typeface="+mn-cs"/>
        </a:defRPr>
      </a:lvl5pPr>
      <a:lvl6pPr marL="2285883">
        <a:defRPr>
          <a:latin typeface="+mn-lt"/>
          <a:ea typeface="+mn-ea"/>
          <a:cs typeface="+mn-cs"/>
        </a:defRPr>
      </a:lvl6pPr>
      <a:lvl7pPr marL="2743060">
        <a:defRPr>
          <a:latin typeface="+mn-lt"/>
          <a:ea typeface="+mn-ea"/>
          <a:cs typeface="+mn-cs"/>
        </a:defRPr>
      </a:lvl7pPr>
      <a:lvl8pPr marL="3200236">
        <a:defRPr>
          <a:latin typeface="+mn-lt"/>
          <a:ea typeface="+mn-ea"/>
          <a:cs typeface="+mn-cs"/>
        </a:defRPr>
      </a:lvl8pPr>
      <a:lvl9pPr marL="365741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7">
        <a:defRPr>
          <a:latin typeface="+mn-lt"/>
          <a:ea typeface="+mn-ea"/>
          <a:cs typeface="+mn-cs"/>
        </a:defRPr>
      </a:lvl2pPr>
      <a:lvl3pPr marL="914353">
        <a:defRPr>
          <a:latin typeface="+mn-lt"/>
          <a:ea typeface="+mn-ea"/>
          <a:cs typeface="+mn-cs"/>
        </a:defRPr>
      </a:lvl3pPr>
      <a:lvl4pPr marL="1371530">
        <a:defRPr>
          <a:latin typeface="+mn-lt"/>
          <a:ea typeface="+mn-ea"/>
          <a:cs typeface="+mn-cs"/>
        </a:defRPr>
      </a:lvl4pPr>
      <a:lvl5pPr marL="1828706">
        <a:defRPr>
          <a:latin typeface="+mn-lt"/>
          <a:ea typeface="+mn-ea"/>
          <a:cs typeface="+mn-cs"/>
        </a:defRPr>
      </a:lvl5pPr>
      <a:lvl6pPr marL="2285883">
        <a:defRPr>
          <a:latin typeface="+mn-lt"/>
          <a:ea typeface="+mn-ea"/>
          <a:cs typeface="+mn-cs"/>
        </a:defRPr>
      </a:lvl6pPr>
      <a:lvl7pPr marL="2743060">
        <a:defRPr>
          <a:latin typeface="+mn-lt"/>
          <a:ea typeface="+mn-ea"/>
          <a:cs typeface="+mn-cs"/>
        </a:defRPr>
      </a:lvl7pPr>
      <a:lvl8pPr marL="3200236">
        <a:defRPr>
          <a:latin typeface="+mn-lt"/>
          <a:ea typeface="+mn-ea"/>
          <a:cs typeface="+mn-cs"/>
        </a:defRPr>
      </a:lvl8pPr>
      <a:lvl9pPr marL="365741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52401" y="457201"/>
            <a:ext cx="3415353" cy="604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526576" y="1375853"/>
            <a:ext cx="2667000" cy="420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57146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4"/>
            <a:r>
              <a:rPr lang="en-US" sz="2000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2820397"/>
            <a:ext cx="57150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764"/>
            <a:r>
              <a:rPr lang="en-US" sz="4000" b="1" dirty="0" err="1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4000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4000" b="1" dirty="0">
              <a:ln w="0"/>
              <a:solidFill>
                <a:srgbClr val="4BACC6">
                  <a:lumMod val="75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61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1290">
              <a:lnSpc>
                <a:spcPct val="100000"/>
              </a:lnSpc>
            </a:pPr>
            <a:r>
              <a:rPr dirty="0"/>
              <a:t>Ow</a:t>
            </a:r>
            <a:r>
              <a:rPr spc="-15" dirty="0"/>
              <a:t>nership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976246"/>
            <a:ext cx="7538084" cy="239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onstruct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±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curren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3730" marR="5080" lvl="1" indent="-240029" algn="just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ronmen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other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576" y="4895303"/>
            <a:ext cx="429006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ts val="27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  <a:tab pos="2082164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[NSBundl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0B2A51"/>
                </a:solidFill>
                <a:latin typeface="Courier New"/>
                <a:cs typeface="Courier New"/>
              </a:rPr>
              <a:t>mainBundle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],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Courier New"/>
                <a:cs typeface="Courier New"/>
              </a:rPr>
              <a:t>sharedApplication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0121" y="4895303"/>
            <a:ext cx="2585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[UIApplication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3025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Dea</a:t>
            </a:r>
            <a:r>
              <a:rPr dirty="0"/>
              <a:t>ll</a:t>
            </a:r>
            <a:r>
              <a:rPr spc="-15" dirty="0"/>
              <a:t>oca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96813" y="3665707"/>
            <a:ext cx="501650" cy="501650"/>
          </a:xfrm>
          <a:custGeom>
            <a:avLst/>
            <a:gdLst/>
            <a:ahLst/>
            <a:cxnLst/>
            <a:rect l="l" t="t" r="r" b="b"/>
            <a:pathLst>
              <a:path w="501650" h="501650">
                <a:moveTo>
                  <a:pt x="0" y="501600"/>
                </a:moveTo>
                <a:lnTo>
                  <a:pt x="501600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3025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Dea</a:t>
            </a:r>
            <a:r>
              <a:rPr dirty="0"/>
              <a:t>ll</a:t>
            </a:r>
            <a:r>
              <a:rPr spc="-15" dirty="0"/>
              <a:t>oca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1" name="object 31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41329" y="2196416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3025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Dea</a:t>
            </a:r>
            <a:r>
              <a:rPr dirty="0"/>
              <a:t>ll</a:t>
            </a:r>
            <a:r>
              <a:rPr spc="-15" dirty="0"/>
              <a:t>oca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41329" y="2196416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4524" y="5070849"/>
            <a:ext cx="9861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ourier New"/>
                <a:cs typeface="Courier New"/>
              </a:rPr>
              <a:t>dealloc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52700" y="519430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25399">
            <a:solidFill>
              <a:srgbClr val="053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01989" y="51333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53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3025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Dea</a:t>
            </a:r>
            <a:r>
              <a:rPr dirty="0"/>
              <a:t>ll</a:t>
            </a:r>
            <a:r>
              <a:rPr spc="-15" dirty="0"/>
              <a:t>oca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382633"/>
            <a:ext cx="8045450" cy="27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2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zeroe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2400">
              <a:latin typeface="Verdana"/>
              <a:cs typeface="Verdana"/>
            </a:endParaRPr>
          </a:p>
          <a:p>
            <a:pPr marL="633730" marR="65405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ocate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memory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free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Clr>
                <a:srgbClr val="0B2A51"/>
              </a:buClr>
              <a:buFont typeface="Verdan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52729" marR="1146175" indent="-240029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dealloc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5235">
              <a:lnSpc>
                <a:spcPct val="100000"/>
              </a:lnSpc>
            </a:pPr>
            <a:r>
              <a:rPr spc="-35" dirty="0"/>
              <a:t>A</a:t>
            </a:r>
            <a:r>
              <a:rPr spc="-20" dirty="0"/>
              <a:t>u</a:t>
            </a:r>
            <a:r>
              <a:rPr spc="-15" dirty="0"/>
              <a:t>tore</a:t>
            </a:r>
            <a:r>
              <a:rPr dirty="0"/>
              <a:t>l</a:t>
            </a:r>
            <a:r>
              <a:rPr spc="-15" dirty="0"/>
              <a:t>ease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141333"/>
            <a:ext cx="7987665" cy="3256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495934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8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61594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onstruct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±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0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252729" marR="30416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Wha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d?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61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  <a:tab pos="2623820" algn="l"/>
              </a:tabLst>
            </a:pPr>
            <a:r>
              <a:rPr sz="3600" baseline="1157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3600" spc="-7" baseline="1157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3600" spc="-30" baseline="1157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3600" spc="-15" baseline="1157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3600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600" spc="-427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900" spc="-7" baseline="1068" dirty="0">
                <a:solidFill>
                  <a:srgbClr val="0B2A51"/>
                </a:solidFill>
                <a:latin typeface="Courier New"/>
                <a:cs typeface="Courier New"/>
              </a:rPr>
              <a:t>NSURL</a:t>
            </a:r>
            <a:r>
              <a:rPr sz="3900" baseline="1068" dirty="0">
                <a:solidFill>
                  <a:srgbClr val="0B2A51"/>
                </a:solidFill>
                <a:latin typeface="Courier New"/>
                <a:cs typeface="Courier New"/>
              </a:rPr>
              <a:t>:</a:t>
            </a:r>
            <a:r>
              <a:rPr sz="3900" baseline="1068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3900" baseline="1068" dirty="0">
                <a:solidFill>
                  <a:srgbClr val="0B2A51"/>
                </a:solidFill>
                <a:latin typeface="Courier New"/>
                <a:cs typeface="Courier New"/>
              </a:rPr>
              <a:t>-(NSString*)absoluteString;</a:t>
            </a:r>
            <a:endParaRPr sz="3900" baseline="106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5235">
              <a:lnSpc>
                <a:spcPct val="100000"/>
              </a:lnSpc>
            </a:pPr>
            <a:r>
              <a:rPr spc="-35" dirty="0"/>
              <a:t>A</a:t>
            </a:r>
            <a:r>
              <a:rPr spc="-20" dirty="0"/>
              <a:t>u</a:t>
            </a:r>
            <a:r>
              <a:rPr spc="-15" dirty="0"/>
              <a:t>tore</a:t>
            </a:r>
            <a:r>
              <a:rPr dirty="0"/>
              <a:t>l</a:t>
            </a:r>
            <a:r>
              <a:rPr spc="-15" dirty="0"/>
              <a:t>ease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53936"/>
            <a:ext cx="7421880" cy="196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autorelease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ects!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83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(w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ch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necessary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mo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dern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1"/>
              </a:spcBef>
              <a:buClr>
                <a:srgbClr val="0B2A51"/>
              </a:buClr>
              <a:buFont typeface="Verdana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52729" marR="883919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16301"/>
            <a:ext cx="9144000" cy="1587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5235">
              <a:lnSpc>
                <a:spcPct val="100000"/>
              </a:lnSpc>
            </a:pPr>
            <a:r>
              <a:rPr spc="-35" dirty="0"/>
              <a:t>A</a:t>
            </a:r>
            <a:r>
              <a:rPr spc="-20" dirty="0"/>
              <a:t>u</a:t>
            </a:r>
            <a:r>
              <a:rPr spc="-15" dirty="0"/>
              <a:t>tore</a:t>
            </a:r>
            <a:r>
              <a:rPr dirty="0"/>
              <a:t>l</a:t>
            </a:r>
            <a:r>
              <a:rPr spc="-15" dirty="0"/>
              <a:t>ease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747646"/>
            <a:ext cx="8000365" cy="403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106045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curren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ather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autore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autore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633730" marR="73025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autore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(main.m)</a:t>
            </a:r>
            <a:endParaRPr sz="2400">
              <a:latin typeface="Verdana"/>
              <a:cs typeface="Verdana"/>
            </a:endParaRPr>
          </a:p>
          <a:p>
            <a:pPr marL="633730" marR="31369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autore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@autorelease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more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5235">
              <a:lnSpc>
                <a:spcPct val="100000"/>
              </a:lnSpc>
            </a:pPr>
            <a:r>
              <a:rPr spc="-35" dirty="0"/>
              <a:t>A</a:t>
            </a:r>
            <a:r>
              <a:rPr spc="-20" dirty="0"/>
              <a:t>u</a:t>
            </a:r>
            <a:r>
              <a:rPr spc="-15" dirty="0"/>
              <a:t>tore</a:t>
            </a:r>
            <a:r>
              <a:rPr dirty="0"/>
              <a:t>l</a:t>
            </a:r>
            <a:r>
              <a:rPr spc="-15" dirty="0"/>
              <a:t>ease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pc="-25" dirty="0"/>
              <a:t>N</a:t>
            </a:r>
            <a:r>
              <a:rPr spc="-20" dirty="0"/>
              <a:t>SDa</a:t>
            </a:r>
            <a:r>
              <a:rPr spc="-15" dirty="0"/>
              <a:t>te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45" dirty="0"/>
              <a:t>S</a:t>
            </a:r>
            <a:r>
              <a:rPr spc="-15" dirty="0"/>
              <a:t>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both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35" dirty="0"/>
              <a:t>a</a:t>
            </a:r>
            <a:r>
              <a:rPr spc="-40" dirty="0"/>
              <a:t>v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reta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</a:t>
            </a:r>
            <a:r>
              <a:rPr spc="-20" dirty="0"/>
              <a:t>oun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±</a:t>
            </a:r>
            <a:r>
              <a:rPr spc="-20" dirty="0"/>
              <a:t>0</a:t>
            </a: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pc="-25" dirty="0"/>
              <a:t>N</a:t>
            </a:r>
            <a:r>
              <a:rPr spc="-20" dirty="0"/>
              <a:t>SDa</a:t>
            </a:r>
            <a:r>
              <a:rPr spc="-15" dirty="0"/>
              <a:t>te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5"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reta</a:t>
            </a:r>
            <a:r>
              <a:rPr dirty="0"/>
              <a:t>i</a:t>
            </a:r>
            <a:r>
              <a:rPr spc="-15" dirty="0"/>
              <a:t>ne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15" dirty="0"/>
              <a:t>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45" dirty="0"/>
              <a:t>S</a:t>
            </a:r>
            <a:r>
              <a:rPr spc="-15" dirty="0"/>
              <a:t>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</a:p>
          <a:p>
            <a:pPr marL="252729" marR="61214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pc="-15" dirty="0"/>
              <a:t>a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en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auto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</a:t>
            </a:r>
            <a:r>
              <a:rPr dirty="0"/>
              <a:t>l</a:t>
            </a:r>
            <a:r>
              <a:rPr spc="-15" dirty="0"/>
              <a:t>ease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po</a:t>
            </a:r>
            <a:r>
              <a:rPr spc="-15" dirty="0"/>
              <a:t>o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</a:t>
            </a:r>
            <a:r>
              <a:rPr dirty="0"/>
              <a:t>l</a:t>
            </a:r>
            <a:r>
              <a:rPr spc="-15" dirty="0"/>
              <a:t>ease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messag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5"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sen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bot</a:t>
            </a:r>
            <a:r>
              <a:rPr spc="-15" dirty="0"/>
              <a:t>h,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both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15" dirty="0"/>
              <a:t>e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spc="-15" dirty="0"/>
              <a:t>ea</a:t>
            </a:r>
            <a:r>
              <a:rPr dirty="0"/>
              <a:t>ll</a:t>
            </a:r>
            <a:r>
              <a:rPr spc="-15" dirty="0"/>
              <a:t>ocate</a:t>
            </a:r>
            <a:r>
              <a:rPr dirty="0"/>
              <a:t>d</a:t>
            </a:r>
          </a:p>
          <a:p>
            <a:pPr marL="252729" marR="508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  <a:tab pos="6710680" algn="l"/>
              </a:tabLst>
            </a:pP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he</a:t>
            </a:r>
            <a:r>
              <a:rPr dirty="0"/>
              <a:t>l</a:t>
            </a:r>
            <a:r>
              <a:rPr spc="-5" dirty="0"/>
              <a:t>p</a:t>
            </a:r>
            <a:r>
              <a:rPr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40" dirty="0"/>
              <a:t>y</a:t>
            </a:r>
            <a:r>
              <a:rPr spc="-15" dirty="0"/>
              <a:t>ou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wi</a:t>
            </a:r>
            <a:r>
              <a:rPr spc="-15" dirty="0"/>
              <a:t>t</a:t>
            </a:r>
            <a:r>
              <a:rPr spc="-20" dirty="0"/>
              <a:t>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tha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15" dirty="0"/>
              <a:t>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rem</a:t>
            </a:r>
            <a:r>
              <a:rPr spc="-35" dirty="0"/>
              <a:t>o</a:t>
            </a:r>
            <a:r>
              <a:rPr spc="-15" dirty="0"/>
              <a:t>v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0" dirty="0"/>
              <a:t>d</a:t>
            </a:r>
            <a:r>
              <a:rPr spc="-15" dirty="0"/>
              <a:t>en</a:t>
            </a:r>
            <a:r>
              <a:rPr spc="-5" dirty="0"/>
              <a:t>t</a:t>
            </a:r>
            <a:r>
              <a:rPr dirty="0"/>
              <a:t>i</a:t>
            </a:r>
            <a:r>
              <a:rPr spc="-10" dirty="0"/>
              <a:t>f</a:t>
            </a:r>
            <a:r>
              <a:rPr dirty="0"/>
              <a:t>i</a:t>
            </a:r>
            <a:r>
              <a:rPr spc="-15" dirty="0"/>
              <a:t>er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from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syntax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tree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ou</a:t>
            </a:r>
            <a:r>
              <a:rPr spc="-5" dirty="0"/>
              <a:t>ts</a:t>
            </a:r>
            <a:r>
              <a:rPr dirty="0"/>
              <a:t>i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au</a:t>
            </a:r>
            <a:r>
              <a:rPr spc="-20" dirty="0"/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/>
              <a:t>re</a:t>
            </a:r>
            <a:r>
              <a:rPr dirty="0"/>
              <a:t>l</a:t>
            </a:r>
            <a:r>
              <a:rPr spc="-15" dirty="0"/>
              <a:t>ease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l</a:t>
            </a:r>
            <a:r>
              <a:rPr spc="-15" dirty="0"/>
              <a:t>ock</a:t>
            </a:r>
          </a:p>
        </p:txBody>
      </p:sp>
      <p:sp>
        <p:nvSpPr>
          <p:cNvPr id="4" name="object 4"/>
          <p:cNvSpPr/>
          <p:nvPr/>
        </p:nvSpPr>
        <p:spPr>
          <a:xfrm>
            <a:off x="1080936" y="4226280"/>
            <a:ext cx="7251710" cy="1917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0000" y="4419600"/>
            <a:ext cx="6667500" cy="133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29349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Pro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erty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ttr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bu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4365">
              <a:lnSpc>
                <a:spcPct val="100000"/>
              </a:lnSpc>
            </a:pPr>
            <a:r>
              <a:rPr spc="-20" dirty="0"/>
              <a:t>Ag</a:t>
            </a:r>
            <a:r>
              <a:rPr spc="-15" dirty="0"/>
              <a:t>en</a:t>
            </a:r>
            <a:r>
              <a:rPr spc="-20" dirty="0"/>
              <a:t>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725534"/>
            <a:ext cx="3263265" cy="209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Pro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ttr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20970">
              <a:lnSpc>
                <a:spcPct val="100000"/>
              </a:lnSpc>
            </a:pPr>
            <a:r>
              <a:rPr spc="-15" dirty="0"/>
              <a:t>Pro</a:t>
            </a:r>
            <a:r>
              <a:rPr spc="-20" dirty="0"/>
              <a:t>p</a:t>
            </a:r>
            <a:r>
              <a:rPr spc="-15" dirty="0"/>
              <a:t>erty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45" dirty="0"/>
              <a:t>A</a:t>
            </a:r>
            <a:r>
              <a:rPr spc="-15" dirty="0"/>
              <a:t>ttr</a:t>
            </a:r>
            <a:r>
              <a:rPr dirty="0"/>
              <a:t>i</a:t>
            </a:r>
            <a:r>
              <a:rPr spc="-20" dirty="0"/>
              <a:t>bu</a:t>
            </a:r>
            <a:r>
              <a:rPr spc="-15" dirty="0"/>
              <a:t>tes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37799"/>
            <a:ext cx="12065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5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89" y="1338177"/>
            <a:ext cx="101346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b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b="1" spc="5" dirty="0">
                <a:solidFill>
                  <a:srgbClr val="0B2A51"/>
                </a:solidFill>
                <a:latin typeface="Verdana"/>
                <a:cs typeface="Verdana"/>
              </a:rPr>
              <a:t>ong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526" y="1686358"/>
            <a:ext cx="10795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140" y="1693029"/>
            <a:ext cx="6970395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00"/>
              </a:lnSpc>
            </a:pPr>
            <a:r>
              <a:rPr sz="185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assigned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5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(retain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sent)</a:t>
            </a:r>
            <a:r>
              <a:rPr sz="18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“retain”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used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interchangeably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8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deact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50" spc="-5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ated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76" y="2589611"/>
            <a:ext cx="133604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lr>
                <a:srgbClr val="0B2A51"/>
              </a:buClr>
              <a:buFont typeface="Arial"/>
              <a:buChar char="•"/>
              <a:tabLst>
                <a:tab pos="345440" algn="l"/>
              </a:tabLst>
            </a:pP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assign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5526" y="2938170"/>
            <a:ext cx="10795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8140" y="2944853"/>
            <a:ext cx="6386830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Assignment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without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eeping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(object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18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retained)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576" y="3522360"/>
            <a:ext cx="12065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5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189" y="3522738"/>
            <a:ext cx="83375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5" dirty="0">
                <a:solidFill>
                  <a:srgbClr val="0B2A51"/>
                </a:solidFill>
                <a:latin typeface="Verdana"/>
                <a:cs typeface="Verdana"/>
              </a:rPr>
              <a:t>weak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5526" y="3870919"/>
            <a:ext cx="10795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8140" y="3877602"/>
            <a:ext cx="638683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Assignment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without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eeping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(object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18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retained)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set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i="1" spc="-10" dirty="0">
                <a:solidFill>
                  <a:srgbClr val="0B2A51"/>
                </a:solidFill>
                <a:latin typeface="Verdana"/>
                <a:cs typeface="Verdana"/>
              </a:rPr>
              <a:t>nil</a:t>
            </a:r>
            <a:r>
              <a:rPr sz="1850" i="1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automatically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50" spc="-3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50" spc="-5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alidated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577" y="4452873"/>
            <a:ext cx="774636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15">
              <a:lnSpc>
                <a:spcPct val="100000"/>
              </a:lnSpc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344805" indent="-332105">
              <a:lnSpc>
                <a:spcPct val="100000"/>
              </a:lnSpc>
              <a:spcBef>
                <a:spcPts val="334"/>
              </a:spcBef>
              <a:buClr>
                <a:srgbClr val="0B2A51"/>
              </a:buClr>
              <a:buFont typeface="Arial"/>
              <a:buChar char="•"/>
              <a:tabLst>
                <a:tab pos="345440" algn="l"/>
              </a:tabLst>
            </a:pP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100" b="1" spc="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py</a:t>
            </a:r>
            <a:endParaRPr sz="2100">
              <a:latin typeface="Verdana"/>
              <a:cs typeface="Verdana"/>
            </a:endParaRPr>
          </a:p>
          <a:p>
            <a:pPr marL="1087755" lvl="1" indent="-332105">
              <a:lnSpc>
                <a:spcPct val="100000"/>
              </a:lnSpc>
              <a:spcBef>
                <a:spcPts val="280"/>
              </a:spcBef>
              <a:buClr>
                <a:srgbClr val="0B2A51"/>
              </a:buClr>
              <a:buFont typeface="Arial"/>
              <a:buChar char="•"/>
              <a:tabLst>
                <a:tab pos="1088390" algn="l"/>
              </a:tabLst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copy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sent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1850" spc="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50" spc="-70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assigned</a:t>
            </a:r>
            <a:endParaRPr sz="1850">
              <a:latin typeface="Verdana"/>
              <a:cs typeface="Verdana"/>
            </a:endParaRPr>
          </a:p>
          <a:p>
            <a:pPr marL="1087755" lvl="1" indent="-332105">
              <a:lnSpc>
                <a:spcPct val="100000"/>
              </a:lnSpc>
              <a:spcBef>
                <a:spcPts val="440"/>
              </a:spcBef>
              <a:buClr>
                <a:srgbClr val="0B2A51"/>
              </a:buClr>
              <a:buFont typeface="Arial"/>
              <a:buChar char="•"/>
              <a:tabLst>
                <a:tab pos="1088390" algn="l"/>
              </a:tabLst>
            </a:pP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Assigned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ado</a:t>
            </a:r>
            <a:r>
              <a:rPr sz="185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NSCopying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protocol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20970">
              <a:lnSpc>
                <a:spcPct val="100000"/>
              </a:lnSpc>
            </a:pPr>
            <a:r>
              <a:rPr spc="-15" dirty="0"/>
              <a:t>Pro</a:t>
            </a:r>
            <a:r>
              <a:rPr spc="-20" dirty="0"/>
              <a:t>p</a:t>
            </a:r>
            <a:r>
              <a:rPr spc="-15" dirty="0"/>
              <a:t>erty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45" dirty="0"/>
              <a:t>A</a:t>
            </a:r>
            <a:r>
              <a:rPr spc="-15" dirty="0"/>
              <a:t>ttr</a:t>
            </a:r>
            <a:r>
              <a:rPr dirty="0"/>
              <a:t>i</a:t>
            </a:r>
            <a:r>
              <a:rPr spc="-20" dirty="0"/>
              <a:t>bu</a:t>
            </a:r>
            <a:r>
              <a:rPr spc="-15" dirty="0"/>
              <a:t>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21076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76" y="2217538"/>
            <a:ext cx="671322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stron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eak,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526" y="3000151"/>
            <a:ext cx="1193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8427" y="3006865"/>
            <a:ext cx="6344285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Whene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type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property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Ob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tse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bcl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100" i="1" spc="-15" dirty="0">
                <a:solidFill>
                  <a:srgbClr val="0B2A51"/>
                </a:solidFill>
                <a:latin typeface="Verdana"/>
                <a:cs typeface="Verdana"/>
              </a:rPr>
              <a:t>strong</a:t>
            </a:r>
            <a:r>
              <a:rPr sz="2100" i="1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defau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proper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5526" y="3699152"/>
            <a:ext cx="1193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576" y="448253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473" y="4489315"/>
            <a:ext cx="6772909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gn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2072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eta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2400" spc="-40" dirty="0">
                <a:solidFill>
                  <a:srgbClr val="808080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3935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eta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40" dirty="0"/>
              <a:t>y</a:t>
            </a:r>
            <a:r>
              <a:rPr dirty="0"/>
              <a:t>cl</a:t>
            </a:r>
            <a:r>
              <a:rPr spc="-1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781434" y="2766200"/>
            <a:ext cx="1371600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235" y="279401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2" y="0"/>
                </a:moveTo>
                <a:lnTo>
                  <a:pt x="586287" y="1859"/>
                </a:lnTo>
                <a:lnTo>
                  <a:pt x="537803" y="7439"/>
                </a:lnTo>
                <a:lnTo>
                  <a:pt x="489782" y="16739"/>
                </a:lnTo>
                <a:lnTo>
                  <a:pt x="442454" y="29758"/>
                </a:lnTo>
                <a:lnTo>
                  <a:pt x="396050" y="46497"/>
                </a:lnTo>
                <a:lnTo>
                  <a:pt x="350802" y="66956"/>
                </a:lnTo>
                <a:lnTo>
                  <a:pt x="306941" y="91134"/>
                </a:lnTo>
                <a:lnTo>
                  <a:pt x="264697" y="119032"/>
                </a:lnTo>
                <a:lnTo>
                  <a:pt x="224303" y="150651"/>
                </a:lnTo>
                <a:lnTo>
                  <a:pt x="185988" y="185988"/>
                </a:lnTo>
                <a:lnTo>
                  <a:pt x="150651" y="224303"/>
                </a:lnTo>
                <a:lnTo>
                  <a:pt x="119032" y="264697"/>
                </a:lnTo>
                <a:lnTo>
                  <a:pt x="91134" y="306940"/>
                </a:lnTo>
                <a:lnTo>
                  <a:pt x="66956" y="350800"/>
                </a:lnTo>
                <a:lnTo>
                  <a:pt x="46497" y="396047"/>
                </a:lnTo>
                <a:lnTo>
                  <a:pt x="29758" y="442449"/>
                </a:lnTo>
                <a:lnTo>
                  <a:pt x="16739" y="489776"/>
                </a:lnTo>
                <a:lnTo>
                  <a:pt x="7439" y="537795"/>
                </a:lnTo>
                <a:lnTo>
                  <a:pt x="1859" y="586277"/>
                </a:lnTo>
                <a:lnTo>
                  <a:pt x="0" y="634990"/>
                </a:lnTo>
                <a:lnTo>
                  <a:pt x="1859" y="683703"/>
                </a:lnTo>
                <a:lnTo>
                  <a:pt x="7439" y="732185"/>
                </a:lnTo>
                <a:lnTo>
                  <a:pt x="16739" y="780205"/>
                </a:lnTo>
                <a:lnTo>
                  <a:pt x="29758" y="827532"/>
                </a:lnTo>
                <a:lnTo>
                  <a:pt x="46497" y="873934"/>
                </a:lnTo>
                <a:lnTo>
                  <a:pt x="66956" y="919181"/>
                </a:lnTo>
                <a:lnTo>
                  <a:pt x="91134" y="963042"/>
                </a:lnTo>
                <a:lnTo>
                  <a:pt x="119032" y="1005286"/>
                </a:lnTo>
                <a:lnTo>
                  <a:pt x="150651" y="1045681"/>
                </a:lnTo>
                <a:lnTo>
                  <a:pt x="185988" y="1083996"/>
                </a:lnTo>
                <a:lnTo>
                  <a:pt x="224303" y="1119334"/>
                </a:lnTo>
                <a:lnTo>
                  <a:pt x="264697" y="1150952"/>
                </a:lnTo>
                <a:lnTo>
                  <a:pt x="306941" y="1178851"/>
                </a:lnTo>
                <a:lnTo>
                  <a:pt x="350802" y="1203029"/>
                </a:lnTo>
                <a:lnTo>
                  <a:pt x="396050" y="1223488"/>
                </a:lnTo>
                <a:lnTo>
                  <a:pt x="442454" y="1240227"/>
                </a:lnTo>
                <a:lnTo>
                  <a:pt x="489782" y="1253246"/>
                </a:lnTo>
                <a:lnTo>
                  <a:pt x="537803" y="1262546"/>
                </a:lnTo>
                <a:lnTo>
                  <a:pt x="586287" y="1268125"/>
                </a:lnTo>
                <a:lnTo>
                  <a:pt x="635002" y="1269985"/>
                </a:lnTo>
                <a:lnTo>
                  <a:pt x="683716" y="1268125"/>
                </a:lnTo>
                <a:lnTo>
                  <a:pt x="732200" y="1262546"/>
                </a:lnTo>
                <a:lnTo>
                  <a:pt x="780221" y="1253246"/>
                </a:lnTo>
                <a:lnTo>
                  <a:pt x="827549" y="1240227"/>
                </a:lnTo>
                <a:lnTo>
                  <a:pt x="873953" y="1223488"/>
                </a:lnTo>
                <a:lnTo>
                  <a:pt x="919201" y="1203029"/>
                </a:lnTo>
                <a:lnTo>
                  <a:pt x="963062" y="1178851"/>
                </a:lnTo>
                <a:lnTo>
                  <a:pt x="1005306" y="1150952"/>
                </a:lnTo>
                <a:lnTo>
                  <a:pt x="1045700" y="1119334"/>
                </a:lnTo>
                <a:lnTo>
                  <a:pt x="1084015" y="1083996"/>
                </a:lnTo>
                <a:lnTo>
                  <a:pt x="1119351" y="1045681"/>
                </a:lnTo>
                <a:lnTo>
                  <a:pt x="1150967" y="1005286"/>
                </a:lnTo>
                <a:lnTo>
                  <a:pt x="1178864" y="963042"/>
                </a:lnTo>
                <a:lnTo>
                  <a:pt x="1203042" y="919181"/>
                </a:lnTo>
                <a:lnTo>
                  <a:pt x="1223499" y="873934"/>
                </a:lnTo>
                <a:lnTo>
                  <a:pt x="1240238" y="827532"/>
                </a:lnTo>
                <a:lnTo>
                  <a:pt x="1253256" y="780205"/>
                </a:lnTo>
                <a:lnTo>
                  <a:pt x="1262555" y="732185"/>
                </a:lnTo>
                <a:lnTo>
                  <a:pt x="1268135" y="683703"/>
                </a:lnTo>
                <a:lnTo>
                  <a:pt x="1269994" y="634990"/>
                </a:lnTo>
                <a:lnTo>
                  <a:pt x="1268135" y="586277"/>
                </a:lnTo>
                <a:lnTo>
                  <a:pt x="1262555" y="537795"/>
                </a:lnTo>
                <a:lnTo>
                  <a:pt x="1253256" y="489776"/>
                </a:lnTo>
                <a:lnTo>
                  <a:pt x="1240238" y="442449"/>
                </a:lnTo>
                <a:lnTo>
                  <a:pt x="1223499" y="396047"/>
                </a:lnTo>
                <a:lnTo>
                  <a:pt x="1203042" y="350800"/>
                </a:lnTo>
                <a:lnTo>
                  <a:pt x="1178864" y="306940"/>
                </a:lnTo>
                <a:lnTo>
                  <a:pt x="1150967" y="264697"/>
                </a:lnTo>
                <a:lnTo>
                  <a:pt x="1119351" y="224303"/>
                </a:lnTo>
                <a:lnTo>
                  <a:pt x="1084015" y="185988"/>
                </a:lnTo>
                <a:lnTo>
                  <a:pt x="1045700" y="150651"/>
                </a:lnTo>
                <a:lnTo>
                  <a:pt x="1005306" y="119032"/>
                </a:lnTo>
                <a:lnTo>
                  <a:pt x="963062" y="91134"/>
                </a:lnTo>
                <a:lnTo>
                  <a:pt x="919201" y="66956"/>
                </a:lnTo>
                <a:lnTo>
                  <a:pt x="873953" y="46497"/>
                </a:lnTo>
                <a:lnTo>
                  <a:pt x="827549" y="29758"/>
                </a:lnTo>
                <a:lnTo>
                  <a:pt x="780221" y="16739"/>
                </a:lnTo>
                <a:lnTo>
                  <a:pt x="732200" y="7439"/>
                </a:lnTo>
                <a:lnTo>
                  <a:pt x="683716" y="1859"/>
                </a:lnTo>
                <a:lnTo>
                  <a:pt x="635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235" y="279401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5" y="185988"/>
                </a:moveTo>
                <a:lnTo>
                  <a:pt x="1119352" y="224303"/>
                </a:lnTo>
                <a:lnTo>
                  <a:pt x="1150971" y="264697"/>
                </a:lnTo>
                <a:lnTo>
                  <a:pt x="1178869" y="306940"/>
                </a:lnTo>
                <a:lnTo>
                  <a:pt x="1203048" y="350800"/>
                </a:lnTo>
                <a:lnTo>
                  <a:pt x="1223506" y="396047"/>
                </a:lnTo>
                <a:lnTo>
                  <a:pt x="1240245" y="442449"/>
                </a:lnTo>
                <a:lnTo>
                  <a:pt x="1253265" y="489776"/>
                </a:lnTo>
                <a:lnTo>
                  <a:pt x="1262564" y="537795"/>
                </a:lnTo>
                <a:lnTo>
                  <a:pt x="1268144" y="586277"/>
                </a:lnTo>
                <a:lnTo>
                  <a:pt x="1270004" y="634990"/>
                </a:lnTo>
                <a:lnTo>
                  <a:pt x="1268144" y="683703"/>
                </a:lnTo>
                <a:lnTo>
                  <a:pt x="1262564" y="732185"/>
                </a:lnTo>
                <a:lnTo>
                  <a:pt x="1253265" y="780205"/>
                </a:lnTo>
                <a:lnTo>
                  <a:pt x="1240245" y="827532"/>
                </a:lnTo>
                <a:lnTo>
                  <a:pt x="1223506" y="873934"/>
                </a:lnTo>
                <a:lnTo>
                  <a:pt x="1203048" y="919181"/>
                </a:lnTo>
                <a:lnTo>
                  <a:pt x="1178869" y="963042"/>
                </a:lnTo>
                <a:lnTo>
                  <a:pt x="1150971" y="1005286"/>
                </a:lnTo>
                <a:lnTo>
                  <a:pt x="1119352" y="1045681"/>
                </a:lnTo>
                <a:lnTo>
                  <a:pt x="1084015" y="1083996"/>
                </a:lnTo>
                <a:lnTo>
                  <a:pt x="1045700" y="1119334"/>
                </a:lnTo>
                <a:lnTo>
                  <a:pt x="1005306" y="1150952"/>
                </a:lnTo>
                <a:lnTo>
                  <a:pt x="963062" y="1178851"/>
                </a:lnTo>
                <a:lnTo>
                  <a:pt x="919201" y="1203029"/>
                </a:lnTo>
                <a:lnTo>
                  <a:pt x="873953" y="1223488"/>
                </a:lnTo>
                <a:lnTo>
                  <a:pt x="827549" y="1240227"/>
                </a:lnTo>
                <a:lnTo>
                  <a:pt x="780221" y="1253246"/>
                </a:lnTo>
                <a:lnTo>
                  <a:pt x="732200" y="1262546"/>
                </a:lnTo>
                <a:lnTo>
                  <a:pt x="683716" y="1268125"/>
                </a:lnTo>
                <a:lnTo>
                  <a:pt x="635002" y="1269985"/>
                </a:lnTo>
                <a:lnTo>
                  <a:pt x="586287" y="1268125"/>
                </a:lnTo>
                <a:lnTo>
                  <a:pt x="537803" y="1262546"/>
                </a:lnTo>
                <a:lnTo>
                  <a:pt x="489782" y="1253246"/>
                </a:lnTo>
                <a:lnTo>
                  <a:pt x="442454" y="1240227"/>
                </a:lnTo>
                <a:lnTo>
                  <a:pt x="396050" y="1223488"/>
                </a:lnTo>
                <a:lnTo>
                  <a:pt x="350802" y="1203029"/>
                </a:lnTo>
                <a:lnTo>
                  <a:pt x="306941" y="1178851"/>
                </a:lnTo>
                <a:lnTo>
                  <a:pt x="264697" y="1150952"/>
                </a:lnTo>
                <a:lnTo>
                  <a:pt x="224303" y="1119334"/>
                </a:lnTo>
                <a:lnTo>
                  <a:pt x="185988" y="1083996"/>
                </a:lnTo>
                <a:lnTo>
                  <a:pt x="150651" y="1045681"/>
                </a:lnTo>
                <a:lnTo>
                  <a:pt x="119032" y="1005286"/>
                </a:lnTo>
                <a:lnTo>
                  <a:pt x="91134" y="963042"/>
                </a:lnTo>
                <a:lnTo>
                  <a:pt x="66956" y="919181"/>
                </a:lnTo>
                <a:lnTo>
                  <a:pt x="46497" y="873934"/>
                </a:lnTo>
                <a:lnTo>
                  <a:pt x="29758" y="827532"/>
                </a:lnTo>
                <a:lnTo>
                  <a:pt x="16739" y="780205"/>
                </a:lnTo>
                <a:lnTo>
                  <a:pt x="7439" y="732185"/>
                </a:lnTo>
                <a:lnTo>
                  <a:pt x="1859" y="683703"/>
                </a:lnTo>
                <a:lnTo>
                  <a:pt x="0" y="634990"/>
                </a:lnTo>
                <a:lnTo>
                  <a:pt x="1859" y="586277"/>
                </a:lnTo>
                <a:lnTo>
                  <a:pt x="7439" y="537795"/>
                </a:lnTo>
                <a:lnTo>
                  <a:pt x="16739" y="489776"/>
                </a:lnTo>
                <a:lnTo>
                  <a:pt x="29758" y="442449"/>
                </a:lnTo>
                <a:lnTo>
                  <a:pt x="46497" y="396047"/>
                </a:lnTo>
                <a:lnTo>
                  <a:pt x="66956" y="350800"/>
                </a:lnTo>
                <a:lnTo>
                  <a:pt x="91134" y="306940"/>
                </a:lnTo>
                <a:lnTo>
                  <a:pt x="119032" y="264697"/>
                </a:lnTo>
                <a:lnTo>
                  <a:pt x="150651" y="224303"/>
                </a:lnTo>
                <a:lnTo>
                  <a:pt x="185988" y="185988"/>
                </a:lnTo>
                <a:lnTo>
                  <a:pt x="224303" y="150651"/>
                </a:lnTo>
                <a:lnTo>
                  <a:pt x="264697" y="119032"/>
                </a:lnTo>
                <a:lnTo>
                  <a:pt x="306941" y="91134"/>
                </a:lnTo>
                <a:lnTo>
                  <a:pt x="350802" y="66956"/>
                </a:lnTo>
                <a:lnTo>
                  <a:pt x="396050" y="46497"/>
                </a:lnTo>
                <a:lnTo>
                  <a:pt x="442454" y="29758"/>
                </a:lnTo>
                <a:lnTo>
                  <a:pt x="489782" y="16739"/>
                </a:lnTo>
                <a:lnTo>
                  <a:pt x="537803" y="7439"/>
                </a:lnTo>
                <a:lnTo>
                  <a:pt x="586287" y="1859"/>
                </a:lnTo>
                <a:lnTo>
                  <a:pt x="635002" y="0"/>
                </a:lnTo>
                <a:lnTo>
                  <a:pt x="683716" y="1859"/>
                </a:lnTo>
                <a:lnTo>
                  <a:pt x="732200" y="7439"/>
                </a:lnTo>
                <a:lnTo>
                  <a:pt x="780221" y="16739"/>
                </a:lnTo>
                <a:lnTo>
                  <a:pt x="827549" y="29758"/>
                </a:lnTo>
                <a:lnTo>
                  <a:pt x="873953" y="46497"/>
                </a:lnTo>
                <a:lnTo>
                  <a:pt x="919201" y="66956"/>
                </a:lnTo>
                <a:lnTo>
                  <a:pt x="963062" y="91134"/>
                </a:lnTo>
                <a:lnTo>
                  <a:pt x="1005306" y="119032"/>
                </a:lnTo>
                <a:lnTo>
                  <a:pt x="1045700" y="150651"/>
                </a:lnTo>
                <a:lnTo>
                  <a:pt x="1084015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4504" y="2766200"/>
            <a:ext cx="1371600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5314" y="279401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5" y="0"/>
                </a:moveTo>
                <a:lnTo>
                  <a:pt x="586290" y="1859"/>
                </a:lnTo>
                <a:lnTo>
                  <a:pt x="537806" y="7439"/>
                </a:lnTo>
                <a:lnTo>
                  <a:pt x="489784" y="16739"/>
                </a:lnTo>
                <a:lnTo>
                  <a:pt x="442456" y="29758"/>
                </a:lnTo>
                <a:lnTo>
                  <a:pt x="396052" y="46497"/>
                </a:lnTo>
                <a:lnTo>
                  <a:pt x="350804" y="66956"/>
                </a:lnTo>
                <a:lnTo>
                  <a:pt x="306942" y="91134"/>
                </a:lnTo>
                <a:lnTo>
                  <a:pt x="264698" y="119032"/>
                </a:lnTo>
                <a:lnTo>
                  <a:pt x="224303" y="150651"/>
                </a:lnTo>
                <a:lnTo>
                  <a:pt x="185988" y="185988"/>
                </a:lnTo>
                <a:lnTo>
                  <a:pt x="150651" y="224303"/>
                </a:lnTo>
                <a:lnTo>
                  <a:pt x="119032" y="264697"/>
                </a:lnTo>
                <a:lnTo>
                  <a:pt x="91134" y="306940"/>
                </a:lnTo>
                <a:lnTo>
                  <a:pt x="66956" y="350800"/>
                </a:lnTo>
                <a:lnTo>
                  <a:pt x="46497" y="396047"/>
                </a:lnTo>
                <a:lnTo>
                  <a:pt x="29758" y="442449"/>
                </a:lnTo>
                <a:lnTo>
                  <a:pt x="16739" y="489776"/>
                </a:lnTo>
                <a:lnTo>
                  <a:pt x="7439" y="537795"/>
                </a:lnTo>
                <a:lnTo>
                  <a:pt x="1859" y="586277"/>
                </a:lnTo>
                <a:lnTo>
                  <a:pt x="0" y="634990"/>
                </a:lnTo>
                <a:lnTo>
                  <a:pt x="1859" y="683703"/>
                </a:lnTo>
                <a:lnTo>
                  <a:pt x="7439" y="732185"/>
                </a:lnTo>
                <a:lnTo>
                  <a:pt x="16739" y="780205"/>
                </a:lnTo>
                <a:lnTo>
                  <a:pt x="29758" y="827532"/>
                </a:lnTo>
                <a:lnTo>
                  <a:pt x="46497" y="873934"/>
                </a:lnTo>
                <a:lnTo>
                  <a:pt x="66956" y="919181"/>
                </a:lnTo>
                <a:lnTo>
                  <a:pt x="91134" y="963042"/>
                </a:lnTo>
                <a:lnTo>
                  <a:pt x="119032" y="1005286"/>
                </a:lnTo>
                <a:lnTo>
                  <a:pt x="150651" y="1045681"/>
                </a:lnTo>
                <a:lnTo>
                  <a:pt x="185988" y="1083996"/>
                </a:lnTo>
                <a:lnTo>
                  <a:pt x="224303" y="1119334"/>
                </a:lnTo>
                <a:lnTo>
                  <a:pt x="264698" y="1150952"/>
                </a:lnTo>
                <a:lnTo>
                  <a:pt x="306942" y="1178851"/>
                </a:lnTo>
                <a:lnTo>
                  <a:pt x="350804" y="1203029"/>
                </a:lnTo>
                <a:lnTo>
                  <a:pt x="396052" y="1223488"/>
                </a:lnTo>
                <a:lnTo>
                  <a:pt x="442456" y="1240227"/>
                </a:lnTo>
                <a:lnTo>
                  <a:pt x="489784" y="1253246"/>
                </a:lnTo>
                <a:lnTo>
                  <a:pt x="537806" y="1262546"/>
                </a:lnTo>
                <a:lnTo>
                  <a:pt x="586290" y="1268125"/>
                </a:lnTo>
                <a:lnTo>
                  <a:pt x="635005" y="1269985"/>
                </a:lnTo>
                <a:lnTo>
                  <a:pt x="683720" y="1268125"/>
                </a:lnTo>
                <a:lnTo>
                  <a:pt x="732203" y="1262546"/>
                </a:lnTo>
                <a:lnTo>
                  <a:pt x="780225" y="1253246"/>
                </a:lnTo>
                <a:lnTo>
                  <a:pt x="827553" y="1240227"/>
                </a:lnTo>
                <a:lnTo>
                  <a:pt x="873957" y="1223488"/>
                </a:lnTo>
                <a:lnTo>
                  <a:pt x="919206" y="1203029"/>
                </a:lnTo>
                <a:lnTo>
                  <a:pt x="963067" y="1178851"/>
                </a:lnTo>
                <a:lnTo>
                  <a:pt x="1005311" y="1150952"/>
                </a:lnTo>
                <a:lnTo>
                  <a:pt x="1045706" y="1119334"/>
                </a:lnTo>
                <a:lnTo>
                  <a:pt x="1084021" y="1083996"/>
                </a:lnTo>
                <a:lnTo>
                  <a:pt x="1119359" y="1045681"/>
                </a:lnTo>
                <a:lnTo>
                  <a:pt x="1150977" y="1005286"/>
                </a:lnTo>
                <a:lnTo>
                  <a:pt x="1178875" y="963042"/>
                </a:lnTo>
                <a:lnTo>
                  <a:pt x="1203054" y="919181"/>
                </a:lnTo>
                <a:lnTo>
                  <a:pt x="1223512" y="873934"/>
                </a:lnTo>
                <a:lnTo>
                  <a:pt x="1240251" y="827532"/>
                </a:lnTo>
                <a:lnTo>
                  <a:pt x="1253271" y="780205"/>
                </a:lnTo>
                <a:lnTo>
                  <a:pt x="1262570" y="732185"/>
                </a:lnTo>
                <a:lnTo>
                  <a:pt x="1268150" y="683703"/>
                </a:lnTo>
                <a:lnTo>
                  <a:pt x="1270010" y="634990"/>
                </a:lnTo>
                <a:lnTo>
                  <a:pt x="1268150" y="586277"/>
                </a:lnTo>
                <a:lnTo>
                  <a:pt x="1262570" y="537795"/>
                </a:lnTo>
                <a:lnTo>
                  <a:pt x="1253271" y="489776"/>
                </a:lnTo>
                <a:lnTo>
                  <a:pt x="1240251" y="442449"/>
                </a:lnTo>
                <a:lnTo>
                  <a:pt x="1223512" y="396047"/>
                </a:lnTo>
                <a:lnTo>
                  <a:pt x="1203054" y="350800"/>
                </a:lnTo>
                <a:lnTo>
                  <a:pt x="1178875" y="306940"/>
                </a:lnTo>
                <a:lnTo>
                  <a:pt x="1150977" y="264697"/>
                </a:lnTo>
                <a:lnTo>
                  <a:pt x="1119359" y="224303"/>
                </a:lnTo>
                <a:lnTo>
                  <a:pt x="1084021" y="185988"/>
                </a:lnTo>
                <a:lnTo>
                  <a:pt x="1045706" y="150651"/>
                </a:lnTo>
                <a:lnTo>
                  <a:pt x="1005311" y="119032"/>
                </a:lnTo>
                <a:lnTo>
                  <a:pt x="963067" y="91134"/>
                </a:lnTo>
                <a:lnTo>
                  <a:pt x="919206" y="66956"/>
                </a:lnTo>
                <a:lnTo>
                  <a:pt x="873957" y="46497"/>
                </a:lnTo>
                <a:lnTo>
                  <a:pt x="827553" y="29758"/>
                </a:lnTo>
                <a:lnTo>
                  <a:pt x="780225" y="16739"/>
                </a:lnTo>
                <a:lnTo>
                  <a:pt x="732203" y="7439"/>
                </a:lnTo>
                <a:lnTo>
                  <a:pt x="683720" y="1859"/>
                </a:lnTo>
                <a:lnTo>
                  <a:pt x="635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5314" y="279401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21" y="185988"/>
                </a:moveTo>
                <a:lnTo>
                  <a:pt x="1119359" y="224303"/>
                </a:lnTo>
                <a:lnTo>
                  <a:pt x="1150977" y="264697"/>
                </a:lnTo>
                <a:lnTo>
                  <a:pt x="1178875" y="306940"/>
                </a:lnTo>
                <a:lnTo>
                  <a:pt x="1203054" y="350800"/>
                </a:lnTo>
                <a:lnTo>
                  <a:pt x="1223512" y="396047"/>
                </a:lnTo>
                <a:lnTo>
                  <a:pt x="1240251" y="442449"/>
                </a:lnTo>
                <a:lnTo>
                  <a:pt x="1253271" y="489776"/>
                </a:lnTo>
                <a:lnTo>
                  <a:pt x="1262570" y="537795"/>
                </a:lnTo>
                <a:lnTo>
                  <a:pt x="1268150" y="586277"/>
                </a:lnTo>
                <a:lnTo>
                  <a:pt x="1270010" y="634990"/>
                </a:lnTo>
                <a:lnTo>
                  <a:pt x="1268150" y="683703"/>
                </a:lnTo>
                <a:lnTo>
                  <a:pt x="1262570" y="732185"/>
                </a:lnTo>
                <a:lnTo>
                  <a:pt x="1253271" y="780205"/>
                </a:lnTo>
                <a:lnTo>
                  <a:pt x="1240251" y="827532"/>
                </a:lnTo>
                <a:lnTo>
                  <a:pt x="1223512" y="873934"/>
                </a:lnTo>
                <a:lnTo>
                  <a:pt x="1203054" y="919181"/>
                </a:lnTo>
                <a:lnTo>
                  <a:pt x="1178875" y="963042"/>
                </a:lnTo>
                <a:lnTo>
                  <a:pt x="1150977" y="1005286"/>
                </a:lnTo>
                <a:lnTo>
                  <a:pt x="1119359" y="1045681"/>
                </a:lnTo>
                <a:lnTo>
                  <a:pt x="1084021" y="1083996"/>
                </a:lnTo>
                <a:lnTo>
                  <a:pt x="1045706" y="1119334"/>
                </a:lnTo>
                <a:lnTo>
                  <a:pt x="1005311" y="1150952"/>
                </a:lnTo>
                <a:lnTo>
                  <a:pt x="963067" y="1178851"/>
                </a:lnTo>
                <a:lnTo>
                  <a:pt x="919206" y="1203029"/>
                </a:lnTo>
                <a:lnTo>
                  <a:pt x="873957" y="1223488"/>
                </a:lnTo>
                <a:lnTo>
                  <a:pt x="827553" y="1240227"/>
                </a:lnTo>
                <a:lnTo>
                  <a:pt x="780225" y="1253246"/>
                </a:lnTo>
                <a:lnTo>
                  <a:pt x="732203" y="1262546"/>
                </a:lnTo>
                <a:lnTo>
                  <a:pt x="683720" y="1268125"/>
                </a:lnTo>
                <a:lnTo>
                  <a:pt x="635005" y="1269985"/>
                </a:lnTo>
                <a:lnTo>
                  <a:pt x="586290" y="1268125"/>
                </a:lnTo>
                <a:lnTo>
                  <a:pt x="537806" y="1262546"/>
                </a:lnTo>
                <a:lnTo>
                  <a:pt x="489784" y="1253246"/>
                </a:lnTo>
                <a:lnTo>
                  <a:pt x="442456" y="1240227"/>
                </a:lnTo>
                <a:lnTo>
                  <a:pt x="396052" y="1223488"/>
                </a:lnTo>
                <a:lnTo>
                  <a:pt x="350804" y="1203029"/>
                </a:lnTo>
                <a:lnTo>
                  <a:pt x="306942" y="1178851"/>
                </a:lnTo>
                <a:lnTo>
                  <a:pt x="264698" y="1150952"/>
                </a:lnTo>
                <a:lnTo>
                  <a:pt x="224303" y="1119334"/>
                </a:lnTo>
                <a:lnTo>
                  <a:pt x="185988" y="1083996"/>
                </a:lnTo>
                <a:lnTo>
                  <a:pt x="150651" y="1045681"/>
                </a:lnTo>
                <a:lnTo>
                  <a:pt x="119032" y="1005286"/>
                </a:lnTo>
                <a:lnTo>
                  <a:pt x="91134" y="963042"/>
                </a:lnTo>
                <a:lnTo>
                  <a:pt x="66956" y="919181"/>
                </a:lnTo>
                <a:lnTo>
                  <a:pt x="46497" y="873934"/>
                </a:lnTo>
                <a:lnTo>
                  <a:pt x="29758" y="827532"/>
                </a:lnTo>
                <a:lnTo>
                  <a:pt x="16739" y="780205"/>
                </a:lnTo>
                <a:lnTo>
                  <a:pt x="7439" y="732185"/>
                </a:lnTo>
                <a:lnTo>
                  <a:pt x="1859" y="683703"/>
                </a:lnTo>
                <a:lnTo>
                  <a:pt x="0" y="634990"/>
                </a:lnTo>
                <a:lnTo>
                  <a:pt x="1859" y="586277"/>
                </a:lnTo>
                <a:lnTo>
                  <a:pt x="7439" y="537795"/>
                </a:lnTo>
                <a:lnTo>
                  <a:pt x="16739" y="489776"/>
                </a:lnTo>
                <a:lnTo>
                  <a:pt x="29758" y="442449"/>
                </a:lnTo>
                <a:lnTo>
                  <a:pt x="46497" y="396047"/>
                </a:lnTo>
                <a:lnTo>
                  <a:pt x="66956" y="350800"/>
                </a:lnTo>
                <a:lnTo>
                  <a:pt x="91134" y="306940"/>
                </a:lnTo>
                <a:lnTo>
                  <a:pt x="119032" y="264697"/>
                </a:lnTo>
                <a:lnTo>
                  <a:pt x="150651" y="224303"/>
                </a:lnTo>
                <a:lnTo>
                  <a:pt x="185988" y="185988"/>
                </a:lnTo>
                <a:lnTo>
                  <a:pt x="224303" y="150651"/>
                </a:lnTo>
                <a:lnTo>
                  <a:pt x="264698" y="119032"/>
                </a:lnTo>
                <a:lnTo>
                  <a:pt x="306942" y="91134"/>
                </a:lnTo>
                <a:lnTo>
                  <a:pt x="350804" y="66956"/>
                </a:lnTo>
                <a:lnTo>
                  <a:pt x="396052" y="46497"/>
                </a:lnTo>
                <a:lnTo>
                  <a:pt x="442456" y="29758"/>
                </a:lnTo>
                <a:lnTo>
                  <a:pt x="489784" y="16739"/>
                </a:lnTo>
                <a:lnTo>
                  <a:pt x="537806" y="7439"/>
                </a:lnTo>
                <a:lnTo>
                  <a:pt x="586290" y="1859"/>
                </a:lnTo>
                <a:lnTo>
                  <a:pt x="635005" y="0"/>
                </a:lnTo>
                <a:lnTo>
                  <a:pt x="683720" y="1859"/>
                </a:lnTo>
                <a:lnTo>
                  <a:pt x="732203" y="7439"/>
                </a:lnTo>
                <a:lnTo>
                  <a:pt x="780225" y="16739"/>
                </a:lnTo>
                <a:lnTo>
                  <a:pt x="827553" y="29758"/>
                </a:lnTo>
                <a:lnTo>
                  <a:pt x="873957" y="46497"/>
                </a:lnTo>
                <a:lnTo>
                  <a:pt x="919206" y="66956"/>
                </a:lnTo>
                <a:lnTo>
                  <a:pt x="963067" y="91134"/>
                </a:lnTo>
                <a:lnTo>
                  <a:pt x="1005311" y="119032"/>
                </a:lnTo>
                <a:lnTo>
                  <a:pt x="1045706" y="150651"/>
                </a:lnTo>
                <a:lnTo>
                  <a:pt x="1084021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4813" y="3318897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7894" y="3318897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44595" y="2859395"/>
            <a:ext cx="5118354" cy="463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6069" y="2887732"/>
            <a:ext cx="4924425" cy="349885"/>
          </a:xfrm>
          <a:custGeom>
            <a:avLst/>
            <a:gdLst/>
            <a:ahLst/>
            <a:cxnLst/>
            <a:rect l="l" t="t" r="r" b="b"/>
            <a:pathLst>
              <a:path w="4924425" h="349885">
                <a:moveTo>
                  <a:pt x="0" y="349609"/>
                </a:moveTo>
                <a:lnTo>
                  <a:pt x="245884" y="285070"/>
                </a:lnTo>
                <a:lnTo>
                  <a:pt x="491768" y="227083"/>
                </a:lnTo>
                <a:lnTo>
                  <a:pt x="737653" y="175656"/>
                </a:lnTo>
                <a:lnTo>
                  <a:pt x="983537" y="130797"/>
                </a:lnTo>
                <a:lnTo>
                  <a:pt x="1229422" y="92512"/>
                </a:lnTo>
                <a:lnTo>
                  <a:pt x="1475307" y="60812"/>
                </a:lnTo>
                <a:lnTo>
                  <a:pt x="1721192" y="35702"/>
                </a:lnTo>
                <a:lnTo>
                  <a:pt x="1967077" y="17192"/>
                </a:lnTo>
                <a:lnTo>
                  <a:pt x="2212962" y="5288"/>
                </a:lnTo>
                <a:lnTo>
                  <a:pt x="2458847" y="0"/>
                </a:lnTo>
                <a:lnTo>
                  <a:pt x="2704732" y="1334"/>
                </a:lnTo>
                <a:lnTo>
                  <a:pt x="2950617" y="9298"/>
                </a:lnTo>
                <a:lnTo>
                  <a:pt x="3196501" y="23902"/>
                </a:lnTo>
                <a:lnTo>
                  <a:pt x="3442385" y="45152"/>
                </a:lnTo>
                <a:lnTo>
                  <a:pt x="3688270" y="73056"/>
                </a:lnTo>
                <a:lnTo>
                  <a:pt x="3934153" y="107622"/>
                </a:lnTo>
                <a:lnTo>
                  <a:pt x="4180037" y="148859"/>
                </a:lnTo>
                <a:lnTo>
                  <a:pt x="4425920" y="196773"/>
                </a:lnTo>
                <a:lnTo>
                  <a:pt x="4671803" y="251373"/>
                </a:lnTo>
                <a:lnTo>
                  <a:pt x="4917685" y="312667"/>
                </a:lnTo>
                <a:lnTo>
                  <a:pt x="4924330" y="325377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82266" y="315093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1729" y="0"/>
                </a:moveTo>
                <a:lnTo>
                  <a:pt x="0" y="117713"/>
                </a:lnTo>
                <a:lnTo>
                  <a:pt x="133593" y="90556"/>
                </a:lnTo>
                <a:lnTo>
                  <a:pt x="31729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5729" y="3703768"/>
            <a:ext cx="5225338" cy="744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3600" y="3749527"/>
            <a:ext cx="5043805" cy="627380"/>
          </a:xfrm>
          <a:custGeom>
            <a:avLst/>
            <a:gdLst/>
            <a:ahLst/>
            <a:cxnLst/>
            <a:rect l="l" t="t" r="r" b="b"/>
            <a:pathLst>
              <a:path w="5043805" h="627379">
                <a:moveTo>
                  <a:pt x="0" y="35082"/>
                </a:moveTo>
                <a:lnTo>
                  <a:pt x="15977" y="35082"/>
                </a:lnTo>
                <a:lnTo>
                  <a:pt x="275116" y="149147"/>
                </a:lnTo>
                <a:lnTo>
                  <a:pt x="533437" y="251027"/>
                </a:lnTo>
                <a:lnTo>
                  <a:pt x="790942" y="340722"/>
                </a:lnTo>
                <a:lnTo>
                  <a:pt x="1047630" y="418231"/>
                </a:lnTo>
                <a:lnTo>
                  <a:pt x="1303502" y="483551"/>
                </a:lnTo>
                <a:lnTo>
                  <a:pt x="1558556" y="536682"/>
                </a:lnTo>
                <a:lnTo>
                  <a:pt x="1812795" y="577623"/>
                </a:lnTo>
                <a:lnTo>
                  <a:pt x="2066217" y="606373"/>
                </a:lnTo>
                <a:lnTo>
                  <a:pt x="2318822" y="622929"/>
                </a:lnTo>
                <a:lnTo>
                  <a:pt x="2570611" y="627292"/>
                </a:lnTo>
                <a:lnTo>
                  <a:pt x="2821584" y="619460"/>
                </a:lnTo>
                <a:lnTo>
                  <a:pt x="3071740" y="599432"/>
                </a:lnTo>
                <a:lnTo>
                  <a:pt x="3321081" y="567206"/>
                </a:lnTo>
                <a:lnTo>
                  <a:pt x="3569605" y="522782"/>
                </a:lnTo>
                <a:lnTo>
                  <a:pt x="3817313" y="466158"/>
                </a:lnTo>
                <a:lnTo>
                  <a:pt x="4064206" y="397333"/>
                </a:lnTo>
                <a:lnTo>
                  <a:pt x="4310282" y="316306"/>
                </a:lnTo>
                <a:lnTo>
                  <a:pt x="4555543" y="223075"/>
                </a:lnTo>
                <a:lnTo>
                  <a:pt x="4799987" y="117640"/>
                </a:lnTo>
                <a:lnTo>
                  <a:pt x="5043616" y="0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4850" y="3734897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136279" y="0"/>
                </a:moveTo>
                <a:lnTo>
                  <a:pt x="0" y="3047"/>
                </a:lnTo>
                <a:lnTo>
                  <a:pt x="84188" y="110237"/>
                </a:lnTo>
                <a:lnTo>
                  <a:pt x="136279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94145">
              <a:lnSpc>
                <a:spcPct val="100000"/>
              </a:lnSpc>
            </a:pPr>
            <a:r>
              <a:rPr spc="-20" dirty="0"/>
              <a:t>Del</a:t>
            </a:r>
            <a:r>
              <a:rPr spc="-15" dirty="0"/>
              <a:t>e</a:t>
            </a:r>
            <a:r>
              <a:rPr spc="-20" dirty="0"/>
              <a:t>g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749658" y="1630466"/>
            <a:ext cx="1371599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456" y="165826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2" y="0"/>
                </a:moveTo>
                <a:lnTo>
                  <a:pt x="586287" y="1859"/>
                </a:lnTo>
                <a:lnTo>
                  <a:pt x="537803" y="7439"/>
                </a:lnTo>
                <a:lnTo>
                  <a:pt x="489782" y="16739"/>
                </a:lnTo>
                <a:lnTo>
                  <a:pt x="442454" y="29758"/>
                </a:lnTo>
                <a:lnTo>
                  <a:pt x="396050" y="46497"/>
                </a:lnTo>
                <a:lnTo>
                  <a:pt x="350802" y="66956"/>
                </a:lnTo>
                <a:lnTo>
                  <a:pt x="306941" y="91134"/>
                </a:lnTo>
                <a:lnTo>
                  <a:pt x="264697" y="119032"/>
                </a:lnTo>
                <a:lnTo>
                  <a:pt x="224303" y="150651"/>
                </a:lnTo>
                <a:lnTo>
                  <a:pt x="185988" y="185988"/>
                </a:lnTo>
                <a:lnTo>
                  <a:pt x="150651" y="224303"/>
                </a:lnTo>
                <a:lnTo>
                  <a:pt x="119032" y="264698"/>
                </a:lnTo>
                <a:lnTo>
                  <a:pt x="91134" y="306942"/>
                </a:lnTo>
                <a:lnTo>
                  <a:pt x="66956" y="350804"/>
                </a:lnTo>
                <a:lnTo>
                  <a:pt x="46497" y="396052"/>
                </a:lnTo>
                <a:lnTo>
                  <a:pt x="29758" y="442456"/>
                </a:lnTo>
                <a:lnTo>
                  <a:pt x="16739" y="489784"/>
                </a:lnTo>
                <a:lnTo>
                  <a:pt x="7439" y="537806"/>
                </a:lnTo>
                <a:lnTo>
                  <a:pt x="1859" y="586290"/>
                </a:lnTo>
                <a:lnTo>
                  <a:pt x="0" y="635005"/>
                </a:lnTo>
                <a:lnTo>
                  <a:pt x="1859" y="683720"/>
                </a:lnTo>
                <a:lnTo>
                  <a:pt x="7439" y="732203"/>
                </a:lnTo>
                <a:lnTo>
                  <a:pt x="16739" y="780225"/>
                </a:lnTo>
                <a:lnTo>
                  <a:pt x="29758" y="827553"/>
                </a:lnTo>
                <a:lnTo>
                  <a:pt x="46497" y="873957"/>
                </a:lnTo>
                <a:lnTo>
                  <a:pt x="66956" y="919206"/>
                </a:lnTo>
                <a:lnTo>
                  <a:pt x="91134" y="963067"/>
                </a:lnTo>
                <a:lnTo>
                  <a:pt x="119032" y="1005311"/>
                </a:lnTo>
                <a:lnTo>
                  <a:pt x="150651" y="1045706"/>
                </a:lnTo>
                <a:lnTo>
                  <a:pt x="185988" y="1084021"/>
                </a:lnTo>
                <a:lnTo>
                  <a:pt x="224303" y="1119354"/>
                </a:lnTo>
                <a:lnTo>
                  <a:pt x="264697" y="1150968"/>
                </a:lnTo>
                <a:lnTo>
                  <a:pt x="306941" y="1178863"/>
                </a:lnTo>
                <a:lnTo>
                  <a:pt x="350802" y="1203039"/>
                </a:lnTo>
                <a:lnTo>
                  <a:pt x="396050" y="1223495"/>
                </a:lnTo>
                <a:lnTo>
                  <a:pt x="442454" y="1240232"/>
                </a:lnTo>
                <a:lnTo>
                  <a:pt x="489782" y="1253250"/>
                </a:lnTo>
                <a:lnTo>
                  <a:pt x="537803" y="1262548"/>
                </a:lnTo>
                <a:lnTo>
                  <a:pt x="586287" y="1268127"/>
                </a:lnTo>
                <a:lnTo>
                  <a:pt x="635002" y="1269987"/>
                </a:lnTo>
                <a:lnTo>
                  <a:pt x="683717" y="1268127"/>
                </a:lnTo>
                <a:lnTo>
                  <a:pt x="732201" y="1262548"/>
                </a:lnTo>
                <a:lnTo>
                  <a:pt x="780222" y="1253250"/>
                </a:lnTo>
                <a:lnTo>
                  <a:pt x="827550" y="1240232"/>
                </a:lnTo>
                <a:lnTo>
                  <a:pt x="873954" y="1223495"/>
                </a:lnTo>
                <a:lnTo>
                  <a:pt x="919203" y="1203039"/>
                </a:lnTo>
                <a:lnTo>
                  <a:pt x="963064" y="1178863"/>
                </a:lnTo>
                <a:lnTo>
                  <a:pt x="1005308" y="1150968"/>
                </a:lnTo>
                <a:lnTo>
                  <a:pt x="1045703" y="1119354"/>
                </a:lnTo>
                <a:lnTo>
                  <a:pt x="1084018" y="1084021"/>
                </a:lnTo>
                <a:lnTo>
                  <a:pt x="1119355" y="1045706"/>
                </a:lnTo>
                <a:lnTo>
                  <a:pt x="1150973" y="1005311"/>
                </a:lnTo>
                <a:lnTo>
                  <a:pt x="1178871" y="963067"/>
                </a:lnTo>
                <a:lnTo>
                  <a:pt x="1203049" y="919206"/>
                </a:lnTo>
                <a:lnTo>
                  <a:pt x="1223508" y="873957"/>
                </a:lnTo>
                <a:lnTo>
                  <a:pt x="1240246" y="827553"/>
                </a:lnTo>
                <a:lnTo>
                  <a:pt x="1253265" y="780225"/>
                </a:lnTo>
                <a:lnTo>
                  <a:pt x="1262565" y="732203"/>
                </a:lnTo>
                <a:lnTo>
                  <a:pt x="1268144" y="683720"/>
                </a:lnTo>
                <a:lnTo>
                  <a:pt x="1270004" y="635005"/>
                </a:lnTo>
                <a:lnTo>
                  <a:pt x="1268144" y="586290"/>
                </a:lnTo>
                <a:lnTo>
                  <a:pt x="1262565" y="537806"/>
                </a:lnTo>
                <a:lnTo>
                  <a:pt x="1253265" y="489784"/>
                </a:lnTo>
                <a:lnTo>
                  <a:pt x="1240246" y="442456"/>
                </a:lnTo>
                <a:lnTo>
                  <a:pt x="1223508" y="396052"/>
                </a:lnTo>
                <a:lnTo>
                  <a:pt x="1203049" y="350804"/>
                </a:lnTo>
                <a:lnTo>
                  <a:pt x="1178871" y="306942"/>
                </a:lnTo>
                <a:lnTo>
                  <a:pt x="1150973" y="264698"/>
                </a:lnTo>
                <a:lnTo>
                  <a:pt x="1119355" y="224303"/>
                </a:lnTo>
                <a:lnTo>
                  <a:pt x="1084018" y="185988"/>
                </a:lnTo>
                <a:lnTo>
                  <a:pt x="1045703" y="150651"/>
                </a:lnTo>
                <a:lnTo>
                  <a:pt x="1005308" y="119032"/>
                </a:lnTo>
                <a:lnTo>
                  <a:pt x="963064" y="91134"/>
                </a:lnTo>
                <a:lnTo>
                  <a:pt x="919203" y="66956"/>
                </a:lnTo>
                <a:lnTo>
                  <a:pt x="873954" y="46497"/>
                </a:lnTo>
                <a:lnTo>
                  <a:pt x="827550" y="29758"/>
                </a:lnTo>
                <a:lnTo>
                  <a:pt x="780222" y="16739"/>
                </a:lnTo>
                <a:lnTo>
                  <a:pt x="732201" y="7439"/>
                </a:lnTo>
                <a:lnTo>
                  <a:pt x="683717" y="1859"/>
                </a:lnTo>
                <a:lnTo>
                  <a:pt x="635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456" y="165826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8" y="185988"/>
                </a:moveTo>
                <a:lnTo>
                  <a:pt x="1119355" y="224303"/>
                </a:lnTo>
                <a:lnTo>
                  <a:pt x="1150973" y="264698"/>
                </a:lnTo>
                <a:lnTo>
                  <a:pt x="1178871" y="306942"/>
                </a:lnTo>
                <a:lnTo>
                  <a:pt x="1203049" y="350804"/>
                </a:lnTo>
                <a:lnTo>
                  <a:pt x="1223508" y="396052"/>
                </a:lnTo>
                <a:lnTo>
                  <a:pt x="1240246" y="442456"/>
                </a:lnTo>
                <a:lnTo>
                  <a:pt x="1253265" y="489784"/>
                </a:lnTo>
                <a:lnTo>
                  <a:pt x="1262565" y="537806"/>
                </a:lnTo>
                <a:lnTo>
                  <a:pt x="1268144" y="586290"/>
                </a:lnTo>
                <a:lnTo>
                  <a:pt x="1270004" y="635005"/>
                </a:lnTo>
                <a:lnTo>
                  <a:pt x="1268144" y="683720"/>
                </a:lnTo>
                <a:lnTo>
                  <a:pt x="1262565" y="732203"/>
                </a:lnTo>
                <a:lnTo>
                  <a:pt x="1253265" y="780225"/>
                </a:lnTo>
                <a:lnTo>
                  <a:pt x="1240246" y="827553"/>
                </a:lnTo>
                <a:lnTo>
                  <a:pt x="1223508" y="873957"/>
                </a:lnTo>
                <a:lnTo>
                  <a:pt x="1203049" y="919206"/>
                </a:lnTo>
                <a:lnTo>
                  <a:pt x="1178871" y="963067"/>
                </a:lnTo>
                <a:lnTo>
                  <a:pt x="1150973" y="1005311"/>
                </a:lnTo>
                <a:lnTo>
                  <a:pt x="1119355" y="1045706"/>
                </a:lnTo>
                <a:lnTo>
                  <a:pt x="1084018" y="1084021"/>
                </a:lnTo>
                <a:lnTo>
                  <a:pt x="1045703" y="1119354"/>
                </a:lnTo>
                <a:lnTo>
                  <a:pt x="1005308" y="1150968"/>
                </a:lnTo>
                <a:lnTo>
                  <a:pt x="963064" y="1178863"/>
                </a:lnTo>
                <a:lnTo>
                  <a:pt x="919203" y="1203039"/>
                </a:lnTo>
                <a:lnTo>
                  <a:pt x="873954" y="1223495"/>
                </a:lnTo>
                <a:lnTo>
                  <a:pt x="827550" y="1240232"/>
                </a:lnTo>
                <a:lnTo>
                  <a:pt x="780222" y="1253250"/>
                </a:lnTo>
                <a:lnTo>
                  <a:pt x="732201" y="1262548"/>
                </a:lnTo>
                <a:lnTo>
                  <a:pt x="683717" y="1268127"/>
                </a:lnTo>
                <a:lnTo>
                  <a:pt x="635002" y="1269987"/>
                </a:lnTo>
                <a:lnTo>
                  <a:pt x="586287" y="1268127"/>
                </a:lnTo>
                <a:lnTo>
                  <a:pt x="537803" y="1262548"/>
                </a:lnTo>
                <a:lnTo>
                  <a:pt x="489782" y="1253250"/>
                </a:lnTo>
                <a:lnTo>
                  <a:pt x="442454" y="1240232"/>
                </a:lnTo>
                <a:lnTo>
                  <a:pt x="396050" y="1223495"/>
                </a:lnTo>
                <a:lnTo>
                  <a:pt x="350802" y="1203039"/>
                </a:lnTo>
                <a:lnTo>
                  <a:pt x="306941" y="1178863"/>
                </a:lnTo>
                <a:lnTo>
                  <a:pt x="264697" y="1150968"/>
                </a:lnTo>
                <a:lnTo>
                  <a:pt x="224303" y="1119354"/>
                </a:lnTo>
                <a:lnTo>
                  <a:pt x="185988" y="1084021"/>
                </a:lnTo>
                <a:lnTo>
                  <a:pt x="150651" y="1045706"/>
                </a:lnTo>
                <a:lnTo>
                  <a:pt x="119032" y="1005311"/>
                </a:lnTo>
                <a:lnTo>
                  <a:pt x="91134" y="963067"/>
                </a:lnTo>
                <a:lnTo>
                  <a:pt x="66956" y="919206"/>
                </a:lnTo>
                <a:lnTo>
                  <a:pt x="46497" y="873957"/>
                </a:lnTo>
                <a:lnTo>
                  <a:pt x="29758" y="827553"/>
                </a:lnTo>
                <a:lnTo>
                  <a:pt x="16739" y="780225"/>
                </a:lnTo>
                <a:lnTo>
                  <a:pt x="7439" y="732203"/>
                </a:lnTo>
                <a:lnTo>
                  <a:pt x="1859" y="683720"/>
                </a:lnTo>
                <a:lnTo>
                  <a:pt x="0" y="635005"/>
                </a:lnTo>
                <a:lnTo>
                  <a:pt x="1859" y="586290"/>
                </a:lnTo>
                <a:lnTo>
                  <a:pt x="7439" y="537806"/>
                </a:lnTo>
                <a:lnTo>
                  <a:pt x="16739" y="489784"/>
                </a:lnTo>
                <a:lnTo>
                  <a:pt x="29758" y="442456"/>
                </a:lnTo>
                <a:lnTo>
                  <a:pt x="46497" y="396052"/>
                </a:lnTo>
                <a:lnTo>
                  <a:pt x="66956" y="350804"/>
                </a:lnTo>
                <a:lnTo>
                  <a:pt x="91134" y="306942"/>
                </a:lnTo>
                <a:lnTo>
                  <a:pt x="119032" y="264698"/>
                </a:lnTo>
                <a:lnTo>
                  <a:pt x="150651" y="224303"/>
                </a:lnTo>
                <a:lnTo>
                  <a:pt x="185988" y="185988"/>
                </a:lnTo>
                <a:lnTo>
                  <a:pt x="224303" y="150651"/>
                </a:lnTo>
                <a:lnTo>
                  <a:pt x="264697" y="119032"/>
                </a:lnTo>
                <a:lnTo>
                  <a:pt x="306941" y="91134"/>
                </a:lnTo>
                <a:lnTo>
                  <a:pt x="350802" y="66956"/>
                </a:lnTo>
                <a:lnTo>
                  <a:pt x="396050" y="46497"/>
                </a:lnTo>
                <a:lnTo>
                  <a:pt x="442454" y="29758"/>
                </a:lnTo>
                <a:lnTo>
                  <a:pt x="489782" y="16739"/>
                </a:lnTo>
                <a:lnTo>
                  <a:pt x="537803" y="7439"/>
                </a:lnTo>
                <a:lnTo>
                  <a:pt x="586287" y="1859"/>
                </a:lnTo>
                <a:lnTo>
                  <a:pt x="635002" y="0"/>
                </a:lnTo>
                <a:lnTo>
                  <a:pt x="683717" y="1859"/>
                </a:lnTo>
                <a:lnTo>
                  <a:pt x="732201" y="7439"/>
                </a:lnTo>
                <a:lnTo>
                  <a:pt x="780222" y="16739"/>
                </a:lnTo>
                <a:lnTo>
                  <a:pt x="827550" y="29758"/>
                </a:lnTo>
                <a:lnTo>
                  <a:pt x="873954" y="46497"/>
                </a:lnTo>
                <a:lnTo>
                  <a:pt x="919203" y="66956"/>
                </a:lnTo>
                <a:lnTo>
                  <a:pt x="963064" y="91134"/>
                </a:lnTo>
                <a:lnTo>
                  <a:pt x="1005308" y="119032"/>
                </a:lnTo>
                <a:lnTo>
                  <a:pt x="1045703" y="150651"/>
                </a:lnTo>
                <a:lnTo>
                  <a:pt x="1084018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2744" y="1630466"/>
            <a:ext cx="13716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3546" y="165826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82" y="0"/>
                </a:moveTo>
                <a:lnTo>
                  <a:pt x="586267" y="1859"/>
                </a:lnTo>
                <a:lnTo>
                  <a:pt x="537783" y="7439"/>
                </a:lnTo>
                <a:lnTo>
                  <a:pt x="489761" y="16739"/>
                </a:lnTo>
                <a:lnTo>
                  <a:pt x="442433" y="29758"/>
                </a:lnTo>
                <a:lnTo>
                  <a:pt x="396029" y="46497"/>
                </a:lnTo>
                <a:lnTo>
                  <a:pt x="350781" y="66956"/>
                </a:lnTo>
                <a:lnTo>
                  <a:pt x="306919" y="91134"/>
                </a:lnTo>
                <a:lnTo>
                  <a:pt x="264675" y="119032"/>
                </a:lnTo>
                <a:lnTo>
                  <a:pt x="224280" y="150651"/>
                </a:lnTo>
                <a:lnTo>
                  <a:pt x="185966" y="185988"/>
                </a:lnTo>
                <a:lnTo>
                  <a:pt x="150632" y="224303"/>
                </a:lnTo>
                <a:lnTo>
                  <a:pt x="119018" y="264698"/>
                </a:lnTo>
                <a:lnTo>
                  <a:pt x="91123" y="306942"/>
                </a:lnTo>
                <a:lnTo>
                  <a:pt x="66947" y="350804"/>
                </a:lnTo>
                <a:lnTo>
                  <a:pt x="46491" y="396052"/>
                </a:lnTo>
                <a:lnTo>
                  <a:pt x="29754" y="442456"/>
                </a:lnTo>
                <a:lnTo>
                  <a:pt x="16736" y="489784"/>
                </a:lnTo>
                <a:lnTo>
                  <a:pt x="7438" y="537806"/>
                </a:lnTo>
                <a:lnTo>
                  <a:pt x="1859" y="586290"/>
                </a:lnTo>
                <a:lnTo>
                  <a:pt x="0" y="635005"/>
                </a:lnTo>
                <a:lnTo>
                  <a:pt x="1859" y="683720"/>
                </a:lnTo>
                <a:lnTo>
                  <a:pt x="7438" y="732203"/>
                </a:lnTo>
                <a:lnTo>
                  <a:pt x="16736" y="780225"/>
                </a:lnTo>
                <a:lnTo>
                  <a:pt x="29754" y="827553"/>
                </a:lnTo>
                <a:lnTo>
                  <a:pt x="46491" y="873957"/>
                </a:lnTo>
                <a:lnTo>
                  <a:pt x="66947" y="919206"/>
                </a:lnTo>
                <a:lnTo>
                  <a:pt x="91123" y="963067"/>
                </a:lnTo>
                <a:lnTo>
                  <a:pt x="119018" y="1005311"/>
                </a:lnTo>
                <a:lnTo>
                  <a:pt x="150632" y="1045706"/>
                </a:lnTo>
                <a:lnTo>
                  <a:pt x="185966" y="1084021"/>
                </a:lnTo>
                <a:lnTo>
                  <a:pt x="224280" y="1119354"/>
                </a:lnTo>
                <a:lnTo>
                  <a:pt x="264675" y="1150968"/>
                </a:lnTo>
                <a:lnTo>
                  <a:pt x="306919" y="1178863"/>
                </a:lnTo>
                <a:lnTo>
                  <a:pt x="350781" y="1203039"/>
                </a:lnTo>
                <a:lnTo>
                  <a:pt x="396029" y="1223495"/>
                </a:lnTo>
                <a:lnTo>
                  <a:pt x="442433" y="1240232"/>
                </a:lnTo>
                <a:lnTo>
                  <a:pt x="489761" y="1253250"/>
                </a:lnTo>
                <a:lnTo>
                  <a:pt x="537783" y="1262548"/>
                </a:lnTo>
                <a:lnTo>
                  <a:pt x="586267" y="1268127"/>
                </a:lnTo>
                <a:lnTo>
                  <a:pt x="634982" y="1269987"/>
                </a:lnTo>
                <a:lnTo>
                  <a:pt x="683697" y="1268127"/>
                </a:lnTo>
                <a:lnTo>
                  <a:pt x="732181" y="1262548"/>
                </a:lnTo>
                <a:lnTo>
                  <a:pt x="780202" y="1253250"/>
                </a:lnTo>
                <a:lnTo>
                  <a:pt x="827531" y="1240232"/>
                </a:lnTo>
                <a:lnTo>
                  <a:pt x="873934" y="1223495"/>
                </a:lnTo>
                <a:lnTo>
                  <a:pt x="919183" y="1203039"/>
                </a:lnTo>
                <a:lnTo>
                  <a:pt x="963044" y="1178863"/>
                </a:lnTo>
                <a:lnTo>
                  <a:pt x="1005288" y="1150968"/>
                </a:lnTo>
                <a:lnTo>
                  <a:pt x="1045683" y="1119354"/>
                </a:lnTo>
                <a:lnTo>
                  <a:pt x="1083998" y="1084021"/>
                </a:lnTo>
                <a:lnTo>
                  <a:pt x="1119336" y="1045706"/>
                </a:lnTo>
                <a:lnTo>
                  <a:pt x="1150954" y="1005311"/>
                </a:lnTo>
                <a:lnTo>
                  <a:pt x="1178852" y="963067"/>
                </a:lnTo>
                <a:lnTo>
                  <a:pt x="1203031" y="919206"/>
                </a:lnTo>
                <a:lnTo>
                  <a:pt x="1223490" y="873957"/>
                </a:lnTo>
                <a:lnTo>
                  <a:pt x="1240229" y="827553"/>
                </a:lnTo>
                <a:lnTo>
                  <a:pt x="1253248" y="780225"/>
                </a:lnTo>
                <a:lnTo>
                  <a:pt x="1262547" y="732203"/>
                </a:lnTo>
                <a:lnTo>
                  <a:pt x="1268127" y="683720"/>
                </a:lnTo>
                <a:lnTo>
                  <a:pt x="1269987" y="635005"/>
                </a:lnTo>
                <a:lnTo>
                  <a:pt x="1268127" y="586290"/>
                </a:lnTo>
                <a:lnTo>
                  <a:pt x="1262547" y="537806"/>
                </a:lnTo>
                <a:lnTo>
                  <a:pt x="1253248" y="489784"/>
                </a:lnTo>
                <a:lnTo>
                  <a:pt x="1240229" y="442456"/>
                </a:lnTo>
                <a:lnTo>
                  <a:pt x="1223490" y="396052"/>
                </a:lnTo>
                <a:lnTo>
                  <a:pt x="1203031" y="350804"/>
                </a:lnTo>
                <a:lnTo>
                  <a:pt x="1178852" y="306942"/>
                </a:lnTo>
                <a:lnTo>
                  <a:pt x="1150954" y="264698"/>
                </a:lnTo>
                <a:lnTo>
                  <a:pt x="1119336" y="224303"/>
                </a:lnTo>
                <a:lnTo>
                  <a:pt x="1083998" y="185988"/>
                </a:lnTo>
                <a:lnTo>
                  <a:pt x="1045683" y="150651"/>
                </a:lnTo>
                <a:lnTo>
                  <a:pt x="1005288" y="119032"/>
                </a:lnTo>
                <a:lnTo>
                  <a:pt x="963044" y="91134"/>
                </a:lnTo>
                <a:lnTo>
                  <a:pt x="919183" y="66956"/>
                </a:lnTo>
                <a:lnTo>
                  <a:pt x="873934" y="46497"/>
                </a:lnTo>
                <a:lnTo>
                  <a:pt x="827531" y="29758"/>
                </a:lnTo>
                <a:lnTo>
                  <a:pt x="780202" y="16739"/>
                </a:lnTo>
                <a:lnTo>
                  <a:pt x="732181" y="7439"/>
                </a:lnTo>
                <a:lnTo>
                  <a:pt x="683697" y="1859"/>
                </a:lnTo>
                <a:lnTo>
                  <a:pt x="634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3546" y="165826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3998" y="185988"/>
                </a:moveTo>
                <a:lnTo>
                  <a:pt x="1119336" y="224303"/>
                </a:lnTo>
                <a:lnTo>
                  <a:pt x="1150954" y="264698"/>
                </a:lnTo>
                <a:lnTo>
                  <a:pt x="1178852" y="306942"/>
                </a:lnTo>
                <a:lnTo>
                  <a:pt x="1203031" y="350804"/>
                </a:lnTo>
                <a:lnTo>
                  <a:pt x="1223490" y="396052"/>
                </a:lnTo>
                <a:lnTo>
                  <a:pt x="1240229" y="442456"/>
                </a:lnTo>
                <a:lnTo>
                  <a:pt x="1253248" y="489784"/>
                </a:lnTo>
                <a:lnTo>
                  <a:pt x="1262547" y="537806"/>
                </a:lnTo>
                <a:lnTo>
                  <a:pt x="1268127" y="586290"/>
                </a:lnTo>
                <a:lnTo>
                  <a:pt x="1269987" y="635005"/>
                </a:lnTo>
                <a:lnTo>
                  <a:pt x="1268127" y="683720"/>
                </a:lnTo>
                <a:lnTo>
                  <a:pt x="1262547" y="732203"/>
                </a:lnTo>
                <a:lnTo>
                  <a:pt x="1253248" y="780225"/>
                </a:lnTo>
                <a:lnTo>
                  <a:pt x="1240229" y="827553"/>
                </a:lnTo>
                <a:lnTo>
                  <a:pt x="1223490" y="873957"/>
                </a:lnTo>
                <a:lnTo>
                  <a:pt x="1203031" y="919206"/>
                </a:lnTo>
                <a:lnTo>
                  <a:pt x="1178852" y="963067"/>
                </a:lnTo>
                <a:lnTo>
                  <a:pt x="1150954" y="1005311"/>
                </a:lnTo>
                <a:lnTo>
                  <a:pt x="1119336" y="1045706"/>
                </a:lnTo>
                <a:lnTo>
                  <a:pt x="1083998" y="1084021"/>
                </a:lnTo>
                <a:lnTo>
                  <a:pt x="1045683" y="1119354"/>
                </a:lnTo>
                <a:lnTo>
                  <a:pt x="1005288" y="1150968"/>
                </a:lnTo>
                <a:lnTo>
                  <a:pt x="963044" y="1178863"/>
                </a:lnTo>
                <a:lnTo>
                  <a:pt x="919183" y="1203039"/>
                </a:lnTo>
                <a:lnTo>
                  <a:pt x="873934" y="1223495"/>
                </a:lnTo>
                <a:lnTo>
                  <a:pt x="827531" y="1240232"/>
                </a:lnTo>
                <a:lnTo>
                  <a:pt x="780202" y="1253250"/>
                </a:lnTo>
                <a:lnTo>
                  <a:pt x="732181" y="1262548"/>
                </a:lnTo>
                <a:lnTo>
                  <a:pt x="683697" y="1268127"/>
                </a:lnTo>
                <a:lnTo>
                  <a:pt x="634982" y="1269987"/>
                </a:lnTo>
                <a:lnTo>
                  <a:pt x="586267" y="1268127"/>
                </a:lnTo>
                <a:lnTo>
                  <a:pt x="537783" y="1262548"/>
                </a:lnTo>
                <a:lnTo>
                  <a:pt x="489761" y="1253250"/>
                </a:lnTo>
                <a:lnTo>
                  <a:pt x="442433" y="1240232"/>
                </a:lnTo>
                <a:lnTo>
                  <a:pt x="396029" y="1223495"/>
                </a:lnTo>
                <a:lnTo>
                  <a:pt x="350781" y="1203039"/>
                </a:lnTo>
                <a:lnTo>
                  <a:pt x="306919" y="1178863"/>
                </a:lnTo>
                <a:lnTo>
                  <a:pt x="264675" y="1150968"/>
                </a:lnTo>
                <a:lnTo>
                  <a:pt x="224280" y="1119354"/>
                </a:lnTo>
                <a:lnTo>
                  <a:pt x="185966" y="1084021"/>
                </a:lnTo>
                <a:lnTo>
                  <a:pt x="150632" y="1045706"/>
                </a:lnTo>
                <a:lnTo>
                  <a:pt x="119018" y="1005311"/>
                </a:lnTo>
                <a:lnTo>
                  <a:pt x="91123" y="963067"/>
                </a:lnTo>
                <a:lnTo>
                  <a:pt x="66947" y="919206"/>
                </a:lnTo>
                <a:lnTo>
                  <a:pt x="46491" y="873957"/>
                </a:lnTo>
                <a:lnTo>
                  <a:pt x="29754" y="827553"/>
                </a:lnTo>
                <a:lnTo>
                  <a:pt x="16736" y="780225"/>
                </a:lnTo>
                <a:lnTo>
                  <a:pt x="7438" y="732203"/>
                </a:lnTo>
                <a:lnTo>
                  <a:pt x="1859" y="683720"/>
                </a:lnTo>
                <a:lnTo>
                  <a:pt x="0" y="635005"/>
                </a:lnTo>
                <a:lnTo>
                  <a:pt x="1859" y="586290"/>
                </a:lnTo>
                <a:lnTo>
                  <a:pt x="7438" y="537806"/>
                </a:lnTo>
                <a:lnTo>
                  <a:pt x="16736" y="489784"/>
                </a:lnTo>
                <a:lnTo>
                  <a:pt x="29754" y="442456"/>
                </a:lnTo>
                <a:lnTo>
                  <a:pt x="46491" y="396052"/>
                </a:lnTo>
                <a:lnTo>
                  <a:pt x="66947" y="350804"/>
                </a:lnTo>
                <a:lnTo>
                  <a:pt x="91123" y="306942"/>
                </a:lnTo>
                <a:lnTo>
                  <a:pt x="119018" y="264698"/>
                </a:lnTo>
                <a:lnTo>
                  <a:pt x="150632" y="224303"/>
                </a:lnTo>
                <a:lnTo>
                  <a:pt x="185966" y="185988"/>
                </a:lnTo>
                <a:lnTo>
                  <a:pt x="224280" y="150651"/>
                </a:lnTo>
                <a:lnTo>
                  <a:pt x="264675" y="119032"/>
                </a:lnTo>
                <a:lnTo>
                  <a:pt x="306919" y="91134"/>
                </a:lnTo>
                <a:lnTo>
                  <a:pt x="350781" y="66956"/>
                </a:lnTo>
                <a:lnTo>
                  <a:pt x="396029" y="46497"/>
                </a:lnTo>
                <a:lnTo>
                  <a:pt x="442433" y="29758"/>
                </a:lnTo>
                <a:lnTo>
                  <a:pt x="489761" y="16739"/>
                </a:lnTo>
                <a:lnTo>
                  <a:pt x="537783" y="7439"/>
                </a:lnTo>
                <a:lnTo>
                  <a:pt x="586267" y="1859"/>
                </a:lnTo>
                <a:lnTo>
                  <a:pt x="634982" y="0"/>
                </a:lnTo>
                <a:lnTo>
                  <a:pt x="683697" y="1859"/>
                </a:lnTo>
                <a:lnTo>
                  <a:pt x="732181" y="7439"/>
                </a:lnTo>
                <a:lnTo>
                  <a:pt x="780202" y="16739"/>
                </a:lnTo>
                <a:lnTo>
                  <a:pt x="827531" y="29758"/>
                </a:lnTo>
                <a:lnTo>
                  <a:pt x="873934" y="46497"/>
                </a:lnTo>
                <a:lnTo>
                  <a:pt x="919183" y="66956"/>
                </a:lnTo>
                <a:lnTo>
                  <a:pt x="963044" y="91134"/>
                </a:lnTo>
                <a:lnTo>
                  <a:pt x="1005288" y="119032"/>
                </a:lnTo>
                <a:lnTo>
                  <a:pt x="1045683" y="150651"/>
                </a:lnTo>
                <a:lnTo>
                  <a:pt x="1083998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3035" y="2183160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6116" y="2183160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12823" y="1723650"/>
            <a:ext cx="5118354" cy="463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4303" y="1754729"/>
            <a:ext cx="4930775" cy="347345"/>
          </a:xfrm>
          <a:custGeom>
            <a:avLst/>
            <a:gdLst/>
            <a:ahLst/>
            <a:cxnLst/>
            <a:rect l="l" t="t" r="r" b="b"/>
            <a:pathLst>
              <a:path w="4930775" h="347344">
                <a:moveTo>
                  <a:pt x="0" y="346896"/>
                </a:moveTo>
                <a:lnTo>
                  <a:pt x="245884" y="282397"/>
                </a:lnTo>
                <a:lnTo>
                  <a:pt x="491769" y="224523"/>
                </a:lnTo>
                <a:lnTo>
                  <a:pt x="737653" y="173273"/>
                </a:lnTo>
                <a:lnTo>
                  <a:pt x="983537" y="128648"/>
                </a:lnTo>
                <a:lnTo>
                  <a:pt x="1229421" y="90647"/>
                </a:lnTo>
                <a:lnTo>
                  <a:pt x="1475305" y="59271"/>
                </a:lnTo>
                <a:lnTo>
                  <a:pt x="1721189" y="34518"/>
                </a:lnTo>
                <a:lnTo>
                  <a:pt x="1967073" y="16389"/>
                </a:lnTo>
                <a:lnTo>
                  <a:pt x="2212957" y="4883"/>
                </a:lnTo>
                <a:lnTo>
                  <a:pt x="2458841" y="0"/>
                </a:lnTo>
                <a:lnTo>
                  <a:pt x="2704725" y="1739"/>
                </a:lnTo>
                <a:lnTo>
                  <a:pt x="2950609" y="10101"/>
                </a:lnTo>
                <a:lnTo>
                  <a:pt x="3196493" y="25086"/>
                </a:lnTo>
                <a:lnTo>
                  <a:pt x="3442378" y="46692"/>
                </a:lnTo>
                <a:lnTo>
                  <a:pt x="3688263" y="74921"/>
                </a:lnTo>
                <a:lnTo>
                  <a:pt x="3934148" y="109771"/>
                </a:lnTo>
                <a:lnTo>
                  <a:pt x="4180033" y="151242"/>
                </a:lnTo>
                <a:lnTo>
                  <a:pt x="4425919" y="199334"/>
                </a:lnTo>
                <a:lnTo>
                  <a:pt x="4671805" y="254047"/>
                </a:lnTo>
                <a:lnTo>
                  <a:pt x="4917691" y="315380"/>
                </a:lnTo>
                <a:lnTo>
                  <a:pt x="4930706" y="315380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6876" y="200793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1699" y="0"/>
                </a:moveTo>
                <a:lnTo>
                  <a:pt x="0" y="117713"/>
                </a:lnTo>
                <a:lnTo>
                  <a:pt x="133593" y="90556"/>
                </a:lnTo>
                <a:lnTo>
                  <a:pt x="31699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3954" y="2568022"/>
            <a:ext cx="5225338" cy="744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8204" y="2613812"/>
            <a:ext cx="5037455" cy="630555"/>
          </a:xfrm>
          <a:custGeom>
            <a:avLst/>
            <a:gdLst/>
            <a:ahLst/>
            <a:cxnLst/>
            <a:rect l="l" t="t" r="r" b="b"/>
            <a:pathLst>
              <a:path w="5037455" h="630555">
                <a:moveTo>
                  <a:pt x="0" y="27797"/>
                </a:moveTo>
                <a:lnTo>
                  <a:pt x="268736" y="154503"/>
                </a:lnTo>
                <a:lnTo>
                  <a:pt x="527060" y="256271"/>
                </a:lnTo>
                <a:lnTo>
                  <a:pt x="784567" y="345789"/>
                </a:lnTo>
                <a:lnTo>
                  <a:pt x="1041256" y="423063"/>
                </a:lnTo>
                <a:lnTo>
                  <a:pt x="1297129" y="488100"/>
                </a:lnTo>
                <a:lnTo>
                  <a:pt x="1552185" y="540908"/>
                </a:lnTo>
                <a:lnTo>
                  <a:pt x="1806424" y="581494"/>
                </a:lnTo>
                <a:lnTo>
                  <a:pt x="2059846" y="609863"/>
                </a:lnTo>
                <a:lnTo>
                  <a:pt x="2312452" y="626024"/>
                </a:lnTo>
                <a:lnTo>
                  <a:pt x="2564241" y="629983"/>
                </a:lnTo>
                <a:lnTo>
                  <a:pt x="2815213" y="621747"/>
                </a:lnTo>
                <a:lnTo>
                  <a:pt x="3065368" y="601323"/>
                </a:lnTo>
                <a:lnTo>
                  <a:pt x="3314707" y="568718"/>
                </a:lnTo>
                <a:lnTo>
                  <a:pt x="3563230" y="523939"/>
                </a:lnTo>
                <a:lnTo>
                  <a:pt x="3810936" y="466993"/>
                </a:lnTo>
                <a:lnTo>
                  <a:pt x="4057826" y="397887"/>
                </a:lnTo>
                <a:lnTo>
                  <a:pt x="4303899" y="316627"/>
                </a:lnTo>
                <a:lnTo>
                  <a:pt x="4549156" y="223222"/>
                </a:lnTo>
                <a:lnTo>
                  <a:pt x="4793597" y="117677"/>
                </a:lnTo>
                <a:lnTo>
                  <a:pt x="5037222" y="0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9454" y="2591897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136276" y="0"/>
                </a:moveTo>
                <a:lnTo>
                  <a:pt x="0" y="3047"/>
                </a:lnTo>
                <a:lnTo>
                  <a:pt x="84176" y="110246"/>
                </a:lnTo>
                <a:lnTo>
                  <a:pt x="136276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16684" y="1410338"/>
            <a:ext cx="32981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@property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r>
              <a:rPr sz="1400" spc="1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presentedV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ontro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3629190" y="3396214"/>
            <a:ext cx="18732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@property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r>
              <a:rPr sz="1400" spc="1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egate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118" y="4516991"/>
            <a:ext cx="5916295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040" indent="-180340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193675" algn="l"/>
              </a:tabLst>
            </a:pPr>
            <a:r>
              <a:rPr sz="2700" spc="-22" baseline="3086" dirty="0">
                <a:solidFill>
                  <a:srgbClr val="0B2A51"/>
                </a:solidFill>
                <a:latin typeface="Verdana"/>
                <a:cs typeface="Verdana"/>
              </a:rPr>
              <a:t>presentedV</a:t>
            </a:r>
            <a:r>
              <a:rPr sz="2700" baseline="3086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700" spc="-22" baseline="3086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700" baseline="3086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700" spc="-7" baseline="3086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700" spc="-30" baseline="3086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700" spc="-15" baseline="3086" dirty="0">
                <a:solidFill>
                  <a:srgbClr val="0B2A51"/>
                </a:solidFill>
                <a:latin typeface="Verdana"/>
                <a:cs typeface="Verdana"/>
              </a:rPr>
              <a:t>ntr</a:t>
            </a:r>
            <a:r>
              <a:rPr sz="2700" spc="-30" baseline="3086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700" baseline="3086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700" spc="-15" baseline="3086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700" spc="270" baseline="3086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700" spc="-15" baseline="3086" dirty="0">
                <a:solidFill>
                  <a:srgbClr val="0B2A51"/>
                </a:solidFill>
                <a:latin typeface="Verdana"/>
                <a:cs typeface="Verdana"/>
              </a:rPr>
              <a:t>fr</a:t>
            </a:r>
            <a:r>
              <a:rPr sz="2700" spc="-30" baseline="3086" dirty="0">
                <a:solidFill>
                  <a:srgbClr val="0B2A51"/>
                </a:solidFill>
                <a:latin typeface="Verdana"/>
                <a:cs typeface="Verdana"/>
              </a:rPr>
              <a:t>om</a:t>
            </a:r>
            <a:r>
              <a:rPr sz="2700" spc="270" baseline="3086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0B2A51"/>
                </a:solidFill>
                <a:latin typeface="Courier New"/>
                <a:cs typeface="Courier New"/>
              </a:rPr>
              <a:t>UIViewController</a:t>
            </a:r>
            <a:endParaRPr sz="2700" baseline="3086">
              <a:latin typeface="Courier New"/>
              <a:cs typeface="Courier New"/>
            </a:endParaRPr>
          </a:p>
          <a:p>
            <a:pPr marL="574040" lvl="1" indent="-180340">
              <a:lnSpc>
                <a:spcPct val="100000"/>
              </a:lnSpc>
              <a:spcBef>
                <a:spcPts val="12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str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pert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B2A51"/>
              </a:buClr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93040" indent="-180340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193675" algn="l"/>
              </a:tabLst>
            </a:pP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egate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back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purposes</a:t>
            </a:r>
            <a:endParaRPr sz="1800">
              <a:latin typeface="Verdana"/>
              <a:cs typeface="Verdana"/>
            </a:endParaRPr>
          </a:p>
          <a:p>
            <a:pPr marL="574040" lvl="1" indent="-180340">
              <a:lnSpc>
                <a:spcPct val="100000"/>
              </a:lnSpc>
              <a:spcBef>
                <a:spcPts val="4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str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pert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94145">
              <a:lnSpc>
                <a:spcPct val="100000"/>
              </a:lnSpc>
            </a:pPr>
            <a:r>
              <a:rPr spc="-20" dirty="0"/>
              <a:t>Del</a:t>
            </a:r>
            <a:r>
              <a:rPr spc="-15" dirty="0"/>
              <a:t>e</a:t>
            </a:r>
            <a:r>
              <a:rPr spc="-20" dirty="0"/>
              <a:t>g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749658" y="3294159"/>
            <a:ext cx="1371599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456" y="332195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2" y="0"/>
                </a:moveTo>
                <a:lnTo>
                  <a:pt x="586287" y="1859"/>
                </a:lnTo>
                <a:lnTo>
                  <a:pt x="537803" y="7439"/>
                </a:lnTo>
                <a:lnTo>
                  <a:pt x="489782" y="16739"/>
                </a:lnTo>
                <a:lnTo>
                  <a:pt x="442454" y="29758"/>
                </a:lnTo>
                <a:lnTo>
                  <a:pt x="396050" y="46497"/>
                </a:lnTo>
                <a:lnTo>
                  <a:pt x="350802" y="66956"/>
                </a:lnTo>
                <a:lnTo>
                  <a:pt x="306941" y="91134"/>
                </a:lnTo>
                <a:lnTo>
                  <a:pt x="264697" y="119032"/>
                </a:lnTo>
                <a:lnTo>
                  <a:pt x="224303" y="150651"/>
                </a:lnTo>
                <a:lnTo>
                  <a:pt x="185988" y="185988"/>
                </a:lnTo>
                <a:lnTo>
                  <a:pt x="150651" y="224303"/>
                </a:lnTo>
                <a:lnTo>
                  <a:pt x="119032" y="264698"/>
                </a:lnTo>
                <a:lnTo>
                  <a:pt x="91134" y="306942"/>
                </a:lnTo>
                <a:lnTo>
                  <a:pt x="66956" y="350803"/>
                </a:lnTo>
                <a:lnTo>
                  <a:pt x="46497" y="396051"/>
                </a:lnTo>
                <a:lnTo>
                  <a:pt x="29758" y="442454"/>
                </a:lnTo>
                <a:lnTo>
                  <a:pt x="16739" y="489782"/>
                </a:lnTo>
                <a:lnTo>
                  <a:pt x="7439" y="537803"/>
                </a:lnTo>
                <a:lnTo>
                  <a:pt x="1859" y="586287"/>
                </a:lnTo>
                <a:lnTo>
                  <a:pt x="0" y="635001"/>
                </a:lnTo>
                <a:lnTo>
                  <a:pt x="1859" y="683716"/>
                </a:lnTo>
                <a:lnTo>
                  <a:pt x="7439" y="732199"/>
                </a:lnTo>
                <a:lnTo>
                  <a:pt x="16739" y="780220"/>
                </a:lnTo>
                <a:lnTo>
                  <a:pt x="29758" y="827548"/>
                </a:lnTo>
                <a:lnTo>
                  <a:pt x="46497" y="873951"/>
                </a:lnTo>
                <a:lnTo>
                  <a:pt x="66956" y="919199"/>
                </a:lnTo>
                <a:lnTo>
                  <a:pt x="91134" y="963060"/>
                </a:lnTo>
                <a:lnTo>
                  <a:pt x="119032" y="1005303"/>
                </a:lnTo>
                <a:lnTo>
                  <a:pt x="150651" y="1045697"/>
                </a:lnTo>
                <a:lnTo>
                  <a:pt x="185988" y="1084012"/>
                </a:lnTo>
                <a:lnTo>
                  <a:pt x="224303" y="1119349"/>
                </a:lnTo>
                <a:lnTo>
                  <a:pt x="264697" y="1150968"/>
                </a:lnTo>
                <a:lnTo>
                  <a:pt x="306941" y="1178866"/>
                </a:lnTo>
                <a:lnTo>
                  <a:pt x="350802" y="1203044"/>
                </a:lnTo>
                <a:lnTo>
                  <a:pt x="396050" y="1223503"/>
                </a:lnTo>
                <a:lnTo>
                  <a:pt x="442454" y="1240242"/>
                </a:lnTo>
                <a:lnTo>
                  <a:pt x="489782" y="1253261"/>
                </a:lnTo>
                <a:lnTo>
                  <a:pt x="537803" y="1262561"/>
                </a:lnTo>
                <a:lnTo>
                  <a:pt x="586287" y="1268141"/>
                </a:lnTo>
                <a:lnTo>
                  <a:pt x="635002" y="1270000"/>
                </a:lnTo>
                <a:lnTo>
                  <a:pt x="683717" y="1268141"/>
                </a:lnTo>
                <a:lnTo>
                  <a:pt x="732201" y="1262561"/>
                </a:lnTo>
                <a:lnTo>
                  <a:pt x="780222" y="1253261"/>
                </a:lnTo>
                <a:lnTo>
                  <a:pt x="827550" y="1240242"/>
                </a:lnTo>
                <a:lnTo>
                  <a:pt x="873954" y="1223503"/>
                </a:lnTo>
                <a:lnTo>
                  <a:pt x="919203" y="1203044"/>
                </a:lnTo>
                <a:lnTo>
                  <a:pt x="963064" y="1178866"/>
                </a:lnTo>
                <a:lnTo>
                  <a:pt x="1005308" y="1150968"/>
                </a:lnTo>
                <a:lnTo>
                  <a:pt x="1045703" y="1119349"/>
                </a:lnTo>
                <a:lnTo>
                  <a:pt x="1084018" y="1084012"/>
                </a:lnTo>
                <a:lnTo>
                  <a:pt x="1119355" y="1045697"/>
                </a:lnTo>
                <a:lnTo>
                  <a:pt x="1150973" y="1005303"/>
                </a:lnTo>
                <a:lnTo>
                  <a:pt x="1178871" y="963060"/>
                </a:lnTo>
                <a:lnTo>
                  <a:pt x="1203049" y="919199"/>
                </a:lnTo>
                <a:lnTo>
                  <a:pt x="1223508" y="873951"/>
                </a:lnTo>
                <a:lnTo>
                  <a:pt x="1240246" y="827548"/>
                </a:lnTo>
                <a:lnTo>
                  <a:pt x="1253265" y="780220"/>
                </a:lnTo>
                <a:lnTo>
                  <a:pt x="1262565" y="732199"/>
                </a:lnTo>
                <a:lnTo>
                  <a:pt x="1268144" y="683716"/>
                </a:lnTo>
                <a:lnTo>
                  <a:pt x="1270004" y="635001"/>
                </a:lnTo>
                <a:lnTo>
                  <a:pt x="1268144" y="586287"/>
                </a:lnTo>
                <a:lnTo>
                  <a:pt x="1262565" y="537803"/>
                </a:lnTo>
                <a:lnTo>
                  <a:pt x="1253265" y="489782"/>
                </a:lnTo>
                <a:lnTo>
                  <a:pt x="1240246" y="442454"/>
                </a:lnTo>
                <a:lnTo>
                  <a:pt x="1223508" y="396051"/>
                </a:lnTo>
                <a:lnTo>
                  <a:pt x="1203049" y="350803"/>
                </a:lnTo>
                <a:lnTo>
                  <a:pt x="1178871" y="306942"/>
                </a:lnTo>
                <a:lnTo>
                  <a:pt x="1150973" y="264698"/>
                </a:lnTo>
                <a:lnTo>
                  <a:pt x="1119355" y="224303"/>
                </a:lnTo>
                <a:lnTo>
                  <a:pt x="1084018" y="185988"/>
                </a:lnTo>
                <a:lnTo>
                  <a:pt x="1045703" y="150651"/>
                </a:lnTo>
                <a:lnTo>
                  <a:pt x="1005308" y="119032"/>
                </a:lnTo>
                <a:lnTo>
                  <a:pt x="963064" y="91134"/>
                </a:lnTo>
                <a:lnTo>
                  <a:pt x="919203" y="66956"/>
                </a:lnTo>
                <a:lnTo>
                  <a:pt x="873954" y="46497"/>
                </a:lnTo>
                <a:lnTo>
                  <a:pt x="827550" y="29758"/>
                </a:lnTo>
                <a:lnTo>
                  <a:pt x="780222" y="16739"/>
                </a:lnTo>
                <a:lnTo>
                  <a:pt x="732201" y="7439"/>
                </a:lnTo>
                <a:lnTo>
                  <a:pt x="683717" y="1859"/>
                </a:lnTo>
                <a:lnTo>
                  <a:pt x="635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456" y="332195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8" y="185988"/>
                </a:moveTo>
                <a:lnTo>
                  <a:pt x="1119355" y="224303"/>
                </a:lnTo>
                <a:lnTo>
                  <a:pt x="1150973" y="264698"/>
                </a:lnTo>
                <a:lnTo>
                  <a:pt x="1178871" y="306942"/>
                </a:lnTo>
                <a:lnTo>
                  <a:pt x="1203049" y="350803"/>
                </a:lnTo>
                <a:lnTo>
                  <a:pt x="1223508" y="396051"/>
                </a:lnTo>
                <a:lnTo>
                  <a:pt x="1240246" y="442454"/>
                </a:lnTo>
                <a:lnTo>
                  <a:pt x="1253265" y="489782"/>
                </a:lnTo>
                <a:lnTo>
                  <a:pt x="1262565" y="537803"/>
                </a:lnTo>
                <a:lnTo>
                  <a:pt x="1268144" y="586287"/>
                </a:lnTo>
                <a:lnTo>
                  <a:pt x="1270004" y="635001"/>
                </a:lnTo>
                <a:lnTo>
                  <a:pt x="1268144" y="683716"/>
                </a:lnTo>
                <a:lnTo>
                  <a:pt x="1262565" y="732199"/>
                </a:lnTo>
                <a:lnTo>
                  <a:pt x="1253265" y="780220"/>
                </a:lnTo>
                <a:lnTo>
                  <a:pt x="1240246" y="827548"/>
                </a:lnTo>
                <a:lnTo>
                  <a:pt x="1223508" y="873951"/>
                </a:lnTo>
                <a:lnTo>
                  <a:pt x="1203049" y="919199"/>
                </a:lnTo>
                <a:lnTo>
                  <a:pt x="1178871" y="963060"/>
                </a:lnTo>
                <a:lnTo>
                  <a:pt x="1150973" y="1005303"/>
                </a:lnTo>
                <a:lnTo>
                  <a:pt x="1119355" y="1045697"/>
                </a:lnTo>
                <a:lnTo>
                  <a:pt x="1084018" y="1084012"/>
                </a:lnTo>
                <a:lnTo>
                  <a:pt x="1045703" y="1119349"/>
                </a:lnTo>
                <a:lnTo>
                  <a:pt x="1005308" y="1150968"/>
                </a:lnTo>
                <a:lnTo>
                  <a:pt x="963064" y="1178866"/>
                </a:lnTo>
                <a:lnTo>
                  <a:pt x="919203" y="1203044"/>
                </a:lnTo>
                <a:lnTo>
                  <a:pt x="873954" y="1223503"/>
                </a:lnTo>
                <a:lnTo>
                  <a:pt x="827550" y="1240242"/>
                </a:lnTo>
                <a:lnTo>
                  <a:pt x="780222" y="1253261"/>
                </a:lnTo>
                <a:lnTo>
                  <a:pt x="732201" y="1262561"/>
                </a:lnTo>
                <a:lnTo>
                  <a:pt x="683717" y="1268141"/>
                </a:lnTo>
                <a:lnTo>
                  <a:pt x="635002" y="1270000"/>
                </a:lnTo>
                <a:lnTo>
                  <a:pt x="586287" y="1268141"/>
                </a:lnTo>
                <a:lnTo>
                  <a:pt x="537803" y="1262561"/>
                </a:lnTo>
                <a:lnTo>
                  <a:pt x="489782" y="1253261"/>
                </a:lnTo>
                <a:lnTo>
                  <a:pt x="442454" y="1240242"/>
                </a:lnTo>
                <a:lnTo>
                  <a:pt x="396050" y="1223503"/>
                </a:lnTo>
                <a:lnTo>
                  <a:pt x="350802" y="1203044"/>
                </a:lnTo>
                <a:lnTo>
                  <a:pt x="306941" y="1178866"/>
                </a:lnTo>
                <a:lnTo>
                  <a:pt x="264697" y="1150968"/>
                </a:lnTo>
                <a:lnTo>
                  <a:pt x="224303" y="1119349"/>
                </a:lnTo>
                <a:lnTo>
                  <a:pt x="185988" y="1084012"/>
                </a:lnTo>
                <a:lnTo>
                  <a:pt x="150651" y="1045697"/>
                </a:lnTo>
                <a:lnTo>
                  <a:pt x="119032" y="1005303"/>
                </a:lnTo>
                <a:lnTo>
                  <a:pt x="91134" y="963060"/>
                </a:lnTo>
                <a:lnTo>
                  <a:pt x="66956" y="919199"/>
                </a:lnTo>
                <a:lnTo>
                  <a:pt x="46497" y="873951"/>
                </a:lnTo>
                <a:lnTo>
                  <a:pt x="29758" y="827548"/>
                </a:lnTo>
                <a:lnTo>
                  <a:pt x="16739" y="780220"/>
                </a:lnTo>
                <a:lnTo>
                  <a:pt x="7439" y="732199"/>
                </a:lnTo>
                <a:lnTo>
                  <a:pt x="1859" y="683716"/>
                </a:lnTo>
                <a:lnTo>
                  <a:pt x="0" y="635001"/>
                </a:lnTo>
                <a:lnTo>
                  <a:pt x="1859" y="586287"/>
                </a:lnTo>
                <a:lnTo>
                  <a:pt x="7439" y="537803"/>
                </a:lnTo>
                <a:lnTo>
                  <a:pt x="16739" y="489782"/>
                </a:lnTo>
                <a:lnTo>
                  <a:pt x="29758" y="442454"/>
                </a:lnTo>
                <a:lnTo>
                  <a:pt x="46497" y="396051"/>
                </a:lnTo>
                <a:lnTo>
                  <a:pt x="66956" y="350803"/>
                </a:lnTo>
                <a:lnTo>
                  <a:pt x="91134" y="306942"/>
                </a:lnTo>
                <a:lnTo>
                  <a:pt x="119032" y="264698"/>
                </a:lnTo>
                <a:lnTo>
                  <a:pt x="150651" y="224303"/>
                </a:lnTo>
                <a:lnTo>
                  <a:pt x="185988" y="185988"/>
                </a:lnTo>
                <a:lnTo>
                  <a:pt x="224303" y="150651"/>
                </a:lnTo>
                <a:lnTo>
                  <a:pt x="264697" y="119032"/>
                </a:lnTo>
                <a:lnTo>
                  <a:pt x="306941" y="91134"/>
                </a:lnTo>
                <a:lnTo>
                  <a:pt x="350802" y="66956"/>
                </a:lnTo>
                <a:lnTo>
                  <a:pt x="396050" y="46497"/>
                </a:lnTo>
                <a:lnTo>
                  <a:pt x="442454" y="29758"/>
                </a:lnTo>
                <a:lnTo>
                  <a:pt x="489782" y="16739"/>
                </a:lnTo>
                <a:lnTo>
                  <a:pt x="537803" y="7439"/>
                </a:lnTo>
                <a:lnTo>
                  <a:pt x="586287" y="1859"/>
                </a:lnTo>
                <a:lnTo>
                  <a:pt x="635002" y="0"/>
                </a:lnTo>
                <a:lnTo>
                  <a:pt x="683717" y="1859"/>
                </a:lnTo>
                <a:lnTo>
                  <a:pt x="732201" y="7439"/>
                </a:lnTo>
                <a:lnTo>
                  <a:pt x="780222" y="16739"/>
                </a:lnTo>
                <a:lnTo>
                  <a:pt x="827550" y="29758"/>
                </a:lnTo>
                <a:lnTo>
                  <a:pt x="873954" y="46497"/>
                </a:lnTo>
                <a:lnTo>
                  <a:pt x="919203" y="66956"/>
                </a:lnTo>
                <a:lnTo>
                  <a:pt x="963064" y="91134"/>
                </a:lnTo>
                <a:lnTo>
                  <a:pt x="1005308" y="119032"/>
                </a:lnTo>
                <a:lnTo>
                  <a:pt x="1045703" y="150651"/>
                </a:lnTo>
                <a:lnTo>
                  <a:pt x="1084018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2744" y="3294159"/>
            <a:ext cx="1371600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3546" y="332195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82" y="0"/>
                </a:moveTo>
                <a:lnTo>
                  <a:pt x="586267" y="1859"/>
                </a:lnTo>
                <a:lnTo>
                  <a:pt x="537783" y="7439"/>
                </a:lnTo>
                <a:lnTo>
                  <a:pt x="489761" y="16739"/>
                </a:lnTo>
                <a:lnTo>
                  <a:pt x="442433" y="29758"/>
                </a:lnTo>
                <a:lnTo>
                  <a:pt x="396029" y="46497"/>
                </a:lnTo>
                <a:lnTo>
                  <a:pt x="350781" y="66956"/>
                </a:lnTo>
                <a:lnTo>
                  <a:pt x="306919" y="91134"/>
                </a:lnTo>
                <a:lnTo>
                  <a:pt x="264675" y="119032"/>
                </a:lnTo>
                <a:lnTo>
                  <a:pt x="224280" y="150651"/>
                </a:lnTo>
                <a:lnTo>
                  <a:pt x="185966" y="185988"/>
                </a:lnTo>
                <a:lnTo>
                  <a:pt x="150632" y="224303"/>
                </a:lnTo>
                <a:lnTo>
                  <a:pt x="119018" y="264698"/>
                </a:lnTo>
                <a:lnTo>
                  <a:pt x="91123" y="306942"/>
                </a:lnTo>
                <a:lnTo>
                  <a:pt x="66947" y="350803"/>
                </a:lnTo>
                <a:lnTo>
                  <a:pt x="46491" y="396051"/>
                </a:lnTo>
                <a:lnTo>
                  <a:pt x="29754" y="442454"/>
                </a:lnTo>
                <a:lnTo>
                  <a:pt x="16736" y="489782"/>
                </a:lnTo>
                <a:lnTo>
                  <a:pt x="7438" y="537803"/>
                </a:lnTo>
                <a:lnTo>
                  <a:pt x="1859" y="586287"/>
                </a:lnTo>
                <a:lnTo>
                  <a:pt x="0" y="635001"/>
                </a:lnTo>
                <a:lnTo>
                  <a:pt x="1859" y="683716"/>
                </a:lnTo>
                <a:lnTo>
                  <a:pt x="7438" y="732199"/>
                </a:lnTo>
                <a:lnTo>
                  <a:pt x="16736" y="780220"/>
                </a:lnTo>
                <a:lnTo>
                  <a:pt x="29754" y="827548"/>
                </a:lnTo>
                <a:lnTo>
                  <a:pt x="46491" y="873951"/>
                </a:lnTo>
                <a:lnTo>
                  <a:pt x="66947" y="919199"/>
                </a:lnTo>
                <a:lnTo>
                  <a:pt x="91123" y="963060"/>
                </a:lnTo>
                <a:lnTo>
                  <a:pt x="119018" y="1005303"/>
                </a:lnTo>
                <a:lnTo>
                  <a:pt x="150632" y="1045697"/>
                </a:lnTo>
                <a:lnTo>
                  <a:pt x="185966" y="1084012"/>
                </a:lnTo>
                <a:lnTo>
                  <a:pt x="224280" y="1119349"/>
                </a:lnTo>
                <a:lnTo>
                  <a:pt x="264675" y="1150968"/>
                </a:lnTo>
                <a:lnTo>
                  <a:pt x="306919" y="1178866"/>
                </a:lnTo>
                <a:lnTo>
                  <a:pt x="350781" y="1203044"/>
                </a:lnTo>
                <a:lnTo>
                  <a:pt x="396029" y="1223503"/>
                </a:lnTo>
                <a:lnTo>
                  <a:pt x="442433" y="1240242"/>
                </a:lnTo>
                <a:lnTo>
                  <a:pt x="489761" y="1253261"/>
                </a:lnTo>
                <a:lnTo>
                  <a:pt x="537783" y="1262561"/>
                </a:lnTo>
                <a:lnTo>
                  <a:pt x="586267" y="1268141"/>
                </a:lnTo>
                <a:lnTo>
                  <a:pt x="634982" y="1270000"/>
                </a:lnTo>
                <a:lnTo>
                  <a:pt x="683697" y="1268141"/>
                </a:lnTo>
                <a:lnTo>
                  <a:pt x="732181" y="1262561"/>
                </a:lnTo>
                <a:lnTo>
                  <a:pt x="780202" y="1253261"/>
                </a:lnTo>
                <a:lnTo>
                  <a:pt x="827531" y="1240242"/>
                </a:lnTo>
                <a:lnTo>
                  <a:pt x="873934" y="1223503"/>
                </a:lnTo>
                <a:lnTo>
                  <a:pt x="919183" y="1203044"/>
                </a:lnTo>
                <a:lnTo>
                  <a:pt x="963044" y="1178866"/>
                </a:lnTo>
                <a:lnTo>
                  <a:pt x="1005288" y="1150968"/>
                </a:lnTo>
                <a:lnTo>
                  <a:pt x="1045683" y="1119349"/>
                </a:lnTo>
                <a:lnTo>
                  <a:pt x="1083998" y="1084012"/>
                </a:lnTo>
                <a:lnTo>
                  <a:pt x="1119336" y="1045697"/>
                </a:lnTo>
                <a:lnTo>
                  <a:pt x="1150954" y="1005303"/>
                </a:lnTo>
                <a:lnTo>
                  <a:pt x="1178852" y="963060"/>
                </a:lnTo>
                <a:lnTo>
                  <a:pt x="1203031" y="919199"/>
                </a:lnTo>
                <a:lnTo>
                  <a:pt x="1223490" y="873951"/>
                </a:lnTo>
                <a:lnTo>
                  <a:pt x="1240229" y="827548"/>
                </a:lnTo>
                <a:lnTo>
                  <a:pt x="1253248" y="780220"/>
                </a:lnTo>
                <a:lnTo>
                  <a:pt x="1262547" y="732199"/>
                </a:lnTo>
                <a:lnTo>
                  <a:pt x="1268127" y="683716"/>
                </a:lnTo>
                <a:lnTo>
                  <a:pt x="1269987" y="635001"/>
                </a:lnTo>
                <a:lnTo>
                  <a:pt x="1268127" y="586287"/>
                </a:lnTo>
                <a:lnTo>
                  <a:pt x="1262547" y="537803"/>
                </a:lnTo>
                <a:lnTo>
                  <a:pt x="1253248" y="489782"/>
                </a:lnTo>
                <a:lnTo>
                  <a:pt x="1240229" y="442454"/>
                </a:lnTo>
                <a:lnTo>
                  <a:pt x="1223490" y="396051"/>
                </a:lnTo>
                <a:lnTo>
                  <a:pt x="1203031" y="350803"/>
                </a:lnTo>
                <a:lnTo>
                  <a:pt x="1178852" y="306942"/>
                </a:lnTo>
                <a:lnTo>
                  <a:pt x="1150954" y="264698"/>
                </a:lnTo>
                <a:lnTo>
                  <a:pt x="1119336" y="224303"/>
                </a:lnTo>
                <a:lnTo>
                  <a:pt x="1083998" y="185988"/>
                </a:lnTo>
                <a:lnTo>
                  <a:pt x="1045683" y="150651"/>
                </a:lnTo>
                <a:lnTo>
                  <a:pt x="1005288" y="119032"/>
                </a:lnTo>
                <a:lnTo>
                  <a:pt x="963044" y="91134"/>
                </a:lnTo>
                <a:lnTo>
                  <a:pt x="919183" y="66956"/>
                </a:lnTo>
                <a:lnTo>
                  <a:pt x="873934" y="46497"/>
                </a:lnTo>
                <a:lnTo>
                  <a:pt x="827531" y="29758"/>
                </a:lnTo>
                <a:lnTo>
                  <a:pt x="780202" y="16739"/>
                </a:lnTo>
                <a:lnTo>
                  <a:pt x="732181" y="7439"/>
                </a:lnTo>
                <a:lnTo>
                  <a:pt x="683697" y="1859"/>
                </a:lnTo>
                <a:lnTo>
                  <a:pt x="634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3546" y="332195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3998" y="185988"/>
                </a:moveTo>
                <a:lnTo>
                  <a:pt x="1119336" y="224303"/>
                </a:lnTo>
                <a:lnTo>
                  <a:pt x="1150954" y="264698"/>
                </a:lnTo>
                <a:lnTo>
                  <a:pt x="1178852" y="306942"/>
                </a:lnTo>
                <a:lnTo>
                  <a:pt x="1203031" y="350803"/>
                </a:lnTo>
                <a:lnTo>
                  <a:pt x="1223490" y="396051"/>
                </a:lnTo>
                <a:lnTo>
                  <a:pt x="1240229" y="442454"/>
                </a:lnTo>
                <a:lnTo>
                  <a:pt x="1253248" y="489782"/>
                </a:lnTo>
                <a:lnTo>
                  <a:pt x="1262547" y="537803"/>
                </a:lnTo>
                <a:lnTo>
                  <a:pt x="1268127" y="586287"/>
                </a:lnTo>
                <a:lnTo>
                  <a:pt x="1269987" y="635001"/>
                </a:lnTo>
                <a:lnTo>
                  <a:pt x="1268127" y="683716"/>
                </a:lnTo>
                <a:lnTo>
                  <a:pt x="1262547" y="732199"/>
                </a:lnTo>
                <a:lnTo>
                  <a:pt x="1253248" y="780220"/>
                </a:lnTo>
                <a:lnTo>
                  <a:pt x="1240229" y="827548"/>
                </a:lnTo>
                <a:lnTo>
                  <a:pt x="1223490" y="873951"/>
                </a:lnTo>
                <a:lnTo>
                  <a:pt x="1203031" y="919199"/>
                </a:lnTo>
                <a:lnTo>
                  <a:pt x="1178852" y="963060"/>
                </a:lnTo>
                <a:lnTo>
                  <a:pt x="1150954" y="1005303"/>
                </a:lnTo>
                <a:lnTo>
                  <a:pt x="1119336" y="1045697"/>
                </a:lnTo>
                <a:lnTo>
                  <a:pt x="1083998" y="1084012"/>
                </a:lnTo>
                <a:lnTo>
                  <a:pt x="1045683" y="1119349"/>
                </a:lnTo>
                <a:lnTo>
                  <a:pt x="1005288" y="1150968"/>
                </a:lnTo>
                <a:lnTo>
                  <a:pt x="963044" y="1178866"/>
                </a:lnTo>
                <a:lnTo>
                  <a:pt x="919183" y="1203044"/>
                </a:lnTo>
                <a:lnTo>
                  <a:pt x="873934" y="1223503"/>
                </a:lnTo>
                <a:lnTo>
                  <a:pt x="827531" y="1240242"/>
                </a:lnTo>
                <a:lnTo>
                  <a:pt x="780202" y="1253261"/>
                </a:lnTo>
                <a:lnTo>
                  <a:pt x="732181" y="1262561"/>
                </a:lnTo>
                <a:lnTo>
                  <a:pt x="683697" y="1268141"/>
                </a:lnTo>
                <a:lnTo>
                  <a:pt x="634982" y="1270000"/>
                </a:lnTo>
                <a:lnTo>
                  <a:pt x="586267" y="1268141"/>
                </a:lnTo>
                <a:lnTo>
                  <a:pt x="537783" y="1262561"/>
                </a:lnTo>
                <a:lnTo>
                  <a:pt x="489761" y="1253261"/>
                </a:lnTo>
                <a:lnTo>
                  <a:pt x="442433" y="1240242"/>
                </a:lnTo>
                <a:lnTo>
                  <a:pt x="396029" y="1223503"/>
                </a:lnTo>
                <a:lnTo>
                  <a:pt x="350781" y="1203044"/>
                </a:lnTo>
                <a:lnTo>
                  <a:pt x="306919" y="1178866"/>
                </a:lnTo>
                <a:lnTo>
                  <a:pt x="264675" y="1150968"/>
                </a:lnTo>
                <a:lnTo>
                  <a:pt x="224280" y="1119349"/>
                </a:lnTo>
                <a:lnTo>
                  <a:pt x="185966" y="1084012"/>
                </a:lnTo>
                <a:lnTo>
                  <a:pt x="150632" y="1045697"/>
                </a:lnTo>
                <a:lnTo>
                  <a:pt x="119018" y="1005303"/>
                </a:lnTo>
                <a:lnTo>
                  <a:pt x="91123" y="963060"/>
                </a:lnTo>
                <a:lnTo>
                  <a:pt x="66947" y="919199"/>
                </a:lnTo>
                <a:lnTo>
                  <a:pt x="46491" y="873951"/>
                </a:lnTo>
                <a:lnTo>
                  <a:pt x="29754" y="827548"/>
                </a:lnTo>
                <a:lnTo>
                  <a:pt x="16736" y="780220"/>
                </a:lnTo>
                <a:lnTo>
                  <a:pt x="7438" y="732199"/>
                </a:lnTo>
                <a:lnTo>
                  <a:pt x="1859" y="683716"/>
                </a:lnTo>
                <a:lnTo>
                  <a:pt x="0" y="635001"/>
                </a:lnTo>
                <a:lnTo>
                  <a:pt x="1859" y="586287"/>
                </a:lnTo>
                <a:lnTo>
                  <a:pt x="7438" y="537803"/>
                </a:lnTo>
                <a:lnTo>
                  <a:pt x="16736" y="489782"/>
                </a:lnTo>
                <a:lnTo>
                  <a:pt x="29754" y="442454"/>
                </a:lnTo>
                <a:lnTo>
                  <a:pt x="46491" y="396051"/>
                </a:lnTo>
                <a:lnTo>
                  <a:pt x="66947" y="350803"/>
                </a:lnTo>
                <a:lnTo>
                  <a:pt x="91123" y="306942"/>
                </a:lnTo>
                <a:lnTo>
                  <a:pt x="119018" y="264698"/>
                </a:lnTo>
                <a:lnTo>
                  <a:pt x="150632" y="224303"/>
                </a:lnTo>
                <a:lnTo>
                  <a:pt x="185966" y="185988"/>
                </a:lnTo>
                <a:lnTo>
                  <a:pt x="224280" y="150651"/>
                </a:lnTo>
                <a:lnTo>
                  <a:pt x="264675" y="119032"/>
                </a:lnTo>
                <a:lnTo>
                  <a:pt x="306919" y="91134"/>
                </a:lnTo>
                <a:lnTo>
                  <a:pt x="350781" y="66956"/>
                </a:lnTo>
                <a:lnTo>
                  <a:pt x="396029" y="46497"/>
                </a:lnTo>
                <a:lnTo>
                  <a:pt x="442433" y="29758"/>
                </a:lnTo>
                <a:lnTo>
                  <a:pt x="489761" y="16739"/>
                </a:lnTo>
                <a:lnTo>
                  <a:pt x="537783" y="7439"/>
                </a:lnTo>
                <a:lnTo>
                  <a:pt x="586267" y="1859"/>
                </a:lnTo>
                <a:lnTo>
                  <a:pt x="634982" y="0"/>
                </a:lnTo>
                <a:lnTo>
                  <a:pt x="683697" y="1859"/>
                </a:lnTo>
                <a:lnTo>
                  <a:pt x="732181" y="7439"/>
                </a:lnTo>
                <a:lnTo>
                  <a:pt x="780202" y="16739"/>
                </a:lnTo>
                <a:lnTo>
                  <a:pt x="827531" y="29758"/>
                </a:lnTo>
                <a:lnTo>
                  <a:pt x="873934" y="46497"/>
                </a:lnTo>
                <a:lnTo>
                  <a:pt x="919183" y="66956"/>
                </a:lnTo>
                <a:lnTo>
                  <a:pt x="963044" y="91134"/>
                </a:lnTo>
                <a:lnTo>
                  <a:pt x="1005288" y="119032"/>
                </a:lnTo>
                <a:lnTo>
                  <a:pt x="1045683" y="150651"/>
                </a:lnTo>
                <a:lnTo>
                  <a:pt x="1083998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2823" y="3387342"/>
            <a:ext cx="5118354" cy="463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4303" y="3418419"/>
            <a:ext cx="4930775" cy="347345"/>
          </a:xfrm>
          <a:custGeom>
            <a:avLst/>
            <a:gdLst/>
            <a:ahLst/>
            <a:cxnLst/>
            <a:rect l="l" t="t" r="r" b="b"/>
            <a:pathLst>
              <a:path w="4930775" h="347345">
                <a:moveTo>
                  <a:pt x="0" y="346896"/>
                </a:moveTo>
                <a:lnTo>
                  <a:pt x="245884" y="282397"/>
                </a:lnTo>
                <a:lnTo>
                  <a:pt x="491769" y="224523"/>
                </a:lnTo>
                <a:lnTo>
                  <a:pt x="737653" y="173273"/>
                </a:lnTo>
                <a:lnTo>
                  <a:pt x="983537" y="128648"/>
                </a:lnTo>
                <a:lnTo>
                  <a:pt x="1229421" y="90647"/>
                </a:lnTo>
                <a:lnTo>
                  <a:pt x="1475305" y="59271"/>
                </a:lnTo>
                <a:lnTo>
                  <a:pt x="1721189" y="34518"/>
                </a:lnTo>
                <a:lnTo>
                  <a:pt x="1967073" y="16389"/>
                </a:lnTo>
                <a:lnTo>
                  <a:pt x="2212957" y="4883"/>
                </a:lnTo>
                <a:lnTo>
                  <a:pt x="2458841" y="0"/>
                </a:lnTo>
                <a:lnTo>
                  <a:pt x="2704725" y="1739"/>
                </a:lnTo>
                <a:lnTo>
                  <a:pt x="2950609" y="10101"/>
                </a:lnTo>
                <a:lnTo>
                  <a:pt x="3196493" y="25086"/>
                </a:lnTo>
                <a:lnTo>
                  <a:pt x="3442378" y="46692"/>
                </a:lnTo>
                <a:lnTo>
                  <a:pt x="3688263" y="74921"/>
                </a:lnTo>
                <a:lnTo>
                  <a:pt x="3934148" y="109771"/>
                </a:lnTo>
                <a:lnTo>
                  <a:pt x="4180033" y="151242"/>
                </a:lnTo>
                <a:lnTo>
                  <a:pt x="4425919" y="199334"/>
                </a:lnTo>
                <a:lnTo>
                  <a:pt x="4671805" y="254047"/>
                </a:lnTo>
                <a:lnTo>
                  <a:pt x="4917691" y="315380"/>
                </a:lnTo>
                <a:lnTo>
                  <a:pt x="4930706" y="315380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6876" y="367165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1699" y="0"/>
                </a:moveTo>
                <a:lnTo>
                  <a:pt x="0" y="117713"/>
                </a:lnTo>
                <a:lnTo>
                  <a:pt x="133593" y="90556"/>
                </a:lnTo>
                <a:lnTo>
                  <a:pt x="31699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3954" y="4231727"/>
            <a:ext cx="5225338" cy="744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8204" y="4277499"/>
            <a:ext cx="5037455" cy="630555"/>
          </a:xfrm>
          <a:custGeom>
            <a:avLst/>
            <a:gdLst/>
            <a:ahLst/>
            <a:cxnLst/>
            <a:rect l="l" t="t" r="r" b="b"/>
            <a:pathLst>
              <a:path w="5037455" h="630554">
                <a:moveTo>
                  <a:pt x="0" y="27800"/>
                </a:moveTo>
                <a:lnTo>
                  <a:pt x="268736" y="154531"/>
                </a:lnTo>
                <a:lnTo>
                  <a:pt x="527060" y="256299"/>
                </a:lnTo>
                <a:lnTo>
                  <a:pt x="784567" y="345817"/>
                </a:lnTo>
                <a:lnTo>
                  <a:pt x="1041256" y="423090"/>
                </a:lnTo>
                <a:lnTo>
                  <a:pt x="1297129" y="488127"/>
                </a:lnTo>
                <a:lnTo>
                  <a:pt x="1552185" y="540934"/>
                </a:lnTo>
                <a:lnTo>
                  <a:pt x="1806424" y="581518"/>
                </a:lnTo>
                <a:lnTo>
                  <a:pt x="2059846" y="609885"/>
                </a:lnTo>
                <a:lnTo>
                  <a:pt x="2312452" y="626044"/>
                </a:lnTo>
                <a:lnTo>
                  <a:pt x="2564241" y="630001"/>
                </a:lnTo>
                <a:lnTo>
                  <a:pt x="2815213" y="621763"/>
                </a:lnTo>
                <a:lnTo>
                  <a:pt x="3065368" y="601337"/>
                </a:lnTo>
                <a:lnTo>
                  <a:pt x="3314707" y="568730"/>
                </a:lnTo>
                <a:lnTo>
                  <a:pt x="3563230" y="523949"/>
                </a:lnTo>
                <a:lnTo>
                  <a:pt x="3810936" y="467001"/>
                </a:lnTo>
                <a:lnTo>
                  <a:pt x="4057826" y="397893"/>
                </a:lnTo>
                <a:lnTo>
                  <a:pt x="4303899" y="316631"/>
                </a:lnTo>
                <a:lnTo>
                  <a:pt x="4549156" y="223224"/>
                </a:lnTo>
                <a:lnTo>
                  <a:pt x="4793597" y="117678"/>
                </a:lnTo>
                <a:lnTo>
                  <a:pt x="5037222" y="0"/>
                </a:lnTo>
              </a:path>
            </a:pathLst>
          </a:custGeom>
          <a:ln w="25399">
            <a:solidFill>
              <a:srgbClr val="00478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9454" y="4255614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136276" y="0"/>
                </a:moveTo>
                <a:lnTo>
                  <a:pt x="0" y="3011"/>
                </a:lnTo>
                <a:lnTo>
                  <a:pt x="84176" y="110227"/>
                </a:lnTo>
                <a:lnTo>
                  <a:pt x="136276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2576" y="1493633"/>
            <a:ext cx="7423150" cy="1783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20"/>
              </a:spcBef>
              <a:tabLst>
                <a:tab pos="2082164" algn="l"/>
                <a:tab pos="3362325" algn="l"/>
                <a:tab pos="39109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@propert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y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(weak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delegate</a:t>
            </a:r>
            <a:endParaRPr sz="2400">
              <a:latin typeface="Courier New"/>
              <a:cs typeface="Courier New"/>
            </a:endParaRPr>
          </a:p>
          <a:p>
            <a:pPr marL="252729" marR="5080">
              <a:lnSpc>
                <a:spcPct val="100699"/>
              </a:lnSpc>
              <a:spcBef>
                <a:spcPts val="215"/>
              </a:spcBef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means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  <a:p>
            <a:pPr marL="2356485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@property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r>
              <a:rPr sz="1400" spc="1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presentedV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ontro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572576" y="5059915"/>
            <a:ext cx="6986905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8955">
              <a:lnSpc>
                <a:spcPct val="100000"/>
              </a:lnSpc>
            </a:pP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@property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r>
              <a:rPr sz="1400" spc="1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egate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45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Wha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3035" y="3846848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6116" y="3846848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576" y="135976"/>
            <a:ext cx="8070850" cy="568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Mul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De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808080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bs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er</a:t>
            </a:r>
            <a:r>
              <a:rPr sz="2400" spc="-40" dirty="0">
                <a:solidFill>
                  <a:srgbClr val="808080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er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attern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rs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dea:</a:t>
            </a:r>
            <a:r>
              <a:rPr sz="2400" b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SMu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101346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t:</a:t>
            </a:r>
            <a:r>
              <a:rPr sz="2400" b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foun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hem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46355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sequence:</a:t>
            </a:r>
            <a:r>
              <a:rPr sz="2400" b="1" spc="23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1562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Eve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wo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rse:</a:t>
            </a:r>
            <a:r>
              <a:rPr sz="2400" b="1" spc="24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0090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spc="-60" dirty="0"/>
              <a:t>P</a:t>
            </a:r>
            <a:r>
              <a:rPr spc="-15" dirty="0"/>
              <a:t>o</a:t>
            </a:r>
            <a:r>
              <a:rPr dirty="0"/>
              <a:t>i</a:t>
            </a:r>
            <a:r>
              <a:rPr spc="-20" dirty="0"/>
              <a:t>n</a:t>
            </a:r>
            <a:r>
              <a:rPr spc="-15" dirty="0"/>
              <a:t>terAr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077836"/>
            <a:ext cx="8001634" cy="237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 algn="just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“</a:t>
            </a:r>
            <a:r>
              <a:rPr sz="2400" b="1" dirty="0">
                <a:solidFill>
                  <a:srgbClr val="0B2A51"/>
                </a:solidFill>
                <a:latin typeface="Courier New"/>
                <a:cs typeface="Courier New"/>
              </a:rPr>
              <a:t>NSPointerArray</a:t>
            </a:r>
            <a:r>
              <a:rPr sz="2400" b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after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NSArray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NULL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s[…]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”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[1]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1133475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2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eak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576" y="4526010"/>
            <a:ext cx="2826385" cy="65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[NSPointerArray</a:t>
            </a:r>
            <a:endParaRPr sz="2100">
              <a:latin typeface="Courier New"/>
              <a:cs typeface="Courier New"/>
            </a:endParaRPr>
          </a:p>
          <a:p>
            <a:pPr marL="252729" indent="-240029">
              <a:lnSpc>
                <a:spcPct val="100000"/>
              </a:lnSpc>
              <a:spcBef>
                <a:spcPts val="355"/>
              </a:spcBef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[[NSPointerArray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4951" y="4526010"/>
            <a:ext cx="3866515" cy="65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 marR="5080" indent="-160655">
              <a:lnSpc>
                <a:spcPct val="114100"/>
              </a:lnSpc>
            </a:pP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weakObjectsPointerArray]</a:t>
            </a:r>
            <a:r>
              <a:rPr sz="21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alloc]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202" y="5183370"/>
            <a:ext cx="722757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initWithOptions:NSPointerFunctionsWeakMemory]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0090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spc="-60" dirty="0"/>
              <a:t>P</a:t>
            </a:r>
            <a:r>
              <a:rPr spc="-15" dirty="0"/>
              <a:t>o</a:t>
            </a:r>
            <a:r>
              <a:rPr dirty="0"/>
              <a:t>i</a:t>
            </a:r>
            <a:r>
              <a:rPr spc="-20" dirty="0"/>
              <a:t>n</a:t>
            </a:r>
            <a:r>
              <a:rPr spc="-15" dirty="0"/>
              <a:t>terAr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798433"/>
            <a:ext cx="7605395" cy="393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</a:t>
            </a:r>
            <a:r>
              <a:rPr sz="2400" spc="-1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80645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sad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age:</a:t>
            </a:r>
            <a:r>
              <a:rPr sz="2400" b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rema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252729" marR="343535">
              <a:lnSpc>
                <a:spcPct val="100699"/>
              </a:lnSpc>
            </a:pPr>
            <a:r>
              <a:rPr sz="2400" spc="-409" dirty="0">
                <a:solidFill>
                  <a:srgbClr val="0B2A51"/>
                </a:solidFill>
                <a:latin typeface="Arial"/>
                <a:cs typeface="Arial"/>
              </a:rPr>
              <a:t>➟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5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rem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0090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spc="-60" dirty="0"/>
              <a:t>P</a:t>
            </a:r>
            <a:r>
              <a:rPr spc="-15" dirty="0"/>
              <a:t>o</a:t>
            </a:r>
            <a:r>
              <a:rPr dirty="0"/>
              <a:t>i</a:t>
            </a:r>
            <a:r>
              <a:rPr spc="-20" dirty="0"/>
              <a:t>n</a:t>
            </a:r>
            <a:r>
              <a:rPr spc="-15" dirty="0"/>
              <a:t>terAr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53932"/>
            <a:ext cx="1606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xamp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le: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576" y="3119742"/>
            <a:ext cx="7768590" cy="151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2115185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-“l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265" dirty="0">
                <a:solidFill>
                  <a:srgbClr val="0B2A51"/>
                </a:solidFill>
                <a:latin typeface="Verdana"/>
                <a:cs typeface="Verdana"/>
              </a:rPr>
              <a:t>”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20"/>
              </a:spcBef>
            </a:pPr>
            <a:r>
              <a:rPr sz="2400" spc="-409" dirty="0">
                <a:solidFill>
                  <a:srgbClr val="0B2A51"/>
                </a:solidFill>
                <a:latin typeface="Arial"/>
                <a:cs typeface="Arial"/>
              </a:rPr>
              <a:t>➟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1633" y="1808216"/>
            <a:ext cx="6718310" cy="132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299" y="2006599"/>
            <a:ext cx="6134100" cy="736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306166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76" y="3068439"/>
            <a:ext cx="3022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526" y="3482744"/>
            <a:ext cx="1193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8427" y="3489458"/>
            <a:ext cx="6749415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Idea: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references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other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determ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still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requ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ear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memory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ymore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5526" y="4181745"/>
            <a:ext cx="1193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15355">
              <a:lnSpc>
                <a:spcPct val="100000"/>
              </a:lnSpc>
            </a:pPr>
            <a:r>
              <a:rPr spc="-15" dirty="0"/>
              <a:t>Bri</a:t>
            </a:r>
            <a:r>
              <a:rPr spc="-20" dirty="0"/>
              <a:t>dg</a:t>
            </a:r>
            <a:r>
              <a:rPr spc="-15" dirty="0"/>
              <a:t>e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a</a:t>
            </a:r>
            <a:r>
              <a:rPr dirty="0"/>
              <a:t>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39384"/>
            <a:ext cx="8044815" cy="475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cast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190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dest</a:t>
            </a:r>
            <a:r>
              <a:rPr sz="19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nation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190"/>
              </a:spcBef>
              <a:buClr>
                <a:srgbClr val="0B2A51"/>
              </a:buClr>
              <a:buFont typeface="Courier New"/>
              <a:buChar char="•"/>
              <a:tabLst>
                <a:tab pos="234315" algn="l"/>
                <a:tab pos="738505" algn="l"/>
                <a:tab pos="1916430" algn="l"/>
                <a:tab pos="2421255" algn="l"/>
              </a:tabLst>
            </a:pP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bridg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e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T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op</a:t>
            </a:r>
            <a:endParaRPr sz="2200">
              <a:latin typeface="Courier New"/>
              <a:cs typeface="Courier New"/>
            </a:endParaRPr>
          </a:p>
          <a:p>
            <a:pPr marL="614680" marR="224790" lvl="1" indent="-220979">
              <a:lnSpc>
                <a:spcPct val="100899"/>
              </a:lnSpc>
              <a:spcBef>
                <a:spcPts val="725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if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ype,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non-</a:t>
            </a:r>
            <a:r>
              <a:rPr sz="19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</a:t>
            </a:r>
            <a:endParaRPr sz="1900">
              <a:latin typeface="Verdana"/>
              <a:cs typeface="Verdana"/>
            </a:endParaRPr>
          </a:p>
          <a:p>
            <a:pPr marL="614680" lvl="1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change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ownership</a:t>
            </a:r>
            <a:endParaRPr sz="190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190"/>
              </a:spcBef>
              <a:buClr>
                <a:srgbClr val="0B2A51"/>
              </a:buClr>
              <a:buFont typeface="Courier New"/>
              <a:buChar char="•"/>
              <a:tabLst>
                <a:tab pos="234315" algn="l"/>
                <a:tab pos="738505" algn="l"/>
                <a:tab pos="3430904" algn="l"/>
                <a:tab pos="3935729" algn="l"/>
              </a:tabLst>
            </a:pP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bridge_retaine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d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T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op</a:t>
            </a:r>
            <a:endParaRPr sz="2200">
              <a:latin typeface="Courier New"/>
              <a:cs typeface="Courier New"/>
            </a:endParaRPr>
          </a:p>
          <a:p>
            <a:pPr marL="614680" marR="5080" lvl="1" indent="-220979">
              <a:lnSpc>
                <a:spcPct val="100899"/>
              </a:lnSpc>
              <a:spcBef>
                <a:spcPts val="725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ype,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non-</a:t>
            </a:r>
            <a:r>
              <a:rPr sz="19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</a:t>
            </a:r>
            <a:endParaRPr sz="1900">
              <a:latin typeface="Verdana"/>
              <a:cs typeface="Verdana"/>
            </a:endParaRPr>
          </a:p>
          <a:p>
            <a:pPr marL="614680" lvl="1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ARC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ype,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meaning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9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count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+1</a:t>
            </a:r>
            <a:endParaRPr sz="190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190"/>
              </a:spcBef>
              <a:buClr>
                <a:srgbClr val="0B2A51"/>
              </a:buClr>
              <a:buFont typeface="Courier New"/>
              <a:buChar char="•"/>
              <a:tabLst>
                <a:tab pos="234315" algn="l"/>
                <a:tab pos="738505" algn="l"/>
                <a:tab pos="3430904" algn="l"/>
                <a:tab pos="3935729" algn="l"/>
              </a:tabLst>
            </a:pP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bridge_transfe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r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T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op</a:t>
            </a:r>
            <a:endParaRPr sz="2200">
              <a:latin typeface="Courier New"/>
              <a:cs typeface="Courier New"/>
            </a:endParaRPr>
          </a:p>
          <a:p>
            <a:pPr marL="614680" marR="767080" lvl="1" indent="-220979">
              <a:lnSpc>
                <a:spcPct val="100899"/>
              </a:lnSpc>
              <a:spcBef>
                <a:spcPts val="725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non-retainable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ype,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</a:t>
            </a:r>
            <a:endParaRPr sz="1900">
              <a:latin typeface="Verdana"/>
              <a:cs typeface="Verdana"/>
            </a:endParaRPr>
          </a:p>
          <a:p>
            <a:pPr marL="614680" marR="522605" lvl="1" indent="-220979">
              <a:lnSpc>
                <a:spcPct val="100899"/>
              </a:lnSpc>
              <a:spcBef>
                <a:spcPts val="530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ARC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releases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expression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end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enclosing</a:t>
            </a:r>
            <a:r>
              <a:rPr sz="19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full-expression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4871" y="197728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00" y="0"/>
                </a:lnTo>
              </a:path>
            </a:pathLst>
          </a:custGeom>
          <a:ln w="28041">
            <a:solidFill>
              <a:srgbClr val="0A2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4871" y="3372977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00" y="0"/>
                </a:lnTo>
              </a:path>
            </a:pathLst>
          </a:custGeom>
          <a:ln w="28041">
            <a:solidFill>
              <a:srgbClr val="0A2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871" y="4768683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00" y="0"/>
                </a:lnTo>
              </a:path>
            </a:pathLst>
          </a:custGeom>
          <a:ln w="28041">
            <a:solidFill>
              <a:srgbClr val="0A2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1245">
              <a:lnSpc>
                <a:spcPct val="100000"/>
              </a:lnSpc>
            </a:pPr>
            <a:r>
              <a:rPr spc="-20" dirty="0"/>
              <a:t>ARC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vs.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M</a:t>
            </a:r>
            <a:r>
              <a:rPr dirty="0"/>
              <a:t>RC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40355" y="5398129"/>
            <a:ext cx="857059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Besides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af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remen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nts,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ppl</a:t>
            </a:r>
            <a:r>
              <a:rPr sz="1800" spc="-18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18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utoma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com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pil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pti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iz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n,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com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pil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nser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messages,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18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per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654" y="1276341"/>
          <a:ext cx="7385050" cy="382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2995"/>
                <a:gridCol w="3682989"/>
              </a:tblGrid>
              <a:tr h="761997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omatic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eren</a:t>
                      </a: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Manual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eren</a:t>
                      </a: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ain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xplicitly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ain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objects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1101090" marR="122555" indent="-971550">
                        <a:lnSpc>
                          <a:spcPct val="101899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[super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dealloc]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om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dealloc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thod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733425" marR="111125" indent="-614680">
                        <a:lnSpc>
                          <a:spcPct val="101899"/>
                        </a:lnSpc>
                      </a:pP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spc="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ward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dealloc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message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super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om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oc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hod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  <a:tr h="762006"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orelease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message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</a:pP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xplicit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orelease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message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1539875" marR="269240" indent="-1263650">
                        <a:lnSpc>
                          <a:spcPct val="101899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ains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curring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inside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bloc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1236345" marR="184785" indent="-1044575">
                        <a:lnSpc>
                          <a:spcPct val="101899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ain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curring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inside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bloc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>
              <a:lnSpc>
                <a:spcPct val="100699"/>
              </a:lnSpc>
            </a:pPr>
            <a:r>
              <a:rPr spc="-20" dirty="0"/>
              <a:t>[1</a:t>
            </a:r>
            <a:r>
              <a:rPr spc="-15" dirty="0"/>
              <a:t>]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5" dirty="0"/>
              <a:t>ttps</a:t>
            </a:r>
            <a:r>
              <a:rPr dirty="0"/>
              <a:t>://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-40" dirty="0"/>
              <a:t>v</a:t>
            </a:r>
            <a:r>
              <a:rPr spc="-15" dirty="0"/>
              <a:t>e</a:t>
            </a:r>
            <a:r>
              <a:rPr dirty="0"/>
              <a:t>l</a:t>
            </a:r>
            <a:r>
              <a:rPr spc="-15"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355" dirty="0"/>
              <a:t>r</a:t>
            </a:r>
            <a:r>
              <a:rPr spc="-15" dirty="0"/>
              <a:t>.a</a:t>
            </a:r>
            <a:r>
              <a:rPr spc="-5" dirty="0"/>
              <a:t>pp</a:t>
            </a:r>
            <a:r>
              <a:rPr dirty="0"/>
              <a:t>l</a:t>
            </a:r>
            <a:r>
              <a:rPr spc="-15" dirty="0"/>
              <a:t>e.c</a:t>
            </a:r>
            <a:r>
              <a:rPr spc="-20" dirty="0"/>
              <a:t>o</a:t>
            </a:r>
            <a:r>
              <a:rPr spc="-25" dirty="0"/>
              <a:t>m</a:t>
            </a:r>
            <a:r>
              <a:rPr dirty="0"/>
              <a:t>/li</a:t>
            </a:r>
            <a:r>
              <a:rPr spc="-20" dirty="0"/>
              <a:t>b</a:t>
            </a:r>
            <a:r>
              <a:rPr spc="-60" dirty="0"/>
              <a:t>r</a:t>
            </a:r>
            <a:r>
              <a:rPr spc="-15" dirty="0"/>
              <a:t>ary</a:t>
            </a:r>
            <a:r>
              <a:rPr dirty="0"/>
              <a:t>/</a:t>
            </a:r>
            <a:r>
              <a:rPr spc="-20" dirty="0"/>
              <a:t>ma</a:t>
            </a:r>
            <a:r>
              <a:rPr dirty="0"/>
              <a:t>c/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OC</a:t>
            </a:r>
            <a:r>
              <a:rPr spc="-20" dirty="0"/>
              <a:t>UM</a:t>
            </a:r>
            <a:r>
              <a:rPr dirty="0"/>
              <a:t>E</a:t>
            </a:r>
            <a:r>
              <a:rPr spc="-5" dirty="0"/>
              <a:t>N</a:t>
            </a:r>
            <a:r>
              <a:rPr spc="-145" dirty="0"/>
              <a:t>T</a:t>
            </a:r>
            <a:r>
              <a:rPr spc="-165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/C</a:t>
            </a:r>
            <a:r>
              <a:rPr spc="-15" dirty="0"/>
              <a:t>oc</a:t>
            </a:r>
            <a:r>
              <a:rPr spc="-20" dirty="0"/>
              <a:t>o</a:t>
            </a:r>
            <a:r>
              <a:rPr spc="-15" dirty="0"/>
              <a:t>a</a:t>
            </a:r>
            <a:r>
              <a:rPr dirty="0"/>
              <a:t>/</a:t>
            </a:r>
            <a:r>
              <a:rPr spc="-60" dirty="0"/>
              <a:t>R</a:t>
            </a:r>
            <a:r>
              <a:rPr spc="-15" dirty="0"/>
              <a:t>eference</a:t>
            </a:r>
            <a:r>
              <a:rPr dirty="0"/>
              <a:t>/</a:t>
            </a:r>
            <a:r>
              <a:rPr spc="-75" dirty="0"/>
              <a:t>F</a:t>
            </a:r>
            <a:r>
              <a:rPr spc="-15" dirty="0"/>
              <a:t>oun</a:t>
            </a:r>
            <a:r>
              <a:rPr spc="-20" dirty="0"/>
              <a:t>d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/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5" dirty="0"/>
              <a:t>asse</a:t>
            </a:r>
            <a:r>
              <a:rPr dirty="0"/>
              <a:t>s/</a:t>
            </a:r>
            <a:r>
              <a:rPr spc="-25" dirty="0"/>
              <a:t>N</a:t>
            </a:r>
            <a:r>
              <a:rPr spc="-20" dirty="0"/>
              <a:t>S</a:t>
            </a:r>
            <a:r>
              <a:rPr spc="-60" dirty="0"/>
              <a:t>P</a:t>
            </a:r>
            <a:r>
              <a:rPr spc="-15" dirty="0"/>
              <a:t>o</a:t>
            </a:r>
            <a:r>
              <a:rPr dirty="0"/>
              <a:t>i</a:t>
            </a:r>
            <a:r>
              <a:rPr spc="-20" dirty="0"/>
              <a:t>n</a:t>
            </a:r>
            <a:r>
              <a:rPr spc="-15" dirty="0"/>
              <a:t>terAr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y_</a:t>
            </a:r>
            <a:r>
              <a:rPr dirty="0"/>
              <a:t>Cl</a:t>
            </a:r>
            <a:r>
              <a:rPr spc="-15" dirty="0"/>
              <a:t>a</a:t>
            </a:r>
            <a:r>
              <a:rPr dirty="0"/>
              <a:t>ss/</a:t>
            </a:r>
            <a:r>
              <a:rPr spc="-15" dirty="0"/>
              <a:t>Intro</a:t>
            </a:r>
            <a:r>
              <a:rPr spc="-20" dirty="0"/>
              <a:t>du</a:t>
            </a:r>
            <a:r>
              <a:rPr dirty="0"/>
              <a:t>ct</a:t>
            </a:r>
            <a:r>
              <a:rPr spc="-5" dirty="0"/>
              <a:t>i</a:t>
            </a:r>
            <a:r>
              <a:rPr spc="-15" dirty="0"/>
              <a:t>on</a:t>
            </a:r>
            <a:r>
              <a:rPr dirty="0"/>
              <a:t>/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/>
              <a:t>Intro</a:t>
            </a:r>
            <a:r>
              <a:rPr spc="-20" dirty="0"/>
              <a:t>du</a:t>
            </a:r>
            <a:r>
              <a:rPr dirty="0"/>
              <a:t>ct</a:t>
            </a:r>
            <a:r>
              <a:rPr spc="-5" dirty="0"/>
              <a:t>i</a:t>
            </a:r>
            <a:r>
              <a:rPr spc="-15" dirty="0"/>
              <a:t>on.ht</a:t>
            </a:r>
            <a:r>
              <a:rPr spc="-25" dirty="0"/>
              <a:t>m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1290">
              <a:lnSpc>
                <a:spcPct val="100000"/>
              </a:lnSpc>
            </a:pPr>
            <a:r>
              <a:rPr dirty="0"/>
              <a:t>Ow</a:t>
            </a:r>
            <a:r>
              <a:rPr spc="-15" dirty="0"/>
              <a:t>nership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621" y="6508223"/>
            <a:ext cx="6254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11/03/14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49202" y="6507033"/>
            <a:ext cx="1066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76" y="2408033"/>
            <a:ext cx="7463155" cy="258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nersh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30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opy</a:t>
            </a:r>
            <a:endParaRPr sz="2400">
              <a:latin typeface="Verdana"/>
              <a:cs typeface="Verdana"/>
            </a:endParaRPr>
          </a:p>
          <a:p>
            <a:pPr marL="633730" marR="274320" lvl="1" indent="-240029">
              <a:lnSpc>
                <a:spcPts val="2610"/>
              </a:lnSpc>
              <a:spcBef>
                <a:spcPts val="61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+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ts val="2810"/>
              </a:lnSpc>
              <a:spcBef>
                <a:spcPts val="41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copyObject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newInstance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+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1290">
              <a:lnSpc>
                <a:spcPct val="100000"/>
              </a:lnSpc>
            </a:pPr>
            <a:r>
              <a:rPr dirty="0"/>
              <a:t>Ow</a:t>
            </a:r>
            <a:r>
              <a:rPr spc="-15" dirty="0"/>
              <a:t>nership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417433"/>
            <a:ext cx="7929880" cy="471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nersh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retain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Lucida Sans"/>
                <a:cs typeface="Lucida Sans"/>
              </a:rPr>
              <a:t>→</a:t>
            </a:r>
            <a:endParaRPr sz="2400">
              <a:latin typeface="Lucida Sans"/>
              <a:cs typeface="Lucida Sans"/>
            </a:endParaRPr>
          </a:p>
          <a:p>
            <a:pPr marL="633730">
              <a:lnSpc>
                <a:spcPct val="100000"/>
              </a:lnSpc>
              <a:spcBef>
                <a:spcPts val="235"/>
              </a:spcBef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ncrease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3730" marR="732155" lvl="1" indent="-240029">
              <a:lnSpc>
                <a:spcPct val="109100"/>
              </a:lnSpc>
              <a:spcBef>
                <a:spcPts val="33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strong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spc="-12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pert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18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ttr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bute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s)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Clr>
                <a:srgbClr val="0B2A51"/>
              </a:buClr>
              <a:buFont typeface="Verdana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Dro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nersh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release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Lucida Sans"/>
                <a:cs typeface="Lucida Sans"/>
              </a:rPr>
              <a:t>→</a:t>
            </a:r>
            <a:endParaRPr sz="2400">
              <a:latin typeface="Lucida Sans"/>
              <a:cs typeface="Lucida Sans"/>
            </a:endParaRPr>
          </a:p>
          <a:p>
            <a:pPr marL="633730">
              <a:lnSpc>
                <a:spcPct val="100000"/>
              </a:lnSpc>
              <a:spcBef>
                <a:spcPts val="235"/>
              </a:spcBef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ecrease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500">
              <a:latin typeface="Times New Roman"/>
              <a:cs typeface="Times New Roman"/>
            </a:endParaRPr>
          </a:p>
          <a:p>
            <a:pPr marL="1757045" marR="5080" indent="-1604010">
              <a:lnSpc>
                <a:spcPct val="101899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xplicit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ansm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issi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messages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requ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18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mo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dern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-C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1203</Words>
  <Application>Microsoft Office PowerPoint</Application>
  <PresentationFormat>On-screen Show (4:3)</PresentationFormat>
  <Paragraphs>369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Corbel</vt:lpstr>
      <vt:lpstr>Courier New</vt:lpstr>
      <vt:lpstr>Lucida Sans</vt:lpstr>
      <vt:lpstr>Times New Roman</vt:lpstr>
      <vt:lpstr>Verdana</vt:lpstr>
      <vt:lpstr>Office Theme</vt:lpstr>
      <vt:lpstr>1_Office Theme</vt:lpstr>
      <vt:lpstr>PowerPoint Presentation</vt:lpstr>
      <vt:lpstr>Agenda</vt:lpstr>
      <vt:lpstr>Reference Counting</vt:lpstr>
      <vt:lpstr>Reference Counting</vt:lpstr>
      <vt:lpstr>Reference Counting</vt:lpstr>
      <vt:lpstr>Reference Counting</vt:lpstr>
      <vt:lpstr>Reference Counting</vt:lpstr>
      <vt:lpstr>Ownership</vt:lpstr>
      <vt:lpstr>Ownership</vt:lpstr>
      <vt:lpstr>Ownership</vt:lpstr>
      <vt:lpstr>Object Deallocation</vt:lpstr>
      <vt:lpstr>Object Deallocation</vt:lpstr>
      <vt:lpstr>Object Deallocation</vt:lpstr>
      <vt:lpstr>Object Deallocation</vt:lpstr>
      <vt:lpstr>Autorelease</vt:lpstr>
      <vt:lpstr>Autorelease</vt:lpstr>
      <vt:lpstr>Autorelease</vt:lpstr>
      <vt:lpstr>Autorelease</vt:lpstr>
      <vt:lpstr>PowerPoint Presentation</vt:lpstr>
      <vt:lpstr>Property Attributes</vt:lpstr>
      <vt:lpstr>Property Attributes</vt:lpstr>
      <vt:lpstr>PowerPoint Presentation</vt:lpstr>
      <vt:lpstr>Retain Cycles</vt:lpstr>
      <vt:lpstr>Delegation</vt:lpstr>
      <vt:lpstr>Delegation</vt:lpstr>
      <vt:lpstr>PowerPoint Presentation</vt:lpstr>
      <vt:lpstr>NSPointerArray</vt:lpstr>
      <vt:lpstr>NSPointerArray</vt:lpstr>
      <vt:lpstr>NSPointerArray</vt:lpstr>
      <vt:lpstr>Bridged Casts</vt:lpstr>
      <vt:lpstr>ARC vs. MRC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3</cp:revision>
  <dcterms:created xsi:type="dcterms:W3CDTF">2015-06-02T12:32:14Z</dcterms:created>
  <dcterms:modified xsi:type="dcterms:W3CDTF">2015-06-03T03:35:29Z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2015-06-02T00:00:00Z</vt:filetime>
  </property>
  <property fmtid="{D5CDD505-2E9C-101B-9397-08002B2CF9AE}" pid="3" name="LastSaved">
    <vt:filetime>2015-06-02T00:00:00Z</vt:filetime>
  </property>
</Properties>
</file>