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6596-F596-4EA2-A006-3FF11DDC4AEF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9AAFF-3E02-47FF-9715-EF9A6CB8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4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6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5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4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109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9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2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965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064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9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33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903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7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4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41B4C6-46D8-4662-9BCA-B915362A2261}" type="slidenum">
              <a:rPr lang="en-US" sz="127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791111" y="374626"/>
            <a:ext cx="3598440" cy="600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2195509" y="1282540"/>
            <a:ext cx="2806674" cy="410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807" y="3852215"/>
            <a:ext cx="388228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66"/>
            <a:r>
              <a:rPr lang="en-US" sz="1633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  <a:cs typeface="Calibri" panose="020F0502020204030204" pitchFamily="34" charset="0"/>
              </a:rPr>
              <a:t>Instructor: NGUYEN ANH MINH (M. Sc.)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2917" y="2695052"/>
            <a:ext cx="5282068" cy="642248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3629" b="1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3629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3629" b="1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8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06" y="874790"/>
            <a:ext cx="72009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494" y="177749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Creating a Core Data Model with </a:t>
            </a:r>
            <a:r>
              <a:rPr lang="en-US" dirty="0" err="1"/>
              <a:t>Xcode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0" y="378560"/>
            <a:ext cx="7153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044" y="23238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two important definitions you need to</a:t>
            </a:r>
          </a:p>
          <a:p>
            <a:r>
              <a:rPr lang="en-US" dirty="0"/>
              <a:t>learn before you can work with this tool: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Corresponds to a table in a database</a:t>
            </a:r>
          </a:p>
          <a:p>
            <a:r>
              <a:rPr lang="en-US" dirty="0"/>
              <a:t>Attribute</a:t>
            </a:r>
          </a:p>
          <a:p>
            <a:r>
              <a:rPr lang="en-US" dirty="0"/>
              <a:t>Corresponds to a column in a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044" y="2319442"/>
            <a:ext cx="992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editor, find the + button at the bottom. Click and hold on this button and then</a:t>
            </a:r>
          </a:p>
          <a:p>
            <a:r>
              <a:rPr lang="en-US" dirty="0"/>
              <a:t>select Add Entity from the menu that will appear, as shown in Figure 18-3.</a:t>
            </a:r>
          </a:p>
          <a:p>
            <a:r>
              <a:rPr lang="en-US" dirty="0"/>
              <a:t>Your new entity will be created and will be in a state where you can immediately rename</a:t>
            </a:r>
          </a:p>
          <a:p>
            <a:r>
              <a:rPr lang="en-US" dirty="0"/>
              <a:t>it after creation. Change the name of this entity to Person, as shown in Figure 18-4.</a:t>
            </a:r>
          </a:p>
        </p:txBody>
      </p:sp>
    </p:spTree>
    <p:extLst>
      <p:ext uri="{BB962C8B-B14F-4D97-AF65-F5344CB8AC3E}">
        <p14:creationId xmlns:p14="http://schemas.microsoft.com/office/powerpoint/2010/main" val="3403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2" y="1187721"/>
            <a:ext cx="7448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36" y="1869339"/>
            <a:ext cx="7410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288" y="1607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the Person entity, then select the + button in the Attributes pane and create the</a:t>
            </a:r>
          </a:p>
          <a:p>
            <a:r>
              <a:rPr lang="en-US" dirty="0"/>
              <a:t>following three attributes for it (the results are shown in Figure 18-5).</a:t>
            </a:r>
          </a:p>
          <a:p>
            <a:r>
              <a:rPr lang="en-US" dirty="0"/>
              <a:t>• </a:t>
            </a:r>
            <a:r>
              <a:rPr lang="en-US" dirty="0" err="1"/>
              <a:t>firstName</a:t>
            </a:r>
            <a:r>
              <a:rPr lang="en-US" dirty="0"/>
              <a:t>(of type String).</a:t>
            </a:r>
          </a:p>
          <a:p>
            <a:r>
              <a:rPr lang="en-US" dirty="0"/>
              <a:t>• </a:t>
            </a:r>
            <a:r>
              <a:rPr lang="en-US" dirty="0" err="1"/>
              <a:t>lastName</a:t>
            </a:r>
            <a:r>
              <a:rPr lang="en-US" dirty="0"/>
              <a:t>(of type String).</a:t>
            </a:r>
          </a:p>
          <a:p>
            <a:r>
              <a:rPr lang="en-US" dirty="0"/>
              <a:t>• age(of type Integer 32).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59" y="2634126"/>
            <a:ext cx="7296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135" y="336307"/>
            <a:ext cx="11437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you are in the data model editor, from the View menu in </a:t>
            </a:r>
            <a:r>
              <a:rPr lang="en-US" dirty="0" err="1"/>
              <a:t>Xcode</a:t>
            </a:r>
            <a:r>
              <a:rPr lang="en-US" dirty="0"/>
              <a:t>, choose </a:t>
            </a:r>
            <a:r>
              <a:rPr lang="en-US" dirty="0" err="1"/>
              <a:t>Utilit</a:t>
            </a:r>
            <a:r>
              <a:rPr lang="en-US" dirty="0"/>
              <a:t>‐</a:t>
            </a:r>
          </a:p>
          <a:p>
            <a:r>
              <a:rPr lang="en-US" dirty="0" err="1"/>
              <a:t>ies</a:t>
            </a:r>
            <a:r>
              <a:rPr lang="en-US" dirty="0"/>
              <a:t>  →Show Utilities. The utilities pane will open on the </a:t>
            </a:r>
            <a:r>
              <a:rPr lang="en-US" dirty="0" err="1"/>
              <a:t>righthand</a:t>
            </a:r>
            <a:r>
              <a:rPr lang="en-US" dirty="0"/>
              <a:t> side of </a:t>
            </a:r>
            <a:r>
              <a:rPr lang="en-US" dirty="0" err="1"/>
              <a:t>Xcode</a:t>
            </a:r>
            <a:r>
              <a:rPr lang="en-US" dirty="0"/>
              <a:t>. On</a:t>
            </a:r>
          </a:p>
          <a:p>
            <a:r>
              <a:rPr lang="en-US" dirty="0"/>
              <a:t>top, choose the Data Model Inspector button and make sure that you have clicked on</a:t>
            </a:r>
          </a:p>
          <a:p>
            <a:r>
              <a:rPr lang="en-US" dirty="0"/>
              <a:t>the  </a:t>
            </a:r>
            <a:r>
              <a:rPr lang="en-US" dirty="0" err="1"/>
              <a:t>Personentity</a:t>
            </a:r>
            <a:r>
              <a:rPr lang="en-US" dirty="0"/>
              <a:t> that we just created. At this point, the Data Model inspector will be</a:t>
            </a:r>
          </a:p>
          <a:p>
            <a:r>
              <a:rPr lang="en-US" dirty="0"/>
              <a:t>populated with items relevant to the </a:t>
            </a:r>
            <a:r>
              <a:rPr lang="en-US" dirty="0" err="1"/>
              <a:t>Personentity</a:t>
            </a:r>
            <a:r>
              <a:rPr lang="en-US" dirty="0"/>
              <a:t>, as shown in Figure 18-6.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90" y="2496015"/>
            <a:ext cx="7324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497" y="153205"/>
            <a:ext cx="11337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click the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 age attributes of the Person entity. Make sure</a:t>
            </a:r>
          </a:p>
          <a:p>
            <a:r>
              <a:rPr lang="en-US" dirty="0"/>
              <a:t>the  </a:t>
            </a:r>
            <a:r>
              <a:rPr lang="en-US" dirty="0" err="1"/>
              <a:t>firstNameand</a:t>
            </a:r>
            <a:r>
              <a:rPr lang="en-US" dirty="0"/>
              <a:t> the  </a:t>
            </a:r>
            <a:r>
              <a:rPr lang="en-US" dirty="0" err="1"/>
              <a:t>lastNameattributes</a:t>
            </a:r>
            <a:r>
              <a:rPr lang="en-US" dirty="0"/>
              <a:t> are  not </a:t>
            </a:r>
            <a:r>
              <a:rPr lang="en-US" dirty="0" err="1"/>
              <a:t>optionalby</a:t>
            </a:r>
            <a:r>
              <a:rPr lang="en-US" dirty="0"/>
              <a:t> </a:t>
            </a:r>
            <a:r>
              <a:rPr lang="en-US" dirty="0" err="1"/>
              <a:t>unticking</a:t>
            </a:r>
            <a:r>
              <a:rPr lang="en-US" dirty="0"/>
              <a:t> the  Option</a:t>
            </a:r>
          </a:p>
          <a:p>
            <a:r>
              <a:rPr lang="en-US" dirty="0"/>
              <a:t>al checkbox and make sure the age field is optional by ticking the </a:t>
            </a:r>
            <a:r>
              <a:rPr lang="en-US" dirty="0" err="1"/>
              <a:t>Optionalcheckbox</a:t>
            </a:r>
            <a:r>
              <a:rPr lang="en-US" dirty="0"/>
              <a:t>.</a:t>
            </a:r>
          </a:p>
          <a:p>
            <a:r>
              <a:rPr lang="en-US" dirty="0"/>
              <a:t>OK, we are done creating the model. Choose File →Save to make sure your changes are</a:t>
            </a:r>
          </a:p>
          <a:p>
            <a:r>
              <a:rPr lang="en-US" dirty="0"/>
              <a:t>saved. To learn how to generate code based on the managed object you just created, </a:t>
            </a:r>
          </a:p>
          <a:p>
            <a:r>
              <a:rPr lang="en-US" dirty="0"/>
              <a:t>refer to</a:t>
            </a:r>
          </a:p>
        </p:txBody>
      </p:sp>
    </p:spTree>
    <p:extLst>
      <p:ext uri="{BB962C8B-B14F-4D97-AF65-F5344CB8AC3E}">
        <p14:creationId xmlns:p14="http://schemas.microsoft.com/office/powerpoint/2010/main" val="13486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331" y="222353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Generating Class Files for Core Data Entities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30" y="2033096"/>
            <a:ext cx="10861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Follow these steps:</a:t>
            </a:r>
          </a:p>
          <a:p>
            <a:r>
              <a:rPr lang="en-US" dirty="0"/>
              <a:t>1. </a:t>
            </a:r>
            <a:r>
              <a:rPr lang="en-US" dirty="0" err="1"/>
              <a:t>InXcode</a:t>
            </a:r>
            <a:r>
              <a:rPr lang="en-US" dirty="0"/>
              <a:t>, find the file with the </a:t>
            </a:r>
            <a:r>
              <a:rPr lang="en-US" dirty="0" err="1"/>
              <a:t>xcdatamodelextension</a:t>
            </a:r>
            <a:r>
              <a:rPr lang="en-US" dirty="0"/>
              <a:t> that was created for your</a:t>
            </a:r>
          </a:p>
          <a:p>
            <a:r>
              <a:rPr lang="en-US" dirty="0"/>
              <a:t>application when you created the application itself in </a:t>
            </a:r>
            <a:r>
              <a:rPr lang="en-US" dirty="0" err="1"/>
              <a:t>Xcode</a:t>
            </a:r>
            <a:r>
              <a:rPr lang="en-US" dirty="0"/>
              <a:t>. Click the file, and you</a:t>
            </a:r>
          </a:p>
          <a:p>
            <a:r>
              <a:rPr lang="en-US" dirty="0"/>
              <a:t>should see the editor on the </a:t>
            </a:r>
            <a:r>
              <a:rPr lang="en-US" dirty="0" err="1"/>
              <a:t>righthand</a:t>
            </a:r>
            <a:r>
              <a:rPr lang="en-US" dirty="0"/>
              <a:t> side of the </a:t>
            </a:r>
            <a:r>
              <a:rPr lang="en-US" dirty="0" err="1"/>
              <a:t>Xcode</a:t>
            </a:r>
            <a:r>
              <a:rPr lang="en-US" dirty="0"/>
              <a:t> window.</a:t>
            </a:r>
          </a:p>
          <a:p>
            <a:r>
              <a:rPr lang="en-US" dirty="0"/>
              <a:t>2. Select the </a:t>
            </a:r>
            <a:r>
              <a:rPr lang="en-US" dirty="0" err="1"/>
              <a:t>Personentity</a:t>
            </a:r>
            <a:r>
              <a:rPr lang="en-US" dirty="0"/>
              <a:t> that we created earlier (see Recipe 18.1).</a:t>
            </a:r>
          </a:p>
          <a:p>
            <a:r>
              <a:rPr lang="en-US" dirty="0"/>
              <a:t>3. Select File →New File in </a:t>
            </a:r>
            <a:r>
              <a:rPr lang="en-US" dirty="0" err="1"/>
              <a:t>Xcode</a:t>
            </a:r>
            <a:r>
              <a:rPr lang="en-US" dirty="0"/>
              <a:t>.</a:t>
            </a:r>
          </a:p>
          <a:p>
            <a:r>
              <a:rPr lang="en-US" dirty="0"/>
              <a:t>4. In the New File dialog, make sure you have selected </a:t>
            </a:r>
            <a:r>
              <a:rPr lang="en-US" dirty="0" err="1"/>
              <a:t>iOS</a:t>
            </a:r>
            <a:r>
              <a:rPr lang="en-US" dirty="0"/>
              <a:t> as the main category and</a:t>
            </a:r>
          </a:p>
          <a:p>
            <a:r>
              <a:rPr lang="en-US" dirty="0"/>
              <a:t>Core Data as the subcategory. Then choose the </a:t>
            </a:r>
            <a:r>
              <a:rPr lang="en-US" dirty="0" err="1"/>
              <a:t>NSManagedObject</a:t>
            </a:r>
            <a:r>
              <a:rPr lang="en-US" dirty="0"/>
              <a:t> </a:t>
            </a:r>
            <a:r>
              <a:rPr lang="en-US" dirty="0" err="1"/>
              <a:t>subclassitem</a:t>
            </a:r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righthand</a:t>
            </a:r>
            <a:r>
              <a:rPr lang="en-US" dirty="0"/>
              <a:t> side of the dialog and press Next, as shown in Figure 18-7</a:t>
            </a:r>
          </a:p>
        </p:txBody>
      </p:sp>
    </p:spTree>
    <p:extLst>
      <p:ext uri="{BB962C8B-B14F-4D97-AF65-F5344CB8AC3E}">
        <p14:creationId xmlns:p14="http://schemas.microsoft.com/office/powerpoint/2010/main" val="31505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4435" y="464368"/>
            <a:ext cx="3237277" cy="837686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4899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Module 03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9134" y="1435559"/>
            <a:ext cx="4870609" cy="3099459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TableView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CoreData</a:t>
            </a:r>
            <a:endParaRPr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ViewController</a:t>
            </a: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3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85" y="1257997"/>
            <a:ext cx="7362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51" y="3198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the next screen, choose the managed object model that you want to save to disk</a:t>
            </a:r>
          </a:p>
          <a:p>
            <a:r>
              <a:rPr lang="en-US" dirty="0"/>
              <a:t>and ensure it is ticked. Once you are done, press the Next button (see Figure 18-8)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01" y="1520141"/>
            <a:ext cx="7200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531" y="261153"/>
            <a:ext cx="11047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you will be asked to pick the entities that you want to export from your model</a:t>
            </a:r>
          </a:p>
          <a:p>
            <a:r>
              <a:rPr lang="en-US" dirty="0"/>
              <a:t>on disk as Objective-C files. Since we have created only one entity, the  Person  entity,</a:t>
            </a:r>
          </a:p>
          <a:p>
            <a:r>
              <a:rPr lang="en-US" dirty="0"/>
              <a:t>your list will look similar to that shown in Figure 18-9. Make sure the  Person  entity</a:t>
            </a:r>
          </a:p>
          <a:p>
            <a:r>
              <a:rPr lang="en-US" dirty="0"/>
              <a:t>is ticked, and then press the Next button.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31" y="1844626"/>
            <a:ext cx="11303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the last stage, you will be asked to save your entity on disk. Ensure that in the</a:t>
            </a:r>
          </a:p>
          <a:p>
            <a:r>
              <a:rPr lang="en-US" dirty="0"/>
              <a:t>Targets box, your project is ticked (see Figure 18-10); otherwise, the entity will not</a:t>
            </a:r>
          </a:p>
          <a:p>
            <a:r>
              <a:rPr lang="en-US" dirty="0"/>
              <a:t>be available to different source files in your code. Once you are happy, press the</a:t>
            </a:r>
          </a:p>
          <a:p>
            <a:r>
              <a:rPr lang="en-US" dirty="0"/>
              <a:t>Create button.</a:t>
            </a:r>
          </a:p>
        </p:txBody>
      </p:sp>
    </p:spTree>
    <p:extLst>
      <p:ext uri="{BB962C8B-B14F-4D97-AF65-F5344CB8AC3E}">
        <p14:creationId xmlns:p14="http://schemas.microsoft.com/office/powerpoint/2010/main" val="30308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71" y="1180054"/>
            <a:ext cx="7448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3351"/>
            <a:ext cx="7429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90" y="1349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Now you will see two new files in your project, called </a:t>
            </a:r>
            <a:r>
              <a:rPr lang="en-US" dirty="0" err="1"/>
              <a:t>Person.hand</a:t>
            </a:r>
            <a:r>
              <a:rPr lang="en-US" dirty="0"/>
              <a:t> </a:t>
            </a:r>
            <a:r>
              <a:rPr lang="en-US" dirty="0" err="1"/>
              <a:t>Person.m</a:t>
            </a:r>
            <a:r>
              <a:rPr lang="en-US" dirty="0"/>
              <a:t>. Open the</a:t>
            </a:r>
          </a:p>
          <a:p>
            <a:r>
              <a:rPr lang="en-US" dirty="0"/>
              <a:t>contents of the </a:t>
            </a:r>
            <a:r>
              <a:rPr lang="en-US" dirty="0" err="1"/>
              <a:t>Person.hfile</a:t>
            </a:r>
            <a:r>
              <a:rPr lang="en-US" dirty="0"/>
              <a:t>. It will look like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63" y="1303067"/>
            <a:ext cx="47434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63" y="4170207"/>
            <a:ext cx="2714625" cy="2085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5590" y="3685446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Person.mfile</a:t>
            </a:r>
            <a:r>
              <a:rPr lang="en-US" dirty="0"/>
              <a:t> is implemented for you in this way</a:t>
            </a:r>
          </a:p>
        </p:txBody>
      </p:sp>
    </p:spTree>
    <p:extLst>
      <p:ext uri="{BB962C8B-B14F-4D97-AF65-F5344CB8AC3E}">
        <p14:creationId xmlns:p14="http://schemas.microsoft.com/office/powerpoint/2010/main" val="25358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648" y="175457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Creating and Saving Data Using Core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014" y="7001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You have already created a managed object, and you want to instantiate it and insert</a:t>
            </a:r>
          </a:p>
          <a:p>
            <a:r>
              <a:rPr lang="ja-JP" altLang="en-US" dirty="0"/>
              <a:t>that instance into your app’s Core Data context.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6071" y="146377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Follow the instructions in Recipe 18.1and Recipe 18.2. Now you can use the insertNe</a:t>
            </a:r>
          </a:p>
          <a:p>
            <a:r>
              <a:rPr lang="ja-JP" altLang="en-US" dirty="0"/>
              <a:t>wObjectForEntityForName:inManagedObjectContext:class method of  NSEntityDe</a:t>
            </a:r>
          </a:p>
          <a:p>
            <a:r>
              <a:rPr lang="ja-JP" altLang="en-US" dirty="0"/>
              <a:t>scriptionto create a new object of a type specified by the first parameter of this method.</a:t>
            </a:r>
          </a:p>
          <a:p>
            <a:r>
              <a:rPr lang="ja-JP" altLang="en-US" dirty="0"/>
              <a:t>Once the new entity (the managed object) is created, you can modify it by changing its</a:t>
            </a:r>
          </a:p>
          <a:p>
            <a:r>
              <a:rPr lang="ja-JP" altLang="en-US" dirty="0"/>
              <a:t>properties. After you are done, save your managed object context using the  save:</a:t>
            </a:r>
          </a:p>
          <a:p>
            <a:r>
              <a:rPr lang="ja-JP" altLang="en-US" dirty="0"/>
              <a:t>instance method of the managed object context.</a:t>
            </a:r>
          </a:p>
          <a:p>
            <a:r>
              <a:rPr lang="ja-JP" altLang="en-US" dirty="0"/>
              <a:t>I’ll assume that you have created a universal application in Xcode with the name  Creating</a:t>
            </a:r>
          </a:p>
          <a:p>
            <a:r>
              <a:rPr lang="ja-JP" altLang="en-US" dirty="0"/>
              <a:t>and Saving Data Using Core Data; now, follow these steps to insert a new managed</a:t>
            </a:r>
          </a:p>
          <a:p>
            <a:r>
              <a:rPr lang="ja-JP" altLang="en-US" dirty="0"/>
              <a:t>object into the context:</a:t>
            </a:r>
          </a:p>
          <a:p>
            <a:r>
              <a:rPr lang="ja-JP" altLang="en-US" dirty="0"/>
              <a:t>1. Find the implementation file of your app delegate.</a:t>
            </a:r>
          </a:p>
          <a:p>
            <a:r>
              <a:rPr lang="ja-JP" altLang="en-US" dirty="0"/>
              <a:t>2. Import the Person.hfile into the app delegate’s implementation file:</a:t>
            </a:r>
          </a:p>
        </p:txBody>
      </p:sp>
    </p:spTree>
    <p:extLst>
      <p:ext uri="{BB962C8B-B14F-4D97-AF65-F5344CB8AC3E}">
        <p14:creationId xmlns:p14="http://schemas.microsoft.com/office/powerpoint/2010/main" val="105639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01" y="670925"/>
            <a:ext cx="6935374" cy="1838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3601" y="28170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In the  application:didFinishLaunchingWithOptions:method of your shared</a:t>
            </a:r>
          </a:p>
          <a:p>
            <a:r>
              <a:rPr lang="ja-JP" altLang="en-US" dirty="0"/>
              <a:t>application delegate, write this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46" y="3805269"/>
            <a:ext cx="6495332" cy="6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02" y="182868"/>
            <a:ext cx="6161044" cy="52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64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602" y="125353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Reading Data from Core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02" y="638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You want to be able to read the contents of your entities (tables) using Core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602" y="154079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Use an instance of NSFetchRequest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9" y="1108460"/>
            <a:ext cx="6850111" cy="59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551" y="2796927"/>
            <a:ext cx="36556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Table View</a:t>
            </a:r>
            <a:endParaRPr lang="en-US" sz="60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7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09" y="407813"/>
            <a:ext cx="6893687" cy="55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77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Deleting Data from Core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637" y="87775"/>
            <a:ext cx="6032195" cy="6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TableView Samp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671" y="663879"/>
            <a:ext cx="110604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View is one of the common UI elements in 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apps. Most apps, in some ways, make use of Table View to display list of data. The best example is the built-in Phone app.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contacts are displayed in a Table View. Another example is the Mail app. It uses Table View to display your mail boxes and emails.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only designed for showing textual data, Table View allows you to present the data in the form of images. The built-in Video and YouTube app are great examples for the usage.</a:t>
            </a:r>
          </a:p>
        </p:txBody>
      </p:sp>
    </p:spTree>
    <p:extLst>
      <p:ext uri="{BB962C8B-B14F-4D97-AF65-F5344CB8AC3E}">
        <p14:creationId xmlns:p14="http://schemas.microsoft.com/office/powerpoint/2010/main" val="3000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127" y="2796927"/>
            <a:ext cx="33305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  <a:latin typeface="Calibri"/>
              </a:rPr>
              <a:t>Core Data</a:t>
            </a:r>
            <a:endParaRPr lang="en-US" sz="60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9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0555" y="229480"/>
            <a:ext cx="11392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Core Data interacts with a persistent store at a lower level that is not visible to the</a:t>
            </a:r>
          </a:p>
          <a:p>
            <a:r>
              <a:rPr lang="en-US" sz="2000" dirty="0"/>
              <a:t>programmer. </a:t>
            </a:r>
            <a:r>
              <a:rPr lang="en-US" sz="2000" dirty="0" err="1"/>
              <a:t>iOS</a:t>
            </a:r>
            <a:r>
              <a:rPr lang="en-US" sz="2000" dirty="0"/>
              <a:t> decides how the low-level data management is implemented. All the</a:t>
            </a:r>
          </a:p>
          <a:p>
            <a:r>
              <a:rPr lang="en-US" sz="2000" dirty="0"/>
              <a:t>programmer must know is the high-level API she is provided with. But understanding</a:t>
            </a:r>
          </a:p>
          <a:p>
            <a:r>
              <a:rPr lang="en-US" sz="2000" dirty="0"/>
              <a:t>the structure of Core Data and how it works internally is very important. Let’s create a</a:t>
            </a:r>
          </a:p>
          <a:p>
            <a:r>
              <a:rPr lang="en-US" sz="2000" dirty="0"/>
              <a:t>Core Data application to understand this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554" y="2371636"/>
            <a:ext cx="9865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Persistent store</a:t>
            </a:r>
          </a:p>
          <a:p>
            <a:r>
              <a:rPr lang="en-US" dirty="0"/>
              <a:t>The object that represents the actual data base on disk. We never use this object</a:t>
            </a:r>
          </a:p>
          <a:p>
            <a:r>
              <a:rPr lang="en-US" dirty="0"/>
              <a:t>directly.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553" y="3521993"/>
            <a:ext cx="11080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Persistent store coordinator</a:t>
            </a:r>
          </a:p>
          <a:p>
            <a:r>
              <a:rPr lang="en-US" dirty="0"/>
              <a:t>The object that coordinates reading and writing of information from and to the</a:t>
            </a:r>
          </a:p>
          <a:p>
            <a:r>
              <a:rPr lang="en-US" dirty="0"/>
              <a:t>persistent store. The coordinator is the bridge between the managed object context</a:t>
            </a:r>
          </a:p>
          <a:p>
            <a:r>
              <a:rPr lang="en-US" dirty="0"/>
              <a:t>and the persistent store.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0553" y="50813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Managed object model (MOM)</a:t>
            </a:r>
          </a:p>
          <a:p>
            <a:r>
              <a:rPr lang="en-US" dirty="0"/>
              <a:t>This is a simple file on disk that will represent our data model. Think about it as</a:t>
            </a:r>
          </a:p>
          <a:p>
            <a:r>
              <a:rPr lang="en-US" dirty="0"/>
              <a:t>your database schema.</a:t>
            </a:r>
          </a:p>
        </p:txBody>
      </p:sp>
    </p:spTree>
    <p:extLst>
      <p:ext uri="{BB962C8B-B14F-4D97-AF65-F5344CB8AC3E}">
        <p14:creationId xmlns:p14="http://schemas.microsoft.com/office/powerpoint/2010/main" val="25495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682" y="97447"/>
            <a:ext cx="11705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Managed object</a:t>
            </a:r>
          </a:p>
          <a:p>
            <a:pPr lvl="1"/>
            <a:r>
              <a:rPr lang="en-US" dirty="0"/>
              <a:t>This class represents an entity that we want to store in Core Data. Traditional da‐</a:t>
            </a:r>
          </a:p>
          <a:p>
            <a:pPr lvl="1"/>
            <a:r>
              <a:rPr lang="en-US" dirty="0" err="1"/>
              <a:t>tabase</a:t>
            </a:r>
            <a:r>
              <a:rPr lang="en-US" dirty="0"/>
              <a:t> programmers would know such entities as  tables. A managed object is of</a:t>
            </a:r>
          </a:p>
          <a:p>
            <a:pPr lvl="1"/>
            <a:r>
              <a:rPr lang="en-US" dirty="0"/>
              <a:t>type  </a:t>
            </a:r>
            <a:r>
              <a:rPr lang="en-US" dirty="0" err="1"/>
              <a:t>NSManagedObject</a:t>
            </a:r>
            <a:r>
              <a:rPr lang="en-US" dirty="0"/>
              <a:t>, and its instances are placed on managed object contexts.</a:t>
            </a:r>
          </a:p>
          <a:p>
            <a:pPr lvl="1"/>
            <a:r>
              <a:rPr lang="en-US" dirty="0"/>
              <a:t>They adhere to the schema dictated by the managed object model, and they get</a:t>
            </a:r>
          </a:p>
          <a:p>
            <a:pPr lvl="1"/>
            <a:r>
              <a:rPr lang="en-US" dirty="0"/>
              <a:t>saved to a persistent store through a persistent store coordinator.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307" y="2686773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Managed object context (MOC)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48" y="3200399"/>
            <a:ext cx="10330098" cy="342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Thisis</a:t>
            </a:r>
            <a:r>
              <a:rPr lang="en-US" dirty="0"/>
              <a:t> a virtual board. That sounds strange, right? But let me explain. We create</a:t>
            </a:r>
          </a:p>
          <a:p>
            <a:r>
              <a:rPr lang="en-US" dirty="0"/>
              <a:t>Core Data objects in memory and set their properties and play with them. All this</a:t>
            </a:r>
          </a:p>
          <a:p>
            <a:r>
              <a:rPr lang="en-US" dirty="0"/>
              <a:t>playing is done on a managed object context. The context keeps track of all the</a:t>
            </a:r>
          </a:p>
          <a:p>
            <a:r>
              <a:rPr lang="en-US" dirty="0"/>
              <a:t>things that we are doing with our managed objects and even allows us to undo those</a:t>
            </a:r>
          </a:p>
          <a:p>
            <a:r>
              <a:rPr lang="en-US" dirty="0"/>
              <a:t>actions. Think of your managed objects on a context as toys that you have brought</a:t>
            </a:r>
          </a:p>
          <a:p>
            <a:r>
              <a:rPr lang="en-US" dirty="0"/>
              <a:t>on a table to play with. You can move them around, break them, move them out of</a:t>
            </a:r>
          </a:p>
          <a:p>
            <a:r>
              <a:rPr lang="en-US" dirty="0"/>
              <a:t>the table, and bring new toys in. That table is your managed object context, and</a:t>
            </a:r>
          </a:p>
          <a:p>
            <a:r>
              <a:rPr lang="en-US" dirty="0"/>
              <a:t>you can save its state when you are ready. When you save the state of the managed</a:t>
            </a:r>
          </a:p>
          <a:p>
            <a:r>
              <a:rPr lang="en-US" dirty="0"/>
              <a:t>object context, this save operation will be communicated to the persistent store</a:t>
            </a:r>
          </a:p>
          <a:p>
            <a:r>
              <a:rPr lang="en-US" dirty="0"/>
              <a:t>coordinator to which the context is connected, upon which the persistent store</a:t>
            </a:r>
          </a:p>
          <a:p>
            <a:r>
              <a:rPr lang="en-US" dirty="0"/>
              <a:t>coordinator will store the information to the persistent store and subsequently to</a:t>
            </a:r>
          </a:p>
          <a:p>
            <a:r>
              <a:rPr lang="en-US" dirty="0"/>
              <a:t>disk.</a:t>
            </a:r>
          </a:p>
        </p:txBody>
      </p:sp>
    </p:spTree>
    <p:extLst>
      <p:ext uri="{BB962C8B-B14F-4D97-AF65-F5344CB8AC3E}">
        <p14:creationId xmlns:p14="http://schemas.microsoft.com/office/powerpoint/2010/main" val="3767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379" y="192463"/>
            <a:ext cx="10946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add Core Data to your project and start using all the cool features that it has to offer,</a:t>
            </a:r>
          </a:p>
          <a:p>
            <a:r>
              <a:rPr lang="en-US" dirty="0"/>
              <a:t>simply create a project and when asked whether to add Core Data to it or not, check the</a:t>
            </a:r>
          </a:p>
          <a:p>
            <a:r>
              <a:rPr lang="en-US" dirty="0"/>
              <a:t>relevant box, as shown 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379" y="1298216"/>
            <a:ext cx="1037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should already know these from the description earlier in this chapter. The context</a:t>
            </a:r>
          </a:p>
          <a:p>
            <a:r>
              <a:rPr lang="en-US" dirty="0"/>
              <a:t>is our playing table, the model is the schema of our data base and the coordinator is the</a:t>
            </a:r>
          </a:p>
          <a:p>
            <a:r>
              <a:rPr lang="en-US" dirty="0"/>
              <a:t>object that will help us save our context to disk. Plain and easy. OK then, let’s get started</a:t>
            </a:r>
          </a:p>
          <a:p>
            <a:r>
              <a:rPr lang="en-US" dirty="0"/>
              <a:t>with the rest of this chapter now</a:t>
            </a:r>
          </a:p>
        </p:txBody>
      </p:sp>
    </p:spTree>
    <p:extLst>
      <p:ext uri="{BB962C8B-B14F-4D97-AF65-F5344CB8AC3E}">
        <p14:creationId xmlns:p14="http://schemas.microsoft.com/office/powerpoint/2010/main" val="2316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1511</Words>
  <Application>Microsoft Office PowerPoint</Application>
  <PresentationFormat>Widescreen</PresentationFormat>
  <Paragraphs>127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admin-mente</dc:creator>
  <cp:lastModifiedBy>Minh Nguyen</cp:lastModifiedBy>
  <cp:revision>49</cp:revision>
  <dcterms:created xsi:type="dcterms:W3CDTF">2015-05-13T08:59:50Z</dcterms:created>
  <dcterms:modified xsi:type="dcterms:W3CDTF">2015-05-15T08:23:34Z</dcterms:modified>
</cp:coreProperties>
</file>