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8"/>
  </p:notesMasterIdLst>
  <p:sldIdLst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00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0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85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51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2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0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88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95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52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16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0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98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048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97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695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30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93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342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105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65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65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737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872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18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983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728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35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51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4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09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04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12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52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76080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7"/>
            <a:ext cx="11054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1" y="5462016"/>
            <a:ext cx="910335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427204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404854"/>
          </a:xfrm>
        </p:spPr>
        <p:txBody>
          <a:bodyPr lIns="0" tIns="0" rIns="0" bIns="0"/>
          <a:lstStyle>
            <a:lvl1pPr>
              <a:defRPr sz="2631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76828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5575" y="1911319"/>
            <a:ext cx="5639026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57527" y="1911286"/>
            <a:ext cx="5558649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34601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423994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906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9224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77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91" y="547795"/>
            <a:ext cx="113794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49" y="2089575"/>
            <a:ext cx="11239501" cy="4971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68547" y="9319307"/>
            <a:ext cx="6680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8101" y="9318391"/>
            <a:ext cx="85153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4359" y="9319307"/>
            <a:ext cx="27177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5256" y="9254447"/>
            <a:ext cx="1172237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4570" y="9254447"/>
            <a:ext cx="1118955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6537" y="9254447"/>
            <a:ext cx="374791" cy="65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288256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16747" y="650241"/>
            <a:ext cx="4857391" cy="8591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748908" y="1956769"/>
            <a:ext cx="3793067" cy="597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413" y="365718"/>
            <a:ext cx="801962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43"/>
            <a:r>
              <a:rPr lang="en-US" sz="2844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4011231"/>
            <a:ext cx="8128000" cy="97398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 defTabSz="975343"/>
            <a:r>
              <a:rPr lang="en-US" sz="5689" b="1" dirty="0" err="1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5689" b="1" dirty="0">
                <a:ln w="0"/>
                <a:solidFill>
                  <a:srgbClr val="4BACC6">
                    <a:lumMod val="75000"/>
                  </a:srgbClr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5689" b="1" dirty="0">
              <a:ln w="0"/>
              <a:solidFill>
                <a:srgbClr val="4BACC6">
                  <a:lumMod val="75000"/>
                </a:srgb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1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4635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19775"/>
            <a:ext cx="1586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3: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201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176277"/>
            <a:ext cx="1002157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algn="just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delegate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process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(inherited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self)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modified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4: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4896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2461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02359"/>
            <a:ext cx="995045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methods,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until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7808859"/>
            <a:ext cx="9768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>
                <a:latin typeface="Book Antiqua"/>
                <a:cs typeface="Book Antiqua"/>
              </a:rPr>
              <a:t>first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5" dirty="0">
                <a:latin typeface="Book Antiqua"/>
                <a:cs typeface="Book Antiqua"/>
              </a:rPr>
              <a:t>o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completed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27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z="4450" spc="114" dirty="0"/>
              <a:t>T</a:t>
            </a:r>
            <a:r>
              <a:rPr sz="4450" spc="440" dirty="0"/>
              <a:t>wo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360" dirty="0"/>
              <a:t>Phase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215" dirty="0"/>
              <a:t>Initialization: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360" dirty="0"/>
              <a:t>Overview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9572" y="3933718"/>
            <a:ext cx="10146030" cy="1443355"/>
          </a:xfrm>
          <a:custGeom>
            <a:avLst/>
            <a:gdLst/>
            <a:ahLst/>
            <a:cxnLst/>
            <a:rect l="l" t="t" r="r" b="b"/>
            <a:pathLst>
              <a:path w="10146030" h="1443354">
                <a:moveTo>
                  <a:pt x="94762" y="0"/>
                </a:moveTo>
                <a:lnTo>
                  <a:pt x="10050906" y="0"/>
                </a:lnTo>
                <a:lnTo>
                  <a:pt x="10065484" y="1115"/>
                </a:lnTo>
                <a:lnTo>
                  <a:pt x="10104359" y="16518"/>
                </a:lnTo>
                <a:lnTo>
                  <a:pt x="10132458" y="46523"/>
                </a:lnTo>
                <a:lnTo>
                  <a:pt x="10145301" y="86652"/>
                </a:lnTo>
                <a:lnTo>
                  <a:pt x="10145647" y="1348030"/>
                </a:lnTo>
                <a:lnTo>
                  <a:pt x="10144532" y="1362617"/>
                </a:lnTo>
                <a:lnTo>
                  <a:pt x="10129133" y="1401514"/>
                </a:lnTo>
                <a:lnTo>
                  <a:pt x="10099139" y="1429627"/>
                </a:lnTo>
                <a:lnTo>
                  <a:pt x="10059035" y="1442469"/>
                </a:lnTo>
                <a:lnTo>
                  <a:pt x="94762" y="1442813"/>
                </a:lnTo>
                <a:lnTo>
                  <a:pt x="80181" y="1441698"/>
                </a:lnTo>
                <a:lnTo>
                  <a:pt x="41297" y="1426295"/>
                </a:lnTo>
                <a:lnTo>
                  <a:pt x="13190" y="1396295"/>
                </a:lnTo>
                <a:lnTo>
                  <a:pt x="345" y="1356180"/>
                </a:lnTo>
                <a:lnTo>
                  <a:pt x="0" y="94813"/>
                </a:lnTo>
                <a:lnTo>
                  <a:pt x="1114" y="80222"/>
                </a:lnTo>
                <a:lnTo>
                  <a:pt x="16511" y="41318"/>
                </a:lnTo>
                <a:lnTo>
                  <a:pt x="46497" y="13201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5908" y="4006159"/>
            <a:ext cx="15335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Immediate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Arial"/>
                <a:cs typeface="Arial"/>
              </a:rPr>
              <a:t>Supe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9572" y="5770572"/>
            <a:ext cx="10146030" cy="2819400"/>
          </a:xfrm>
          <a:custGeom>
            <a:avLst/>
            <a:gdLst/>
            <a:ahLst/>
            <a:cxnLst/>
            <a:rect l="l" t="t" r="r" b="b"/>
            <a:pathLst>
              <a:path w="10146030" h="2819400">
                <a:moveTo>
                  <a:pt x="94762" y="0"/>
                </a:moveTo>
                <a:lnTo>
                  <a:pt x="10050906" y="0"/>
                </a:lnTo>
                <a:lnTo>
                  <a:pt x="10065484" y="1116"/>
                </a:lnTo>
                <a:lnTo>
                  <a:pt x="10104359" y="16526"/>
                </a:lnTo>
                <a:lnTo>
                  <a:pt x="10132458" y="46537"/>
                </a:lnTo>
                <a:lnTo>
                  <a:pt x="10145301" y="86656"/>
                </a:lnTo>
                <a:lnTo>
                  <a:pt x="10145647" y="2724191"/>
                </a:lnTo>
                <a:lnTo>
                  <a:pt x="10144532" y="2738779"/>
                </a:lnTo>
                <a:lnTo>
                  <a:pt x="10129135" y="2777679"/>
                </a:lnTo>
                <a:lnTo>
                  <a:pt x="10099146" y="2805796"/>
                </a:lnTo>
                <a:lnTo>
                  <a:pt x="10059047" y="2818644"/>
                </a:lnTo>
                <a:lnTo>
                  <a:pt x="94762" y="2818989"/>
                </a:lnTo>
                <a:lnTo>
                  <a:pt x="80182" y="2817874"/>
                </a:lnTo>
                <a:lnTo>
                  <a:pt x="41301" y="2802470"/>
                </a:lnTo>
                <a:lnTo>
                  <a:pt x="13194" y="2772469"/>
                </a:lnTo>
                <a:lnTo>
                  <a:pt x="346" y="2732353"/>
                </a:lnTo>
                <a:lnTo>
                  <a:pt x="0" y="94813"/>
                </a:lnTo>
                <a:lnTo>
                  <a:pt x="1114" y="80229"/>
                </a:lnTo>
                <a:lnTo>
                  <a:pt x="16511" y="41332"/>
                </a:lnTo>
                <a:lnTo>
                  <a:pt x="46497" y="13208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1567" y="5843025"/>
            <a:ext cx="40195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9572" y="2061316"/>
            <a:ext cx="10146030" cy="1443355"/>
          </a:xfrm>
          <a:custGeom>
            <a:avLst/>
            <a:gdLst/>
            <a:ahLst/>
            <a:cxnLst/>
            <a:rect l="l" t="t" r="r" b="b"/>
            <a:pathLst>
              <a:path w="10146030" h="1443354">
                <a:moveTo>
                  <a:pt x="94762" y="0"/>
                </a:moveTo>
                <a:lnTo>
                  <a:pt x="10050906" y="0"/>
                </a:lnTo>
                <a:lnTo>
                  <a:pt x="10065484" y="1115"/>
                </a:lnTo>
                <a:lnTo>
                  <a:pt x="10104359" y="16518"/>
                </a:lnTo>
                <a:lnTo>
                  <a:pt x="10132458" y="46523"/>
                </a:lnTo>
                <a:lnTo>
                  <a:pt x="10145301" y="86652"/>
                </a:lnTo>
                <a:lnTo>
                  <a:pt x="10145647" y="1348030"/>
                </a:lnTo>
                <a:lnTo>
                  <a:pt x="10144532" y="1362617"/>
                </a:lnTo>
                <a:lnTo>
                  <a:pt x="10129133" y="1401514"/>
                </a:lnTo>
                <a:lnTo>
                  <a:pt x="10099139" y="1429627"/>
                </a:lnTo>
                <a:lnTo>
                  <a:pt x="10059035" y="1442469"/>
                </a:lnTo>
                <a:lnTo>
                  <a:pt x="94762" y="1442813"/>
                </a:lnTo>
                <a:lnTo>
                  <a:pt x="80181" y="1441698"/>
                </a:lnTo>
                <a:lnTo>
                  <a:pt x="41297" y="1426295"/>
                </a:lnTo>
                <a:lnTo>
                  <a:pt x="13190" y="1396295"/>
                </a:lnTo>
                <a:lnTo>
                  <a:pt x="345" y="1356180"/>
                </a:lnTo>
                <a:lnTo>
                  <a:pt x="0" y="94813"/>
                </a:lnTo>
                <a:lnTo>
                  <a:pt x="1114" y="80222"/>
                </a:lnTo>
                <a:lnTo>
                  <a:pt x="16511" y="41318"/>
                </a:lnTo>
                <a:lnTo>
                  <a:pt x="46497" y="13201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18636" y="2133745"/>
            <a:ext cx="76771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Root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365" y="7607441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2"/>
                </a:lnTo>
                <a:lnTo>
                  <a:pt x="556234" y="37486"/>
                </a:lnTo>
                <a:lnTo>
                  <a:pt x="486687" y="51023"/>
                </a:lnTo>
                <a:lnTo>
                  <a:pt x="419705" y="66642"/>
                </a:lnTo>
                <a:lnTo>
                  <a:pt x="355655" y="84344"/>
                </a:lnTo>
                <a:lnTo>
                  <a:pt x="294903" y="104129"/>
                </a:lnTo>
                <a:lnTo>
                  <a:pt x="238871" y="125580"/>
                </a:lnTo>
                <a:lnTo>
                  <a:pt x="188738" y="148196"/>
                </a:lnTo>
                <a:lnTo>
                  <a:pt x="144502" y="171847"/>
                </a:lnTo>
                <a:lnTo>
                  <a:pt x="106165" y="196404"/>
                </a:lnTo>
                <a:lnTo>
                  <a:pt x="73725" y="221737"/>
                </a:lnTo>
                <a:lnTo>
                  <a:pt x="26541" y="274214"/>
                </a:lnTo>
                <a:lnTo>
                  <a:pt x="2949" y="328244"/>
                </a:lnTo>
                <a:lnTo>
                  <a:pt x="0" y="355517"/>
                </a:lnTo>
                <a:lnTo>
                  <a:pt x="2949" y="382791"/>
                </a:lnTo>
                <a:lnTo>
                  <a:pt x="26541" y="436821"/>
                </a:lnTo>
                <a:lnTo>
                  <a:pt x="73725" y="489298"/>
                </a:lnTo>
                <a:lnTo>
                  <a:pt x="106165" y="514631"/>
                </a:lnTo>
                <a:lnTo>
                  <a:pt x="144502" y="539188"/>
                </a:lnTo>
                <a:lnTo>
                  <a:pt x="188738" y="562839"/>
                </a:lnTo>
                <a:lnTo>
                  <a:pt x="238871" y="585455"/>
                </a:lnTo>
                <a:lnTo>
                  <a:pt x="294903" y="606906"/>
                </a:lnTo>
                <a:lnTo>
                  <a:pt x="355655" y="626690"/>
                </a:lnTo>
                <a:lnTo>
                  <a:pt x="419705" y="644392"/>
                </a:lnTo>
                <a:lnTo>
                  <a:pt x="486687" y="660012"/>
                </a:lnTo>
                <a:lnTo>
                  <a:pt x="556234" y="673549"/>
                </a:lnTo>
                <a:lnTo>
                  <a:pt x="627980" y="685003"/>
                </a:lnTo>
                <a:lnTo>
                  <a:pt x="701558" y="694375"/>
                </a:lnTo>
                <a:lnTo>
                  <a:pt x="776602" y="701664"/>
                </a:lnTo>
                <a:lnTo>
                  <a:pt x="852746" y="706870"/>
                </a:lnTo>
                <a:lnTo>
                  <a:pt x="929622" y="709994"/>
                </a:lnTo>
                <a:lnTo>
                  <a:pt x="1006865" y="711035"/>
                </a:lnTo>
                <a:lnTo>
                  <a:pt x="1084108" y="709994"/>
                </a:lnTo>
                <a:lnTo>
                  <a:pt x="1160984" y="706870"/>
                </a:lnTo>
                <a:lnTo>
                  <a:pt x="1237127" y="701664"/>
                </a:lnTo>
                <a:lnTo>
                  <a:pt x="1312171" y="694375"/>
                </a:lnTo>
                <a:lnTo>
                  <a:pt x="1385748" y="685003"/>
                </a:lnTo>
                <a:lnTo>
                  <a:pt x="1457493" y="673549"/>
                </a:lnTo>
                <a:lnTo>
                  <a:pt x="1527039" y="660012"/>
                </a:lnTo>
                <a:lnTo>
                  <a:pt x="1594020" y="644392"/>
                </a:lnTo>
                <a:lnTo>
                  <a:pt x="1658068" y="626690"/>
                </a:lnTo>
                <a:lnTo>
                  <a:pt x="1718818" y="606906"/>
                </a:lnTo>
                <a:lnTo>
                  <a:pt x="1774853" y="585455"/>
                </a:lnTo>
                <a:lnTo>
                  <a:pt x="1824989" y="562839"/>
                </a:lnTo>
                <a:lnTo>
                  <a:pt x="1869226" y="539188"/>
                </a:lnTo>
                <a:lnTo>
                  <a:pt x="1907565" y="514631"/>
                </a:lnTo>
                <a:lnTo>
                  <a:pt x="1940006" y="489298"/>
                </a:lnTo>
                <a:lnTo>
                  <a:pt x="1987193" y="436821"/>
                </a:lnTo>
                <a:lnTo>
                  <a:pt x="2010786" y="382791"/>
                </a:lnTo>
                <a:lnTo>
                  <a:pt x="2013735" y="355517"/>
                </a:lnTo>
                <a:lnTo>
                  <a:pt x="2010786" y="328244"/>
                </a:lnTo>
                <a:lnTo>
                  <a:pt x="1987193" y="274214"/>
                </a:lnTo>
                <a:lnTo>
                  <a:pt x="1940006" y="221737"/>
                </a:lnTo>
                <a:lnTo>
                  <a:pt x="1907565" y="196404"/>
                </a:lnTo>
                <a:lnTo>
                  <a:pt x="1869226" y="171847"/>
                </a:lnTo>
                <a:lnTo>
                  <a:pt x="1824989" y="148196"/>
                </a:lnTo>
                <a:lnTo>
                  <a:pt x="1774853" y="125580"/>
                </a:lnTo>
                <a:lnTo>
                  <a:pt x="1718818" y="104129"/>
                </a:lnTo>
                <a:lnTo>
                  <a:pt x="1658068" y="84344"/>
                </a:lnTo>
                <a:lnTo>
                  <a:pt x="1594020" y="66642"/>
                </a:lnTo>
                <a:lnTo>
                  <a:pt x="1527039" y="51023"/>
                </a:lnTo>
                <a:lnTo>
                  <a:pt x="1457493" y="37486"/>
                </a:lnTo>
                <a:lnTo>
                  <a:pt x="1385748" y="26032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366" y="760744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9"/>
                </a:moveTo>
                <a:lnTo>
                  <a:pt x="1774850" y="125580"/>
                </a:lnTo>
                <a:lnTo>
                  <a:pt x="1824987" y="148195"/>
                </a:lnTo>
                <a:lnTo>
                  <a:pt x="1869225" y="171846"/>
                </a:lnTo>
                <a:lnTo>
                  <a:pt x="1907564" y="196403"/>
                </a:lnTo>
                <a:lnTo>
                  <a:pt x="1940006" y="221735"/>
                </a:lnTo>
                <a:lnTo>
                  <a:pt x="1987193" y="274213"/>
                </a:lnTo>
                <a:lnTo>
                  <a:pt x="2010787" y="328243"/>
                </a:lnTo>
                <a:lnTo>
                  <a:pt x="2013736" y="355516"/>
                </a:lnTo>
                <a:lnTo>
                  <a:pt x="2010787" y="382790"/>
                </a:lnTo>
                <a:lnTo>
                  <a:pt x="1987193" y="436820"/>
                </a:lnTo>
                <a:lnTo>
                  <a:pt x="1940006" y="489297"/>
                </a:lnTo>
                <a:lnTo>
                  <a:pt x="1907564" y="514630"/>
                </a:lnTo>
                <a:lnTo>
                  <a:pt x="1869225" y="539187"/>
                </a:lnTo>
                <a:lnTo>
                  <a:pt x="1824987" y="562837"/>
                </a:lnTo>
                <a:lnTo>
                  <a:pt x="1774850" y="585453"/>
                </a:lnTo>
                <a:lnTo>
                  <a:pt x="1718815" y="606904"/>
                </a:lnTo>
                <a:lnTo>
                  <a:pt x="1658064" y="626688"/>
                </a:lnTo>
                <a:lnTo>
                  <a:pt x="1594015" y="644390"/>
                </a:lnTo>
                <a:lnTo>
                  <a:pt x="1527034" y="660010"/>
                </a:lnTo>
                <a:lnTo>
                  <a:pt x="1457488" y="673547"/>
                </a:lnTo>
                <a:lnTo>
                  <a:pt x="1385743" y="685001"/>
                </a:lnTo>
                <a:lnTo>
                  <a:pt x="1312165" y="694373"/>
                </a:lnTo>
                <a:lnTo>
                  <a:pt x="1237122" y="701662"/>
                </a:lnTo>
                <a:lnTo>
                  <a:pt x="1160979" y="706868"/>
                </a:lnTo>
                <a:lnTo>
                  <a:pt x="1084103" y="709992"/>
                </a:lnTo>
                <a:lnTo>
                  <a:pt x="1006861" y="711033"/>
                </a:lnTo>
                <a:lnTo>
                  <a:pt x="929618" y="709992"/>
                </a:lnTo>
                <a:lnTo>
                  <a:pt x="852742" y="706868"/>
                </a:lnTo>
                <a:lnTo>
                  <a:pt x="776599" y="701662"/>
                </a:lnTo>
                <a:lnTo>
                  <a:pt x="701555" y="694373"/>
                </a:lnTo>
                <a:lnTo>
                  <a:pt x="627977" y="685001"/>
                </a:lnTo>
                <a:lnTo>
                  <a:pt x="556232" y="673547"/>
                </a:lnTo>
                <a:lnTo>
                  <a:pt x="486685" y="660010"/>
                </a:lnTo>
                <a:lnTo>
                  <a:pt x="419703" y="644390"/>
                </a:lnTo>
                <a:lnTo>
                  <a:pt x="355653" y="626688"/>
                </a:lnTo>
                <a:lnTo>
                  <a:pt x="294902" y="606904"/>
                </a:lnTo>
                <a:lnTo>
                  <a:pt x="238870" y="585453"/>
                </a:lnTo>
                <a:lnTo>
                  <a:pt x="188737" y="562837"/>
                </a:lnTo>
                <a:lnTo>
                  <a:pt x="144502" y="539187"/>
                </a:lnTo>
                <a:lnTo>
                  <a:pt x="106164" y="514630"/>
                </a:lnTo>
                <a:lnTo>
                  <a:pt x="73725" y="489297"/>
                </a:lnTo>
                <a:lnTo>
                  <a:pt x="26541" y="436820"/>
                </a:lnTo>
                <a:lnTo>
                  <a:pt x="2949" y="382790"/>
                </a:lnTo>
                <a:lnTo>
                  <a:pt x="0" y="355516"/>
                </a:lnTo>
                <a:lnTo>
                  <a:pt x="2949" y="328243"/>
                </a:lnTo>
                <a:lnTo>
                  <a:pt x="26541" y="274213"/>
                </a:lnTo>
                <a:lnTo>
                  <a:pt x="73725" y="221735"/>
                </a:lnTo>
                <a:lnTo>
                  <a:pt x="106164" y="196403"/>
                </a:lnTo>
                <a:lnTo>
                  <a:pt x="144502" y="171846"/>
                </a:lnTo>
                <a:lnTo>
                  <a:pt x="188737" y="148195"/>
                </a:lnTo>
                <a:lnTo>
                  <a:pt x="238870" y="125580"/>
                </a:lnTo>
                <a:lnTo>
                  <a:pt x="294902" y="104129"/>
                </a:lnTo>
                <a:lnTo>
                  <a:pt x="355653" y="84345"/>
                </a:lnTo>
                <a:lnTo>
                  <a:pt x="419703" y="66642"/>
                </a:lnTo>
                <a:lnTo>
                  <a:pt x="486685" y="51023"/>
                </a:lnTo>
                <a:lnTo>
                  <a:pt x="556232" y="37486"/>
                </a:lnTo>
                <a:lnTo>
                  <a:pt x="627977" y="26032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2"/>
                </a:lnTo>
                <a:lnTo>
                  <a:pt x="1457488" y="37486"/>
                </a:lnTo>
                <a:lnTo>
                  <a:pt x="1527034" y="51023"/>
                </a:lnTo>
                <a:lnTo>
                  <a:pt x="1594015" y="66642"/>
                </a:lnTo>
                <a:lnTo>
                  <a:pt x="1658064" y="84345"/>
                </a:lnTo>
                <a:lnTo>
                  <a:pt x="1718815" y="104129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0190" y="7881450"/>
            <a:ext cx="3784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9225" y="835759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40854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9225" y="894389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65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6590" y="8357592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113764"/>
                </a:moveTo>
                <a:lnTo>
                  <a:pt x="42635" y="0"/>
                </a:lnTo>
                <a:lnTo>
                  <a:pt x="85285" y="113764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365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3"/>
                </a:lnTo>
                <a:lnTo>
                  <a:pt x="144502" y="171843"/>
                </a:lnTo>
                <a:lnTo>
                  <a:pt x="106165" y="196400"/>
                </a:lnTo>
                <a:lnTo>
                  <a:pt x="73725" y="221732"/>
                </a:lnTo>
                <a:lnTo>
                  <a:pt x="26541" y="274209"/>
                </a:lnTo>
                <a:lnTo>
                  <a:pt x="2949" y="328239"/>
                </a:lnTo>
                <a:lnTo>
                  <a:pt x="0" y="355512"/>
                </a:lnTo>
                <a:lnTo>
                  <a:pt x="2949" y="382786"/>
                </a:lnTo>
                <a:lnTo>
                  <a:pt x="26541" y="436817"/>
                </a:lnTo>
                <a:lnTo>
                  <a:pt x="73725" y="489296"/>
                </a:lnTo>
                <a:lnTo>
                  <a:pt x="106165" y="514629"/>
                </a:lnTo>
                <a:lnTo>
                  <a:pt x="144502" y="539187"/>
                </a:lnTo>
                <a:lnTo>
                  <a:pt x="188738" y="562839"/>
                </a:lnTo>
                <a:lnTo>
                  <a:pt x="238871" y="585457"/>
                </a:lnTo>
                <a:lnTo>
                  <a:pt x="294903" y="606910"/>
                </a:lnTo>
                <a:lnTo>
                  <a:pt x="355655" y="626694"/>
                </a:lnTo>
                <a:lnTo>
                  <a:pt x="419705" y="644395"/>
                </a:lnTo>
                <a:lnTo>
                  <a:pt x="486687" y="660015"/>
                </a:lnTo>
                <a:lnTo>
                  <a:pt x="556234" y="673551"/>
                </a:lnTo>
                <a:lnTo>
                  <a:pt x="627980" y="685005"/>
                </a:lnTo>
                <a:lnTo>
                  <a:pt x="701558" y="694377"/>
                </a:lnTo>
                <a:lnTo>
                  <a:pt x="776602" y="701665"/>
                </a:lnTo>
                <a:lnTo>
                  <a:pt x="852746" y="706872"/>
                </a:lnTo>
                <a:lnTo>
                  <a:pt x="929622" y="709996"/>
                </a:lnTo>
                <a:lnTo>
                  <a:pt x="1006865" y="711037"/>
                </a:lnTo>
                <a:lnTo>
                  <a:pt x="1084108" y="709996"/>
                </a:lnTo>
                <a:lnTo>
                  <a:pt x="1160984" y="706872"/>
                </a:lnTo>
                <a:lnTo>
                  <a:pt x="1237127" y="701665"/>
                </a:lnTo>
                <a:lnTo>
                  <a:pt x="1312171" y="694377"/>
                </a:lnTo>
                <a:lnTo>
                  <a:pt x="1385748" y="685005"/>
                </a:lnTo>
                <a:lnTo>
                  <a:pt x="1457493" y="673551"/>
                </a:lnTo>
                <a:lnTo>
                  <a:pt x="1527039" y="660015"/>
                </a:lnTo>
                <a:lnTo>
                  <a:pt x="1594020" y="644395"/>
                </a:lnTo>
                <a:lnTo>
                  <a:pt x="1658068" y="626694"/>
                </a:lnTo>
                <a:lnTo>
                  <a:pt x="1718818" y="606910"/>
                </a:lnTo>
                <a:lnTo>
                  <a:pt x="1774853" y="585457"/>
                </a:lnTo>
                <a:lnTo>
                  <a:pt x="1824989" y="562839"/>
                </a:lnTo>
                <a:lnTo>
                  <a:pt x="1869226" y="539187"/>
                </a:lnTo>
                <a:lnTo>
                  <a:pt x="1907565" y="514629"/>
                </a:lnTo>
                <a:lnTo>
                  <a:pt x="1940006" y="489296"/>
                </a:lnTo>
                <a:lnTo>
                  <a:pt x="1987193" y="436817"/>
                </a:lnTo>
                <a:lnTo>
                  <a:pt x="2010786" y="382786"/>
                </a:lnTo>
                <a:lnTo>
                  <a:pt x="2013735" y="355512"/>
                </a:lnTo>
                <a:lnTo>
                  <a:pt x="2010786" y="328239"/>
                </a:lnTo>
                <a:lnTo>
                  <a:pt x="1987193" y="274209"/>
                </a:lnTo>
                <a:lnTo>
                  <a:pt x="1940006" y="221732"/>
                </a:lnTo>
                <a:lnTo>
                  <a:pt x="1907565" y="196400"/>
                </a:lnTo>
                <a:lnTo>
                  <a:pt x="1869226" y="171843"/>
                </a:lnTo>
                <a:lnTo>
                  <a:pt x="1824989" y="148193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366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50"/>
                </a:moveTo>
                <a:lnTo>
                  <a:pt x="1774850" y="125600"/>
                </a:lnTo>
                <a:lnTo>
                  <a:pt x="1824987" y="148216"/>
                </a:lnTo>
                <a:lnTo>
                  <a:pt x="1869225" y="171866"/>
                </a:lnTo>
                <a:lnTo>
                  <a:pt x="1907564" y="196421"/>
                </a:lnTo>
                <a:lnTo>
                  <a:pt x="1940006" y="221753"/>
                </a:lnTo>
                <a:lnTo>
                  <a:pt x="1987193" y="274228"/>
                </a:lnTo>
                <a:lnTo>
                  <a:pt x="2010787" y="328256"/>
                </a:lnTo>
                <a:lnTo>
                  <a:pt x="2013736" y="355529"/>
                </a:lnTo>
                <a:lnTo>
                  <a:pt x="2010787" y="382801"/>
                </a:lnTo>
                <a:lnTo>
                  <a:pt x="1987193" y="436829"/>
                </a:lnTo>
                <a:lnTo>
                  <a:pt x="1940006" y="489305"/>
                </a:lnTo>
                <a:lnTo>
                  <a:pt x="1907564" y="514638"/>
                </a:lnTo>
                <a:lnTo>
                  <a:pt x="1869225" y="539194"/>
                </a:lnTo>
                <a:lnTo>
                  <a:pt x="1824987" y="562845"/>
                </a:lnTo>
                <a:lnTo>
                  <a:pt x="1774850" y="585460"/>
                </a:lnTo>
                <a:lnTo>
                  <a:pt x="1718815" y="606912"/>
                </a:lnTo>
                <a:lnTo>
                  <a:pt x="1658064" y="626697"/>
                </a:lnTo>
                <a:lnTo>
                  <a:pt x="1594015" y="644399"/>
                </a:lnTo>
                <a:lnTo>
                  <a:pt x="1527034" y="660018"/>
                </a:lnTo>
                <a:lnTo>
                  <a:pt x="1457488" y="673555"/>
                </a:lnTo>
                <a:lnTo>
                  <a:pt x="1385743" y="685009"/>
                </a:lnTo>
                <a:lnTo>
                  <a:pt x="1312165" y="694381"/>
                </a:lnTo>
                <a:lnTo>
                  <a:pt x="1237122" y="701670"/>
                </a:lnTo>
                <a:lnTo>
                  <a:pt x="1160979" y="706877"/>
                </a:lnTo>
                <a:lnTo>
                  <a:pt x="1084103" y="710000"/>
                </a:lnTo>
                <a:lnTo>
                  <a:pt x="1006861" y="711042"/>
                </a:lnTo>
                <a:lnTo>
                  <a:pt x="929618" y="710000"/>
                </a:lnTo>
                <a:lnTo>
                  <a:pt x="852742" y="706877"/>
                </a:lnTo>
                <a:lnTo>
                  <a:pt x="776599" y="701670"/>
                </a:lnTo>
                <a:lnTo>
                  <a:pt x="701555" y="694381"/>
                </a:lnTo>
                <a:lnTo>
                  <a:pt x="627977" y="685009"/>
                </a:lnTo>
                <a:lnTo>
                  <a:pt x="556232" y="673555"/>
                </a:lnTo>
                <a:lnTo>
                  <a:pt x="486685" y="660018"/>
                </a:lnTo>
                <a:lnTo>
                  <a:pt x="419703" y="644399"/>
                </a:lnTo>
                <a:lnTo>
                  <a:pt x="355653" y="626697"/>
                </a:lnTo>
                <a:lnTo>
                  <a:pt x="294902" y="606912"/>
                </a:lnTo>
                <a:lnTo>
                  <a:pt x="238870" y="585460"/>
                </a:lnTo>
                <a:lnTo>
                  <a:pt x="188737" y="562845"/>
                </a:lnTo>
                <a:lnTo>
                  <a:pt x="144502" y="539194"/>
                </a:lnTo>
                <a:lnTo>
                  <a:pt x="106164" y="514638"/>
                </a:lnTo>
                <a:lnTo>
                  <a:pt x="73725" y="489305"/>
                </a:lnTo>
                <a:lnTo>
                  <a:pt x="26541" y="436829"/>
                </a:lnTo>
                <a:lnTo>
                  <a:pt x="2949" y="382801"/>
                </a:lnTo>
                <a:lnTo>
                  <a:pt x="0" y="355529"/>
                </a:lnTo>
                <a:lnTo>
                  <a:pt x="2949" y="328256"/>
                </a:lnTo>
                <a:lnTo>
                  <a:pt x="26541" y="274228"/>
                </a:lnTo>
                <a:lnTo>
                  <a:pt x="73725" y="221753"/>
                </a:lnTo>
                <a:lnTo>
                  <a:pt x="106164" y="196421"/>
                </a:lnTo>
                <a:lnTo>
                  <a:pt x="144502" y="171866"/>
                </a:lnTo>
                <a:lnTo>
                  <a:pt x="188737" y="148216"/>
                </a:lnTo>
                <a:lnTo>
                  <a:pt x="238870" y="125600"/>
                </a:lnTo>
                <a:lnTo>
                  <a:pt x="294902" y="104150"/>
                </a:lnTo>
                <a:lnTo>
                  <a:pt x="355653" y="84361"/>
                </a:lnTo>
                <a:lnTo>
                  <a:pt x="419703" y="66656"/>
                </a:lnTo>
                <a:lnTo>
                  <a:pt x="486685" y="51033"/>
                </a:lnTo>
                <a:lnTo>
                  <a:pt x="556232" y="37494"/>
                </a:lnTo>
                <a:lnTo>
                  <a:pt x="627977" y="26037"/>
                </a:lnTo>
                <a:lnTo>
                  <a:pt x="701555" y="16664"/>
                </a:lnTo>
                <a:lnTo>
                  <a:pt x="776599" y="9373"/>
                </a:lnTo>
                <a:lnTo>
                  <a:pt x="852742" y="4166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6"/>
                </a:lnTo>
                <a:lnTo>
                  <a:pt x="1237122" y="9373"/>
                </a:lnTo>
                <a:lnTo>
                  <a:pt x="1312165" y="16664"/>
                </a:lnTo>
                <a:lnTo>
                  <a:pt x="1385743" y="26037"/>
                </a:lnTo>
                <a:lnTo>
                  <a:pt x="1457488" y="37494"/>
                </a:lnTo>
                <a:lnTo>
                  <a:pt x="1527034" y="51033"/>
                </a:lnTo>
                <a:lnTo>
                  <a:pt x="1594015" y="66656"/>
                </a:lnTo>
                <a:lnTo>
                  <a:pt x="1658064" y="84361"/>
                </a:lnTo>
                <a:lnTo>
                  <a:pt x="1718815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68628" y="6410484"/>
            <a:ext cx="11817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Allocated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9225" y="6886623"/>
            <a:ext cx="0" cy="721360"/>
          </a:xfrm>
          <a:custGeom>
            <a:avLst/>
            <a:gdLst/>
            <a:ahLst/>
            <a:cxnLst/>
            <a:rect l="l" t="t" r="r" b="b"/>
            <a:pathLst>
              <a:path h="721359">
                <a:moveTo>
                  <a:pt x="0" y="72081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6590" y="688662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113764"/>
                </a:moveTo>
                <a:lnTo>
                  <a:pt x="42635" y="0"/>
                </a:lnTo>
                <a:lnTo>
                  <a:pt x="85285" y="113764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5544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9"/>
                </a:lnTo>
                <a:lnTo>
                  <a:pt x="2948" y="328239"/>
                </a:lnTo>
                <a:lnTo>
                  <a:pt x="0" y="355512"/>
                </a:lnTo>
                <a:lnTo>
                  <a:pt x="2948" y="382786"/>
                </a:lnTo>
                <a:lnTo>
                  <a:pt x="26540" y="436817"/>
                </a:lnTo>
                <a:lnTo>
                  <a:pt x="73723" y="489296"/>
                </a:lnTo>
                <a:lnTo>
                  <a:pt x="106161" y="514629"/>
                </a:lnTo>
                <a:lnTo>
                  <a:pt x="144498" y="539187"/>
                </a:lnTo>
                <a:lnTo>
                  <a:pt x="188732" y="562839"/>
                </a:lnTo>
                <a:lnTo>
                  <a:pt x="238864" y="585457"/>
                </a:lnTo>
                <a:lnTo>
                  <a:pt x="294893" y="606910"/>
                </a:lnTo>
                <a:lnTo>
                  <a:pt x="355644" y="626694"/>
                </a:lnTo>
                <a:lnTo>
                  <a:pt x="419692" y="644395"/>
                </a:lnTo>
                <a:lnTo>
                  <a:pt x="486673" y="660015"/>
                </a:lnTo>
                <a:lnTo>
                  <a:pt x="556219" y="673551"/>
                </a:lnTo>
                <a:lnTo>
                  <a:pt x="627964" y="685005"/>
                </a:lnTo>
                <a:lnTo>
                  <a:pt x="701542" y="694377"/>
                </a:lnTo>
                <a:lnTo>
                  <a:pt x="776586" y="701665"/>
                </a:lnTo>
                <a:lnTo>
                  <a:pt x="852729" y="706872"/>
                </a:lnTo>
                <a:lnTo>
                  <a:pt x="929606" y="709996"/>
                </a:lnTo>
                <a:lnTo>
                  <a:pt x="1006849" y="711037"/>
                </a:lnTo>
                <a:lnTo>
                  <a:pt x="1084093" y="709996"/>
                </a:lnTo>
                <a:lnTo>
                  <a:pt x="1160970" y="706872"/>
                </a:lnTo>
                <a:lnTo>
                  <a:pt x="1237115" y="701665"/>
                </a:lnTo>
                <a:lnTo>
                  <a:pt x="1312160" y="694377"/>
                </a:lnTo>
                <a:lnTo>
                  <a:pt x="1385740" y="685005"/>
                </a:lnTo>
                <a:lnTo>
                  <a:pt x="1457487" y="673551"/>
                </a:lnTo>
                <a:lnTo>
                  <a:pt x="1527037" y="660015"/>
                </a:lnTo>
                <a:lnTo>
                  <a:pt x="1594021" y="644395"/>
                </a:lnTo>
                <a:lnTo>
                  <a:pt x="1658073" y="626694"/>
                </a:lnTo>
                <a:lnTo>
                  <a:pt x="1718828" y="606910"/>
                </a:lnTo>
                <a:lnTo>
                  <a:pt x="1774857" y="585457"/>
                </a:lnTo>
                <a:lnTo>
                  <a:pt x="1824989" y="562839"/>
                </a:lnTo>
                <a:lnTo>
                  <a:pt x="1869224" y="539187"/>
                </a:lnTo>
                <a:lnTo>
                  <a:pt x="1907560" y="514629"/>
                </a:lnTo>
                <a:lnTo>
                  <a:pt x="1939998" y="489296"/>
                </a:lnTo>
                <a:lnTo>
                  <a:pt x="1987181" y="436817"/>
                </a:lnTo>
                <a:lnTo>
                  <a:pt x="2010773" y="382786"/>
                </a:lnTo>
                <a:lnTo>
                  <a:pt x="2013722" y="355512"/>
                </a:lnTo>
                <a:lnTo>
                  <a:pt x="2010773" y="328239"/>
                </a:lnTo>
                <a:lnTo>
                  <a:pt x="1987181" y="274209"/>
                </a:lnTo>
                <a:lnTo>
                  <a:pt x="1939998" y="221732"/>
                </a:lnTo>
                <a:lnTo>
                  <a:pt x="1907560" y="196400"/>
                </a:lnTo>
                <a:lnTo>
                  <a:pt x="1869224" y="171843"/>
                </a:lnTo>
                <a:lnTo>
                  <a:pt x="1824989" y="148193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5546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50"/>
                </a:moveTo>
                <a:lnTo>
                  <a:pt x="1774853" y="125600"/>
                </a:lnTo>
                <a:lnTo>
                  <a:pt x="1824986" y="148216"/>
                </a:lnTo>
                <a:lnTo>
                  <a:pt x="1869221" y="171866"/>
                </a:lnTo>
                <a:lnTo>
                  <a:pt x="1907557" y="196421"/>
                </a:lnTo>
                <a:lnTo>
                  <a:pt x="1939996" y="221753"/>
                </a:lnTo>
                <a:lnTo>
                  <a:pt x="1987180" y="274228"/>
                </a:lnTo>
                <a:lnTo>
                  <a:pt x="2010772" y="328256"/>
                </a:lnTo>
                <a:lnTo>
                  <a:pt x="2013721" y="355529"/>
                </a:lnTo>
                <a:lnTo>
                  <a:pt x="2010772" y="382801"/>
                </a:lnTo>
                <a:lnTo>
                  <a:pt x="1987180" y="436829"/>
                </a:lnTo>
                <a:lnTo>
                  <a:pt x="1939996" y="489305"/>
                </a:lnTo>
                <a:lnTo>
                  <a:pt x="1907557" y="514638"/>
                </a:lnTo>
                <a:lnTo>
                  <a:pt x="1869221" y="539194"/>
                </a:lnTo>
                <a:lnTo>
                  <a:pt x="1824986" y="562845"/>
                </a:lnTo>
                <a:lnTo>
                  <a:pt x="1774853" y="585460"/>
                </a:lnTo>
                <a:lnTo>
                  <a:pt x="1718823" y="606912"/>
                </a:lnTo>
                <a:lnTo>
                  <a:pt x="1658068" y="626697"/>
                </a:lnTo>
                <a:lnTo>
                  <a:pt x="1594015" y="644399"/>
                </a:lnTo>
                <a:lnTo>
                  <a:pt x="1527031" y="660018"/>
                </a:lnTo>
                <a:lnTo>
                  <a:pt x="1457482" y="673555"/>
                </a:lnTo>
                <a:lnTo>
                  <a:pt x="1385735" y="685009"/>
                </a:lnTo>
                <a:lnTo>
                  <a:pt x="1312156" y="694381"/>
                </a:lnTo>
                <a:lnTo>
                  <a:pt x="1237111" y="701670"/>
                </a:lnTo>
                <a:lnTo>
                  <a:pt x="1160967" y="706877"/>
                </a:lnTo>
                <a:lnTo>
                  <a:pt x="1084091" y="710000"/>
                </a:lnTo>
                <a:lnTo>
                  <a:pt x="1006849" y="711042"/>
                </a:lnTo>
                <a:lnTo>
                  <a:pt x="929606" y="710000"/>
                </a:lnTo>
                <a:lnTo>
                  <a:pt x="852731" y="706877"/>
                </a:lnTo>
                <a:lnTo>
                  <a:pt x="776588" y="701670"/>
                </a:lnTo>
                <a:lnTo>
                  <a:pt x="701545" y="694381"/>
                </a:lnTo>
                <a:lnTo>
                  <a:pt x="627968" y="685009"/>
                </a:lnTo>
                <a:lnTo>
                  <a:pt x="556223" y="673555"/>
                </a:lnTo>
                <a:lnTo>
                  <a:pt x="486677" y="660018"/>
                </a:lnTo>
                <a:lnTo>
                  <a:pt x="419697" y="644399"/>
                </a:lnTo>
                <a:lnTo>
                  <a:pt x="355648" y="626697"/>
                </a:lnTo>
                <a:lnTo>
                  <a:pt x="294897" y="606912"/>
                </a:lnTo>
                <a:lnTo>
                  <a:pt x="238867" y="585460"/>
                </a:lnTo>
                <a:lnTo>
                  <a:pt x="188734" y="562845"/>
                </a:lnTo>
                <a:lnTo>
                  <a:pt x="144499" y="539194"/>
                </a:lnTo>
                <a:lnTo>
                  <a:pt x="106163" y="514638"/>
                </a:lnTo>
                <a:lnTo>
                  <a:pt x="73724" y="489305"/>
                </a:lnTo>
                <a:lnTo>
                  <a:pt x="26540" y="436829"/>
                </a:lnTo>
                <a:lnTo>
                  <a:pt x="2948" y="382801"/>
                </a:lnTo>
                <a:lnTo>
                  <a:pt x="0" y="355529"/>
                </a:lnTo>
                <a:lnTo>
                  <a:pt x="2948" y="328256"/>
                </a:lnTo>
                <a:lnTo>
                  <a:pt x="26540" y="274228"/>
                </a:lnTo>
                <a:lnTo>
                  <a:pt x="73724" y="221753"/>
                </a:lnTo>
                <a:lnTo>
                  <a:pt x="106163" y="196421"/>
                </a:lnTo>
                <a:lnTo>
                  <a:pt x="144499" y="171866"/>
                </a:lnTo>
                <a:lnTo>
                  <a:pt x="188734" y="148216"/>
                </a:lnTo>
                <a:lnTo>
                  <a:pt x="238867" y="125600"/>
                </a:lnTo>
                <a:lnTo>
                  <a:pt x="294897" y="104150"/>
                </a:lnTo>
                <a:lnTo>
                  <a:pt x="355648" y="84361"/>
                </a:lnTo>
                <a:lnTo>
                  <a:pt x="419697" y="66656"/>
                </a:lnTo>
                <a:lnTo>
                  <a:pt x="486677" y="51033"/>
                </a:lnTo>
                <a:lnTo>
                  <a:pt x="556223" y="37494"/>
                </a:lnTo>
                <a:lnTo>
                  <a:pt x="627968" y="26037"/>
                </a:lnTo>
                <a:lnTo>
                  <a:pt x="701545" y="16664"/>
                </a:lnTo>
                <a:lnTo>
                  <a:pt x="776588" y="9373"/>
                </a:lnTo>
                <a:lnTo>
                  <a:pt x="852731" y="4166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6"/>
                </a:lnTo>
                <a:lnTo>
                  <a:pt x="1237111" y="9373"/>
                </a:lnTo>
                <a:lnTo>
                  <a:pt x="1312156" y="16664"/>
                </a:lnTo>
                <a:lnTo>
                  <a:pt x="1385735" y="26037"/>
                </a:lnTo>
                <a:lnTo>
                  <a:pt x="1457482" y="37494"/>
                </a:lnTo>
                <a:lnTo>
                  <a:pt x="1527031" y="51033"/>
                </a:lnTo>
                <a:lnTo>
                  <a:pt x="1594015" y="66656"/>
                </a:lnTo>
                <a:lnTo>
                  <a:pt x="1658068" y="84361"/>
                </a:lnTo>
                <a:lnTo>
                  <a:pt x="1718823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3239" y="6410484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95544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39" y="463334"/>
                </a:moveTo>
                <a:lnTo>
                  <a:pt x="47183" y="463334"/>
                </a:lnTo>
                <a:lnTo>
                  <a:pt x="73723" y="489315"/>
                </a:lnTo>
                <a:lnTo>
                  <a:pt x="106161" y="514649"/>
                </a:lnTo>
                <a:lnTo>
                  <a:pt x="144498" y="539206"/>
                </a:lnTo>
                <a:lnTo>
                  <a:pt x="188732" y="562858"/>
                </a:lnTo>
                <a:lnTo>
                  <a:pt x="238864" y="585474"/>
                </a:lnTo>
                <a:lnTo>
                  <a:pt x="294893" y="606925"/>
                </a:lnTo>
                <a:lnTo>
                  <a:pt x="355644" y="626709"/>
                </a:lnTo>
                <a:lnTo>
                  <a:pt x="419692" y="644411"/>
                </a:lnTo>
                <a:lnTo>
                  <a:pt x="486673" y="660030"/>
                </a:lnTo>
                <a:lnTo>
                  <a:pt x="556219" y="673566"/>
                </a:lnTo>
                <a:lnTo>
                  <a:pt x="627964" y="685020"/>
                </a:lnTo>
                <a:lnTo>
                  <a:pt x="701542" y="694392"/>
                </a:lnTo>
                <a:lnTo>
                  <a:pt x="776586" y="701681"/>
                </a:lnTo>
                <a:lnTo>
                  <a:pt x="852729" y="706887"/>
                </a:lnTo>
                <a:lnTo>
                  <a:pt x="929606" y="710011"/>
                </a:lnTo>
                <a:lnTo>
                  <a:pt x="1006849" y="711052"/>
                </a:lnTo>
                <a:lnTo>
                  <a:pt x="1084093" y="710011"/>
                </a:lnTo>
                <a:lnTo>
                  <a:pt x="1160970" y="706887"/>
                </a:lnTo>
                <a:lnTo>
                  <a:pt x="1237115" y="701681"/>
                </a:lnTo>
                <a:lnTo>
                  <a:pt x="1312160" y="694392"/>
                </a:lnTo>
                <a:lnTo>
                  <a:pt x="1385740" y="685020"/>
                </a:lnTo>
                <a:lnTo>
                  <a:pt x="1457487" y="673566"/>
                </a:lnTo>
                <a:lnTo>
                  <a:pt x="1527037" y="660030"/>
                </a:lnTo>
                <a:lnTo>
                  <a:pt x="1594021" y="644411"/>
                </a:lnTo>
                <a:lnTo>
                  <a:pt x="1658073" y="626709"/>
                </a:lnTo>
                <a:lnTo>
                  <a:pt x="1718828" y="606925"/>
                </a:lnTo>
                <a:lnTo>
                  <a:pt x="1774857" y="585474"/>
                </a:lnTo>
                <a:lnTo>
                  <a:pt x="1824989" y="562858"/>
                </a:lnTo>
                <a:lnTo>
                  <a:pt x="1869224" y="539206"/>
                </a:lnTo>
                <a:lnTo>
                  <a:pt x="1907560" y="514649"/>
                </a:lnTo>
                <a:lnTo>
                  <a:pt x="1939998" y="489315"/>
                </a:lnTo>
                <a:lnTo>
                  <a:pt x="1966539" y="463334"/>
                </a:lnTo>
                <a:close/>
              </a:path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4"/>
                </a:lnTo>
                <a:lnTo>
                  <a:pt x="144498" y="171845"/>
                </a:lnTo>
                <a:lnTo>
                  <a:pt x="106161" y="196403"/>
                </a:lnTo>
                <a:lnTo>
                  <a:pt x="73723" y="221737"/>
                </a:lnTo>
                <a:lnTo>
                  <a:pt x="26540" y="274217"/>
                </a:lnTo>
                <a:lnTo>
                  <a:pt x="2948" y="328250"/>
                </a:lnTo>
                <a:lnTo>
                  <a:pt x="0" y="355526"/>
                </a:lnTo>
                <a:lnTo>
                  <a:pt x="2948" y="382801"/>
                </a:lnTo>
                <a:lnTo>
                  <a:pt x="11795" y="409948"/>
                </a:lnTo>
                <a:lnTo>
                  <a:pt x="26540" y="436835"/>
                </a:lnTo>
                <a:lnTo>
                  <a:pt x="1987181" y="436835"/>
                </a:lnTo>
                <a:lnTo>
                  <a:pt x="2001926" y="409948"/>
                </a:lnTo>
                <a:lnTo>
                  <a:pt x="2010773" y="382801"/>
                </a:lnTo>
                <a:lnTo>
                  <a:pt x="2013722" y="355526"/>
                </a:lnTo>
                <a:lnTo>
                  <a:pt x="2010773" y="328250"/>
                </a:lnTo>
                <a:lnTo>
                  <a:pt x="1987181" y="274217"/>
                </a:lnTo>
                <a:lnTo>
                  <a:pt x="1939998" y="221737"/>
                </a:lnTo>
                <a:lnTo>
                  <a:pt x="1907560" y="196403"/>
                </a:lnTo>
                <a:lnTo>
                  <a:pt x="1869224" y="171845"/>
                </a:lnTo>
                <a:lnTo>
                  <a:pt x="1824989" y="148194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5546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3" y="125578"/>
                </a:lnTo>
                <a:lnTo>
                  <a:pt x="1824986" y="148194"/>
                </a:lnTo>
                <a:lnTo>
                  <a:pt x="1869221" y="171845"/>
                </a:lnTo>
                <a:lnTo>
                  <a:pt x="1907557" y="196402"/>
                </a:lnTo>
                <a:lnTo>
                  <a:pt x="1939996" y="221735"/>
                </a:lnTo>
                <a:lnTo>
                  <a:pt x="1987180" y="274214"/>
                </a:lnTo>
                <a:lnTo>
                  <a:pt x="2010772" y="328246"/>
                </a:lnTo>
                <a:lnTo>
                  <a:pt x="2013721" y="355520"/>
                </a:lnTo>
                <a:lnTo>
                  <a:pt x="2010772" y="382795"/>
                </a:lnTo>
                <a:lnTo>
                  <a:pt x="1987180" y="436827"/>
                </a:lnTo>
                <a:lnTo>
                  <a:pt x="1939996" y="489305"/>
                </a:lnTo>
                <a:lnTo>
                  <a:pt x="1907557" y="514639"/>
                </a:lnTo>
                <a:lnTo>
                  <a:pt x="1869221" y="539196"/>
                </a:lnTo>
                <a:lnTo>
                  <a:pt x="1824986" y="562847"/>
                </a:lnTo>
                <a:lnTo>
                  <a:pt x="1774853" y="585463"/>
                </a:lnTo>
                <a:lnTo>
                  <a:pt x="1718823" y="606914"/>
                </a:lnTo>
                <a:lnTo>
                  <a:pt x="1658068" y="626698"/>
                </a:lnTo>
                <a:lnTo>
                  <a:pt x="1594015" y="644399"/>
                </a:lnTo>
                <a:lnTo>
                  <a:pt x="1527031" y="660019"/>
                </a:lnTo>
                <a:lnTo>
                  <a:pt x="1457482" y="673555"/>
                </a:lnTo>
                <a:lnTo>
                  <a:pt x="1385735" y="685009"/>
                </a:lnTo>
                <a:lnTo>
                  <a:pt x="1312156" y="694381"/>
                </a:lnTo>
                <a:lnTo>
                  <a:pt x="1237111" y="701669"/>
                </a:lnTo>
                <a:lnTo>
                  <a:pt x="1160967" y="706876"/>
                </a:lnTo>
                <a:lnTo>
                  <a:pt x="1084091" y="710000"/>
                </a:lnTo>
                <a:lnTo>
                  <a:pt x="1006849" y="711041"/>
                </a:lnTo>
                <a:lnTo>
                  <a:pt x="929606" y="710000"/>
                </a:lnTo>
                <a:lnTo>
                  <a:pt x="852731" y="706876"/>
                </a:lnTo>
                <a:lnTo>
                  <a:pt x="776588" y="701669"/>
                </a:lnTo>
                <a:lnTo>
                  <a:pt x="701545" y="694381"/>
                </a:lnTo>
                <a:lnTo>
                  <a:pt x="627968" y="685009"/>
                </a:lnTo>
                <a:lnTo>
                  <a:pt x="556223" y="673555"/>
                </a:lnTo>
                <a:lnTo>
                  <a:pt x="486677" y="660019"/>
                </a:lnTo>
                <a:lnTo>
                  <a:pt x="419697" y="644399"/>
                </a:lnTo>
                <a:lnTo>
                  <a:pt x="355648" y="626698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48" y="84343"/>
                </a:lnTo>
                <a:lnTo>
                  <a:pt x="419697" y="66641"/>
                </a:lnTo>
                <a:lnTo>
                  <a:pt x="486677" y="51022"/>
                </a:lnTo>
                <a:lnTo>
                  <a:pt x="556223" y="37485"/>
                </a:lnTo>
                <a:lnTo>
                  <a:pt x="627968" y="26031"/>
                </a:lnTo>
                <a:lnTo>
                  <a:pt x="701545" y="16660"/>
                </a:lnTo>
                <a:lnTo>
                  <a:pt x="776588" y="9371"/>
                </a:lnTo>
                <a:lnTo>
                  <a:pt x="852731" y="4165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5"/>
                </a:lnTo>
                <a:lnTo>
                  <a:pt x="1237111" y="9371"/>
                </a:lnTo>
                <a:lnTo>
                  <a:pt x="1312156" y="16660"/>
                </a:lnTo>
                <a:lnTo>
                  <a:pt x="1385735" y="26031"/>
                </a:lnTo>
                <a:lnTo>
                  <a:pt x="1457482" y="37485"/>
                </a:lnTo>
                <a:lnTo>
                  <a:pt x="1527031" y="51022"/>
                </a:lnTo>
                <a:lnTo>
                  <a:pt x="1594015" y="66641"/>
                </a:lnTo>
                <a:lnTo>
                  <a:pt x="1658068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13239" y="2736765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5544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8"/>
                </a:lnTo>
                <a:lnTo>
                  <a:pt x="2948" y="328237"/>
                </a:lnTo>
                <a:lnTo>
                  <a:pt x="0" y="355511"/>
                </a:lnTo>
                <a:lnTo>
                  <a:pt x="2948" y="382784"/>
                </a:lnTo>
                <a:lnTo>
                  <a:pt x="26540" y="436813"/>
                </a:lnTo>
                <a:lnTo>
                  <a:pt x="73723" y="489289"/>
                </a:lnTo>
                <a:lnTo>
                  <a:pt x="106161" y="514622"/>
                </a:lnTo>
                <a:lnTo>
                  <a:pt x="144498" y="539178"/>
                </a:lnTo>
                <a:lnTo>
                  <a:pt x="188732" y="562828"/>
                </a:lnTo>
                <a:lnTo>
                  <a:pt x="238864" y="585444"/>
                </a:lnTo>
                <a:lnTo>
                  <a:pt x="294893" y="606894"/>
                </a:lnTo>
                <a:lnTo>
                  <a:pt x="355644" y="626679"/>
                </a:lnTo>
                <a:lnTo>
                  <a:pt x="419692" y="644380"/>
                </a:lnTo>
                <a:lnTo>
                  <a:pt x="486673" y="659999"/>
                </a:lnTo>
                <a:lnTo>
                  <a:pt x="556219" y="673536"/>
                </a:lnTo>
                <a:lnTo>
                  <a:pt x="627964" y="684990"/>
                </a:lnTo>
                <a:lnTo>
                  <a:pt x="701542" y="694361"/>
                </a:lnTo>
                <a:lnTo>
                  <a:pt x="776586" y="701650"/>
                </a:lnTo>
                <a:lnTo>
                  <a:pt x="852729" y="706857"/>
                </a:lnTo>
                <a:lnTo>
                  <a:pt x="929606" y="709980"/>
                </a:lnTo>
                <a:lnTo>
                  <a:pt x="1006849" y="711022"/>
                </a:lnTo>
                <a:lnTo>
                  <a:pt x="1084093" y="709980"/>
                </a:lnTo>
                <a:lnTo>
                  <a:pt x="1160970" y="706857"/>
                </a:lnTo>
                <a:lnTo>
                  <a:pt x="1237115" y="701650"/>
                </a:lnTo>
                <a:lnTo>
                  <a:pt x="1312160" y="694361"/>
                </a:lnTo>
                <a:lnTo>
                  <a:pt x="1385740" y="684990"/>
                </a:lnTo>
                <a:lnTo>
                  <a:pt x="1457487" y="673536"/>
                </a:lnTo>
                <a:lnTo>
                  <a:pt x="1527037" y="659999"/>
                </a:lnTo>
                <a:lnTo>
                  <a:pt x="1594021" y="644380"/>
                </a:lnTo>
                <a:lnTo>
                  <a:pt x="1658073" y="626679"/>
                </a:lnTo>
                <a:lnTo>
                  <a:pt x="1718828" y="606894"/>
                </a:lnTo>
                <a:lnTo>
                  <a:pt x="1774857" y="585444"/>
                </a:lnTo>
                <a:lnTo>
                  <a:pt x="1824989" y="562828"/>
                </a:lnTo>
                <a:lnTo>
                  <a:pt x="1869224" y="539178"/>
                </a:lnTo>
                <a:lnTo>
                  <a:pt x="1907560" y="514622"/>
                </a:lnTo>
                <a:lnTo>
                  <a:pt x="1939998" y="489289"/>
                </a:lnTo>
                <a:lnTo>
                  <a:pt x="1987181" y="436813"/>
                </a:lnTo>
                <a:lnTo>
                  <a:pt x="2010773" y="382784"/>
                </a:lnTo>
                <a:lnTo>
                  <a:pt x="2013722" y="355511"/>
                </a:lnTo>
                <a:lnTo>
                  <a:pt x="2010773" y="328237"/>
                </a:lnTo>
                <a:lnTo>
                  <a:pt x="1987181" y="274208"/>
                </a:lnTo>
                <a:lnTo>
                  <a:pt x="1939998" y="221732"/>
                </a:lnTo>
                <a:lnTo>
                  <a:pt x="1907560" y="196400"/>
                </a:lnTo>
                <a:lnTo>
                  <a:pt x="1869224" y="171843"/>
                </a:lnTo>
                <a:lnTo>
                  <a:pt x="1824989" y="148193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5546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3" y="125578"/>
                </a:lnTo>
                <a:lnTo>
                  <a:pt x="1824986" y="148194"/>
                </a:lnTo>
                <a:lnTo>
                  <a:pt x="1869221" y="171845"/>
                </a:lnTo>
                <a:lnTo>
                  <a:pt x="1907557" y="196402"/>
                </a:lnTo>
                <a:lnTo>
                  <a:pt x="1939996" y="221735"/>
                </a:lnTo>
                <a:lnTo>
                  <a:pt x="1987180" y="274214"/>
                </a:lnTo>
                <a:lnTo>
                  <a:pt x="2010772" y="328246"/>
                </a:lnTo>
                <a:lnTo>
                  <a:pt x="2013721" y="355520"/>
                </a:lnTo>
                <a:lnTo>
                  <a:pt x="2010772" y="382795"/>
                </a:lnTo>
                <a:lnTo>
                  <a:pt x="1987180" y="436827"/>
                </a:lnTo>
                <a:lnTo>
                  <a:pt x="1939996" y="489305"/>
                </a:lnTo>
                <a:lnTo>
                  <a:pt x="1907557" y="514639"/>
                </a:lnTo>
                <a:lnTo>
                  <a:pt x="1869221" y="539196"/>
                </a:lnTo>
                <a:lnTo>
                  <a:pt x="1824986" y="562847"/>
                </a:lnTo>
                <a:lnTo>
                  <a:pt x="1774853" y="585463"/>
                </a:lnTo>
                <a:lnTo>
                  <a:pt x="1718823" y="606914"/>
                </a:lnTo>
                <a:lnTo>
                  <a:pt x="1658068" y="626702"/>
                </a:lnTo>
                <a:lnTo>
                  <a:pt x="1594015" y="644408"/>
                </a:lnTo>
                <a:lnTo>
                  <a:pt x="1527031" y="660030"/>
                </a:lnTo>
                <a:lnTo>
                  <a:pt x="1457482" y="673570"/>
                </a:lnTo>
                <a:lnTo>
                  <a:pt x="1385735" y="685026"/>
                </a:lnTo>
                <a:lnTo>
                  <a:pt x="1312156" y="694400"/>
                </a:lnTo>
                <a:lnTo>
                  <a:pt x="1237111" y="701690"/>
                </a:lnTo>
                <a:lnTo>
                  <a:pt x="1160967" y="706898"/>
                </a:lnTo>
                <a:lnTo>
                  <a:pt x="1084091" y="710022"/>
                </a:lnTo>
                <a:lnTo>
                  <a:pt x="1006849" y="711064"/>
                </a:lnTo>
                <a:lnTo>
                  <a:pt x="929606" y="710022"/>
                </a:lnTo>
                <a:lnTo>
                  <a:pt x="852731" y="706898"/>
                </a:lnTo>
                <a:lnTo>
                  <a:pt x="776588" y="701690"/>
                </a:lnTo>
                <a:lnTo>
                  <a:pt x="701545" y="694400"/>
                </a:lnTo>
                <a:lnTo>
                  <a:pt x="627968" y="685026"/>
                </a:lnTo>
                <a:lnTo>
                  <a:pt x="556223" y="673570"/>
                </a:lnTo>
                <a:lnTo>
                  <a:pt x="486677" y="660030"/>
                </a:lnTo>
                <a:lnTo>
                  <a:pt x="419697" y="644408"/>
                </a:lnTo>
                <a:lnTo>
                  <a:pt x="355648" y="626702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48" y="84343"/>
                </a:lnTo>
                <a:lnTo>
                  <a:pt x="419697" y="66641"/>
                </a:lnTo>
                <a:lnTo>
                  <a:pt x="486677" y="51022"/>
                </a:lnTo>
                <a:lnTo>
                  <a:pt x="556223" y="37485"/>
                </a:lnTo>
                <a:lnTo>
                  <a:pt x="627968" y="26031"/>
                </a:lnTo>
                <a:lnTo>
                  <a:pt x="701545" y="16660"/>
                </a:lnTo>
                <a:lnTo>
                  <a:pt x="776588" y="9371"/>
                </a:lnTo>
                <a:lnTo>
                  <a:pt x="852731" y="4165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5"/>
                </a:lnTo>
                <a:lnTo>
                  <a:pt x="1237111" y="9371"/>
                </a:lnTo>
                <a:lnTo>
                  <a:pt x="1312156" y="16660"/>
                </a:lnTo>
                <a:lnTo>
                  <a:pt x="1385735" y="26031"/>
                </a:lnTo>
                <a:lnTo>
                  <a:pt x="1457482" y="37485"/>
                </a:lnTo>
                <a:lnTo>
                  <a:pt x="1527031" y="51022"/>
                </a:lnTo>
                <a:lnTo>
                  <a:pt x="1594015" y="66641"/>
                </a:lnTo>
                <a:lnTo>
                  <a:pt x="1658068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13239" y="4573631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52365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3"/>
                </a:lnTo>
                <a:lnTo>
                  <a:pt x="144502" y="171843"/>
                </a:lnTo>
                <a:lnTo>
                  <a:pt x="106165" y="196400"/>
                </a:lnTo>
                <a:lnTo>
                  <a:pt x="73725" y="221732"/>
                </a:lnTo>
                <a:lnTo>
                  <a:pt x="26541" y="274208"/>
                </a:lnTo>
                <a:lnTo>
                  <a:pt x="2949" y="328237"/>
                </a:lnTo>
                <a:lnTo>
                  <a:pt x="0" y="355511"/>
                </a:lnTo>
                <a:lnTo>
                  <a:pt x="2949" y="382784"/>
                </a:lnTo>
                <a:lnTo>
                  <a:pt x="26541" y="436813"/>
                </a:lnTo>
                <a:lnTo>
                  <a:pt x="73725" y="489289"/>
                </a:lnTo>
                <a:lnTo>
                  <a:pt x="106165" y="514622"/>
                </a:lnTo>
                <a:lnTo>
                  <a:pt x="144502" y="539178"/>
                </a:lnTo>
                <a:lnTo>
                  <a:pt x="188738" y="562828"/>
                </a:lnTo>
                <a:lnTo>
                  <a:pt x="238871" y="585444"/>
                </a:lnTo>
                <a:lnTo>
                  <a:pt x="294903" y="606894"/>
                </a:lnTo>
                <a:lnTo>
                  <a:pt x="355655" y="626679"/>
                </a:lnTo>
                <a:lnTo>
                  <a:pt x="419705" y="644380"/>
                </a:lnTo>
                <a:lnTo>
                  <a:pt x="486687" y="659999"/>
                </a:lnTo>
                <a:lnTo>
                  <a:pt x="556234" y="673536"/>
                </a:lnTo>
                <a:lnTo>
                  <a:pt x="627980" y="684990"/>
                </a:lnTo>
                <a:lnTo>
                  <a:pt x="701558" y="694361"/>
                </a:lnTo>
                <a:lnTo>
                  <a:pt x="776602" y="701650"/>
                </a:lnTo>
                <a:lnTo>
                  <a:pt x="852746" y="706857"/>
                </a:lnTo>
                <a:lnTo>
                  <a:pt x="929622" y="709980"/>
                </a:lnTo>
                <a:lnTo>
                  <a:pt x="1006865" y="711022"/>
                </a:lnTo>
                <a:lnTo>
                  <a:pt x="1084108" y="709980"/>
                </a:lnTo>
                <a:lnTo>
                  <a:pt x="1160984" y="706857"/>
                </a:lnTo>
                <a:lnTo>
                  <a:pt x="1237127" y="701650"/>
                </a:lnTo>
                <a:lnTo>
                  <a:pt x="1312171" y="694361"/>
                </a:lnTo>
                <a:lnTo>
                  <a:pt x="1385748" y="684990"/>
                </a:lnTo>
                <a:lnTo>
                  <a:pt x="1457493" y="673536"/>
                </a:lnTo>
                <a:lnTo>
                  <a:pt x="1527039" y="659999"/>
                </a:lnTo>
                <a:lnTo>
                  <a:pt x="1594020" y="644380"/>
                </a:lnTo>
                <a:lnTo>
                  <a:pt x="1658068" y="626679"/>
                </a:lnTo>
                <a:lnTo>
                  <a:pt x="1718818" y="606894"/>
                </a:lnTo>
                <a:lnTo>
                  <a:pt x="1774853" y="585444"/>
                </a:lnTo>
                <a:lnTo>
                  <a:pt x="1824989" y="562828"/>
                </a:lnTo>
                <a:lnTo>
                  <a:pt x="1869226" y="539178"/>
                </a:lnTo>
                <a:lnTo>
                  <a:pt x="1907565" y="514622"/>
                </a:lnTo>
                <a:lnTo>
                  <a:pt x="1940006" y="489289"/>
                </a:lnTo>
                <a:lnTo>
                  <a:pt x="1987193" y="436813"/>
                </a:lnTo>
                <a:lnTo>
                  <a:pt x="2010786" y="382784"/>
                </a:lnTo>
                <a:lnTo>
                  <a:pt x="2013735" y="355511"/>
                </a:lnTo>
                <a:lnTo>
                  <a:pt x="2010786" y="328237"/>
                </a:lnTo>
                <a:lnTo>
                  <a:pt x="1987193" y="274208"/>
                </a:lnTo>
                <a:lnTo>
                  <a:pt x="1940006" y="221732"/>
                </a:lnTo>
                <a:lnTo>
                  <a:pt x="1907565" y="196400"/>
                </a:lnTo>
                <a:lnTo>
                  <a:pt x="1869226" y="171843"/>
                </a:lnTo>
                <a:lnTo>
                  <a:pt x="1824989" y="148193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366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7"/>
                </a:moveTo>
                <a:lnTo>
                  <a:pt x="1774850" y="125578"/>
                </a:lnTo>
                <a:lnTo>
                  <a:pt x="1824987" y="148194"/>
                </a:lnTo>
                <a:lnTo>
                  <a:pt x="1869225" y="171845"/>
                </a:lnTo>
                <a:lnTo>
                  <a:pt x="1907564" y="196402"/>
                </a:lnTo>
                <a:lnTo>
                  <a:pt x="1940006" y="221735"/>
                </a:lnTo>
                <a:lnTo>
                  <a:pt x="1987193" y="274214"/>
                </a:lnTo>
                <a:lnTo>
                  <a:pt x="2010787" y="328246"/>
                </a:lnTo>
                <a:lnTo>
                  <a:pt x="2013736" y="355520"/>
                </a:lnTo>
                <a:lnTo>
                  <a:pt x="2010787" y="382795"/>
                </a:lnTo>
                <a:lnTo>
                  <a:pt x="1987193" y="436827"/>
                </a:lnTo>
                <a:lnTo>
                  <a:pt x="1940006" y="489305"/>
                </a:lnTo>
                <a:lnTo>
                  <a:pt x="1907564" y="514639"/>
                </a:lnTo>
                <a:lnTo>
                  <a:pt x="1869225" y="539196"/>
                </a:lnTo>
                <a:lnTo>
                  <a:pt x="1824987" y="562847"/>
                </a:lnTo>
                <a:lnTo>
                  <a:pt x="1774850" y="585463"/>
                </a:lnTo>
                <a:lnTo>
                  <a:pt x="1718815" y="606914"/>
                </a:lnTo>
                <a:lnTo>
                  <a:pt x="1658064" y="626702"/>
                </a:lnTo>
                <a:lnTo>
                  <a:pt x="1594015" y="644408"/>
                </a:lnTo>
                <a:lnTo>
                  <a:pt x="1527034" y="660030"/>
                </a:lnTo>
                <a:lnTo>
                  <a:pt x="1457488" y="673570"/>
                </a:lnTo>
                <a:lnTo>
                  <a:pt x="1385743" y="685026"/>
                </a:lnTo>
                <a:lnTo>
                  <a:pt x="1312165" y="694400"/>
                </a:lnTo>
                <a:lnTo>
                  <a:pt x="1237122" y="701690"/>
                </a:lnTo>
                <a:lnTo>
                  <a:pt x="1160979" y="706898"/>
                </a:lnTo>
                <a:lnTo>
                  <a:pt x="1084103" y="710022"/>
                </a:lnTo>
                <a:lnTo>
                  <a:pt x="1006861" y="711064"/>
                </a:lnTo>
                <a:lnTo>
                  <a:pt x="929618" y="710022"/>
                </a:lnTo>
                <a:lnTo>
                  <a:pt x="852742" y="706898"/>
                </a:lnTo>
                <a:lnTo>
                  <a:pt x="776599" y="701690"/>
                </a:lnTo>
                <a:lnTo>
                  <a:pt x="701555" y="694400"/>
                </a:lnTo>
                <a:lnTo>
                  <a:pt x="627977" y="685026"/>
                </a:lnTo>
                <a:lnTo>
                  <a:pt x="556232" y="673570"/>
                </a:lnTo>
                <a:lnTo>
                  <a:pt x="486685" y="660030"/>
                </a:lnTo>
                <a:lnTo>
                  <a:pt x="419703" y="644408"/>
                </a:lnTo>
                <a:lnTo>
                  <a:pt x="355653" y="626702"/>
                </a:lnTo>
                <a:lnTo>
                  <a:pt x="294902" y="606914"/>
                </a:lnTo>
                <a:lnTo>
                  <a:pt x="238870" y="585463"/>
                </a:lnTo>
                <a:lnTo>
                  <a:pt x="188737" y="562847"/>
                </a:lnTo>
                <a:lnTo>
                  <a:pt x="144502" y="539196"/>
                </a:lnTo>
                <a:lnTo>
                  <a:pt x="106164" y="514639"/>
                </a:lnTo>
                <a:lnTo>
                  <a:pt x="73725" y="489305"/>
                </a:lnTo>
                <a:lnTo>
                  <a:pt x="26541" y="436827"/>
                </a:lnTo>
                <a:lnTo>
                  <a:pt x="2949" y="382795"/>
                </a:lnTo>
                <a:lnTo>
                  <a:pt x="0" y="355520"/>
                </a:lnTo>
                <a:lnTo>
                  <a:pt x="2949" y="328246"/>
                </a:lnTo>
                <a:lnTo>
                  <a:pt x="26541" y="274214"/>
                </a:lnTo>
                <a:lnTo>
                  <a:pt x="73725" y="221735"/>
                </a:lnTo>
                <a:lnTo>
                  <a:pt x="106164" y="196402"/>
                </a:lnTo>
                <a:lnTo>
                  <a:pt x="144502" y="171845"/>
                </a:lnTo>
                <a:lnTo>
                  <a:pt x="188737" y="148194"/>
                </a:lnTo>
                <a:lnTo>
                  <a:pt x="238870" y="125578"/>
                </a:lnTo>
                <a:lnTo>
                  <a:pt x="294902" y="104127"/>
                </a:lnTo>
                <a:lnTo>
                  <a:pt x="355653" y="84343"/>
                </a:lnTo>
                <a:lnTo>
                  <a:pt x="419703" y="66641"/>
                </a:lnTo>
                <a:lnTo>
                  <a:pt x="486685" y="51022"/>
                </a:lnTo>
                <a:lnTo>
                  <a:pt x="556232" y="37485"/>
                </a:lnTo>
                <a:lnTo>
                  <a:pt x="627977" y="26031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1"/>
                </a:lnTo>
                <a:lnTo>
                  <a:pt x="1457488" y="37485"/>
                </a:lnTo>
                <a:lnTo>
                  <a:pt x="1527034" y="51022"/>
                </a:lnTo>
                <a:lnTo>
                  <a:pt x="1594015" y="66641"/>
                </a:lnTo>
                <a:lnTo>
                  <a:pt x="1658064" y="84343"/>
                </a:lnTo>
                <a:lnTo>
                  <a:pt x="1718815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1861" y="4573631"/>
            <a:ext cx="13550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Uninitialized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52365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49" y="463334"/>
                </a:moveTo>
                <a:lnTo>
                  <a:pt x="47184" y="463334"/>
                </a:lnTo>
                <a:lnTo>
                  <a:pt x="73725" y="489315"/>
                </a:lnTo>
                <a:lnTo>
                  <a:pt x="106165" y="514649"/>
                </a:lnTo>
                <a:lnTo>
                  <a:pt x="144502" y="539206"/>
                </a:lnTo>
                <a:lnTo>
                  <a:pt x="188738" y="562858"/>
                </a:lnTo>
                <a:lnTo>
                  <a:pt x="238871" y="585474"/>
                </a:lnTo>
                <a:lnTo>
                  <a:pt x="294903" y="606925"/>
                </a:lnTo>
                <a:lnTo>
                  <a:pt x="355655" y="626709"/>
                </a:lnTo>
                <a:lnTo>
                  <a:pt x="419705" y="644411"/>
                </a:lnTo>
                <a:lnTo>
                  <a:pt x="486687" y="660030"/>
                </a:lnTo>
                <a:lnTo>
                  <a:pt x="556234" y="673566"/>
                </a:lnTo>
                <a:lnTo>
                  <a:pt x="627980" y="685020"/>
                </a:lnTo>
                <a:lnTo>
                  <a:pt x="701558" y="694392"/>
                </a:lnTo>
                <a:lnTo>
                  <a:pt x="776602" y="701681"/>
                </a:lnTo>
                <a:lnTo>
                  <a:pt x="852746" y="706887"/>
                </a:lnTo>
                <a:lnTo>
                  <a:pt x="929622" y="710011"/>
                </a:lnTo>
                <a:lnTo>
                  <a:pt x="1006865" y="711052"/>
                </a:lnTo>
                <a:lnTo>
                  <a:pt x="1084108" y="710011"/>
                </a:lnTo>
                <a:lnTo>
                  <a:pt x="1160984" y="706887"/>
                </a:lnTo>
                <a:lnTo>
                  <a:pt x="1237127" y="701681"/>
                </a:lnTo>
                <a:lnTo>
                  <a:pt x="1312171" y="694392"/>
                </a:lnTo>
                <a:lnTo>
                  <a:pt x="1385748" y="685020"/>
                </a:lnTo>
                <a:lnTo>
                  <a:pt x="1457493" y="673566"/>
                </a:lnTo>
                <a:lnTo>
                  <a:pt x="1527039" y="660030"/>
                </a:lnTo>
                <a:lnTo>
                  <a:pt x="1594020" y="644411"/>
                </a:lnTo>
                <a:lnTo>
                  <a:pt x="1658068" y="626709"/>
                </a:lnTo>
                <a:lnTo>
                  <a:pt x="1718818" y="606925"/>
                </a:lnTo>
                <a:lnTo>
                  <a:pt x="1774853" y="585474"/>
                </a:lnTo>
                <a:lnTo>
                  <a:pt x="1824989" y="562858"/>
                </a:lnTo>
                <a:lnTo>
                  <a:pt x="1869226" y="539206"/>
                </a:lnTo>
                <a:lnTo>
                  <a:pt x="1907565" y="514649"/>
                </a:lnTo>
                <a:lnTo>
                  <a:pt x="1940006" y="489315"/>
                </a:lnTo>
                <a:lnTo>
                  <a:pt x="1966549" y="463334"/>
                </a:lnTo>
                <a:close/>
              </a:path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4"/>
                </a:lnTo>
                <a:lnTo>
                  <a:pt x="144502" y="171845"/>
                </a:lnTo>
                <a:lnTo>
                  <a:pt x="106165" y="196403"/>
                </a:lnTo>
                <a:lnTo>
                  <a:pt x="73725" y="221737"/>
                </a:lnTo>
                <a:lnTo>
                  <a:pt x="26541" y="274217"/>
                </a:lnTo>
                <a:lnTo>
                  <a:pt x="2949" y="328250"/>
                </a:lnTo>
                <a:lnTo>
                  <a:pt x="0" y="355526"/>
                </a:lnTo>
                <a:lnTo>
                  <a:pt x="2949" y="382801"/>
                </a:lnTo>
                <a:lnTo>
                  <a:pt x="11796" y="409948"/>
                </a:lnTo>
                <a:lnTo>
                  <a:pt x="26541" y="436835"/>
                </a:lnTo>
                <a:lnTo>
                  <a:pt x="1987193" y="436835"/>
                </a:lnTo>
                <a:lnTo>
                  <a:pt x="2001939" y="409948"/>
                </a:lnTo>
                <a:lnTo>
                  <a:pt x="2010786" y="382801"/>
                </a:lnTo>
                <a:lnTo>
                  <a:pt x="2013735" y="355526"/>
                </a:lnTo>
                <a:lnTo>
                  <a:pt x="2010786" y="328250"/>
                </a:lnTo>
                <a:lnTo>
                  <a:pt x="1987193" y="274217"/>
                </a:lnTo>
                <a:lnTo>
                  <a:pt x="1940006" y="221737"/>
                </a:lnTo>
                <a:lnTo>
                  <a:pt x="1907565" y="196403"/>
                </a:lnTo>
                <a:lnTo>
                  <a:pt x="1869226" y="171845"/>
                </a:lnTo>
                <a:lnTo>
                  <a:pt x="1824989" y="148194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366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7"/>
                </a:moveTo>
                <a:lnTo>
                  <a:pt x="1774850" y="125578"/>
                </a:lnTo>
                <a:lnTo>
                  <a:pt x="1824987" y="148194"/>
                </a:lnTo>
                <a:lnTo>
                  <a:pt x="1869225" y="171845"/>
                </a:lnTo>
                <a:lnTo>
                  <a:pt x="1907564" y="196402"/>
                </a:lnTo>
                <a:lnTo>
                  <a:pt x="1940006" y="221735"/>
                </a:lnTo>
                <a:lnTo>
                  <a:pt x="1987193" y="274214"/>
                </a:lnTo>
                <a:lnTo>
                  <a:pt x="2010787" y="328246"/>
                </a:lnTo>
                <a:lnTo>
                  <a:pt x="2013736" y="355520"/>
                </a:lnTo>
                <a:lnTo>
                  <a:pt x="2010787" y="382795"/>
                </a:lnTo>
                <a:lnTo>
                  <a:pt x="1987193" y="436827"/>
                </a:lnTo>
                <a:lnTo>
                  <a:pt x="1940006" y="489305"/>
                </a:lnTo>
                <a:lnTo>
                  <a:pt x="1907564" y="514639"/>
                </a:lnTo>
                <a:lnTo>
                  <a:pt x="1869225" y="539196"/>
                </a:lnTo>
                <a:lnTo>
                  <a:pt x="1824987" y="562847"/>
                </a:lnTo>
                <a:lnTo>
                  <a:pt x="1774850" y="585463"/>
                </a:lnTo>
                <a:lnTo>
                  <a:pt x="1718815" y="606914"/>
                </a:lnTo>
                <a:lnTo>
                  <a:pt x="1658064" y="626698"/>
                </a:lnTo>
                <a:lnTo>
                  <a:pt x="1594015" y="644399"/>
                </a:lnTo>
                <a:lnTo>
                  <a:pt x="1527034" y="660019"/>
                </a:lnTo>
                <a:lnTo>
                  <a:pt x="1457488" y="673555"/>
                </a:lnTo>
                <a:lnTo>
                  <a:pt x="1385743" y="685009"/>
                </a:lnTo>
                <a:lnTo>
                  <a:pt x="1312165" y="694381"/>
                </a:lnTo>
                <a:lnTo>
                  <a:pt x="1237122" y="701669"/>
                </a:lnTo>
                <a:lnTo>
                  <a:pt x="1160979" y="706876"/>
                </a:lnTo>
                <a:lnTo>
                  <a:pt x="1084103" y="710000"/>
                </a:lnTo>
                <a:lnTo>
                  <a:pt x="1006861" y="711041"/>
                </a:lnTo>
                <a:lnTo>
                  <a:pt x="929618" y="710000"/>
                </a:lnTo>
                <a:lnTo>
                  <a:pt x="852742" y="706876"/>
                </a:lnTo>
                <a:lnTo>
                  <a:pt x="776599" y="701669"/>
                </a:lnTo>
                <a:lnTo>
                  <a:pt x="701555" y="694381"/>
                </a:lnTo>
                <a:lnTo>
                  <a:pt x="627977" y="685009"/>
                </a:lnTo>
                <a:lnTo>
                  <a:pt x="556232" y="673555"/>
                </a:lnTo>
                <a:lnTo>
                  <a:pt x="486685" y="660019"/>
                </a:lnTo>
                <a:lnTo>
                  <a:pt x="419703" y="644399"/>
                </a:lnTo>
                <a:lnTo>
                  <a:pt x="355653" y="626698"/>
                </a:lnTo>
                <a:lnTo>
                  <a:pt x="294902" y="606914"/>
                </a:lnTo>
                <a:lnTo>
                  <a:pt x="238870" y="585463"/>
                </a:lnTo>
                <a:lnTo>
                  <a:pt x="188737" y="562847"/>
                </a:lnTo>
                <a:lnTo>
                  <a:pt x="144502" y="539196"/>
                </a:lnTo>
                <a:lnTo>
                  <a:pt x="106164" y="514639"/>
                </a:lnTo>
                <a:lnTo>
                  <a:pt x="73725" y="489305"/>
                </a:lnTo>
                <a:lnTo>
                  <a:pt x="26541" y="436827"/>
                </a:lnTo>
                <a:lnTo>
                  <a:pt x="2949" y="382795"/>
                </a:lnTo>
                <a:lnTo>
                  <a:pt x="0" y="355520"/>
                </a:lnTo>
                <a:lnTo>
                  <a:pt x="2949" y="328246"/>
                </a:lnTo>
                <a:lnTo>
                  <a:pt x="26541" y="274214"/>
                </a:lnTo>
                <a:lnTo>
                  <a:pt x="73725" y="221735"/>
                </a:lnTo>
                <a:lnTo>
                  <a:pt x="106164" y="196402"/>
                </a:lnTo>
                <a:lnTo>
                  <a:pt x="144502" y="171845"/>
                </a:lnTo>
                <a:lnTo>
                  <a:pt x="188737" y="148194"/>
                </a:lnTo>
                <a:lnTo>
                  <a:pt x="238870" y="125578"/>
                </a:lnTo>
                <a:lnTo>
                  <a:pt x="294902" y="104127"/>
                </a:lnTo>
                <a:lnTo>
                  <a:pt x="355653" y="84343"/>
                </a:lnTo>
                <a:lnTo>
                  <a:pt x="419703" y="66641"/>
                </a:lnTo>
                <a:lnTo>
                  <a:pt x="486685" y="51022"/>
                </a:lnTo>
                <a:lnTo>
                  <a:pt x="556232" y="37485"/>
                </a:lnTo>
                <a:lnTo>
                  <a:pt x="627977" y="26031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1"/>
                </a:lnTo>
                <a:lnTo>
                  <a:pt x="1457488" y="37485"/>
                </a:lnTo>
                <a:lnTo>
                  <a:pt x="1527034" y="51022"/>
                </a:lnTo>
                <a:lnTo>
                  <a:pt x="1594015" y="66641"/>
                </a:lnTo>
                <a:lnTo>
                  <a:pt x="1658064" y="84343"/>
                </a:lnTo>
                <a:lnTo>
                  <a:pt x="1718815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81861" y="2736765"/>
            <a:ext cx="13550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Uninitialized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30404" y="649197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52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6103" y="6491979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766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2730" y="6449328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84590" y="5011087"/>
            <a:ext cx="2430145" cy="1192530"/>
          </a:xfrm>
          <a:custGeom>
            <a:avLst/>
            <a:gdLst/>
            <a:ahLst/>
            <a:cxnLst/>
            <a:rect l="l" t="t" r="r" b="b"/>
            <a:pathLst>
              <a:path w="2430145" h="1192529">
                <a:moveTo>
                  <a:pt x="2429666" y="1192274"/>
                </a:moveTo>
                <a:lnTo>
                  <a:pt x="0" y="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2474" y="4960967"/>
            <a:ext cx="102235" cy="50165"/>
          </a:xfrm>
          <a:custGeom>
            <a:avLst/>
            <a:gdLst/>
            <a:ahLst/>
            <a:cxnLst/>
            <a:rect l="l" t="t" r="r" b="b"/>
            <a:pathLst>
              <a:path w="102235" h="50164">
                <a:moveTo>
                  <a:pt x="0" y="0"/>
                </a:moveTo>
                <a:lnTo>
                  <a:pt x="102116" y="5012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2474" y="4960967"/>
            <a:ext cx="121285" cy="88900"/>
          </a:xfrm>
          <a:custGeom>
            <a:avLst/>
            <a:gdLst/>
            <a:ahLst/>
            <a:cxnLst/>
            <a:rect l="l" t="t" r="r" b="b"/>
            <a:pathLst>
              <a:path w="121285" h="88900">
                <a:moveTo>
                  <a:pt x="83313" y="88411"/>
                </a:moveTo>
                <a:lnTo>
                  <a:pt x="0" y="0"/>
                </a:lnTo>
                <a:lnTo>
                  <a:pt x="120887" y="11798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5205" y="465512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89">
                <a:moveTo>
                  <a:pt x="0" y="0"/>
                </a:moveTo>
                <a:lnTo>
                  <a:pt x="821251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6103" y="4655125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53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2730" y="461247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84590" y="3174233"/>
            <a:ext cx="2430145" cy="1192530"/>
          </a:xfrm>
          <a:custGeom>
            <a:avLst/>
            <a:gdLst/>
            <a:ahLst/>
            <a:cxnLst/>
            <a:rect l="l" t="t" r="r" b="b"/>
            <a:pathLst>
              <a:path w="2430145" h="1192529">
                <a:moveTo>
                  <a:pt x="2429666" y="1192274"/>
                </a:moveTo>
                <a:lnTo>
                  <a:pt x="0" y="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2474" y="3124113"/>
            <a:ext cx="102235" cy="50165"/>
          </a:xfrm>
          <a:custGeom>
            <a:avLst/>
            <a:gdLst/>
            <a:ahLst/>
            <a:cxnLst/>
            <a:rect l="l" t="t" r="r" b="b"/>
            <a:pathLst>
              <a:path w="102235" h="50164">
                <a:moveTo>
                  <a:pt x="0" y="0"/>
                </a:moveTo>
                <a:lnTo>
                  <a:pt x="102116" y="5012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2474" y="3124113"/>
            <a:ext cx="121285" cy="88900"/>
          </a:xfrm>
          <a:custGeom>
            <a:avLst/>
            <a:gdLst/>
            <a:ahLst/>
            <a:cxnLst/>
            <a:rect l="l" t="t" r="r" b="b"/>
            <a:pathLst>
              <a:path w="121285" h="88900">
                <a:moveTo>
                  <a:pt x="83313" y="88411"/>
                </a:moveTo>
                <a:lnTo>
                  <a:pt x="0" y="0"/>
                </a:lnTo>
                <a:lnTo>
                  <a:pt x="120887" y="11798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9051" y="2818270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7405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6103" y="281827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799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2730" y="277561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55710" y="1653199"/>
            <a:ext cx="71056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0" dirty="0">
                <a:latin typeface="Arial"/>
                <a:cs typeface="Arial"/>
              </a:rPr>
              <a:t>Phase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238701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58" y="463334"/>
                </a:moveTo>
                <a:lnTo>
                  <a:pt x="47183" y="463334"/>
                </a:lnTo>
                <a:lnTo>
                  <a:pt x="73723" y="489315"/>
                </a:lnTo>
                <a:lnTo>
                  <a:pt x="106161" y="514649"/>
                </a:lnTo>
                <a:lnTo>
                  <a:pt x="144498" y="539206"/>
                </a:lnTo>
                <a:lnTo>
                  <a:pt x="188732" y="562858"/>
                </a:lnTo>
                <a:lnTo>
                  <a:pt x="238864" y="585474"/>
                </a:lnTo>
                <a:lnTo>
                  <a:pt x="294893" y="606925"/>
                </a:lnTo>
                <a:lnTo>
                  <a:pt x="355648" y="626709"/>
                </a:lnTo>
                <a:lnTo>
                  <a:pt x="419700" y="644411"/>
                </a:lnTo>
                <a:lnTo>
                  <a:pt x="486683" y="660030"/>
                </a:lnTo>
                <a:lnTo>
                  <a:pt x="556231" y="673566"/>
                </a:lnTo>
                <a:lnTo>
                  <a:pt x="627977" y="685020"/>
                </a:lnTo>
                <a:lnTo>
                  <a:pt x="701555" y="694392"/>
                </a:lnTo>
                <a:lnTo>
                  <a:pt x="776599" y="701681"/>
                </a:lnTo>
                <a:lnTo>
                  <a:pt x="852742" y="706887"/>
                </a:lnTo>
                <a:lnTo>
                  <a:pt x="929618" y="710011"/>
                </a:lnTo>
                <a:lnTo>
                  <a:pt x="1006861" y="711052"/>
                </a:lnTo>
                <a:lnTo>
                  <a:pt x="1084103" y="710011"/>
                </a:lnTo>
                <a:lnTo>
                  <a:pt x="1160979" y="706887"/>
                </a:lnTo>
                <a:lnTo>
                  <a:pt x="1237122" y="701681"/>
                </a:lnTo>
                <a:lnTo>
                  <a:pt x="1312166" y="694392"/>
                </a:lnTo>
                <a:lnTo>
                  <a:pt x="1385744" y="685020"/>
                </a:lnTo>
                <a:lnTo>
                  <a:pt x="1457490" y="673566"/>
                </a:lnTo>
                <a:lnTo>
                  <a:pt x="1527038" y="660030"/>
                </a:lnTo>
                <a:lnTo>
                  <a:pt x="1594021" y="644411"/>
                </a:lnTo>
                <a:lnTo>
                  <a:pt x="1658073" y="626709"/>
                </a:lnTo>
                <a:lnTo>
                  <a:pt x="1718828" y="606925"/>
                </a:lnTo>
                <a:lnTo>
                  <a:pt x="1774862" y="585474"/>
                </a:lnTo>
                <a:lnTo>
                  <a:pt x="1824998" y="562858"/>
                </a:lnTo>
                <a:lnTo>
                  <a:pt x="1869235" y="539206"/>
                </a:lnTo>
                <a:lnTo>
                  <a:pt x="1907574" y="514649"/>
                </a:lnTo>
                <a:lnTo>
                  <a:pt x="1940015" y="489315"/>
                </a:lnTo>
                <a:lnTo>
                  <a:pt x="1966558" y="463334"/>
                </a:lnTo>
                <a:close/>
              </a:path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4"/>
                </a:lnTo>
                <a:lnTo>
                  <a:pt x="144498" y="171845"/>
                </a:lnTo>
                <a:lnTo>
                  <a:pt x="106161" y="196403"/>
                </a:lnTo>
                <a:lnTo>
                  <a:pt x="73723" y="221737"/>
                </a:lnTo>
                <a:lnTo>
                  <a:pt x="26540" y="274217"/>
                </a:lnTo>
                <a:lnTo>
                  <a:pt x="2948" y="328250"/>
                </a:lnTo>
                <a:lnTo>
                  <a:pt x="0" y="355526"/>
                </a:lnTo>
                <a:lnTo>
                  <a:pt x="2948" y="382801"/>
                </a:lnTo>
                <a:lnTo>
                  <a:pt x="11795" y="409948"/>
                </a:lnTo>
                <a:lnTo>
                  <a:pt x="26540" y="436835"/>
                </a:lnTo>
                <a:lnTo>
                  <a:pt x="1987202" y="436835"/>
                </a:lnTo>
                <a:lnTo>
                  <a:pt x="2001948" y="409948"/>
                </a:lnTo>
                <a:lnTo>
                  <a:pt x="2010795" y="382801"/>
                </a:lnTo>
                <a:lnTo>
                  <a:pt x="2013744" y="355526"/>
                </a:lnTo>
                <a:lnTo>
                  <a:pt x="2010795" y="328250"/>
                </a:lnTo>
                <a:lnTo>
                  <a:pt x="1987202" y="274217"/>
                </a:lnTo>
                <a:lnTo>
                  <a:pt x="1940015" y="221737"/>
                </a:lnTo>
                <a:lnTo>
                  <a:pt x="1907574" y="196403"/>
                </a:lnTo>
                <a:lnTo>
                  <a:pt x="1869235" y="171845"/>
                </a:lnTo>
                <a:lnTo>
                  <a:pt x="1824998" y="148194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38702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8" y="125578"/>
                </a:lnTo>
                <a:lnTo>
                  <a:pt x="1824994" y="148194"/>
                </a:lnTo>
                <a:lnTo>
                  <a:pt x="1869232" y="171845"/>
                </a:lnTo>
                <a:lnTo>
                  <a:pt x="1907572" y="196402"/>
                </a:lnTo>
                <a:lnTo>
                  <a:pt x="1940013" y="221735"/>
                </a:lnTo>
                <a:lnTo>
                  <a:pt x="1987201" y="274214"/>
                </a:lnTo>
                <a:lnTo>
                  <a:pt x="2010794" y="328246"/>
                </a:lnTo>
                <a:lnTo>
                  <a:pt x="2013743" y="355520"/>
                </a:lnTo>
                <a:lnTo>
                  <a:pt x="2010794" y="382795"/>
                </a:lnTo>
                <a:lnTo>
                  <a:pt x="1987201" y="436827"/>
                </a:lnTo>
                <a:lnTo>
                  <a:pt x="1940013" y="489305"/>
                </a:lnTo>
                <a:lnTo>
                  <a:pt x="1907572" y="514639"/>
                </a:lnTo>
                <a:lnTo>
                  <a:pt x="1869232" y="539196"/>
                </a:lnTo>
                <a:lnTo>
                  <a:pt x="1824994" y="562847"/>
                </a:lnTo>
                <a:lnTo>
                  <a:pt x="1774858" y="585463"/>
                </a:lnTo>
                <a:lnTo>
                  <a:pt x="1718823" y="606914"/>
                </a:lnTo>
                <a:lnTo>
                  <a:pt x="1658072" y="626698"/>
                </a:lnTo>
                <a:lnTo>
                  <a:pt x="1594023" y="644399"/>
                </a:lnTo>
                <a:lnTo>
                  <a:pt x="1527043" y="660019"/>
                </a:lnTo>
                <a:lnTo>
                  <a:pt x="1457497" y="673555"/>
                </a:lnTo>
                <a:lnTo>
                  <a:pt x="1385752" y="685009"/>
                </a:lnTo>
                <a:lnTo>
                  <a:pt x="1312175" y="694381"/>
                </a:lnTo>
                <a:lnTo>
                  <a:pt x="1237132" y="701669"/>
                </a:lnTo>
                <a:lnTo>
                  <a:pt x="1160989" y="706876"/>
                </a:lnTo>
                <a:lnTo>
                  <a:pt x="1084114" y="710000"/>
                </a:lnTo>
                <a:lnTo>
                  <a:pt x="1006871" y="711041"/>
                </a:lnTo>
                <a:lnTo>
                  <a:pt x="929629" y="710000"/>
                </a:lnTo>
                <a:lnTo>
                  <a:pt x="852753" y="706876"/>
                </a:lnTo>
                <a:lnTo>
                  <a:pt x="776609" y="701669"/>
                </a:lnTo>
                <a:lnTo>
                  <a:pt x="701564" y="694381"/>
                </a:lnTo>
                <a:lnTo>
                  <a:pt x="627985" y="685009"/>
                </a:lnTo>
                <a:lnTo>
                  <a:pt x="556238" y="673555"/>
                </a:lnTo>
                <a:lnTo>
                  <a:pt x="486689" y="660019"/>
                </a:lnTo>
                <a:lnTo>
                  <a:pt x="419705" y="644399"/>
                </a:lnTo>
                <a:lnTo>
                  <a:pt x="355652" y="626698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52" y="84343"/>
                </a:lnTo>
                <a:lnTo>
                  <a:pt x="419705" y="66641"/>
                </a:lnTo>
                <a:lnTo>
                  <a:pt x="486689" y="51022"/>
                </a:lnTo>
                <a:lnTo>
                  <a:pt x="556238" y="37485"/>
                </a:lnTo>
                <a:lnTo>
                  <a:pt x="627985" y="26031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1"/>
                </a:lnTo>
                <a:lnTo>
                  <a:pt x="1457497" y="37485"/>
                </a:lnTo>
                <a:lnTo>
                  <a:pt x="1527043" y="51022"/>
                </a:lnTo>
                <a:lnTo>
                  <a:pt x="1594023" y="66641"/>
                </a:lnTo>
                <a:lnTo>
                  <a:pt x="1658072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507646" y="2736765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38701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8"/>
                </a:lnTo>
                <a:lnTo>
                  <a:pt x="2948" y="328237"/>
                </a:lnTo>
                <a:lnTo>
                  <a:pt x="0" y="355511"/>
                </a:lnTo>
                <a:lnTo>
                  <a:pt x="2948" y="382784"/>
                </a:lnTo>
                <a:lnTo>
                  <a:pt x="26540" y="436813"/>
                </a:lnTo>
                <a:lnTo>
                  <a:pt x="73723" y="489289"/>
                </a:lnTo>
                <a:lnTo>
                  <a:pt x="106161" y="514622"/>
                </a:lnTo>
                <a:lnTo>
                  <a:pt x="144498" y="539178"/>
                </a:lnTo>
                <a:lnTo>
                  <a:pt x="188732" y="562828"/>
                </a:lnTo>
                <a:lnTo>
                  <a:pt x="238864" y="585444"/>
                </a:lnTo>
                <a:lnTo>
                  <a:pt x="294893" y="606894"/>
                </a:lnTo>
                <a:lnTo>
                  <a:pt x="355648" y="626679"/>
                </a:lnTo>
                <a:lnTo>
                  <a:pt x="419700" y="644380"/>
                </a:lnTo>
                <a:lnTo>
                  <a:pt x="486683" y="659999"/>
                </a:lnTo>
                <a:lnTo>
                  <a:pt x="556231" y="673536"/>
                </a:lnTo>
                <a:lnTo>
                  <a:pt x="627977" y="684990"/>
                </a:lnTo>
                <a:lnTo>
                  <a:pt x="701555" y="694361"/>
                </a:lnTo>
                <a:lnTo>
                  <a:pt x="776599" y="701650"/>
                </a:lnTo>
                <a:lnTo>
                  <a:pt x="852742" y="706857"/>
                </a:lnTo>
                <a:lnTo>
                  <a:pt x="929618" y="709980"/>
                </a:lnTo>
                <a:lnTo>
                  <a:pt x="1006861" y="711022"/>
                </a:lnTo>
                <a:lnTo>
                  <a:pt x="1084103" y="709980"/>
                </a:lnTo>
                <a:lnTo>
                  <a:pt x="1160979" y="706857"/>
                </a:lnTo>
                <a:lnTo>
                  <a:pt x="1237122" y="701650"/>
                </a:lnTo>
                <a:lnTo>
                  <a:pt x="1312166" y="694361"/>
                </a:lnTo>
                <a:lnTo>
                  <a:pt x="1385744" y="684990"/>
                </a:lnTo>
                <a:lnTo>
                  <a:pt x="1457490" y="673536"/>
                </a:lnTo>
                <a:lnTo>
                  <a:pt x="1527038" y="659999"/>
                </a:lnTo>
                <a:lnTo>
                  <a:pt x="1594021" y="644380"/>
                </a:lnTo>
                <a:lnTo>
                  <a:pt x="1658073" y="626679"/>
                </a:lnTo>
                <a:lnTo>
                  <a:pt x="1718828" y="606894"/>
                </a:lnTo>
                <a:lnTo>
                  <a:pt x="1774862" y="585444"/>
                </a:lnTo>
                <a:lnTo>
                  <a:pt x="1824998" y="562828"/>
                </a:lnTo>
                <a:lnTo>
                  <a:pt x="1869235" y="539178"/>
                </a:lnTo>
                <a:lnTo>
                  <a:pt x="1907574" y="514622"/>
                </a:lnTo>
                <a:lnTo>
                  <a:pt x="1940015" y="489289"/>
                </a:lnTo>
                <a:lnTo>
                  <a:pt x="1987202" y="436813"/>
                </a:lnTo>
                <a:lnTo>
                  <a:pt x="2010795" y="382784"/>
                </a:lnTo>
                <a:lnTo>
                  <a:pt x="2013744" y="355511"/>
                </a:lnTo>
                <a:lnTo>
                  <a:pt x="2010795" y="328237"/>
                </a:lnTo>
                <a:lnTo>
                  <a:pt x="1987202" y="274208"/>
                </a:lnTo>
                <a:lnTo>
                  <a:pt x="1940015" y="221732"/>
                </a:lnTo>
                <a:lnTo>
                  <a:pt x="1907574" y="196400"/>
                </a:lnTo>
                <a:lnTo>
                  <a:pt x="1869235" y="171843"/>
                </a:lnTo>
                <a:lnTo>
                  <a:pt x="1824998" y="148193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38702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8" y="125578"/>
                </a:lnTo>
                <a:lnTo>
                  <a:pt x="1824994" y="148194"/>
                </a:lnTo>
                <a:lnTo>
                  <a:pt x="1869232" y="171845"/>
                </a:lnTo>
                <a:lnTo>
                  <a:pt x="1907572" y="196402"/>
                </a:lnTo>
                <a:lnTo>
                  <a:pt x="1940013" y="221735"/>
                </a:lnTo>
                <a:lnTo>
                  <a:pt x="1987201" y="274214"/>
                </a:lnTo>
                <a:lnTo>
                  <a:pt x="2010794" y="328246"/>
                </a:lnTo>
                <a:lnTo>
                  <a:pt x="2013743" y="355520"/>
                </a:lnTo>
                <a:lnTo>
                  <a:pt x="2010794" y="382795"/>
                </a:lnTo>
                <a:lnTo>
                  <a:pt x="1987201" y="436827"/>
                </a:lnTo>
                <a:lnTo>
                  <a:pt x="1940013" y="489305"/>
                </a:lnTo>
                <a:lnTo>
                  <a:pt x="1907572" y="514639"/>
                </a:lnTo>
                <a:lnTo>
                  <a:pt x="1869232" y="539196"/>
                </a:lnTo>
                <a:lnTo>
                  <a:pt x="1824994" y="562847"/>
                </a:lnTo>
                <a:lnTo>
                  <a:pt x="1774858" y="585463"/>
                </a:lnTo>
                <a:lnTo>
                  <a:pt x="1718823" y="606914"/>
                </a:lnTo>
                <a:lnTo>
                  <a:pt x="1658072" y="626702"/>
                </a:lnTo>
                <a:lnTo>
                  <a:pt x="1594023" y="644408"/>
                </a:lnTo>
                <a:lnTo>
                  <a:pt x="1527043" y="660030"/>
                </a:lnTo>
                <a:lnTo>
                  <a:pt x="1457497" y="673570"/>
                </a:lnTo>
                <a:lnTo>
                  <a:pt x="1385752" y="685026"/>
                </a:lnTo>
                <a:lnTo>
                  <a:pt x="1312175" y="694400"/>
                </a:lnTo>
                <a:lnTo>
                  <a:pt x="1237132" y="701690"/>
                </a:lnTo>
                <a:lnTo>
                  <a:pt x="1160989" y="706898"/>
                </a:lnTo>
                <a:lnTo>
                  <a:pt x="1084114" y="710022"/>
                </a:lnTo>
                <a:lnTo>
                  <a:pt x="1006871" y="711064"/>
                </a:lnTo>
                <a:lnTo>
                  <a:pt x="929629" y="710022"/>
                </a:lnTo>
                <a:lnTo>
                  <a:pt x="852753" y="706898"/>
                </a:lnTo>
                <a:lnTo>
                  <a:pt x="776609" y="701690"/>
                </a:lnTo>
                <a:lnTo>
                  <a:pt x="701564" y="694400"/>
                </a:lnTo>
                <a:lnTo>
                  <a:pt x="627985" y="685026"/>
                </a:lnTo>
                <a:lnTo>
                  <a:pt x="556238" y="673570"/>
                </a:lnTo>
                <a:lnTo>
                  <a:pt x="486689" y="660030"/>
                </a:lnTo>
                <a:lnTo>
                  <a:pt x="419705" y="644408"/>
                </a:lnTo>
                <a:lnTo>
                  <a:pt x="355652" y="626702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52" y="84343"/>
                </a:lnTo>
                <a:lnTo>
                  <a:pt x="419705" y="66641"/>
                </a:lnTo>
                <a:lnTo>
                  <a:pt x="486689" y="51022"/>
                </a:lnTo>
                <a:lnTo>
                  <a:pt x="556238" y="37485"/>
                </a:lnTo>
                <a:lnTo>
                  <a:pt x="627985" y="26031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1"/>
                </a:lnTo>
                <a:lnTo>
                  <a:pt x="1457497" y="37485"/>
                </a:lnTo>
                <a:lnTo>
                  <a:pt x="1527043" y="51022"/>
                </a:lnTo>
                <a:lnTo>
                  <a:pt x="1594023" y="66641"/>
                </a:lnTo>
                <a:lnTo>
                  <a:pt x="1658072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507646" y="4573631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238701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9"/>
                </a:lnTo>
                <a:lnTo>
                  <a:pt x="2948" y="328239"/>
                </a:lnTo>
                <a:lnTo>
                  <a:pt x="0" y="355512"/>
                </a:lnTo>
                <a:lnTo>
                  <a:pt x="2948" y="382786"/>
                </a:lnTo>
                <a:lnTo>
                  <a:pt x="26540" y="436817"/>
                </a:lnTo>
                <a:lnTo>
                  <a:pt x="73723" y="489296"/>
                </a:lnTo>
                <a:lnTo>
                  <a:pt x="106161" y="514629"/>
                </a:lnTo>
                <a:lnTo>
                  <a:pt x="144498" y="539187"/>
                </a:lnTo>
                <a:lnTo>
                  <a:pt x="188732" y="562839"/>
                </a:lnTo>
                <a:lnTo>
                  <a:pt x="238864" y="585457"/>
                </a:lnTo>
                <a:lnTo>
                  <a:pt x="294893" y="606910"/>
                </a:lnTo>
                <a:lnTo>
                  <a:pt x="355648" y="626694"/>
                </a:lnTo>
                <a:lnTo>
                  <a:pt x="419700" y="644395"/>
                </a:lnTo>
                <a:lnTo>
                  <a:pt x="486683" y="660015"/>
                </a:lnTo>
                <a:lnTo>
                  <a:pt x="556231" y="673551"/>
                </a:lnTo>
                <a:lnTo>
                  <a:pt x="627977" y="685005"/>
                </a:lnTo>
                <a:lnTo>
                  <a:pt x="701555" y="694377"/>
                </a:lnTo>
                <a:lnTo>
                  <a:pt x="776599" y="701665"/>
                </a:lnTo>
                <a:lnTo>
                  <a:pt x="852742" y="706872"/>
                </a:lnTo>
                <a:lnTo>
                  <a:pt x="929618" y="709996"/>
                </a:lnTo>
                <a:lnTo>
                  <a:pt x="1006861" y="711037"/>
                </a:lnTo>
                <a:lnTo>
                  <a:pt x="1084103" y="709996"/>
                </a:lnTo>
                <a:lnTo>
                  <a:pt x="1160979" y="706872"/>
                </a:lnTo>
                <a:lnTo>
                  <a:pt x="1237122" y="701665"/>
                </a:lnTo>
                <a:lnTo>
                  <a:pt x="1312166" y="694377"/>
                </a:lnTo>
                <a:lnTo>
                  <a:pt x="1385744" y="685005"/>
                </a:lnTo>
                <a:lnTo>
                  <a:pt x="1457490" y="673551"/>
                </a:lnTo>
                <a:lnTo>
                  <a:pt x="1527038" y="660015"/>
                </a:lnTo>
                <a:lnTo>
                  <a:pt x="1594021" y="644395"/>
                </a:lnTo>
                <a:lnTo>
                  <a:pt x="1658073" y="626694"/>
                </a:lnTo>
                <a:lnTo>
                  <a:pt x="1718828" y="606910"/>
                </a:lnTo>
                <a:lnTo>
                  <a:pt x="1774862" y="585457"/>
                </a:lnTo>
                <a:lnTo>
                  <a:pt x="1824998" y="562839"/>
                </a:lnTo>
                <a:lnTo>
                  <a:pt x="1869235" y="539187"/>
                </a:lnTo>
                <a:lnTo>
                  <a:pt x="1907574" y="514629"/>
                </a:lnTo>
                <a:lnTo>
                  <a:pt x="1940015" y="489296"/>
                </a:lnTo>
                <a:lnTo>
                  <a:pt x="1987202" y="436817"/>
                </a:lnTo>
                <a:lnTo>
                  <a:pt x="2010795" y="382786"/>
                </a:lnTo>
                <a:lnTo>
                  <a:pt x="2013744" y="355512"/>
                </a:lnTo>
                <a:lnTo>
                  <a:pt x="2010795" y="328239"/>
                </a:lnTo>
                <a:lnTo>
                  <a:pt x="1987202" y="274209"/>
                </a:lnTo>
                <a:lnTo>
                  <a:pt x="1940015" y="221732"/>
                </a:lnTo>
                <a:lnTo>
                  <a:pt x="1907574" y="196400"/>
                </a:lnTo>
                <a:lnTo>
                  <a:pt x="1869235" y="171843"/>
                </a:lnTo>
                <a:lnTo>
                  <a:pt x="1824998" y="148193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38702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50"/>
                </a:moveTo>
                <a:lnTo>
                  <a:pt x="1774858" y="125600"/>
                </a:lnTo>
                <a:lnTo>
                  <a:pt x="1824994" y="148216"/>
                </a:lnTo>
                <a:lnTo>
                  <a:pt x="1869232" y="171866"/>
                </a:lnTo>
                <a:lnTo>
                  <a:pt x="1907572" y="196421"/>
                </a:lnTo>
                <a:lnTo>
                  <a:pt x="1940013" y="221753"/>
                </a:lnTo>
                <a:lnTo>
                  <a:pt x="1987201" y="274228"/>
                </a:lnTo>
                <a:lnTo>
                  <a:pt x="2010794" y="328256"/>
                </a:lnTo>
                <a:lnTo>
                  <a:pt x="2013743" y="355529"/>
                </a:lnTo>
                <a:lnTo>
                  <a:pt x="2010794" y="382801"/>
                </a:lnTo>
                <a:lnTo>
                  <a:pt x="1987201" y="436829"/>
                </a:lnTo>
                <a:lnTo>
                  <a:pt x="1940013" y="489305"/>
                </a:lnTo>
                <a:lnTo>
                  <a:pt x="1907572" y="514638"/>
                </a:lnTo>
                <a:lnTo>
                  <a:pt x="1869232" y="539194"/>
                </a:lnTo>
                <a:lnTo>
                  <a:pt x="1824994" y="562845"/>
                </a:lnTo>
                <a:lnTo>
                  <a:pt x="1774858" y="585460"/>
                </a:lnTo>
                <a:lnTo>
                  <a:pt x="1718823" y="606912"/>
                </a:lnTo>
                <a:lnTo>
                  <a:pt x="1658072" y="626697"/>
                </a:lnTo>
                <a:lnTo>
                  <a:pt x="1594023" y="644399"/>
                </a:lnTo>
                <a:lnTo>
                  <a:pt x="1527043" y="660018"/>
                </a:lnTo>
                <a:lnTo>
                  <a:pt x="1457497" y="673555"/>
                </a:lnTo>
                <a:lnTo>
                  <a:pt x="1385752" y="685009"/>
                </a:lnTo>
                <a:lnTo>
                  <a:pt x="1312175" y="694381"/>
                </a:lnTo>
                <a:lnTo>
                  <a:pt x="1237132" y="701670"/>
                </a:lnTo>
                <a:lnTo>
                  <a:pt x="1160989" y="706877"/>
                </a:lnTo>
                <a:lnTo>
                  <a:pt x="1084114" y="710000"/>
                </a:lnTo>
                <a:lnTo>
                  <a:pt x="1006871" y="711042"/>
                </a:lnTo>
                <a:lnTo>
                  <a:pt x="929629" y="710000"/>
                </a:lnTo>
                <a:lnTo>
                  <a:pt x="852753" y="706877"/>
                </a:lnTo>
                <a:lnTo>
                  <a:pt x="776609" y="701670"/>
                </a:lnTo>
                <a:lnTo>
                  <a:pt x="701564" y="694381"/>
                </a:lnTo>
                <a:lnTo>
                  <a:pt x="627985" y="685009"/>
                </a:lnTo>
                <a:lnTo>
                  <a:pt x="556238" y="673555"/>
                </a:lnTo>
                <a:lnTo>
                  <a:pt x="486689" y="660018"/>
                </a:lnTo>
                <a:lnTo>
                  <a:pt x="419705" y="644399"/>
                </a:lnTo>
                <a:lnTo>
                  <a:pt x="355652" y="626697"/>
                </a:lnTo>
                <a:lnTo>
                  <a:pt x="294897" y="606912"/>
                </a:lnTo>
                <a:lnTo>
                  <a:pt x="238867" y="585460"/>
                </a:lnTo>
                <a:lnTo>
                  <a:pt x="188734" y="562845"/>
                </a:lnTo>
                <a:lnTo>
                  <a:pt x="144499" y="539194"/>
                </a:lnTo>
                <a:lnTo>
                  <a:pt x="106163" y="514638"/>
                </a:lnTo>
                <a:lnTo>
                  <a:pt x="73724" y="489305"/>
                </a:lnTo>
                <a:lnTo>
                  <a:pt x="26540" y="436829"/>
                </a:lnTo>
                <a:lnTo>
                  <a:pt x="2948" y="382801"/>
                </a:lnTo>
                <a:lnTo>
                  <a:pt x="0" y="355529"/>
                </a:lnTo>
                <a:lnTo>
                  <a:pt x="2948" y="328256"/>
                </a:lnTo>
                <a:lnTo>
                  <a:pt x="26540" y="274228"/>
                </a:lnTo>
                <a:lnTo>
                  <a:pt x="73724" y="221753"/>
                </a:lnTo>
                <a:lnTo>
                  <a:pt x="106163" y="196421"/>
                </a:lnTo>
                <a:lnTo>
                  <a:pt x="144499" y="171866"/>
                </a:lnTo>
                <a:lnTo>
                  <a:pt x="188734" y="148216"/>
                </a:lnTo>
                <a:lnTo>
                  <a:pt x="238867" y="125600"/>
                </a:lnTo>
                <a:lnTo>
                  <a:pt x="294897" y="104150"/>
                </a:lnTo>
                <a:lnTo>
                  <a:pt x="355652" y="84361"/>
                </a:lnTo>
                <a:lnTo>
                  <a:pt x="419705" y="66656"/>
                </a:lnTo>
                <a:lnTo>
                  <a:pt x="486689" y="51033"/>
                </a:lnTo>
                <a:lnTo>
                  <a:pt x="556238" y="37494"/>
                </a:lnTo>
                <a:lnTo>
                  <a:pt x="627985" y="26037"/>
                </a:lnTo>
                <a:lnTo>
                  <a:pt x="701564" y="16664"/>
                </a:lnTo>
                <a:lnTo>
                  <a:pt x="776609" y="9373"/>
                </a:lnTo>
                <a:lnTo>
                  <a:pt x="852753" y="4166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6"/>
                </a:lnTo>
                <a:lnTo>
                  <a:pt x="1237132" y="9373"/>
                </a:lnTo>
                <a:lnTo>
                  <a:pt x="1312175" y="16664"/>
                </a:lnTo>
                <a:lnTo>
                  <a:pt x="1385752" y="26037"/>
                </a:lnTo>
                <a:lnTo>
                  <a:pt x="1457497" y="37494"/>
                </a:lnTo>
                <a:lnTo>
                  <a:pt x="1527043" y="51033"/>
                </a:lnTo>
                <a:lnTo>
                  <a:pt x="1594023" y="66656"/>
                </a:lnTo>
                <a:lnTo>
                  <a:pt x="1658072" y="84361"/>
                </a:lnTo>
                <a:lnTo>
                  <a:pt x="1718823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507646" y="6410484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26120" y="2818270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92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9259" y="281827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844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85887" y="277561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45578" y="3173806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453007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45578" y="3804574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45593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02946" y="414672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76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45578" y="501066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471653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45578" y="5660075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437284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02946" y="598358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76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38701" y="7607441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2"/>
                </a:lnTo>
                <a:lnTo>
                  <a:pt x="556231" y="37486"/>
                </a:lnTo>
                <a:lnTo>
                  <a:pt x="486683" y="51023"/>
                </a:lnTo>
                <a:lnTo>
                  <a:pt x="419700" y="66642"/>
                </a:lnTo>
                <a:lnTo>
                  <a:pt x="355648" y="84344"/>
                </a:lnTo>
                <a:lnTo>
                  <a:pt x="294893" y="104129"/>
                </a:lnTo>
                <a:lnTo>
                  <a:pt x="238864" y="125580"/>
                </a:lnTo>
                <a:lnTo>
                  <a:pt x="188732" y="148196"/>
                </a:lnTo>
                <a:lnTo>
                  <a:pt x="144498" y="171847"/>
                </a:lnTo>
                <a:lnTo>
                  <a:pt x="106161" y="196404"/>
                </a:lnTo>
                <a:lnTo>
                  <a:pt x="73723" y="221737"/>
                </a:lnTo>
                <a:lnTo>
                  <a:pt x="26540" y="274214"/>
                </a:lnTo>
                <a:lnTo>
                  <a:pt x="2948" y="328244"/>
                </a:lnTo>
                <a:lnTo>
                  <a:pt x="0" y="355517"/>
                </a:lnTo>
                <a:lnTo>
                  <a:pt x="2948" y="382791"/>
                </a:lnTo>
                <a:lnTo>
                  <a:pt x="26540" y="436821"/>
                </a:lnTo>
                <a:lnTo>
                  <a:pt x="73723" y="489298"/>
                </a:lnTo>
                <a:lnTo>
                  <a:pt x="106161" y="514631"/>
                </a:lnTo>
                <a:lnTo>
                  <a:pt x="144498" y="539188"/>
                </a:lnTo>
                <a:lnTo>
                  <a:pt x="188732" y="562839"/>
                </a:lnTo>
                <a:lnTo>
                  <a:pt x="238864" y="585455"/>
                </a:lnTo>
                <a:lnTo>
                  <a:pt x="294893" y="606906"/>
                </a:lnTo>
                <a:lnTo>
                  <a:pt x="355648" y="626690"/>
                </a:lnTo>
                <a:lnTo>
                  <a:pt x="419700" y="644392"/>
                </a:lnTo>
                <a:lnTo>
                  <a:pt x="486683" y="660012"/>
                </a:lnTo>
                <a:lnTo>
                  <a:pt x="556231" y="673549"/>
                </a:lnTo>
                <a:lnTo>
                  <a:pt x="627977" y="685003"/>
                </a:lnTo>
                <a:lnTo>
                  <a:pt x="701555" y="694375"/>
                </a:lnTo>
                <a:lnTo>
                  <a:pt x="776599" y="701664"/>
                </a:lnTo>
                <a:lnTo>
                  <a:pt x="852742" y="706870"/>
                </a:lnTo>
                <a:lnTo>
                  <a:pt x="929618" y="709994"/>
                </a:lnTo>
                <a:lnTo>
                  <a:pt x="1006861" y="711035"/>
                </a:lnTo>
                <a:lnTo>
                  <a:pt x="1084103" y="709994"/>
                </a:lnTo>
                <a:lnTo>
                  <a:pt x="1160979" y="706870"/>
                </a:lnTo>
                <a:lnTo>
                  <a:pt x="1237122" y="701664"/>
                </a:lnTo>
                <a:lnTo>
                  <a:pt x="1312166" y="694375"/>
                </a:lnTo>
                <a:lnTo>
                  <a:pt x="1385744" y="685003"/>
                </a:lnTo>
                <a:lnTo>
                  <a:pt x="1457490" y="673549"/>
                </a:lnTo>
                <a:lnTo>
                  <a:pt x="1527038" y="660012"/>
                </a:lnTo>
                <a:lnTo>
                  <a:pt x="1594021" y="644392"/>
                </a:lnTo>
                <a:lnTo>
                  <a:pt x="1658073" y="626690"/>
                </a:lnTo>
                <a:lnTo>
                  <a:pt x="1718828" y="606906"/>
                </a:lnTo>
                <a:lnTo>
                  <a:pt x="1774862" y="585455"/>
                </a:lnTo>
                <a:lnTo>
                  <a:pt x="1824998" y="562839"/>
                </a:lnTo>
                <a:lnTo>
                  <a:pt x="1869235" y="539188"/>
                </a:lnTo>
                <a:lnTo>
                  <a:pt x="1907574" y="514631"/>
                </a:lnTo>
                <a:lnTo>
                  <a:pt x="1940015" y="489298"/>
                </a:lnTo>
                <a:lnTo>
                  <a:pt x="1987202" y="436821"/>
                </a:lnTo>
                <a:lnTo>
                  <a:pt x="2010795" y="382791"/>
                </a:lnTo>
                <a:lnTo>
                  <a:pt x="2013744" y="355517"/>
                </a:lnTo>
                <a:lnTo>
                  <a:pt x="2010795" y="328244"/>
                </a:lnTo>
                <a:lnTo>
                  <a:pt x="1987202" y="274214"/>
                </a:lnTo>
                <a:lnTo>
                  <a:pt x="1940015" y="221737"/>
                </a:lnTo>
                <a:lnTo>
                  <a:pt x="1907574" y="196404"/>
                </a:lnTo>
                <a:lnTo>
                  <a:pt x="1869235" y="171847"/>
                </a:lnTo>
                <a:lnTo>
                  <a:pt x="1824998" y="148196"/>
                </a:lnTo>
                <a:lnTo>
                  <a:pt x="1774862" y="125580"/>
                </a:lnTo>
                <a:lnTo>
                  <a:pt x="1718828" y="104129"/>
                </a:lnTo>
                <a:lnTo>
                  <a:pt x="1658073" y="84344"/>
                </a:lnTo>
                <a:lnTo>
                  <a:pt x="1594021" y="66642"/>
                </a:lnTo>
                <a:lnTo>
                  <a:pt x="1527038" y="51023"/>
                </a:lnTo>
                <a:lnTo>
                  <a:pt x="1457490" y="37486"/>
                </a:lnTo>
                <a:lnTo>
                  <a:pt x="1385744" y="26032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38702" y="760744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9"/>
                </a:moveTo>
                <a:lnTo>
                  <a:pt x="1774858" y="125580"/>
                </a:lnTo>
                <a:lnTo>
                  <a:pt x="1824994" y="148195"/>
                </a:lnTo>
                <a:lnTo>
                  <a:pt x="1869232" y="171846"/>
                </a:lnTo>
                <a:lnTo>
                  <a:pt x="1907572" y="196403"/>
                </a:lnTo>
                <a:lnTo>
                  <a:pt x="1940013" y="221735"/>
                </a:lnTo>
                <a:lnTo>
                  <a:pt x="1987201" y="274213"/>
                </a:lnTo>
                <a:lnTo>
                  <a:pt x="2010794" y="328243"/>
                </a:lnTo>
                <a:lnTo>
                  <a:pt x="2013743" y="355516"/>
                </a:lnTo>
                <a:lnTo>
                  <a:pt x="2010794" y="382790"/>
                </a:lnTo>
                <a:lnTo>
                  <a:pt x="1987201" y="436820"/>
                </a:lnTo>
                <a:lnTo>
                  <a:pt x="1940013" y="489297"/>
                </a:lnTo>
                <a:lnTo>
                  <a:pt x="1907572" y="514630"/>
                </a:lnTo>
                <a:lnTo>
                  <a:pt x="1869232" y="539187"/>
                </a:lnTo>
                <a:lnTo>
                  <a:pt x="1824994" y="562837"/>
                </a:lnTo>
                <a:lnTo>
                  <a:pt x="1774858" y="585453"/>
                </a:lnTo>
                <a:lnTo>
                  <a:pt x="1718823" y="606904"/>
                </a:lnTo>
                <a:lnTo>
                  <a:pt x="1658072" y="626688"/>
                </a:lnTo>
                <a:lnTo>
                  <a:pt x="1594023" y="644390"/>
                </a:lnTo>
                <a:lnTo>
                  <a:pt x="1527043" y="660010"/>
                </a:lnTo>
                <a:lnTo>
                  <a:pt x="1457497" y="673547"/>
                </a:lnTo>
                <a:lnTo>
                  <a:pt x="1385752" y="685001"/>
                </a:lnTo>
                <a:lnTo>
                  <a:pt x="1312175" y="694373"/>
                </a:lnTo>
                <a:lnTo>
                  <a:pt x="1237132" y="701662"/>
                </a:lnTo>
                <a:lnTo>
                  <a:pt x="1160989" y="706868"/>
                </a:lnTo>
                <a:lnTo>
                  <a:pt x="1084114" y="709992"/>
                </a:lnTo>
                <a:lnTo>
                  <a:pt x="1006871" y="711033"/>
                </a:lnTo>
                <a:lnTo>
                  <a:pt x="929629" y="709992"/>
                </a:lnTo>
                <a:lnTo>
                  <a:pt x="852753" y="706868"/>
                </a:lnTo>
                <a:lnTo>
                  <a:pt x="776609" y="701662"/>
                </a:lnTo>
                <a:lnTo>
                  <a:pt x="701564" y="694373"/>
                </a:lnTo>
                <a:lnTo>
                  <a:pt x="627985" y="685001"/>
                </a:lnTo>
                <a:lnTo>
                  <a:pt x="556238" y="673547"/>
                </a:lnTo>
                <a:lnTo>
                  <a:pt x="486689" y="660010"/>
                </a:lnTo>
                <a:lnTo>
                  <a:pt x="419705" y="644390"/>
                </a:lnTo>
                <a:lnTo>
                  <a:pt x="355652" y="626688"/>
                </a:lnTo>
                <a:lnTo>
                  <a:pt x="294897" y="606904"/>
                </a:lnTo>
                <a:lnTo>
                  <a:pt x="238867" y="585453"/>
                </a:lnTo>
                <a:lnTo>
                  <a:pt x="188734" y="562837"/>
                </a:lnTo>
                <a:lnTo>
                  <a:pt x="144499" y="539187"/>
                </a:lnTo>
                <a:lnTo>
                  <a:pt x="106163" y="514630"/>
                </a:lnTo>
                <a:lnTo>
                  <a:pt x="73724" y="489297"/>
                </a:lnTo>
                <a:lnTo>
                  <a:pt x="26540" y="436820"/>
                </a:lnTo>
                <a:lnTo>
                  <a:pt x="2948" y="382790"/>
                </a:lnTo>
                <a:lnTo>
                  <a:pt x="0" y="355516"/>
                </a:lnTo>
                <a:lnTo>
                  <a:pt x="2948" y="328243"/>
                </a:lnTo>
                <a:lnTo>
                  <a:pt x="26540" y="274213"/>
                </a:lnTo>
                <a:lnTo>
                  <a:pt x="73724" y="221735"/>
                </a:lnTo>
                <a:lnTo>
                  <a:pt x="106163" y="196403"/>
                </a:lnTo>
                <a:lnTo>
                  <a:pt x="144499" y="171846"/>
                </a:lnTo>
                <a:lnTo>
                  <a:pt x="188734" y="148195"/>
                </a:lnTo>
                <a:lnTo>
                  <a:pt x="238867" y="125580"/>
                </a:lnTo>
                <a:lnTo>
                  <a:pt x="294897" y="104129"/>
                </a:lnTo>
                <a:lnTo>
                  <a:pt x="355652" y="84345"/>
                </a:lnTo>
                <a:lnTo>
                  <a:pt x="419705" y="66642"/>
                </a:lnTo>
                <a:lnTo>
                  <a:pt x="486689" y="51023"/>
                </a:lnTo>
                <a:lnTo>
                  <a:pt x="556238" y="37486"/>
                </a:lnTo>
                <a:lnTo>
                  <a:pt x="627985" y="26032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2"/>
                </a:lnTo>
                <a:lnTo>
                  <a:pt x="1457497" y="37486"/>
                </a:lnTo>
                <a:lnTo>
                  <a:pt x="1527043" y="51023"/>
                </a:lnTo>
                <a:lnTo>
                  <a:pt x="1594023" y="66642"/>
                </a:lnTo>
                <a:lnTo>
                  <a:pt x="1658072" y="84345"/>
                </a:lnTo>
                <a:lnTo>
                  <a:pt x="1718823" y="104129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963018" y="7881450"/>
            <a:ext cx="5651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Instance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245578" y="68475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27317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45578" y="729844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879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02946" y="745456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64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890590" y="1653199"/>
            <a:ext cx="71056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0" dirty="0">
                <a:latin typeface="Arial"/>
                <a:cs typeface="Arial"/>
              </a:rPr>
              <a:t>Phase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245578" y="831848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40">
                <a:moveTo>
                  <a:pt x="0" y="357949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45578" y="8854202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22954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02946" y="8969978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64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263662" y="8773513"/>
            <a:ext cx="9912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initializer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called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91869" y="6160172"/>
            <a:ext cx="1338580" cy="664210"/>
          </a:xfrm>
          <a:custGeom>
            <a:avLst/>
            <a:gdLst/>
            <a:ahLst/>
            <a:cxnLst/>
            <a:rect l="l" t="t" r="r" b="b"/>
            <a:pathLst>
              <a:path w="1338579" h="664209">
                <a:moveTo>
                  <a:pt x="0" y="663631"/>
                </a:moveTo>
                <a:lnTo>
                  <a:pt x="1338535" y="663631"/>
                </a:lnTo>
                <a:lnTo>
                  <a:pt x="1338535" y="0"/>
                </a:lnTo>
                <a:lnTo>
                  <a:pt x="0" y="0"/>
                </a:lnTo>
                <a:lnTo>
                  <a:pt x="0" y="66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900960" y="6161614"/>
            <a:ext cx="132080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designated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conﬁrms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that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sto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5" dirty="0">
                <a:latin typeface="Arial"/>
                <a:cs typeface="Arial"/>
              </a:rPr>
              <a:t>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have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92749" y="5470732"/>
            <a:ext cx="2819400" cy="177800"/>
          </a:xfrm>
          <a:custGeom>
            <a:avLst/>
            <a:gdLst/>
            <a:ahLst/>
            <a:cxnLst/>
            <a:rect l="l" t="t" r="r" b="b"/>
            <a:pathLst>
              <a:path w="2819400" h="177800">
                <a:moveTo>
                  <a:pt x="0" y="177760"/>
                </a:moveTo>
                <a:lnTo>
                  <a:pt x="2819232" y="177760"/>
                </a:lnTo>
                <a:lnTo>
                  <a:pt x="2819232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182343" y="5478087"/>
            <a:ext cx="284035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designated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hands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o</a:t>
            </a:r>
            <a:r>
              <a:rPr sz="1100" spc="-465" dirty="0">
                <a:latin typeface="Arial"/>
                <a:cs typeface="Arial"/>
              </a:rPr>
              <a:t>ﬀ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supe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831104" y="2729391"/>
            <a:ext cx="995044" cy="177800"/>
          </a:xfrm>
          <a:custGeom>
            <a:avLst/>
            <a:gdLst/>
            <a:ahLst/>
            <a:cxnLst/>
            <a:rect l="l" t="t" r="r" b="b"/>
            <a:pathLst>
              <a:path w="995045" h="177800">
                <a:moveTo>
                  <a:pt x="0" y="177760"/>
                </a:moveTo>
                <a:lnTo>
                  <a:pt x="995016" y="177760"/>
                </a:lnTo>
                <a:lnTo>
                  <a:pt x="995016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822393" y="2736765"/>
            <a:ext cx="10128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self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Arial"/>
                <a:cs typeface="Arial"/>
              </a:rPr>
              <a:t>now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usable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676023" y="3634198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76023" y="5489683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82916" y="7120687"/>
            <a:ext cx="1125855" cy="177800"/>
          </a:xfrm>
          <a:custGeom>
            <a:avLst/>
            <a:gdLst/>
            <a:ahLst/>
            <a:cxnLst/>
            <a:rect l="l" t="t" r="r" b="b"/>
            <a:pathLst>
              <a:path w="1125854" h="177800">
                <a:moveTo>
                  <a:pt x="0" y="177760"/>
                </a:moveTo>
                <a:lnTo>
                  <a:pt x="1125318" y="177760"/>
                </a:lnTo>
                <a:lnTo>
                  <a:pt x="112531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676023" y="7128073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739282" y="8683811"/>
            <a:ext cx="10128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</a:t>
            </a:r>
            <a:r>
              <a:rPr sz="1100" spc="5" dirty="0">
                <a:latin typeface="Arial"/>
                <a:cs typeface="Arial"/>
              </a:rPr>
              <a:t>eady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for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usage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493056" y="4566238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0347" y="4573631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539630" y="3637939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526918" y="3645324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476902" y="2729391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464193" y="2736765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11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bequeathed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0" dirty="0"/>
              <a:t>subclasses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b</a:t>
            </a:r>
            <a:r>
              <a:rPr spc="-200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</a:t>
            </a:r>
            <a:r>
              <a:rPr spc="-55" dirty="0"/>
              <a:t>f</a:t>
            </a:r>
            <a:r>
              <a:rPr spc="-100" dirty="0"/>
              <a:t>ault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0" dirty="0"/>
              <a:t>inheriting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still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possible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under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cer</a:t>
            </a:r>
            <a:r>
              <a:rPr spc="100" dirty="0"/>
              <a:t>t</a:t>
            </a:r>
            <a:r>
              <a:rPr spc="-105" dirty="0"/>
              <a:t>ain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30" dirty="0"/>
              <a:t>conditions:</a:t>
            </a:r>
          </a:p>
          <a:p>
            <a:pPr marL="831850" marR="321310" indent="-444500">
              <a:lnSpc>
                <a:spcPct val="155100"/>
              </a:lnSpc>
              <a:buFont typeface="Book Antiqua"/>
              <a:buAutoNum type="arabicPeriod"/>
              <a:tabLst>
                <a:tab pos="831850" algn="l"/>
              </a:tabLst>
            </a:pPr>
            <a:r>
              <a:rPr spc="-120" dirty="0"/>
              <a:t>if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subclass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25" dirty="0"/>
              <a:t>defines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0" dirty="0"/>
              <a:t>no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0" dirty="0"/>
              <a:t>own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85" dirty="0"/>
              <a:t>ers,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10" dirty="0"/>
              <a:t>superclas</a:t>
            </a:r>
            <a:r>
              <a:rPr spc="100" dirty="0"/>
              <a:t>s</a:t>
            </a:r>
            <a:r>
              <a:rPr dirty="0"/>
              <a:t>’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inherited</a:t>
            </a:r>
          </a:p>
          <a:p>
            <a:pPr marL="831850" marR="668655" indent="-444500">
              <a:lnSpc>
                <a:spcPct val="155100"/>
              </a:lnSpc>
              <a:buFont typeface="Book Antiqua"/>
              <a:buAutoNum type="arabicPeriod"/>
              <a:tabLst>
                <a:tab pos="831850" algn="l"/>
              </a:tabLst>
            </a:pPr>
            <a:r>
              <a:rPr spc="-120" dirty="0"/>
              <a:t>if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subclass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4" dirty="0"/>
              <a:t>pr</a:t>
            </a:r>
            <a:r>
              <a:rPr spc="-190" dirty="0"/>
              <a:t>o</a:t>
            </a:r>
            <a:r>
              <a:rPr spc="-35" dirty="0"/>
              <a:t>vides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40" dirty="0"/>
              <a:t>superclass,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it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inherits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i="1" spc="-35" dirty="0">
                <a:latin typeface="Calibri"/>
                <a:cs typeface="Calibri"/>
              </a:rPr>
              <a:t>all</a:t>
            </a:r>
            <a:r>
              <a:rPr i="1" spc="85" dirty="0">
                <a:latin typeface="Times New Roman"/>
                <a:cs typeface="Times New Roman"/>
              </a:rPr>
              <a:t> </a:t>
            </a:r>
            <a:r>
              <a:rPr spc="30" dirty="0"/>
              <a:t>co</a:t>
            </a:r>
            <a:r>
              <a:rPr spc="-30" dirty="0"/>
              <a:t>n</a:t>
            </a:r>
            <a:r>
              <a:rPr spc="-285" dirty="0"/>
              <a:t>v</a:t>
            </a:r>
            <a:r>
              <a:rPr spc="60" dirty="0"/>
              <a:t>enience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40" dirty="0"/>
              <a:t>superclass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301" y="7385174"/>
            <a:ext cx="98037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30" dirty="0">
                <a:latin typeface="Book Antiqua"/>
                <a:cs typeface="Book Antiqua"/>
              </a:rPr>
              <a:t>hi</a:t>
            </a:r>
            <a:r>
              <a:rPr sz="3200" spc="-10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through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Book Antiqua"/>
                <a:cs typeface="Book Antiqua"/>
              </a:rPr>
              <a:t>1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155" dirty="0">
                <a:latin typeface="Book Antiqua"/>
                <a:cs typeface="Book Antiqua"/>
              </a:rPr>
              <a:t>viding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custom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implemen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according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definition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35" dirty="0"/>
              <a:t>Automatic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6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2809547" y="4597714"/>
            <a:ext cx="88874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6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unctions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5" dirty="0">
                <a:solidFill>
                  <a:srgbClr val="53585F"/>
                </a:solidFill>
                <a:latin typeface="Calibri"/>
                <a:cs typeface="Calibri"/>
              </a:rPr>
              <a:t>Methods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0" dirty="0">
                <a:solidFill>
                  <a:srgbClr val="53585F"/>
                </a:solidFill>
                <a:latin typeface="Calibri"/>
                <a:cs typeface="Calibri"/>
              </a:rPr>
              <a:t>Closures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07003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45" dirty="0">
                <a:latin typeface="Book Antiqua"/>
                <a:cs typeface="Book Antiqua"/>
              </a:rPr>
              <a:t>used,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needs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modify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outside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</a:t>
            </a:r>
            <a:r>
              <a:rPr sz="3200" spc="-275" dirty="0">
                <a:latin typeface="Book Antiqua"/>
                <a:cs typeface="Book Antiqua"/>
              </a:rPr>
              <a:t>n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scope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passed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inout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parameters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1" y="4727418"/>
            <a:ext cx="257683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ants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literals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6240453"/>
            <a:ext cx="314896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40" dirty="0">
                <a:latin typeface="Book Antiqua"/>
                <a:cs typeface="Book Antiqua"/>
              </a:rPr>
              <a:t>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modified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4334">
              <a:lnSpc>
                <a:spcPct val="100000"/>
              </a:lnSpc>
            </a:pPr>
            <a:r>
              <a:rPr spc="245" dirty="0"/>
              <a:t>Inout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00" dirty="0"/>
              <a:t>P</a:t>
            </a:r>
            <a:r>
              <a:rPr spc="295" dirty="0"/>
              <a:t>arameter</a:t>
            </a:r>
          </a:p>
        </p:txBody>
      </p:sp>
      <p:sp>
        <p:nvSpPr>
          <p:cNvPr id="10" name="object 10"/>
          <p:cNvSpPr/>
          <p:nvPr/>
        </p:nvSpPr>
        <p:spPr>
          <a:xfrm>
            <a:off x="5374964" y="4769976"/>
            <a:ext cx="6720205" cy="3413760"/>
          </a:xfrm>
          <a:custGeom>
            <a:avLst/>
            <a:gdLst/>
            <a:ahLst/>
            <a:cxnLst/>
            <a:rect l="l" t="t" r="r" b="b"/>
            <a:pathLst>
              <a:path w="6720205" h="3413759">
                <a:moveTo>
                  <a:pt x="17404" y="3383279"/>
                </a:moveTo>
                <a:lnTo>
                  <a:pt x="4754" y="3383279"/>
                </a:lnTo>
                <a:lnTo>
                  <a:pt x="3444" y="3413759"/>
                </a:lnTo>
                <a:lnTo>
                  <a:pt x="17586" y="3413759"/>
                </a:lnTo>
                <a:lnTo>
                  <a:pt x="17404" y="3383279"/>
                </a:lnTo>
                <a:close/>
              </a:path>
              <a:path w="6720205" h="3413759">
                <a:moveTo>
                  <a:pt x="23164" y="3383279"/>
                </a:moveTo>
                <a:lnTo>
                  <a:pt x="21579" y="3383279"/>
                </a:lnTo>
                <a:lnTo>
                  <a:pt x="17739" y="3413759"/>
                </a:lnTo>
                <a:lnTo>
                  <a:pt x="23835" y="3413759"/>
                </a:lnTo>
                <a:lnTo>
                  <a:pt x="23164" y="3383279"/>
                </a:lnTo>
                <a:close/>
              </a:path>
              <a:path w="6720205" h="3413759">
                <a:moveTo>
                  <a:pt x="6693651" y="3383279"/>
                </a:moveTo>
                <a:lnTo>
                  <a:pt x="6695693" y="3413759"/>
                </a:lnTo>
                <a:lnTo>
                  <a:pt x="6693651" y="3383279"/>
                </a:lnTo>
                <a:close/>
              </a:path>
              <a:path w="6720205" h="3413759">
                <a:moveTo>
                  <a:pt x="6713372" y="3383279"/>
                </a:moveTo>
                <a:lnTo>
                  <a:pt x="6698772" y="3383279"/>
                </a:lnTo>
                <a:lnTo>
                  <a:pt x="6700296" y="3413759"/>
                </a:lnTo>
                <a:lnTo>
                  <a:pt x="6714682" y="3413759"/>
                </a:lnTo>
                <a:lnTo>
                  <a:pt x="6713372" y="3383279"/>
                </a:lnTo>
                <a:close/>
              </a:path>
              <a:path w="6720205" h="3413759">
                <a:moveTo>
                  <a:pt x="3687" y="3378054"/>
                </a:moveTo>
                <a:lnTo>
                  <a:pt x="2621" y="3383279"/>
                </a:lnTo>
                <a:lnTo>
                  <a:pt x="3535" y="3383279"/>
                </a:lnTo>
                <a:lnTo>
                  <a:pt x="3687" y="3378054"/>
                </a:lnTo>
                <a:close/>
              </a:path>
              <a:path w="6720205" h="3413759">
                <a:moveTo>
                  <a:pt x="25816" y="3352799"/>
                </a:moveTo>
                <a:lnTo>
                  <a:pt x="12953" y="3352799"/>
                </a:lnTo>
                <a:lnTo>
                  <a:pt x="13563" y="3383279"/>
                </a:lnTo>
                <a:lnTo>
                  <a:pt x="22951" y="3383279"/>
                </a:lnTo>
                <a:lnTo>
                  <a:pt x="25816" y="3352799"/>
                </a:lnTo>
                <a:close/>
              </a:path>
              <a:path w="6720205" h="3413759">
                <a:moveTo>
                  <a:pt x="6710171" y="3352799"/>
                </a:moveTo>
                <a:lnTo>
                  <a:pt x="6695023" y="3352799"/>
                </a:lnTo>
                <a:lnTo>
                  <a:pt x="6698132" y="3383279"/>
                </a:lnTo>
                <a:lnTo>
                  <a:pt x="6714500" y="3383279"/>
                </a:lnTo>
                <a:lnTo>
                  <a:pt x="6710171" y="3352799"/>
                </a:lnTo>
                <a:close/>
              </a:path>
              <a:path w="6720205" h="3413759">
                <a:moveTo>
                  <a:pt x="6715566" y="3352799"/>
                </a:moveTo>
                <a:lnTo>
                  <a:pt x="6710507" y="3352799"/>
                </a:lnTo>
                <a:lnTo>
                  <a:pt x="6716084" y="3383279"/>
                </a:lnTo>
                <a:lnTo>
                  <a:pt x="6715566" y="3352799"/>
                </a:lnTo>
                <a:close/>
              </a:path>
              <a:path w="6720205" h="3413759">
                <a:moveTo>
                  <a:pt x="15300" y="3322319"/>
                </a:moveTo>
                <a:lnTo>
                  <a:pt x="7345" y="3322319"/>
                </a:lnTo>
                <a:lnTo>
                  <a:pt x="4419" y="3352799"/>
                </a:lnTo>
                <a:lnTo>
                  <a:pt x="3687" y="3378054"/>
                </a:lnTo>
                <a:lnTo>
                  <a:pt x="8839" y="3352799"/>
                </a:lnTo>
                <a:lnTo>
                  <a:pt x="13837" y="3352799"/>
                </a:lnTo>
                <a:lnTo>
                  <a:pt x="15300" y="3322319"/>
                </a:lnTo>
                <a:close/>
              </a:path>
              <a:path w="6720205" h="3413759">
                <a:moveTo>
                  <a:pt x="6709135" y="3322319"/>
                </a:moveTo>
                <a:lnTo>
                  <a:pt x="6695541" y="3322319"/>
                </a:lnTo>
                <a:lnTo>
                  <a:pt x="6695754" y="3352799"/>
                </a:lnTo>
                <a:lnTo>
                  <a:pt x="6712366" y="3352799"/>
                </a:lnTo>
                <a:lnTo>
                  <a:pt x="6709135" y="3322319"/>
                </a:lnTo>
                <a:close/>
              </a:path>
              <a:path w="6720205" h="3413759">
                <a:moveTo>
                  <a:pt x="6709135" y="3322319"/>
                </a:moveTo>
                <a:lnTo>
                  <a:pt x="6712366" y="3352799"/>
                </a:lnTo>
                <a:lnTo>
                  <a:pt x="6714164" y="3352799"/>
                </a:lnTo>
                <a:lnTo>
                  <a:pt x="6709135" y="3322319"/>
                </a:lnTo>
                <a:close/>
              </a:path>
              <a:path w="6720205" h="3413759">
                <a:moveTo>
                  <a:pt x="6712793" y="3322319"/>
                </a:moveTo>
                <a:lnTo>
                  <a:pt x="6709135" y="3322319"/>
                </a:lnTo>
                <a:lnTo>
                  <a:pt x="6714164" y="3352799"/>
                </a:lnTo>
                <a:lnTo>
                  <a:pt x="6715140" y="3352799"/>
                </a:lnTo>
                <a:lnTo>
                  <a:pt x="6712793" y="3322319"/>
                </a:lnTo>
                <a:close/>
              </a:path>
              <a:path w="6720205" h="3413759">
                <a:moveTo>
                  <a:pt x="24993" y="3291839"/>
                </a:moveTo>
                <a:lnTo>
                  <a:pt x="7376" y="3291839"/>
                </a:lnTo>
                <a:lnTo>
                  <a:pt x="7071" y="3322319"/>
                </a:lnTo>
                <a:lnTo>
                  <a:pt x="24140" y="3322319"/>
                </a:lnTo>
                <a:lnTo>
                  <a:pt x="24993" y="3291839"/>
                </a:lnTo>
                <a:close/>
              </a:path>
              <a:path w="6720205" h="3413759">
                <a:moveTo>
                  <a:pt x="6698467" y="3291839"/>
                </a:moveTo>
                <a:lnTo>
                  <a:pt x="6696242" y="3291839"/>
                </a:lnTo>
                <a:lnTo>
                  <a:pt x="6695602" y="3322319"/>
                </a:lnTo>
                <a:lnTo>
                  <a:pt x="6702795" y="3322319"/>
                </a:lnTo>
                <a:lnTo>
                  <a:pt x="6698467" y="3291839"/>
                </a:lnTo>
                <a:close/>
              </a:path>
              <a:path w="6720205" h="3413759">
                <a:moveTo>
                  <a:pt x="6713981" y="3291839"/>
                </a:moveTo>
                <a:lnTo>
                  <a:pt x="6700601" y="3291839"/>
                </a:lnTo>
                <a:lnTo>
                  <a:pt x="6702795" y="3322319"/>
                </a:lnTo>
                <a:lnTo>
                  <a:pt x="6718492" y="3322319"/>
                </a:lnTo>
                <a:lnTo>
                  <a:pt x="6713981" y="3291839"/>
                </a:lnTo>
                <a:close/>
              </a:path>
              <a:path w="6720205" h="3413759">
                <a:moveTo>
                  <a:pt x="18806" y="3261359"/>
                </a:moveTo>
                <a:lnTo>
                  <a:pt x="6035" y="3261359"/>
                </a:lnTo>
                <a:lnTo>
                  <a:pt x="3596" y="3291839"/>
                </a:lnTo>
                <a:lnTo>
                  <a:pt x="16184" y="3291839"/>
                </a:lnTo>
                <a:lnTo>
                  <a:pt x="18806" y="3261359"/>
                </a:lnTo>
                <a:close/>
              </a:path>
              <a:path w="6720205" h="3413759">
                <a:moveTo>
                  <a:pt x="6695795" y="3269398"/>
                </a:moveTo>
                <a:lnTo>
                  <a:pt x="6695907" y="3291839"/>
                </a:lnTo>
                <a:lnTo>
                  <a:pt x="6697736" y="3291839"/>
                </a:lnTo>
                <a:lnTo>
                  <a:pt x="6697288" y="3284957"/>
                </a:lnTo>
                <a:lnTo>
                  <a:pt x="6695795" y="3269398"/>
                </a:lnTo>
                <a:close/>
              </a:path>
              <a:path w="6720205" h="3413759">
                <a:moveTo>
                  <a:pt x="6709714" y="3261359"/>
                </a:moveTo>
                <a:lnTo>
                  <a:pt x="6695754" y="3261359"/>
                </a:lnTo>
                <a:lnTo>
                  <a:pt x="6697288" y="3284957"/>
                </a:lnTo>
                <a:lnTo>
                  <a:pt x="6697949" y="3291839"/>
                </a:lnTo>
                <a:lnTo>
                  <a:pt x="6718249" y="3291839"/>
                </a:lnTo>
                <a:lnTo>
                  <a:pt x="6709714" y="3261359"/>
                </a:lnTo>
                <a:close/>
              </a:path>
              <a:path w="6720205" h="3413759">
                <a:moveTo>
                  <a:pt x="6719102" y="3261359"/>
                </a:moveTo>
                <a:lnTo>
                  <a:pt x="6716115" y="3261359"/>
                </a:lnTo>
                <a:lnTo>
                  <a:pt x="6718553" y="3291839"/>
                </a:lnTo>
                <a:lnTo>
                  <a:pt x="6719102" y="3261359"/>
                </a:lnTo>
                <a:close/>
              </a:path>
              <a:path w="6720205" h="3413759">
                <a:moveTo>
                  <a:pt x="6695754" y="3261359"/>
                </a:moveTo>
                <a:lnTo>
                  <a:pt x="6695795" y="3269398"/>
                </a:lnTo>
                <a:lnTo>
                  <a:pt x="6697288" y="3284957"/>
                </a:lnTo>
                <a:lnTo>
                  <a:pt x="6695754" y="3261359"/>
                </a:lnTo>
                <a:close/>
              </a:path>
              <a:path w="6720205" h="3413759">
                <a:moveTo>
                  <a:pt x="6695754" y="3261359"/>
                </a:moveTo>
                <a:lnTo>
                  <a:pt x="6695023" y="3261359"/>
                </a:lnTo>
                <a:lnTo>
                  <a:pt x="6695795" y="3269398"/>
                </a:lnTo>
                <a:lnTo>
                  <a:pt x="6695754" y="3261359"/>
                </a:lnTo>
                <a:close/>
              </a:path>
              <a:path w="6720205" h="3413759">
                <a:moveTo>
                  <a:pt x="15849" y="3230879"/>
                </a:moveTo>
                <a:lnTo>
                  <a:pt x="3566" y="3230879"/>
                </a:lnTo>
                <a:lnTo>
                  <a:pt x="1219" y="3261359"/>
                </a:lnTo>
                <a:lnTo>
                  <a:pt x="12953" y="3261359"/>
                </a:lnTo>
                <a:lnTo>
                  <a:pt x="15849" y="3230879"/>
                </a:lnTo>
                <a:close/>
              </a:path>
              <a:path w="6720205" h="3413759">
                <a:moveTo>
                  <a:pt x="16093" y="3230879"/>
                </a:moveTo>
                <a:lnTo>
                  <a:pt x="15849" y="3230879"/>
                </a:lnTo>
                <a:lnTo>
                  <a:pt x="12953" y="3261359"/>
                </a:lnTo>
                <a:lnTo>
                  <a:pt x="13594" y="3261359"/>
                </a:lnTo>
                <a:lnTo>
                  <a:pt x="16093" y="3230879"/>
                </a:lnTo>
                <a:close/>
              </a:path>
              <a:path w="6720205" h="3413759">
                <a:moveTo>
                  <a:pt x="23530" y="3230879"/>
                </a:moveTo>
                <a:lnTo>
                  <a:pt x="16093" y="3230879"/>
                </a:lnTo>
                <a:lnTo>
                  <a:pt x="13594" y="3261359"/>
                </a:lnTo>
                <a:lnTo>
                  <a:pt x="22341" y="3261359"/>
                </a:lnTo>
                <a:lnTo>
                  <a:pt x="23530" y="3230879"/>
                </a:lnTo>
                <a:close/>
              </a:path>
              <a:path w="6720205" h="3413759">
                <a:moveTo>
                  <a:pt x="6712335" y="3230879"/>
                </a:moveTo>
                <a:lnTo>
                  <a:pt x="6699442" y="3230879"/>
                </a:lnTo>
                <a:lnTo>
                  <a:pt x="6703527" y="3261359"/>
                </a:lnTo>
                <a:lnTo>
                  <a:pt x="6715292" y="3261359"/>
                </a:lnTo>
                <a:lnTo>
                  <a:pt x="6712335" y="3230879"/>
                </a:lnTo>
                <a:close/>
              </a:path>
              <a:path w="6720205" h="3413759">
                <a:moveTo>
                  <a:pt x="21275" y="3200399"/>
                </a:moveTo>
                <a:lnTo>
                  <a:pt x="5090" y="3200399"/>
                </a:lnTo>
                <a:lnTo>
                  <a:pt x="4236" y="3230879"/>
                </a:lnTo>
                <a:lnTo>
                  <a:pt x="16946" y="3230879"/>
                </a:lnTo>
                <a:lnTo>
                  <a:pt x="21275" y="3200399"/>
                </a:lnTo>
                <a:close/>
              </a:path>
              <a:path w="6720205" h="3413759">
                <a:moveTo>
                  <a:pt x="6707337" y="3200399"/>
                </a:moveTo>
                <a:lnTo>
                  <a:pt x="6695023" y="3200399"/>
                </a:lnTo>
                <a:lnTo>
                  <a:pt x="6695907" y="3230879"/>
                </a:lnTo>
                <a:lnTo>
                  <a:pt x="6710293" y="3230879"/>
                </a:lnTo>
                <a:lnTo>
                  <a:pt x="6707337" y="3200399"/>
                </a:lnTo>
                <a:close/>
              </a:path>
              <a:path w="6720205" h="3413759">
                <a:moveTo>
                  <a:pt x="24201" y="3169919"/>
                </a:moveTo>
                <a:lnTo>
                  <a:pt x="3627" y="3169919"/>
                </a:lnTo>
                <a:lnTo>
                  <a:pt x="4145" y="3200399"/>
                </a:lnTo>
                <a:lnTo>
                  <a:pt x="24475" y="3200399"/>
                </a:lnTo>
                <a:lnTo>
                  <a:pt x="24201" y="3169919"/>
                </a:lnTo>
                <a:close/>
              </a:path>
              <a:path w="6720205" h="3413759">
                <a:moveTo>
                  <a:pt x="6716176" y="3169919"/>
                </a:moveTo>
                <a:lnTo>
                  <a:pt x="6698833" y="3169919"/>
                </a:lnTo>
                <a:lnTo>
                  <a:pt x="6702978" y="3200399"/>
                </a:lnTo>
                <a:lnTo>
                  <a:pt x="6715292" y="3200399"/>
                </a:lnTo>
                <a:lnTo>
                  <a:pt x="6716176" y="3169919"/>
                </a:lnTo>
                <a:close/>
              </a:path>
              <a:path w="6720205" h="3413759">
                <a:moveTo>
                  <a:pt x="25024" y="3139439"/>
                </a:moveTo>
                <a:lnTo>
                  <a:pt x="5425" y="3139439"/>
                </a:lnTo>
                <a:lnTo>
                  <a:pt x="2743" y="3169919"/>
                </a:lnTo>
                <a:lnTo>
                  <a:pt x="22006" y="3169919"/>
                </a:lnTo>
                <a:lnTo>
                  <a:pt x="25024" y="3139439"/>
                </a:lnTo>
                <a:close/>
              </a:path>
              <a:path w="6720205" h="3413759">
                <a:moveTo>
                  <a:pt x="6701485" y="3139439"/>
                </a:moveTo>
                <a:lnTo>
                  <a:pt x="6696212" y="3139439"/>
                </a:lnTo>
                <a:lnTo>
                  <a:pt x="6700022" y="3169919"/>
                </a:lnTo>
                <a:lnTo>
                  <a:pt x="6703710" y="3169919"/>
                </a:lnTo>
                <a:lnTo>
                  <a:pt x="6702382" y="3143880"/>
                </a:lnTo>
                <a:lnTo>
                  <a:pt x="6701485" y="3139439"/>
                </a:lnTo>
                <a:close/>
              </a:path>
              <a:path w="6720205" h="3413759">
                <a:moveTo>
                  <a:pt x="6702382" y="3143880"/>
                </a:moveTo>
                <a:lnTo>
                  <a:pt x="6703710" y="3169919"/>
                </a:lnTo>
                <a:lnTo>
                  <a:pt x="6707642" y="3169919"/>
                </a:lnTo>
                <a:lnTo>
                  <a:pt x="6702382" y="3143880"/>
                </a:lnTo>
                <a:close/>
              </a:path>
              <a:path w="6720205" h="3413759">
                <a:moveTo>
                  <a:pt x="6712092" y="3139439"/>
                </a:moveTo>
                <a:lnTo>
                  <a:pt x="6702155" y="3139439"/>
                </a:lnTo>
                <a:lnTo>
                  <a:pt x="6702382" y="3143880"/>
                </a:lnTo>
                <a:lnTo>
                  <a:pt x="6707642" y="3169919"/>
                </a:lnTo>
                <a:lnTo>
                  <a:pt x="6714225" y="3169919"/>
                </a:lnTo>
                <a:lnTo>
                  <a:pt x="6712092" y="3139439"/>
                </a:lnTo>
                <a:close/>
              </a:path>
              <a:path w="6720205" h="3413759">
                <a:moveTo>
                  <a:pt x="4932" y="3108959"/>
                </a:moveTo>
                <a:lnTo>
                  <a:pt x="2651" y="3108959"/>
                </a:lnTo>
                <a:lnTo>
                  <a:pt x="457" y="3139439"/>
                </a:lnTo>
                <a:lnTo>
                  <a:pt x="4932" y="3108959"/>
                </a:lnTo>
                <a:close/>
              </a:path>
              <a:path w="6720205" h="3413759">
                <a:moveTo>
                  <a:pt x="20939" y="3108959"/>
                </a:moveTo>
                <a:lnTo>
                  <a:pt x="11582" y="3108959"/>
                </a:lnTo>
                <a:lnTo>
                  <a:pt x="7071" y="3139439"/>
                </a:lnTo>
                <a:lnTo>
                  <a:pt x="22433" y="3139439"/>
                </a:lnTo>
                <a:lnTo>
                  <a:pt x="20939" y="3108959"/>
                </a:lnTo>
                <a:close/>
              </a:path>
              <a:path w="6720205" h="3413759">
                <a:moveTo>
                  <a:pt x="24064" y="3112703"/>
                </a:moveTo>
                <a:lnTo>
                  <a:pt x="22433" y="3139439"/>
                </a:lnTo>
                <a:lnTo>
                  <a:pt x="23957" y="3139439"/>
                </a:lnTo>
                <a:lnTo>
                  <a:pt x="24064" y="3112703"/>
                </a:lnTo>
                <a:close/>
              </a:path>
              <a:path w="6720205" h="3413759">
                <a:moveTo>
                  <a:pt x="6715841" y="3108959"/>
                </a:moveTo>
                <a:lnTo>
                  <a:pt x="6694992" y="3108959"/>
                </a:lnTo>
                <a:lnTo>
                  <a:pt x="6696242" y="3139439"/>
                </a:lnTo>
                <a:lnTo>
                  <a:pt x="6713951" y="3139439"/>
                </a:lnTo>
                <a:lnTo>
                  <a:pt x="6715841" y="3108959"/>
                </a:lnTo>
                <a:close/>
              </a:path>
              <a:path w="6720205" h="3413759">
                <a:moveTo>
                  <a:pt x="24292" y="3108959"/>
                </a:moveTo>
                <a:lnTo>
                  <a:pt x="24079" y="3108959"/>
                </a:lnTo>
                <a:lnTo>
                  <a:pt x="24064" y="3112703"/>
                </a:lnTo>
                <a:lnTo>
                  <a:pt x="24292" y="3108959"/>
                </a:lnTo>
                <a:close/>
              </a:path>
              <a:path w="6720205" h="3413759">
                <a:moveTo>
                  <a:pt x="22219" y="3078479"/>
                </a:moveTo>
                <a:lnTo>
                  <a:pt x="3108" y="3078479"/>
                </a:lnTo>
                <a:lnTo>
                  <a:pt x="3596" y="3108959"/>
                </a:lnTo>
                <a:lnTo>
                  <a:pt x="22219" y="3108959"/>
                </a:lnTo>
                <a:lnTo>
                  <a:pt x="22219" y="3078479"/>
                </a:lnTo>
                <a:close/>
              </a:path>
              <a:path w="6720205" h="3413759">
                <a:moveTo>
                  <a:pt x="6717669" y="3078479"/>
                </a:moveTo>
                <a:lnTo>
                  <a:pt x="6701820" y="3078479"/>
                </a:lnTo>
                <a:lnTo>
                  <a:pt x="6701820" y="3108959"/>
                </a:lnTo>
                <a:lnTo>
                  <a:pt x="6715201" y="3108959"/>
                </a:lnTo>
                <a:lnTo>
                  <a:pt x="6717669" y="3078479"/>
                </a:lnTo>
                <a:close/>
              </a:path>
              <a:path w="6720205" h="3413759">
                <a:moveTo>
                  <a:pt x="23469" y="3017519"/>
                </a:moveTo>
                <a:lnTo>
                  <a:pt x="5791" y="3017519"/>
                </a:lnTo>
                <a:lnTo>
                  <a:pt x="3901" y="3047999"/>
                </a:lnTo>
                <a:lnTo>
                  <a:pt x="4236" y="3078479"/>
                </a:lnTo>
                <a:lnTo>
                  <a:pt x="16977" y="3078479"/>
                </a:lnTo>
                <a:lnTo>
                  <a:pt x="19636" y="3065509"/>
                </a:lnTo>
                <a:lnTo>
                  <a:pt x="21579" y="3047999"/>
                </a:lnTo>
                <a:lnTo>
                  <a:pt x="20055" y="3047999"/>
                </a:lnTo>
                <a:lnTo>
                  <a:pt x="23469" y="3017519"/>
                </a:lnTo>
                <a:close/>
              </a:path>
              <a:path w="6720205" h="3413759">
                <a:moveTo>
                  <a:pt x="22309" y="3052470"/>
                </a:moveTo>
                <a:lnTo>
                  <a:pt x="19636" y="3065509"/>
                </a:lnTo>
                <a:lnTo>
                  <a:pt x="18196" y="3078479"/>
                </a:lnTo>
                <a:lnTo>
                  <a:pt x="22829" y="3078479"/>
                </a:lnTo>
                <a:lnTo>
                  <a:pt x="22309" y="3052470"/>
                </a:lnTo>
                <a:close/>
              </a:path>
              <a:path w="6720205" h="3413759">
                <a:moveTo>
                  <a:pt x="6718310" y="3047999"/>
                </a:moveTo>
                <a:lnTo>
                  <a:pt x="6695663" y="3047999"/>
                </a:lnTo>
                <a:lnTo>
                  <a:pt x="6696882" y="3078479"/>
                </a:lnTo>
                <a:lnTo>
                  <a:pt x="6716115" y="3078479"/>
                </a:lnTo>
                <a:lnTo>
                  <a:pt x="6718310" y="3047999"/>
                </a:lnTo>
                <a:close/>
              </a:path>
              <a:path w="6720205" h="3413759">
                <a:moveTo>
                  <a:pt x="22219" y="3047999"/>
                </a:moveTo>
                <a:lnTo>
                  <a:pt x="21579" y="3047999"/>
                </a:lnTo>
                <a:lnTo>
                  <a:pt x="19636" y="3065509"/>
                </a:lnTo>
                <a:lnTo>
                  <a:pt x="22309" y="3052470"/>
                </a:lnTo>
                <a:lnTo>
                  <a:pt x="22219" y="3047999"/>
                </a:lnTo>
                <a:close/>
              </a:path>
              <a:path w="6720205" h="3413759">
                <a:moveTo>
                  <a:pt x="23225" y="3047999"/>
                </a:moveTo>
                <a:lnTo>
                  <a:pt x="22219" y="3047999"/>
                </a:lnTo>
                <a:lnTo>
                  <a:pt x="22309" y="3052470"/>
                </a:lnTo>
                <a:lnTo>
                  <a:pt x="23225" y="3047999"/>
                </a:lnTo>
                <a:close/>
              </a:path>
              <a:path w="6720205" h="3413759">
                <a:moveTo>
                  <a:pt x="6710481" y="3017519"/>
                </a:moveTo>
                <a:lnTo>
                  <a:pt x="6699320" y="3017519"/>
                </a:lnTo>
                <a:lnTo>
                  <a:pt x="6699961" y="3047999"/>
                </a:lnTo>
                <a:lnTo>
                  <a:pt x="6719254" y="3047999"/>
                </a:lnTo>
                <a:lnTo>
                  <a:pt x="6710481" y="3017519"/>
                </a:lnTo>
                <a:close/>
              </a:path>
              <a:path w="6720205" h="3413759">
                <a:moveTo>
                  <a:pt x="24140" y="2987039"/>
                </a:moveTo>
                <a:lnTo>
                  <a:pt x="8869" y="2987039"/>
                </a:lnTo>
                <a:lnTo>
                  <a:pt x="6065" y="3017519"/>
                </a:lnTo>
                <a:lnTo>
                  <a:pt x="16672" y="3017519"/>
                </a:lnTo>
                <a:lnTo>
                  <a:pt x="24140" y="2987039"/>
                </a:lnTo>
                <a:close/>
              </a:path>
              <a:path w="6720205" h="3413759">
                <a:moveTo>
                  <a:pt x="6713067" y="2987039"/>
                </a:moveTo>
                <a:lnTo>
                  <a:pt x="6695754" y="2987039"/>
                </a:lnTo>
                <a:lnTo>
                  <a:pt x="6695632" y="3017519"/>
                </a:lnTo>
                <a:lnTo>
                  <a:pt x="6716999" y="3017519"/>
                </a:lnTo>
                <a:lnTo>
                  <a:pt x="6713067" y="2987039"/>
                </a:lnTo>
                <a:close/>
              </a:path>
              <a:path w="6720205" h="3413759">
                <a:moveTo>
                  <a:pt x="8412" y="2956559"/>
                </a:moveTo>
                <a:lnTo>
                  <a:pt x="4236" y="2956559"/>
                </a:lnTo>
                <a:lnTo>
                  <a:pt x="4846" y="2987039"/>
                </a:lnTo>
                <a:lnTo>
                  <a:pt x="7779" y="2969475"/>
                </a:lnTo>
                <a:lnTo>
                  <a:pt x="8412" y="2956559"/>
                </a:lnTo>
                <a:close/>
              </a:path>
              <a:path w="6720205" h="3413759">
                <a:moveTo>
                  <a:pt x="21793" y="2956559"/>
                </a:moveTo>
                <a:lnTo>
                  <a:pt x="9936" y="2956559"/>
                </a:lnTo>
                <a:lnTo>
                  <a:pt x="7779" y="2969475"/>
                </a:lnTo>
                <a:lnTo>
                  <a:pt x="6918" y="2987039"/>
                </a:lnTo>
                <a:lnTo>
                  <a:pt x="22768" y="2987039"/>
                </a:lnTo>
                <a:lnTo>
                  <a:pt x="21793" y="2956559"/>
                </a:lnTo>
                <a:close/>
              </a:path>
              <a:path w="6720205" h="3413759">
                <a:moveTo>
                  <a:pt x="6715383" y="2956559"/>
                </a:moveTo>
                <a:lnTo>
                  <a:pt x="6698284" y="2956559"/>
                </a:lnTo>
                <a:lnTo>
                  <a:pt x="6700296" y="2987039"/>
                </a:lnTo>
                <a:lnTo>
                  <a:pt x="6715566" y="2987039"/>
                </a:lnTo>
                <a:lnTo>
                  <a:pt x="6715383" y="2956559"/>
                </a:lnTo>
                <a:close/>
              </a:path>
              <a:path w="6720205" h="3413759">
                <a:moveTo>
                  <a:pt x="9936" y="2956559"/>
                </a:moveTo>
                <a:lnTo>
                  <a:pt x="8412" y="2956559"/>
                </a:lnTo>
                <a:lnTo>
                  <a:pt x="7779" y="2969475"/>
                </a:lnTo>
                <a:lnTo>
                  <a:pt x="9936" y="2956559"/>
                </a:lnTo>
                <a:close/>
              </a:path>
              <a:path w="6720205" h="3413759">
                <a:moveTo>
                  <a:pt x="24414" y="2926079"/>
                </a:moveTo>
                <a:lnTo>
                  <a:pt x="4571" y="2926079"/>
                </a:lnTo>
                <a:lnTo>
                  <a:pt x="5029" y="2956559"/>
                </a:lnTo>
                <a:lnTo>
                  <a:pt x="17922" y="2956559"/>
                </a:lnTo>
                <a:lnTo>
                  <a:pt x="24414" y="2926079"/>
                </a:lnTo>
                <a:close/>
              </a:path>
              <a:path w="6720205" h="3413759">
                <a:moveTo>
                  <a:pt x="6694779" y="2926079"/>
                </a:moveTo>
                <a:lnTo>
                  <a:pt x="6695267" y="2956559"/>
                </a:lnTo>
                <a:lnTo>
                  <a:pt x="6698589" y="2956559"/>
                </a:lnTo>
                <a:lnTo>
                  <a:pt x="6694779" y="2926079"/>
                </a:lnTo>
                <a:close/>
              </a:path>
              <a:path w="6720205" h="3413759">
                <a:moveTo>
                  <a:pt x="6716145" y="2926079"/>
                </a:moveTo>
                <a:lnTo>
                  <a:pt x="6697675" y="2926079"/>
                </a:lnTo>
                <a:lnTo>
                  <a:pt x="6700204" y="2956559"/>
                </a:lnTo>
                <a:lnTo>
                  <a:pt x="6716298" y="2956559"/>
                </a:lnTo>
                <a:lnTo>
                  <a:pt x="6716145" y="2926079"/>
                </a:lnTo>
                <a:close/>
              </a:path>
              <a:path w="6720205" h="3413759">
                <a:moveTo>
                  <a:pt x="22494" y="2895599"/>
                </a:moveTo>
                <a:lnTo>
                  <a:pt x="4511" y="2895599"/>
                </a:lnTo>
                <a:lnTo>
                  <a:pt x="3870" y="2926079"/>
                </a:lnTo>
                <a:lnTo>
                  <a:pt x="18775" y="2926079"/>
                </a:lnTo>
                <a:lnTo>
                  <a:pt x="22494" y="2895599"/>
                </a:lnTo>
                <a:close/>
              </a:path>
              <a:path w="6720205" h="3413759">
                <a:moveTo>
                  <a:pt x="6713981" y="2895599"/>
                </a:moveTo>
                <a:lnTo>
                  <a:pt x="6695267" y="2895599"/>
                </a:lnTo>
                <a:lnTo>
                  <a:pt x="6698467" y="2926079"/>
                </a:lnTo>
                <a:lnTo>
                  <a:pt x="6718492" y="2926079"/>
                </a:lnTo>
                <a:lnTo>
                  <a:pt x="6713981" y="2895599"/>
                </a:lnTo>
                <a:close/>
              </a:path>
              <a:path w="6720205" h="3413759">
                <a:moveTo>
                  <a:pt x="17404" y="2865119"/>
                </a:moveTo>
                <a:lnTo>
                  <a:pt x="4754" y="2865119"/>
                </a:lnTo>
                <a:lnTo>
                  <a:pt x="3444" y="2895599"/>
                </a:lnTo>
                <a:lnTo>
                  <a:pt x="17586" y="2895599"/>
                </a:lnTo>
                <a:lnTo>
                  <a:pt x="17404" y="2865119"/>
                </a:lnTo>
                <a:close/>
              </a:path>
              <a:path w="6720205" h="3413759">
                <a:moveTo>
                  <a:pt x="21579" y="2865119"/>
                </a:moveTo>
                <a:lnTo>
                  <a:pt x="17739" y="2895599"/>
                </a:lnTo>
                <a:lnTo>
                  <a:pt x="23164" y="2895599"/>
                </a:lnTo>
                <a:lnTo>
                  <a:pt x="21579" y="2865119"/>
                </a:lnTo>
                <a:close/>
              </a:path>
              <a:path w="6720205" h="3413759">
                <a:moveTo>
                  <a:pt x="6719102" y="2865119"/>
                </a:moveTo>
                <a:lnTo>
                  <a:pt x="6700022" y="2865119"/>
                </a:lnTo>
                <a:lnTo>
                  <a:pt x="6701698" y="2895599"/>
                </a:lnTo>
                <a:lnTo>
                  <a:pt x="6718553" y="2895599"/>
                </a:lnTo>
                <a:lnTo>
                  <a:pt x="6719102" y="2865119"/>
                </a:lnTo>
                <a:close/>
              </a:path>
              <a:path w="6720205" h="3413759">
                <a:moveTo>
                  <a:pt x="24414" y="2834639"/>
                </a:moveTo>
                <a:lnTo>
                  <a:pt x="6736" y="2834639"/>
                </a:lnTo>
                <a:lnTo>
                  <a:pt x="1402" y="2865119"/>
                </a:lnTo>
                <a:lnTo>
                  <a:pt x="15933" y="2865119"/>
                </a:lnTo>
                <a:lnTo>
                  <a:pt x="24414" y="2834639"/>
                </a:lnTo>
                <a:close/>
              </a:path>
              <a:path w="6720205" h="3413759">
                <a:moveTo>
                  <a:pt x="6712671" y="2834639"/>
                </a:moveTo>
                <a:lnTo>
                  <a:pt x="6700022" y="2834639"/>
                </a:lnTo>
                <a:lnTo>
                  <a:pt x="6697095" y="2865119"/>
                </a:lnTo>
                <a:lnTo>
                  <a:pt x="6712335" y="2865119"/>
                </a:lnTo>
                <a:lnTo>
                  <a:pt x="6712671" y="2834639"/>
                </a:lnTo>
                <a:close/>
              </a:path>
              <a:path w="6720205" h="3413759">
                <a:moveTo>
                  <a:pt x="8260" y="2804159"/>
                </a:moveTo>
                <a:lnTo>
                  <a:pt x="2651" y="2804159"/>
                </a:lnTo>
                <a:lnTo>
                  <a:pt x="3291" y="2834639"/>
                </a:lnTo>
                <a:lnTo>
                  <a:pt x="6522" y="2834639"/>
                </a:lnTo>
                <a:lnTo>
                  <a:pt x="8260" y="2804159"/>
                </a:lnTo>
                <a:close/>
              </a:path>
              <a:path w="6720205" h="3413759">
                <a:moveTo>
                  <a:pt x="21305" y="2804159"/>
                </a:moveTo>
                <a:lnTo>
                  <a:pt x="9052" y="2804159"/>
                </a:lnTo>
                <a:lnTo>
                  <a:pt x="8717" y="2834639"/>
                </a:lnTo>
                <a:lnTo>
                  <a:pt x="16611" y="2834639"/>
                </a:lnTo>
                <a:lnTo>
                  <a:pt x="21305" y="2804159"/>
                </a:lnTo>
                <a:close/>
              </a:path>
              <a:path w="6720205" h="3413759">
                <a:moveTo>
                  <a:pt x="6695602" y="2804159"/>
                </a:moveTo>
                <a:lnTo>
                  <a:pt x="6694748" y="2834639"/>
                </a:lnTo>
                <a:lnTo>
                  <a:pt x="6700601" y="2834639"/>
                </a:lnTo>
                <a:lnTo>
                  <a:pt x="6695602" y="2804159"/>
                </a:lnTo>
                <a:close/>
              </a:path>
              <a:path w="6720205" h="3413759">
                <a:moveTo>
                  <a:pt x="6715566" y="2804159"/>
                </a:moveTo>
                <a:lnTo>
                  <a:pt x="6696730" y="2804159"/>
                </a:lnTo>
                <a:lnTo>
                  <a:pt x="6700601" y="2834639"/>
                </a:lnTo>
                <a:lnTo>
                  <a:pt x="6715902" y="2834639"/>
                </a:lnTo>
                <a:lnTo>
                  <a:pt x="6715566" y="2804159"/>
                </a:lnTo>
                <a:close/>
              </a:path>
              <a:path w="6720205" h="3413759">
                <a:moveTo>
                  <a:pt x="24414" y="2773679"/>
                </a:moveTo>
                <a:lnTo>
                  <a:pt x="6370" y="2773679"/>
                </a:lnTo>
                <a:lnTo>
                  <a:pt x="2316" y="2804159"/>
                </a:lnTo>
                <a:lnTo>
                  <a:pt x="24810" y="2804159"/>
                </a:lnTo>
                <a:lnTo>
                  <a:pt x="24414" y="2773679"/>
                </a:lnTo>
                <a:close/>
              </a:path>
              <a:path w="6720205" h="3413759">
                <a:moveTo>
                  <a:pt x="6710872" y="2773679"/>
                </a:moveTo>
                <a:lnTo>
                  <a:pt x="6695907" y="2773679"/>
                </a:lnTo>
                <a:lnTo>
                  <a:pt x="6696212" y="2804159"/>
                </a:lnTo>
                <a:lnTo>
                  <a:pt x="6717090" y="2804159"/>
                </a:lnTo>
                <a:lnTo>
                  <a:pt x="6710872" y="2773679"/>
                </a:lnTo>
                <a:close/>
              </a:path>
              <a:path w="6720205" h="3413759">
                <a:moveTo>
                  <a:pt x="25664" y="2712719"/>
                </a:moveTo>
                <a:lnTo>
                  <a:pt x="16093" y="2712719"/>
                </a:lnTo>
                <a:lnTo>
                  <a:pt x="15932" y="2714686"/>
                </a:lnTo>
                <a:lnTo>
                  <a:pt x="14477" y="2743199"/>
                </a:lnTo>
                <a:lnTo>
                  <a:pt x="2651" y="2743199"/>
                </a:lnTo>
                <a:lnTo>
                  <a:pt x="2987" y="2773679"/>
                </a:lnTo>
                <a:lnTo>
                  <a:pt x="18501" y="2773679"/>
                </a:lnTo>
                <a:lnTo>
                  <a:pt x="24140" y="2743199"/>
                </a:lnTo>
                <a:lnTo>
                  <a:pt x="25664" y="2712719"/>
                </a:lnTo>
                <a:close/>
              </a:path>
              <a:path w="6720205" h="3413759">
                <a:moveTo>
                  <a:pt x="6717060" y="2743199"/>
                </a:moveTo>
                <a:lnTo>
                  <a:pt x="6694047" y="2743199"/>
                </a:lnTo>
                <a:lnTo>
                  <a:pt x="6695602" y="2773679"/>
                </a:lnTo>
                <a:lnTo>
                  <a:pt x="6717365" y="2773679"/>
                </a:lnTo>
                <a:lnTo>
                  <a:pt x="6717060" y="2743199"/>
                </a:lnTo>
                <a:close/>
              </a:path>
              <a:path w="6720205" h="3413759">
                <a:moveTo>
                  <a:pt x="16032" y="2712719"/>
                </a:moveTo>
                <a:lnTo>
                  <a:pt x="1219" y="2712719"/>
                </a:lnTo>
                <a:lnTo>
                  <a:pt x="5730" y="2743199"/>
                </a:lnTo>
                <a:lnTo>
                  <a:pt x="13594" y="2743199"/>
                </a:lnTo>
                <a:lnTo>
                  <a:pt x="15932" y="2714686"/>
                </a:lnTo>
                <a:lnTo>
                  <a:pt x="16032" y="2712719"/>
                </a:lnTo>
                <a:close/>
              </a:path>
              <a:path w="6720205" h="3413759">
                <a:moveTo>
                  <a:pt x="6714225" y="2712719"/>
                </a:moveTo>
                <a:lnTo>
                  <a:pt x="6695602" y="2712719"/>
                </a:lnTo>
                <a:lnTo>
                  <a:pt x="6694992" y="2743199"/>
                </a:lnTo>
                <a:lnTo>
                  <a:pt x="6714591" y="2743199"/>
                </a:lnTo>
                <a:lnTo>
                  <a:pt x="6714225" y="2712719"/>
                </a:lnTo>
                <a:close/>
              </a:path>
              <a:path w="6720205" h="3413759">
                <a:moveTo>
                  <a:pt x="16093" y="2712719"/>
                </a:moveTo>
                <a:lnTo>
                  <a:pt x="15932" y="2714686"/>
                </a:lnTo>
                <a:lnTo>
                  <a:pt x="16093" y="2712719"/>
                </a:lnTo>
                <a:close/>
              </a:path>
              <a:path w="6720205" h="3413759">
                <a:moveTo>
                  <a:pt x="22402" y="2682239"/>
                </a:moveTo>
                <a:lnTo>
                  <a:pt x="4236" y="2682239"/>
                </a:lnTo>
                <a:lnTo>
                  <a:pt x="3444" y="2712719"/>
                </a:lnTo>
                <a:lnTo>
                  <a:pt x="21275" y="2712719"/>
                </a:lnTo>
                <a:lnTo>
                  <a:pt x="22402" y="2682239"/>
                </a:lnTo>
                <a:close/>
              </a:path>
              <a:path w="6720205" h="3413759">
                <a:moveTo>
                  <a:pt x="6717060" y="2682239"/>
                </a:moveTo>
                <a:lnTo>
                  <a:pt x="6695297" y="2682239"/>
                </a:lnTo>
                <a:lnTo>
                  <a:pt x="6696760" y="2712719"/>
                </a:lnTo>
                <a:lnTo>
                  <a:pt x="6717669" y="2712719"/>
                </a:lnTo>
                <a:lnTo>
                  <a:pt x="6717060" y="2682239"/>
                </a:lnTo>
                <a:close/>
              </a:path>
              <a:path w="6720205" h="3413759">
                <a:moveTo>
                  <a:pt x="24201" y="2651759"/>
                </a:moveTo>
                <a:lnTo>
                  <a:pt x="3627" y="2651759"/>
                </a:lnTo>
                <a:lnTo>
                  <a:pt x="4145" y="2682239"/>
                </a:lnTo>
                <a:lnTo>
                  <a:pt x="24475" y="2682239"/>
                </a:lnTo>
                <a:lnTo>
                  <a:pt x="24201" y="2651759"/>
                </a:lnTo>
                <a:close/>
              </a:path>
              <a:path w="6720205" h="3413759">
                <a:moveTo>
                  <a:pt x="6715841" y="2651759"/>
                </a:moveTo>
                <a:lnTo>
                  <a:pt x="6703100" y="2651759"/>
                </a:lnTo>
                <a:lnTo>
                  <a:pt x="6703100" y="2682239"/>
                </a:lnTo>
                <a:lnTo>
                  <a:pt x="6718310" y="2682239"/>
                </a:lnTo>
                <a:lnTo>
                  <a:pt x="6715841" y="2651759"/>
                </a:lnTo>
                <a:close/>
              </a:path>
              <a:path w="6720205" h="3413759">
                <a:moveTo>
                  <a:pt x="23530" y="2621279"/>
                </a:moveTo>
                <a:lnTo>
                  <a:pt x="5425" y="2621279"/>
                </a:lnTo>
                <a:lnTo>
                  <a:pt x="2743" y="2651759"/>
                </a:lnTo>
                <a:lnTo>
                  <a:pt x="22006" y="2651759"/>
                </a:lnTo>
                <a:lnTo>
                  <a:pt x="23530" y="2621279"/>
                </a:lnTo>
                <a:close/>
              </a:path>
              <a:path w="6720205" h="3413759">
                <a:moveTo>
                  <a:pt x="6698467" y="2621279"/>
                </a:moveTo>
                <a:lnTo>
                  <a:pt x="6695297" y="2621279"/>
                </a:lnTo>
                <a:lnTo>
                  <a:pt x="6694992" y="2651759"/>
                </a:lnTo>
                <a:lnTo>
                  <a:pt x="6706483" y="2651759"/>
                </a:lnTo>
                <a:lnTo>
                  <a:pt x="6698467" y="2621279"/>
                </a:lnTo>
                <a:close/>
              </a:path>
              <a:path w="6720205" h="3413759">
                <a:moveTo>
                  <a:pt x="6701702" y="2621279"/>
                </a:moveTo>
                <a:lnTo>
                  <a:pt x="6698467" y="2621279"/>
                </a:lnTo>
                <a:lnTo>
                  <a:pt x="6706483" y="2651759"/>
                </a:lnTo>
                <a:lnTo>
                  <a:pt x="6712470" y="2651759"/>
                </a:lnTo>
                <a:lnTo>
                  <a:pt x="6701702" y="2621279"/>
                </a:lnTo>
                <a:close/>
              </a:path>
              <a:path w="6720205" h="3413759">
                <a:moveTo>
                  <a:pt x="6708983" y="2621279"/>
                </a:moveTo>
                <a:lnTo>
                  <a:pt x="6701702" y="2621279"/>
                </a:lnTo>
                <a:lnTo>
                  <a:pt x="6712470" y="2651759"/>
                </a:lnTo>
                <a:lnTo>
                  <a:pt x="6714347" y="2651759"/>
                </a:lnTo>
                <a:lnTo>
                  <a:pt x="6708983" y="2621279"/>
                </a:lnTo>
                <a:close/>
              </a:path>
              <a:path w="6720205" h="3413759">
                <a:moveTo>
                  <a:pt x="16885" y="2590799"/>
                </a:moveTo>
                <a:lnTo>
                  <a:pt x="11582" y="2590799"/>
                </a:lnTo>
                <a:lnTo>
                  <a:pt x="7071" y="2621279"/>
                </a:lnTo>
                <a:lnTo>
                  <a:pt x="16763" y="2621279"/>
                </a:lnTo>
                <a:lnTo>
                  <a:pt x="16885" y="2590799"/>
                </a:lnTo>
                <a:close/>
              </a:path>
              <a:path w="6720205" h="3413759">
                <a:moveTo>
                  <a:pt x="20939" y="2590799"/>
                </a:moveTo>
                <a:lnTo>
                  <a:pt x="18440" y="2590799"/>
                </a:lnTo>
                <a:lnTo>
                  <a:pt x="16763" y="2621279"/>
                </a:lnTo>
                <a:lnTo>
                  <a:pt x="22433" y="2621279"/>
                </a:lnTo>
                <a:lnTo>
                  <a:pt x="20939" y="2590799"/>
                </a:lnTo>
                <a:close/>
              </a:path>
              <a:path w="6720205" h="3413759">
                <a:moveTo>
                  <a:pt x="24292" y="2590799"/>
                </a:moveTo>
                <a:lnTo>
                  <a:pt x="22433" y="2621279"/>
                </a:lnTo>
                <a:lnTo>
                  <a:pt x="24079" y="2621279"/>
                </a:lnTo>
                <a:lnTo>
                  <a:pt x="24292" y="2590799"/>
                </a:lnTo>
                <a:close/>
              </a:path>
              <a:path w="6720205" h="3413759">
                <a:moveTo>
                  <a:pt x="6715841" y="2590799"/>
                </a:moveTo>
                <a:lnTo>
                  <a:pt x="6695023" y="2590799"/>
                </a:lnTo>
                <a:lnTo>
                  <a:pt x="6698132" y="2621279"/>
                </a:lnTo>
                <a:lnTo>
                  <a:pt x="6715201" y="2621279"/>
                </a:lnTo>
                <a:lnTo>
                  <a:pt x="6715841" y="2590799"/>
                </a:lnTo>
                <a:close/>
              </a:path>
              <a:path w="6720205" h="3413759">
                <a:moveTo>
                  <a:pt x="21732" y="2537122"/>
                </a:moveTo>
                <a:lnTo>
                  <a:pt x="19636" y="2547349"/>
                </a:lnTo>
                <a:lnTo>
                  <a:pt x="18196" y="2560319"/>
                </a:lnTo>
                <a:lnTo>
                  <a:pt x="3108" y="2560319"/>
                </a:lnTo>
                <a:lnTo>
                  <a:pt x="3596" y="2590799"/>
                </a:lnTo>
                <a:lnTo>
                  <a:pt x="22219" y="2590799"/>
                </a:lnTo>
                <a:lnTo>
                  <a:pt x="22219" y="2560319"/>
                </a:lnTo>
                <a:lnTo>
                  <a:pt x="21732" y="2537122"/>
                </a:lnTo>
                <a:close/>
              </a:path>
              <a:path w="6720205" h="3413759">
                <a:moveTo>
                  <a:pt x="6710629" y="2560319"/>
                </a:moveTo>
                <a:lnTo>
                  <a:pt x="6701149" y="2560319"/>
                </a:lnTo>
                <a:lnTo>
                  <a:pt x="6700936" y="2590799"/>
                </a:lnTo>
                <a:lnTo>
                  <a:pt x="6710293" y="2590799"/>
                </a:lnTo>
                <a:lnTo>
                  <a:pt x="6710629" y="2560319"/>
                </a:lnTo>
                <a:close/>
              </a:path>
              <a:path w="6720205" h="3413759">
                <a:moveTo>
                  <a:pt x="21579" y="2529839"/>
                </a:moveTo>
                <a:lnTo>
                  <a:pt x="4236" y="2529839"/>
                </a:lnTo>
                <a:lnTo>
                  <a:pt x="4541" y="2560319"/>
                </a:lnTo>
                <a:lnTo>
                  <a:pt x="16977" y="2560319"/>
                </a:lnTo>
                <a:lnTo>
                  <a:pt x="19636" y="2547349"/>
                </a:lnTo>
                <a:lnTo>
                  <a:pt x="21579" y="2529839"/>
                </a:lnTo>
                <a:close/>
              </a:path>
              <a:path w="6720205" h="3413759">
                <a:moveTo>
                  <a:pt x="6695297" y="2529839"/>
                </a:moveTo>
                <a:lnTo>
                  <a:pt x="6695693" y="2560319"/>
                </a:lnTo>
                <a:lnTo>
                  <a:pt x="6701789" y="2560319"/>
                </a:lnTo>
                <a:lnTo>
                  <a:pt x="6695297" y="2529839"/>
                </a:lnTo>
                <a:close/>
              </a:path>
              <a:path w="6720205" h="3413759">
                <a:moveTo>
                  <a:pt x="6715475" y="2529839"/>
                </a:moveTo>
                <a:lnTo>
                  <a:pt x="6701637" y="2529839"/>
                </a:lnTo>
                <a:lnTo>
                  <a:pt x="6702125" y="2560319"/>
                </a:lnTo>
                <a:lnTo>
                  <a:pt x="6716145" y="2560319"/>
                </a:lnTo>
                <a:lnTo>
                  <a:pt x="6715475" y="2529839"/>
                </a:lnTo>
                <a:close/>
              </a:path>
              <a:path w="6720205" h="3413759">
                <a:moveTo>
                  <a:pt x="21579" y="2529839"/>
                </a:moveTo>
                <a:lnTo>
                  <a:pt x="19636" y="2547349"/>
                </a:lnTo>
                <a:lnTo>
                  <a:pt x="21732" y="2537122"/>
                </a:lnTo>
                <a:lnTo>
                  <a:pt x="21579" y="2529839"/>
                </a:lnTo>
                <a:close/>
              </a:path>
              <a:path w="6720205" h="3413759">
                <a:moveTo>
                  <a:pt x="23225" y="2529839"/>
                </a:moveTo>
                <a:lnTo>
                  <a:pt x="21579" y="2529839"/>
                </a:lnTo>
                <a:lnTo>
                  <a:pt x="21732" y="2537122"/>
                </a:lnTo>
                <a:lnTo>
                  <a:pt x="23225" y="2529839"/>
                </a:lnTo>
                <a:close/>
              </a:path>
              <a:path w="6720205" h="3413759">
                <a:moveTo>
                  <a:pt x="23774" y="2499359"/>
                </a:moveTo>
                <a:lnTo>
                  <a:pt x="5791" y="2499359"/>
                </a:lnTo>
                <a:lnTo>
                  <a:pt x="3901" y="2529839"/>
                </a:lnTo>
                <a:lnTo>
                  <a:pt x="23469" y="2529839"/>
                </a:lnTo>
                <a:lnTo>
                  <a:pt x="23774" y="2499359"/>
                </a:lnTo>
                <a:close/>
              </a:path>
              <a:path w="6720205" h="3413759">
                <a:moveTo>
                  <a:pt x="6705234" y="2499359"/>
                </a:moveTo>
                <a:lnTo>
                  <a:pt x="6696943" y="2499359"/>
                </a:lnTo>
                <a:lnTo>
                  <a:pt x="6697949" y="2529839"/>
                </a:lnTo>
                <a:lnTo>
                  <a:pt x="6713981" y="2529839"/>
                </a:lnTo>
                <a:lnTo>
                  <a:pt x="6713584" y="2522751"/>
                </a:lnTo>
                <a:lnTo>
                  <a:pt x="6705234" y="2499359"/>
                </a:lnTo>
                <a:close/>
              </a:path>
              <a:path w="6720205" h="3413759">
                <a:moveTo>
                  <a:pt x="6715201" y="2499359"/>
                </a:moveTo>
                <a:lnTo>
                  <a:pt x="6712274" y="2499359"/>
                </a:lnTo>
                <a:lnTo>
                  <a:pt x="6713584" y="2522751"/>
                </a:lnTo>
                <a:lnTo>
                  <a:pt x="6716115" y="2529839"/>
                </a:lnTo>
                <a:lnTo>
                  <a:pt x="6715201" y="2499359"/>
                </a:lnTo>
                <a:close/>
              </a:path>
              <a:path w="6720205" h="3413759">
                <a:moveTo>
                  <a:pt x="6712274" y="2499359"/>
                </a:moveTo>
                <a:lnTo>
                  <a:pt x="6705234" y="2499359"/>
                </a:lnTo>
                <a:lnTo>
                  <a:pt x="6713584" y="2522751"/>
                </a:lnTo>
                <a:lnTo>
                  <a:pt x="6712274" y="2499359"/>
                </a:lnTo>
                <a:close/>
              </a:path>
              <a:path w="6720205" h="3413759">
                <a:moveTo>
                  <a:pt x="24140" y="2468879"/>
                </a:moveTo>
                <a:lnTo>
                  <a:pt x="8869" y="2468879"/>
                </a:lnTo>
                <a:lnTo>
                  <a:pt x="6065" y="2499359"/>
                </a:lnTo>
                <a:lnTo>
                  <a:pt x="16672" y="2499359"/>
                </a:lnTo>
                <a:lnTo>
                  <a:pt x="24140" y="2468879"/>
                </a:lnTo>
                <a:close/>
              </a:path>
              <a:path w="6720205" h="3413759">
                <a:moveTo>
                  <a:pt x="6712092" y="2468879"/>
                </a:moveTo>
                <a:lnTo>
                  <a:pt x="6696242" y="2468879"/>
                </a:lnTo>
                <a:lnTo>
                  <a:pt x="6703070" y="2499359"/>
                </a:lnTo>
                <a:lnTo>
                  <a:pt x="6713524" y="2499359"/>
                </a:lnTo>
                <a:lnTo>
                  <a:pt x="6712092" y="2468879"/>
                </a:lnTo>
                <a:close/>
              </a:path>
              <a:path w="6720205" h="3413759">
                <a:moveTo>
                  <a:pt x="8412" y="2438399"/>
                </a:moveTo>
                <a:lnTo>
                  <a:pt x="4236" y="2438399"/>
                </a:lnTo>
                <a:lnTo>
                  <a:pt x="4846" y="2468879"/>
                </a:lnTo>
                <a:lnTo>
                  <a:pt x="7779" y="2451315"/>
                </a:lnTo>
                <a:lnTo>
                  <a:pt x="8412" y="2438399"/>
                </a:lnTo>
                <a:close/>
              </a:path>
              <a:path w="6720205" h="3413759">
                <a:moveTo>
                  <a:pt x="19293" y="2438399"/>
                </a:moveTo>
                <a:lnTo>
                  <a:pt x="9936" y="2438399"/>
                </a:lnTo>
                <a:lnTo>
                  <a:pt x="7779" y="2451315"/>
                </a:lnTo>
                <a:lnTo>
                  <a:pt x="6918" y="2468879"/>
                </a:lnTo>
                <a:lnTo>
                  <a:pt x="18684" y="2468879"/>
                </a:lnTo>
                <a:lnTo>
                  <a:pt x="19293" y="2438399"/>
                </a:lnTo>
                <a:close/>
              </a:path>
              <a:path w="6720205" h="3413759">
                <a:moveTo>
                  <a:pt x="6716084" y="2438399"/>
                </a:moveTo>
                <a:lnTo>
                  <a:pt x="6701820" y="2438399"/>
                </a:lnTo>
                <a:lnTo>
                  <a:pt x="6699686" y="2468879"/>
                </a:lnTo>
                <a:lnTo>
                  <a:pt x="6716725" y="2468879"/>
                </a:lnTo>
                <a:lnTo>
                  <a:pt x="6716084" y="2438399"/>
                </a:lnTo>
                <a:close/>
              </a:path>
              <a:path w="6720205" h="3413759">
                <a:moveTo>
                  <a:pt x="9936" y="2438399"/>
                </a:moveTo>
                <a:lnTo>
                  <a:pt x="8412" y="2438399"/>
                </a:lnTo>
                <a:lnTo>
                  <a:pt x="7779" y="2451315"/>
                </a:lnTo>
                <a:lnTo>
                  <a:pt x="9936" y="2438399"/>
                </a:lnTo>
                <a:close/>
              </a:path>
              <a:path w="6720205" h="3413759">
                <a:moveTo>
                  <a:pt x="24414" y="2407919"/>
                </a:moveTo>
                <a:lnTo>
                  <a:pt x="4571" y="2407919"/>
                </a:lnTo>
                <a:lnTo>
                  <a:pt x="5029" y="2438399"/>
                </a:lnTo>
                <a:lnTo>
                  <a:pt x="17922" y="2438399"/>
                </a:lnTo>
                <a:lnTo>
                  <a:pt x="24414" y="2407919"/>
                </a:lnTo>
                <a:close/>
              </a:path>
              <a:path w="6720205" h="3413759">
                <a:moveTo>
                  <a:pt x="6714896" y="2407919"/>
                </a:moveTo>
                <a:lnTo>
                  <a:pt x="6696882" y="2407919"/>
                </a:lnTo>
                <a:lnTo>
                  <a:pt x="6697492" y="2438399"/>
                </a:lnTo>
                <a:lnTo>
                  <a:pt x="6710994" y="2438399"/>
                </a:lnTo>
                <a:lnTo>
                  <a:pt x="6714142" y="2421387"/>
                </a:lnTo>
                <a:lnTo>
                  <a:pt x="6714896" y="2407919"/>
                </a:lnTo>
                <a:close/>
              </a:path>
              <a:path w="6720205" h="3413759">
                <a:moveTo>
                  <a:pt x="6715265" y="2415312"/>
                </a:moveTo>
                <a:lnTo>
                  <a:pt x="6714142" y="2421387"/>
                </a:lnTo>
                <a:lnTo>
                  <a:pt x="6713189" y="2438399"/>
                </a:lnTo>
                <a:lnTo>
                  <a:pt x="6716420" y="2438399"/>
                </a:lnTo>
                <a:lnTo>
                  <a:pt x="6715265" y="2415312"/>
                </a:lnTo>
                <a:close/>
              </a:path>
              <a:path w="6720205" h="3413759">
                <a:moveTo>
                  <a:pt x="6714896" y="2407919"/>
                </a:moveTo>
                <a:lnTo>
                  <a:pt x="6714142" y="2421387"/>
                </a:lnTo>
                <a:lnTo>
                  <a:pt x="6715265" y="2415312"/>
                </a:lnTo>
                <a:lnTo>
                  <a:pt x="6714896" y="2407919"/>
                </a:lnTo>
                <a:close/>
              </a:path>
              <a:path w="6720205" h="3413759">
                <a:moveTo>
                  <a:pt x="6716633" y="2407919"/>
                </a:moveTo>
                <a:lnTo>
                  <a:pt x="6714896" y="2407919"/>
                </a:lnTo>
                <a:lnTo>
                  <a:pt x="6715265" y="2415312"/>
                </a:lnTo>
                <a:lnTo>
                  <a:pt x="6716633" y="2407919"/>
                </a:lnTo>
                <a:close/>
              </a:path>
              <a:path w="6720205" h="3413759">
                <a:moveTo>
                  <a:pt x="22677" y="2377439"/>
                </a:moveTo>
                <a:lnTo>
                  <a:pt x="4511" y="2377439"/>
                </a:lnTo>
                <a:lnTo>
                  <a:pt x="3870" y="2407919"/>
                </a:lnTo>
                <a:lnTo>
                  <a:pt x="22494" y="2407919"/>
                </a:lnTo>
                <a:lnTo>
                  <a:pt x="22677" y="2377439"/>
                </a:lnTo>
                <a:close/>
              </a:path>
              <a:path w="6720205" h="3413759">
                <a:moveTo>
                  <a:pt x="6694657" y="2377439"/>
                </a:moveTo>
                <a:lnTo>
                  <a:pt x="6694809" y="2407919"/>
                </a:lnTo>
                <a:lnTo>
                  <a:pt x="6697492" y="2407919"/>
                </a:lnTo>
                <a:lnTo>
                  <a:pt x="6694657" y="2377439"/>
                </a:lnTo>
                <a:close/>
              </a:path>
              <a:path w="6720205" h="3413759">
                <a:moveTo>
                  <a:pt x="6719254" y="2377439"/>
                </a:moveTo>
                <a:lnTo>
                  <a:pt x="6697492" y="2377439"/>
                </a:lnTo>
                <a:lnTo>
                  <a:pt x="6697492" y="2407919"/>
                </a:lnTo>
                <a:lnTo>
                  <a:pt x="6717060" y="2407919"/>
                </a:lnTo>
                <a:lnTo>
                  <a:pt x="6719254" y="2377439"/>
                </a:lnTo>
                <a:close/>
              </a:path>
              <a:path w="6720205" h="3413759">
                <a:moveTo>
                  <a:pt x="19933" y="2346959"/>
                </a:moveTo>
                <a:lnTo>
                  <a:pt x="3444" y="2346959"/>
                </a:lnTo>
                <a:lnTo>
                  <a:pt x="3657" y="2377439"/>
                </a:lnTo>
                <a:lnTo>
                  <a:pt x="17404" y="2377439"/>
                </a:lnTo>
                <a:lnTo>
                  <a:pt x="19933" y="2346959"/>
                </a:lnTo>
                <a:close/>
              </a:path>
              <a:path w="6720205" h="3413759">
                <a:moveTo>
                  <a:pt x="21579" y="2346959"/>
                </a:moveTo>
                <a:lnTo>
                  <a:pt x="17739" y="2377439"/>
                </a:lnTo>
                <a:lnTo>
                  <a:pt x="23164" y="2377439"/>
                </a:lnTo>
                <a:lnTo>
                  <a:pt x="21579" y="2346959"/>
                </a:lnTo>
                <a:close/>
              </a:path>
              <a:path w="6720205" h="3413759">
                <a:moveTo>
                  <a:pt x="6716054" y="2346959"/>
                </a:moveTo>
                <a:lnTo>
                  <a:pt x="6695632" y="2346959"/>
                </a:lnTo>
                <a:lnTo>
                  <a:pt x="6695450" y="2377439"/>
                </a:lnTo>
                <a:lnTo>
                  <a:pt x="6716298" y="2377439"/>
                </a:lnTo>
                <a:lnTo>
                  <a:pt x="6716054" y="2346959"/>
                </a:lnTo>
                <a:close/>
              </a:path>
              <a:path w="6720205" h="3413759">
                <a:moveTo>
                  <a:pt x="24414" y="2316479"/>
                </a:moveTo>
                <a:lnTo>
                  <a:pt x="1402" y="2316479"/>
                </a:lnTo>
                <a:lnTo>
                  <a:pt x="2042" y="2346959"/>
                </a:lnTo>
                <a:lnTo>
                  <a:pt x="24140" y="2346959"/>
                </a:lnTo>
                <a:lnTo>
                  <a:pt x="24414" y="2316479"/>
                </a:lnTo>
                <a:close/>
              </a:path>
              <a:path w="6720205" h="3413759">
                <a:moveTo>
                  <a:pt x="6697705" y="2316479"/>
                </a:moveTo>
                <a:lnTo>
                  <a:pt x="6696212" y="2346959"/>
                </a:lnTo>
                <a:lnTo>
                  <a:pt x="6702308" y="2346959"/>
                </a:lnTo>
                <a:lnTo>
                  <a:pt x="6697705" y="2316479"/>
                </a:lnTo>
                <a:close/>
              </a:path>
              <a:path w="6720205" h="3413759">
                <a:moveTo>
                  <a:pt x="6715140" y="2316479"/>
                </a:moveTo>
                <a:lnTo>
                  <a:pt x="6700296" y="2316479"/>
                </a:lnTo>
                <a:lnTo>
                  <a:pt x="6702308" y="2346959"/>
                </a:lnTo>
                <a:lnTo>
                  <a:pt x="6715841" y="2346959"/>
                </a:lnTo>
                <a:lnTo>
                  <a:pt x="6715140" y="2316479"/>
                </a:lnTo>
                <a:close/>
              </a:path>
              <a:path w="6720205" h="3413759">
                <a:moveTo>
                  <a:pt x="8260" y="2285999"/>
                </a:moveTo>
                <a:lnTo>
                  <a:pt x="2651" y="2285999"/>
                </a:lnTo>
                <a:lnTo>
                  <a:pt x="3291" y="2316479"/>
                </a:lnTo>
                <a:lnTo>
                  <a:pt x="6522" y="2316479"/>
                </a:lnTo>
                <a:lnTo>
                  <a:pt x="8260" y="2285999"/>
                </a:lnTo>
                <a:close/>
              </a:path>
              <a:path w="6720205" h="3413759">
                <a:moveTo>
                  <a:pt x="21579" y="2285999"/>
                </a:moveTo>
                <a:lnTo>
                  <a:pt x="9052" y="2285999"/>
                </a:lnTo>
                <a:lnTo>
                  <a:pt x="8717" y="2316479"/>
                </a:lnTo>
                <a:lnTo>
                  <a:pt x="21305" y="2316479"/>
                </a:lnTo>
                <a:lnTo>
                  <a:pt x="21579" y="2285999"/>
                </a:lnTo>
                <a:close/>
              </a:path>
              <a:path w="6720205" h="3413759">
                <a:moveTo>
                  <a:pt x="6698589" y="2285999"/>
                </a:moveTo>
                <a:lnTo>
                  <a:pt x="6695267" y="2285999"/>
                </a:lnTo>
                <a:lnTo>
                  <a:pt x="6695541" y="2316479"/>
                </a:lnTo>
                <a:lnTo>
                  <a:pt x="6702460" y="2316479"/>
                </a:lnTo>
                <a:lnTo>
                  <a:pt x="6698589" y="2285999"/>
                </a:lnTo>
                <a:close/>
              </a:path>
              <a:path w="6720205" h="3413759">
                <a:moveTo>
                  <a:pt x="6709135" y="2285999"/>
                </a:moveTo>
                <a:lnTo>
                  <a:pt x="6702673" y="2285999"/>
                </a:lnTo>
                <a:lnTo>
                  <a:pt x="6702460" y="2316479"/>
                </a:lnTo>
                <a:lnTo>
                  <a:pt x="6712366" y="2316479"/>
                </a:lnTo>
                <a:lnTo>
                  <a:pt x="6709135" y="2285999"/>
                </a:lnTo>
                <a:close/>
              </a:path>
              <a:path w="6720205" h="3413759">
                <a:moveTo>
                  <a:pt x="6709135" y="2285999"/>
                </a:moveTo>
                <a:lnTo>
                  <a:pt x="6712366" y="2316479"/>
                </a:lnTo>
                <a:lnTo>
                  <a:pt x="6714164" y="2316479"/>
                </a:lnTo>
                <a:lnTo>
                  <a:pt x="6709135" y="2285999"/>
                </a:lnTo>
                <a:close/>
              </a:path>
              <a:path w="6720205" h="3413759">
                <a:moveTo>
                  <a:pt x="6715140" y="2285999"/>
                </a:moveTo>
                <a:lnTo>
                  <a:pt x="6709135" y="2285999"/>
                </a:lnTo>
                <a:lnTo>
                  <a:pt x="6714164" y="2316479"/>
                </a:lnTo>
                <a:lnTo>
                  <a:pt x="6715688" y="2316479"/>
                </a:lnTo>
                <a:lnTo>
                  <a:pt x="6715140" y="2285999"/>
                </a:lnTo>
                <a:close/>
              </a:path>
              <a:path w="6720205" h="3413759">
                <a:moveTo>
                  <a:pt x="22981" y="2255519"/>
                </a:moveTo>
                <a:lnTo>
                  <a:pt x="6370" y="2255519"/>
                </a:lnTo>
                <a:lnTo>
                  <a:pt x="2316" y="2285999"/>
                </a:lnTo>
                <a:lnTo>
                  <a:pt x="24414" y="2285999"/>
                </a:lnTo>
                <a:lnTo>
                  <a:pt x="22981" y="2255519"/>
                </a:lnTo>
                <a:close/>
              </a:path>
              <a:path w="6720205" h="3413759">
                <a:moveTo>
                  <a:pt x="6716145" y="2255519"/>
                </a:moveTo>
                <a:lnTo>
                  <a:pt x="6698467" y="2255519"/>
                </a:lnTo>
                <a:lnTo>
                  <a:pt x="6700601" y="2285999"/>
                </a:lnTo>
                <a:lnTo>
                  <a:pt x="6713798" y="2285999"/>
                </a:lnTo>
                <a:lnTo>
                  <a:pt x="6716145" y="2255519"/>
                </a:lnTo>
                <a:close/>
              </a:path>
              <a:path w="6720205" h="3413759">
                <a:moveTo>
                  <a:pt x="25664" y="2194559"/>
                </a:moveTo>
                <a:lnTo>
                  <a:pt x="22524" y="2225039"/>
                </a:lnTo>
                <a:lnTo>
                  <a:pt x="2987" y="2225039"/>
                </a:lnTo>
                <a:lnTo>
                  <a:pt x="3291" y="2255519"/>
                </a:lnTo>
                <a:lnTo>
                  <a:pt x="18501" y="2255519"/>
                </a:lnTo>
                <a:lnTo>
                  <a:pt x="24140" y="2225039"/>
                </a:lnTo>
                <a:lnTo>
                  <a:pt x="25664" y="2194559"/>
                </a:lnTo>
                <a:close/>
              </a:path>
              <a:path w="6720205" h="3413759">
                <a:moveTo>
                  <a:pt x="6713646" y="2225039"/>
                </a:moveTo>
                <a:lnTo>
                  <a:pt x="6695602" y="2225039"/>
                </a:lnTo>
                <a:lnTo>
                  <a:pt x="6694047" y="2255519"/>
                </a:lnTo>
                <a:lnTo>
                  <a:pt x="6710842" y="2255519"/>
                </a:lnTo>
                <a:lnTo>
                  <a:pt x="6713646" y="2225039"/>
                </a:lnTo>
                <a:close/>
              </a:path>
              <a:path w="6720205" h="3413759">
                <a:moveTo>
                  <a:pt x="6717365" y="2225039"/>
                </a:moveTo>
                <a:lnTo>
                  <a:pt x="6713646" y="2225039"/>
                </a:lnTo>
                <a:lnTo>
                  <a:pt x="6714591" y="2255519"/>
                </a:lnTo>
                <a:lnTo>
                  <a:pt x="6715475" y="2255519"/>
                </a:lnTo>
                <a:lnTo>
                  <a:pt x="6717365" y="2225039"/>
                </a:lnTo>
                <a:close/>
              </a:path>
              <a:path w="6720205" h="3413759">
                <a:moveTo>
                  <a:pt x="16093" y="2194559"/>
                </a:moveTo>
                <a:lnTo>
                  <a:pt x="1219" y="2194559"/>
                </a:lnTo>
                <a:lnTo>
                  <a:pt x="5730" y="2225039"/>
                </a:lnTo>
                <a:lnTo>
                  <a:pt x="13594" y="2225039"/>
                </a:lnTo>
                <a:lnTo>
                  <a:pt x="16093" y="2194559"/>
                </a:lnTo>
                <a:close/>
              </a:path>
              <a:path w="6720205" h="3413759">
                <a:moveTo>
                  <a:pt x="24719" y="2194559"/>
                </a:moveTo>
                <a:lnTo>
                  <a:pt x="17556" y="2194559"/>
                </a:lnTo>
                <a:lnTo>
                  <a:pt x="16032" y="2225039"/>
                </a:lnTo>
                <a:lnTo>
                  <a:pt x="22524" y="2225039"/>
                </a:lnTo>
                <a:lnTo>
                  <a:pt x="24719" y="2194559"/>
                </a:lnTo>
                <a:close/>
              </a:path>
              <a:path w="6720205" h="3413759">
                <a:moveTo>
                  <a:pt x="6714591" y="2194559"/>
                </a:moveTo>
                <a:lnTo>
                  <a:pt x="6698498" y="2194559"/>
                </a:lnTo>
                <a:lnTo>
                  <a:pt x="6703710" y="2225039"/>
                </a:lnTo>
                <a:lnTo>
                  <a:pt x="6715841" y="2225039"/>
                </a:lnTo>
                <a:lnTo>
                  <a:pt x="6714591" y="2194559"/>
                </a:lnTo>
                <a:close/>
              </a:path>
              <a:path w="6720205" h="3413759">
                <a:moveTo>
                  <a:pt x="24140" y="2164079"/>
                </a:moveTo>
                <a:lnTo>
                  <a:pt x="3444" y="2164079"/>
                </a:lnTo>
                <a:lnTo>
                  <a:pt x="3566" y="2194559"/>
                </a:lnTo>
                <a:lnTo>
                  <a:pt x="23469" y="2194559"/>
                </a:lnTo>
                <a:lnTo>
                  <a:pt x="24140" y="2164079"/>
                </a:lnTo>
                <a:close/>
              </a:path>
              <a:path w="6720205" h="3413759">
                <a:moveTo>
                  <a:pt x="6717669" y="2164079"/>
                </a:moveTo>
                <a:lnTo>
                  <a:pt x="6694901" y="2164079"/>
                </a:lnTo>
                <a:lnTo>
                  <a:pt x="6695297" y="2194559"/>
                </a:lnTo>
                <a:lnTo>
                  <a:pt x="6715201" y="2194559"/>
                </a:lnTo>
                <a:lnTo>
                  <a:pt x="6717669" y="2164079"/>
                </a:lnTo>
                <a:close/>
              </a:path>
              <a:path w="6720205" h="3413759">
                <a:moveTo>
                  <a:pt x="24201" y="2133599"/>
                </a:moveTo>
                <a:lnTo>
                  <a:pt x="3627" y="2133599"/>
                </a:lnTo>
                <a:lnTo>
                  <a:pt x="4145" y="2164079"/>
                </a:lnTo>
                <a:lnTo>
                  <a:pt x="24475" y="2164079"/>
                </a:lnTo>
                <a:lnTo>
                  <a:pt x="24201" y="2133599"/>
                </a:lnTo>
                <a:close/>
              </a:path>
              <a:path w="6720205" h="3413759">
                <a:moveTo>
                  <a:pt x="6718310" y="2133599"/>
                </a:moveTo>
                <a:lnTo>
                  <a:pt x="6703100" y="2133599"/>
                </a:lnTo>
                <a:lnTo>
                  <a:pt x="6703100" y="2164079"/>
                </a:lnTo>
                <a:lnTo>
                  <a:pt x="6716115" y="2164079"/>
                </a:lnTo>
                <a:lnTo>
                  <a:pt x="6718310" y="2133599"/>
                </a:lnTo>
                <a:close/>
              </a:path>
              <a:path w="6720205" h="3413759">
                <a:moveTo>
                  <a:pt x="25024" y="2103119"/>
                </a:moveTo>
                <a:lnTo>
                  <a:pt x="5425" y="2103119"/>
                </a:lnTo>
                <a:lnTo>
                  <a:pt x="2743" y="2133599"/>
                </a:lnTo>
                <a:lnTo>
                  <a:pt x="23530" y="2133599"/>
                </a:lnTo>
                <a:lnTo>
                  <a:pt x="25024" y="2103119"/>
                </a:lnTo>
                <a:close/>
              </a:path>
              <a:path w="6720205" h="3413759">
                <a:moveTo>
                  <a:pt x="6708983" y="2103119"/>
                </a:moveTo>
                <a:lnTo>
                  <a:pt x="6696425" y="2103119"/>
                </a:lnTo>
                <a:lnTo>
                  <a:pt x="6697461" y="2133599"/>
                </a:lnTo>
                <a:lnTo>
                  <a:pt x="6714347" y="2133599"/>
                </a:lnTo>
                <a:lnTo>
                  <a:pt x="6708983" y="2103119"/>
                </a:lnTo>
                <a:close/>
              </a:path>
              <a:path w="6720205" h="3413759">
                <a:moveTo>
                  <a:pt x="16885" y="2072639"/>
                </a:moveTo>
                <a:lnTo>
                  <a:pt x="7071" y="2072639"/>
                </a:lnTo>
                <a:lnTo>
                  <a:pt x="6217" y="2103119"/>
                </a:lnTo>
                <a:lnTo>
                  <a:pt x="16763" y="2103119"/>
                </a:lnTo>
                <a:lnTo>
                  <a:pt x="16885" y="2072639"/>
                </a:lnTo>
                <a:close/>
              </a:path>
              <a:path w="6720205" h="3413759">
                <a:moveTo>
                  <a:pt x="19446" y="2072639"/>
                </a:moveTo>
                <a:lnTo>
                  <a:pt x="18440" y="2103119"/>
                </a:lnTo>
                <a:lnTo>
                  <a:pt x="20939" y="2103119"/>
                </a:lnTo>
                <a:lnTo>
                  <a:pt x="19446" y="2072639"/>
                </a:lnTo>
                <a:close/>
              </a:path>
              <a:path w="6720205" h="3413759">
                <a:moveTo>
                  <a:pt x="6713067" y="2072639"/>
                </a:moveTo>
                <a:lnTo>
                  <a:pt x="6695023" y="2072639"/>
                </a:lnTo>
                <a:lnTo>
                  <a:pt x="6698132" y="2103119"/>
                </a:lnTo>
                <a:lnTo>
                  <a:pt x="6716999" y="2103119"/>
                </a:lnTo>
                <a:lnTo>
                  <a:pt x="6713067" y="2072639"/>
                </a:lnTo>
                <a:close/>
              </a:path>
              <a:path w="6720205" h="3413759">
                <a:moveTo>
                  <a:pt x="24932" y="2042159"/>
                </a:moveTo>
                <a:lnTo>
                  <a:pt x="3108" y="2042159"/>
                </a:lnTo>
                <a:lnTo>
                  <a:pt x="3596" y="2072639"/>
                </a:lnTo>
                <a:lnTo>
                  <a:pt x="25054" y="2072639"/>
                </a:lnTo>
                <a:lnTo>
                  <a:pt x="24932" y="2042159"/>
                </a:lnTo>
                <a:close/>
              </a:path>
              <a:path w="6720205" h="3413759">
                <a:moveTo>
                  <a:pt x="6710629" y="2042159"/>
                </a:moveTo>
                <a:lnTo>
                  <a:pt x="6701149" y="2042159"/>
                </a:lnTo>
                <a:lnTo>
                  <a:pt x="6700936" y="2072639"/>
                </a:lnTo>
                <a:lnTo>
                  <a:pt x="6710293" y="2072639"/>
                </a:lnTo>
                <a:lnTo>
                  <a:pt x="6710629" y="2042159"/>
                </a:lnTo>
                <a:close/>
              </a:path>
              <a:path w="6720205" h="3413759">
                <a:moveTo>
                  <a:pt x="23225" y="2011679"/>
                </a:moveTo>
                <a:lnTo>
                  <a:pt x="4236" y="2011679"/>
                </a:lnTo>
                <a:lnTo>
                  <a:pt x="4541" y="2042159"/>
                </a:lnTo>
                <a:lnTo>
                  <a:pt x="16977" y="2042159"/>
                </a:lnTo>
                <a:lnTo>
                  <a:pt x="23225" y="2011679"/>
                </a:lnTo>
                <a:close/>
              </a:path>
              <a:path w="6720205" h="3413759">
                <a:moveTo>
                  <a:pt x="6701637" y="2011679"/>
                </a:moveTo>
                <a:lnTo>
                  <a:pt x="6697278" y="2011679"/>
                </a:lnTo>
                <a:lnTo>
                  <a:pt x="6697614" y="2042159"/>
                </a:lnTo>
                <a:lnTo>
                  <a:pt x="6699625" y="2042159"/>
                </a:lnTo>
                <a:lnTo>
                  <a:pt x="6701637" y="2011679"/>
                </a:lnTo>
                <a:close/>
              </a:path>
              <a:path w="6720205" h="3413759">
                <a:moveTo>
                  <a:pt x="6715475" y="2011679"/>
                </a:moveTo>
                <a:lnTo>
                  <a:pt x="6701637" y="2011679"/>
                </a:lnTo>
                <a:lnTo>
                  <a:pt x="6702125" y="2042159"/>
                </a:lnTo>
                <a:lnTo>
                  <a:pt x="6716145" y="2042159"/>
                </a:lnTo>
                <a:lnTo>
                  <a:pt x="6715475" y="2011679"/>
                </a:lnTo>
                <a:close/>
              </a:path>
              <a:path w="6720205" h="3413759">
                <a:moveTo>
                  <a:pt x="24140" y="1981199"/>
                </a:moveTo>
                <a:lnTo>
                  <a:pt x="5791" y="1981199"/>
                </a:lnTo>
                <a:lnTo>
                  <a:pt x="3901" y="2011679"/>
                </a:lnTo>
                <a:lnTo>
                  <a:pt x="23774" y="2011679"/>
                </a:lnTo>
                <a:lnTo>
                  <a:pt x="24140" y="1981199"/>
                </a:lnTo>
                <a:close/>
              </a:path>
              <a:path w="6720205" h="3413759">
                <a:moveTo>
                  <a:pt x="6713981" y="1981199"/>
                </a:moveTo>
                <a:lnTo>
                  <a:pt x="6695907" y="1981199"/>
                </a:lnTo>
                <a:lnTo>
                  <a:pt x="6696943" y="2011679"/>
                </a:lnTo>
                <a:lnTo>
                  <a:pt x="6718492" y="2011679"/>
                </a:lnTo>
                <a:lnTo>
                  <a:pt x="6713981" y="1981199"/>
                </a:lnTo>
                <a:close/>
              </a:path>
              <a:path w="6720205" h="3413759">
                <a:moveTo>
                  <a:pt x="24140" y="1950719"/>
                </a:moveTo>
                <a:lnTo>
                  <a:pt x="8869" y="1950719"/>
                </a:lnTo>
                <a:lnTo>
                  <a:pt x="6065" y="1981199"/>
                </a:lnTo>
                <a:lnTo>
                  <a:pt x="16672" y="1981199"/>
                </a:lnTo>
                <a:lnTo>
                  <a:pt x="24140" y="1950719"/>
                </a:lnTo>
                <a:close/>
              </a:path>
              <a:path w="6720205" h="3413759">
                <a:moveTo>
                  <a:pt x="6716420" y="1950719"/>
                </a:moveTo>
                <a:lnTo>
                  <a:pt x="6694992" y="1950719"/>
                </a:lnTo>
                <a:lnTo>
                  <a:pt x="6696242" y="1981199"/>
                </a:lnTo>
                <a:lnTo>
                  <a:pt x="6716725" y="1981199"/>
                </a:lnTo>
                <a:lnTo>
                  <a:pt x="6716420" y="1950719"/>
                </a:lnTo>
                <a:close/>
              </a:path>
              <a:path w="6720205" h="3413759">
                <a:moveTo>
                  <a:pt x="21793" y="1920239"/>
                </a:moveTo>
                <a:lnTo>
                  <a:pt x="6217" y="1920239"/>
                </a:lnTo>
                <a:lnTo>
                  <a:pt x="4419" y="1950719"/>
                </a:lnTo>
                <a:lnTo>
                  <a:pt x="19720" y="1950719"/>
                </a:lnTo>
                <a:lnTo>
                  <a:pt x="21793" y="1920239"/>
                </a:lnTo>
                <a:close/>
              </a:path>
              <a:path w="6720205" h="3413759">
                <a:moveTo>
                  <a:pt x="6716084" y="1920239"/>
                </a:moveTo>
                <a:lnTo>
                  <a:pt x="6701820" y="1920239"/>
                </a:lnTo>
                <a:lnTo>
                  <a:pt x="6699686" y="1950719"/>
                </a:lnTo>
                <a:lnTo>
                  <a:pt x="6716725" y="1950719"/>
                </a:lnTo>
                <a:lnTo>
                  <a:pt x="6716084" y="1920239"/>
                </a:lnTo>
                <a:close/>
              </a:path>
              <a:path w="6720205" h="3413759">
                <a:moveTo>
                  <a:pt x="24140" y="1889759"/>
                </a:moveTo>
                <a:lnTo>
                  <a:pt x="12649" y="1889759"/>
                </a:lnTo>
                <a:lnTo>
                  <a:pt x="7345" y="1920239"/>
                </a:lnTo>
                <a:lnTo>
                  <a:pt x="23804" y="1920239"/>
                </a:lnTo>
                <a:lnTo>
                  <a:pt x="24140" y="1889759"/>
                </a:lnTo>
                <a:close/>
              </a:path>
              <a:path w="6720205" h="3413759">
                <a:moveTo>
                  <a:pt x="6714896" y="1889759"/>
                </a:moveTo>
                <a:lnTo>
                  <a:pt x="6695663" y="1889759"/>
                </a:lnTo>
                <a:lnTo>
                  <a:pt x="6696882" y="1920239"/>
                </a:lnTo>
                <a:lnTo>
                  <a:pt x="6710994" y="1920239"/>
                </a:lnTo>
                <a:lnTo>
                  <a:pt x="6714142" y="1903227"/>
                </a:lnTo>
                <a:lnTo>
                  <a:pt x="6714896" y="1889759"/>
                </a:lnTo>
                <a:close/>
              </a:path>
              <a:path w="6720205" h="3413759">
                <a:moveTo>
                  <a:pt x="6715265" y="1897152"/>
                </a:moveTo>
                <a:lnTo>
                  <a:pt x="6714142" y="1903227"/>
                </a:lnTo>
                <a:lnTo>
                  <a:pt x="6713189" y="1920239"/>
                </a:lnTo>
                <a:lnTo>
                  <a:pt x="6716420" y="1920239"/>
                </a:lnTo>
                <a:lnTo>
                  <a:pt x="6715265" y="1897152"/>
                </a:lnTo>
                <a:close/>
              </a:path>
              <a:path w="6720205" h="3413759">
                <a:moveTo>
                  <a:pt x="6714896" y="1889759"/>
                </a:moveTo>
                <a:lnTo>
                  <a:pt x="6714142" y="1903227"/>
                </a:lnTo>
                <a:lnTo>
                  <a:pt x="6715265" y="1897152"/>
                </a:lnTo>
                <a:lnTo>
                  <a:pt x="6714896" y="1889759"/>
                </a:lnTo>
                <a:close/>
              </a:path>
              <a:path w="6720205" h="3413759">
                <a:moveTo>
                  <a:pt x="6716633" y="1889759"/>
                </a:moveTo>
                <a:lnTo>
                  <a:pt x="6714896" y="1889759"/>
                </a:lnTo>
                <a:lnTo>
                  <a:pt x="6715265" y="1897152"/>
                </a:lnTo>
                <a:lnTo>
                  <a:pt x="6716633" y="1889759"/>
                </a:lnTo>
                <a:close/>
              </a:path>
              <a:path w="6720205" h="3413759">
                <a:moveTo>
                  <a:pt x="17647" y="1859279"/>
                </a:moveTo>
                <a:lnTo>
                  <a:pt x="1798" y="1859279"/>
                </a:lnTo>
                <a:lnTo>
                  <a:pt x="1523" y="1889759"/>
                </a:lnTo>
                <a:lnTo>
                  <a:pt x="16184" y="1889759"/>
                </a:lnTo>
                <a:lnTo>
                  <a:pt x="17647" y="1859279"/>
                </a:lnTo>
                <a:close/>
              </a:path>
              <a:path w="6720205" h="3413759">
                <a:moveTo>
                  <a:pt x="19720" y="1859279"/>
                </a:moveTo>
                <a:lnTo>
                  <a:pt x="17922" y="1859279"/>
                </a:lnTo>
                <a:lnTo>
                  <a:pt x="16184" y="1889759"/>
                </a:lnTo>
                <a:lnTo>
                  <a:pt x="17647" y="1889759"/>
                </a:lnTo>
                <a:lnTo>
                  <a:pt x="19720" y="1859279"/>
                </a:lnTo>
                <a:close/>
              </a:path>
              <a:path w="6720205" h="3413759">
                <a:moveTo>
                  <a:pt x="6717060" y="1859279"/>
                </a:moveTo>
                <a:lnTo>
                  <a:pt x="6699961" y="1859279"/>
                </a:lnTo>
                <a:lnTo>
                  <a:pt x="6700570" y="1889759"/>
                </a:lnTo>
                <a:lnTo>
                  <a:pt x="6717669" y="1889759"/>
                </a:lnTo>
                <a:lnTo>
                  <a:pt x="6717060" y="1859279"/>
                </a:lnTo>
                <a:close/>
              </a:path>
              <a:path w="6720205" h="3413759">
                <a:moveTo>
                  <a:pt x="9509" y="1828799"/>
                </a:moveTo>
                <a:lnTo>
                  <a:pt x="1463" y="1828799"/>
                </a:lnTo>
                <a:lnTo>
                  <a:pt x="1463" y="1859279"/>
                </a:lnTo>
                <a:lnTo>
                  <a:pt x="9478" y="1830755"/>
                </a:lnTo>
                <a:lnTo>
                  <a:pt x="9509" y="1828799"/>
                </a:lnTo>
                <a:close/>
              </a:path>
              <a:path w="6720205" h="3413759">
                <a:moveTo>
                  <a:pt x="24414" y="1828799"/>
                </a:moveTo>
                <a:lnTo>
                  <a:pt x="10027" y="1828799"/>
                </a:lnTo>
                <a:lnTo>
                  <a:pt x="9478" y="1830755"/>
                </a:lnTo>
                <a:lnTo>
                  <a:pt x="9022" y="1859279"/>
                </a:lnTo>
                <a:lnTo>
                  <a:pt x="23804" y="1859279"/>
                </a:lnTo>
                <a:lnTo>
                  <a:pt x="24414" y="1828799"/>
                </a:lnTo>
                <a:close/>
              </a:path>
              <a:path w="6720205" h="3413759">
                <a:moveTo>
                  <a:pt x="6716054" y="1828799"/>
                </a:moveTo>
                <a:lnTo>
                  <a:pt x="6695754" y="1828799"/>
                </a:lnTo>
                <a:lnTo>
                  <a:pt x="6695632" y="1859279"/>
                </a:lnTo>
                <a:lnTo>
                  <a:pt x="6716298" y="1859279"/>
                </a:lnTo>
                <a:lnTo>
                  <a:pt x="6716054" y="1828799"/>
                </a:lnTo>
                <a:close/>
              </a:path>
              <a:path w="6720205" h="3413759">
                <a:moveTo>
                  <a:pt x="10027" y="1828799"/>
                </a:moveTo>
                <a:lnTo>
                  <a:pt x="9509" y="1828799"/>
                </a:lnTo>
                <a:lnTo>
                  <a:pt x="9478" y="1830755"/>
                </a:lnTo>
                <a:lnTo>
                  <a:pt x="10027" y="1828799"/>
                </a:lnTo>
                <a:close/>
              </a:path>
              <a:path w="6720205" h="3413759">
                <a:moveTo>
                  <a:pt x="22768" y="1798319"/>
                </a:moveTo>
                <a:lnTo>
                  <a:pt x="5943" y="1798319"/>
                </a:lnTo>
                <a:lnTo>
                  <a:pt x="3566" y="1828799"/>
                </a:lnTo>
                <a:lnTo>
                  <a:pt x="23804" y="1828799"/>
                </a:lnTo>
                <a:lnTo>
                  <a:pt x="22768" y="1798319"/>
                </a:lnTo>
                <a:close/>
              </a:path>
              <a:path w="6720205" h="3413759">
                <a:moveTo>
                  <a:pt x="6715841" y="1798319"/>
                </a:moveTo>
                <a:lnTo>
                  <a:pt x="6700296" y="1798319"/>
                </a:lnTo>
                <a:lnTo>
                  <a:pt x="6702308" y="1828799"/>
                </a:lnTo>
                <a:lnTo>
                  <a:pt x="6715201" y="1828799"/>
                </a:lnTo>
                <a:lnTo>
                  <a:pt x="6715841" y="1798319"/>
                </a:lnTo>
                <a:close/>
              </a:path>
              <a:path w="6720205" h="3413759">
                <a:moveTo>
                  <a:pt x="17739" y="1767839"/>
                </a:moveTo>
                <a:lnTo>
                  <a:pt x="4053" y="1767839"/>
                </a:lnTo>
                <a:lnTo>
                  <a:pt x="4571" y="1798319"/>
                </a:lnTo>
                <a:lnTo>
                  <a:pt x="17586" y="1798319"/>
                </a:lnTo>
                <a:lnTo>
                  <a:pt x="17739" y="1767839"/>
                </a:lnTo>
                <a:close/>
              </a:path>
              <a:path w="6720205" h="3413759">
                <a:moveTo>
                  <a:pt x="22128" y="1767839"/>
                </a:moveTo>
                <a:lnTo>
                  <a:pt x="20086" y="1798319"/>
                </a:lnTo>
                <a:lnTo>
                  <a:pt x="22433" y="1798319"/>
                </a:lnTo>
                <a:lnTo>
                  <a:pt x="22128" y="1767839"/>
                </a:lnTo>
                <a:close/>
              </a:path>
              <a:path w="6720205" h="3413759">
                <a:moveTo>
                  <a:pt x="6709135" y="1767839"/>
                </a:moveTo>
                <a:lnTo>
                  <a:pt x="6702673" y="1767839"/>
                </a:lnTo>
                <a:lnTo>
                  <a:pt x="6702460" y="1798319"/>
                </a:lnTo>
                <a:lnTo>
                  <a:pt x="6714164" y="1798319"/>
                </a:lnTo>
                <a:lnTo>
                  <a:pt x="6709135" y="1767839"/>
                </a:lnTo>
                <a:close/>
              </a:path>
              <a:path w="6720205" h="3413759">
                <a:moveTo>
                  <a:pt x="6715688" y="1767839"/>
                </a:moveTo>
                <a:lnTo>
                  <a:pt x="6714774" y="1767839"/>
                </a:lnTo>
                <a:lnTo>
                  <a:pt x="6716145" y="1798319"/>
                </a:lnTo>
                <a:lnTo>
                  <a:pt x="6715688" y="1767839"/>
                </a:lnTo>
                <a:close/>
              </a:path>
              <a:path w="6720205" h="3413759">
                <a:moveTo>
                  <a:pt x="5070" y="1759998"/>
                </a:moveTo>
                <a:lnTo>
                  <a:pt x="3627" y="1767839"/>
                </a:lnTo>
                <a:lnTo>
                  <a:pt x="5242" y="1767839"/>
                </a:lnTo>
                <a:lnTo>
                  <a:pt x="5070" y="1759998"/>
                </a:lnTo>
                <a:close/>
              </a:path>
              <a:path w="6720205" h="3413759">
                <a:moveTo>
                  <a:pt x="9540" y="1737359"/>
                </a:moveTo>
                <a:lnTo>
                  <a:pt x="9235" y="1737359"/>
                </a:lnTo>
                <a:lnTo>
                  <a:pt x="5070" y="1759998"/>
                </a:lnTo>
                <a:lnTo>
                  <a:pt x="5242" y="1767839"/>
                </a:lnTo>
                <a:lnTo>
                  <a:pt x="9540" y="1737359"/>
                </a:lnTo>
                <a:close/>
              </a:path>
              <a:path w="6720205" h="3413759">
                <a:moveTo>
                  <a:pt x="18775" y="1737359"/>
                </a:moveTo>
                <a:lnTo>
                  <a:pt x="9540" y="1737359"/>
                </a:lnTo>
                <a:lnTo>
                  <a:pt x="5242" y="1767839"/>
                </a:lnTo>
                <a:lnTo>
                  <a:pt x="18592" y="1767839"/>
                </a:lnTo>
                <a:lnTo>
                  <a:pt x="18775" y="1737359"/>
                </a:lnTo>
                <a:close/>
              </a:path>
              <a:path w="6720205" h="3413759">
                <a:moveTo>
                  <a:pt x="6712793" y="1737359"/>
                </a:moveTo>
                <a:lnTo>
                  <a:pt x="6695450" y="1737359"/>
                </a:lnTo>
                <a:lnTo>
                  <a:pt x="6695267" y="1767839"/>
                </a:lnTo>
                <a:lnTo>
                  <a:pt x="6711299" y="1767839"/>
                </a:lnTo>
                <a:lnTo>
                  <a:pt x="6712793" y="1737359"/>
                </a:lnTo>
                <a:close/>
              </a:path>
              <a:path w="6720205" h="3413759">
                <a:moveTo>
                  <a:pt x="9235" y="1737359"/>
                </a:moveTo>
                <a:lnTo>
                  <a:pt x="4571" y="1737359"/>
                </a:lnTo>
                <a:lnTo>
                  <a:pt x="5070" y="1759998"/>
                </a:lnTo>
                <a:lnTo>
                  <a:pt x="9235" y="1737359"/>
                </a:lnTo>
                <a:close/>
              </a:path>
              <a:path w="6720205" h="3413759">
                <a:moveTo>
                  <a:pt x="10241" y="1706879"/>
                </a:moveTo>
                <a:lnTo>
                  <a:pt x="3657" y="1706879"/>
                </a:lnTo>
                <a:lnTo>
                  <a:pt x="5029" y="1737359"/>
                </a:lnTo>
                <a:lnTo>
                  <a:pt x="6370" y="1737359"/>
                </a:lnTo>
                <a:lnTo>
                  <a:pt x="10089" y="1714116"/>
                </a:lnTo>
                <a:lnTo>
                  <a:pt x="10241" y="1706879"/>
                </a:lnTo>
                <a:close/>
              </a:path>
              <a:path w="6720205" h="3413759">
                <a:moveTo>
                  <a:pt x="23164" y="1706879"/>
                </a:moveTo>
                <a:lnTo>
                  <a:pt x="11247" y="1706879"/>
                </a:lnTo>
                <a:lnTo>
                  <a:pt x="10089" y="1714116"/>
                </a:lnTo>
                <a:lnTo>
                  <a:pt x="9601" y="1737359"/>
                </a:lnTo>
                <a:lnTo>
                  <a:pt x="24688" y="1737359"/>
                </a:lnTo>
                <a:lnTo>
                  <a:pt x="23164" y="1706879"/>
                </a:lnTo>
                <a:close/>
              </a:path>
              <a:path w="6720205" h="3413759">
                <a:moveTo>
                  <a:pt x="6713646" y="1706879"/>
                </a:moveTo>
                <a:lnTo>
                  <a:pt x="6695602" y="1706879"/>
                </a:lnTo>
                <a:lnTo>
                  <a:pt x="6695602" y="1737359"/>
                </a:lnTo>
                <a:lnTo>
                  <a:pt x="6710842" y="1737359"/>
                </a:lnTo>
                <a:lnTo>
                  <a:pt x="6713646" y="1706879"/>
                </a:lnTo>
                <a:close/>
              </a:path>
              <a:path w="6720205" h="3413759">
                <a:moveTo>
                  <a:pt x="11247" y="1706879"/>
                </a:moveTo>
                <a:lnTo>
                  <a:pt x="10241" y="1706879"/>
                </a:lnTo>
                <a:lnTo>
                  <a:pt x="10089" y="1714116"/>
                </a:lnTo>
                <a:lnTo>
                  <a:pt x="11247" y="1706879"/>
                </a:lnTo>
                <a:close/>
              </a:path>
              <a:path w="6720205" h="3413759">
                <a:moveTo>
                  <a:pt x="21275" y="1676399"/>
                </a:moveTo>
                <a:lnTo>
                  <a:pt x="2651" y="1676399"/>
                </a:lnTo>
                <a:lnTo>
                  <a:pt x="457" y="1706879"/>
                </a:lnTo>
                <a:lnTo>
                  <a:pt x="13228" y="1706879"/>
                </a:lnTo>
                <a:lnTo>
                  <a:pt x="21275" y="1676399"/>
                </a:lnTo>
                <a:close/>
              </a:path>
              <a:path w="6720205" h="3413759">
                <a:moveTo>
                  <a:pt x="23286" y="1676399"/>
                </a:moveTo>
                <a:lnTo>
                  <a:pt x="21275" y="1676399"/>
                </a:lnTo>
                <a:lnTo>
                  <a:pt x="13228" y="1706879"/>
                </a:lnTo>
                <a:lnTo>
                  <a:pt x="24140" y="1706879"/>
                </a:lnTo>
                <a:lnTo>
                  <a:pt x="24322" y="1686652"/>
                </a:lnTo>
                <a:lnTo>
                  <a:pt x="23286" y="1676399"/>
                </a:lnTo>
                <a:close/>
              </a:path>
              <a:path w="6720205" h="3413759">
                <a:moveTo>
                  <a:pt x="24322" y="1686652"/>
                </a:moveTo>
                <a:lnTo>
                  <a:pt x="24140" y="1706879"/>
                </a:lnTo>
                <a:lnTo>
                  <a:pt x="26365" y="1706879"/>
                </a:lnTo>
                <a:lnTo>
                  <a:pt x="24322" y="1686652"/>
                </a:lnTo>
                <a:close/>
              </a:path>
              <a:path w="6720205" h="3413759">
                <a:moveTo>
                  <a:pt x="6715841" y="1676399"/>
                </a:moveTo>
                <a:lnTo>
                  <a:pt x="6697888" y="1676399"/>
                </a:lnTo>
                <a:lnTo>
                  <a:pt x="6698498" y="1706879"/>
                </a:lnTo>
                <a:lnTo>
                  <a:pt x="6714896" y="1706879"/>
                </a:lnTo>
                <a:lnTo>
                  <a:pt x="6715841" y="1676399"/>
                </a:lnTo>
                <a:close/>
              </a:path>
              <a:path w="6720205" h="3413759">
                <a:moveTo>
                  <a:pt x="24414" y="1676399"/>
                </a:moveTo>
                <a:lnTo>
                  <a:pt x="23286" y="1676399"/>
                </a:lnTo>
                <a:lnTo>
                  <a:pt x="24322" y="1686652"/>
                </a:lnTo>
                <a:lnTo>
                  <a:pt x="24414" y="1676399"/>
                </a:lnTo>
                <a:close/>
              </a:path>
              <a:path w="6720205" h="3413759">
                <a:moveTo>
                  <a:pt x="21305" y="1645919"/>
                </a:moveTo>
                <a:lnTo>
                  <a:pt x="8717" y="1645919"/>
                </a:lnTo>
                <a:lnTo>
                  <a:pt x="3108" y="1676399"/>
                </a:lnTo>
                <a:lnTo>
                  <a:pt x="16611" y="1676399"/>
                </a:lnTo>
                <a:lnTo>
                  <a:pt x="21305" y="1645919"/>
                </a:lnTo>
                <a:close/>
              </a:path>
              <a:path w="6720205" h="3413759">
                <a:moveTo>
                  <a:pt x="6717669" y="1645919"/>
                </a:moveTo>
                <a:lnTo>
                  <a:pt x="6695846" y="1645919"/>
                </a:lnTo>
                <a:lnTo>
                  <a:pt x="6694505" y="1676399"/>
                </a:lnTo>
                <a:lnTo>
                  <a:pt x="6715201" y="1676399"/>
                </a:lnTo>
                <a:lnTo>
                  <a:pt x="6717669" y="1645919"/>
                </a:lnTo>
                <a:close/>
              </a:path>
              <a:path w="6720205" h="3413759">
                <a:moveTo>
                  <a:pt x="24810" y="1615439"/>
                </a:moveTo>
                <a:lnTo>
                  <a:pt x="7955" y="1615439"/>
                </a:lnTo>
                <a:lnTo>
                  <a:pt x="8260" y="1645919"/>
                </a:lnTo>
                <a:lnTo>
                  <a:pt x="25206" y="1645919"/>
                </a:lnTo>
                <a:lnTo>
                  <a:pt x="24810" y="1615439"/>
                </a:lnTo>
                <a:close/>
              </a:path>
              <a:path w="6720205" h="3413759">
                <a:moveTo>
                  <a:pt x="6718310" y="1615439"/>
                </a:moveTo>
                <a:lnTo>
                  <a:pt x="6703100" y="1615439"/>
                </a:lnTo>
                <a:lnTo>
                  <a:pt x="6703100" y="1645919"/>
                </a:lnTo>
                <a:lnTo>
                  <a:pt x="6716115" y="1645919"/>
                </a:lnTo>
                <a:lnTo>
                  <a:pt x="6718310" y="1615439"/>
                </a:lnTo>
                <a:close/>
              </a:path>
              <a:path w="6720205" h="3413759">
                <a:moveTo>
                  <a:pt x="25664" y="1554479"/>
                </a:moveTo>
                <a:lnTo>
                  <a:pt x="13594" y="1554479"/>
                </a:lnTo>
                <a:lnTo>
                  <a:pt x="9083" y="1584959"/>
                </a:lnTo>
                <a:lnTo>
                  <a:pt x="7619" y="1584959"/>
                </a:lnTo>
                <a:lnTo>
                  <a:pt x="7315" y="1615439"/>
                </a:lnTo>
                <a:lnTo>
                  <a:pt x="18501" y="1615439"/>
                </a:lnTo>
                <a:lnTo>
                  <a:pt x="24140" y="1584959"/>
                </a:lnTo>
                <a:lnTo>
                  <a:pt x="25664" y="1554479"/>
                </a:lnTo>
                <a:close/>
              </a:path>
              <a:path w="6720205" h="3413759">
                <a:moveTo>
                  <a:pt x="6697949" y="1584959"/>
                </a:moveTo>
                <a:lnTo>
                  <a:pt x="6693377" y="1584959"/>
                </a:lnTo>
                <a:lnTo>
                  <a:pt x="6696425" y="1615439"/>
                </a:lnTo>
                <a:lnTo>
                  <a:pt x="6700814" y="1615439"/>
                </a:lnTo>
                <a:lnTo>
                  <a:pt x="6697949" y="1584959"/>
                </a:lnTo>
                <a:close/>
              </a:path>
              <a:path w="6720205" h="3413759">
                <a:moveTo>
                  <a:pt x="6708983" y="1584959"/>
                </a:moveTo>
                <a:lnTo>
                  <a:pt x="6701789" y="1584959"/>
                </a:lnTo>
                <a:lnTo>
                  <a:pt x="6700814" y="1615439"/>
                </a:lnTo>
                <a:lnTo>
                  <a:pt x="6714347" y="1615439"/>
                </a:lnTo>
                <a:lnTo>
                  <a:pt x="6708983" y="1584959"/>
                </a:lnTo>
                <a:close/>
              </a:path>
              <a:path w="6720205" h="3413759">
                <a:moveTo>
                  <a:pt x="7437" y="1554479"/>
                </a:moveTo>
                <a:lnTo>
                  <a:pt x="3596" y="1554479"/>
                </a:lnTo>
                <a:lnTo>
                  <a:pt x="4541" y="1584959"/>
                </a:lnTo>
                <a:lnTo>
                  <a:pt x="9083" y="1584959"/>
                </a:lnTo>
                <a:lnTo>
                  <a:pt x="7437" y="1554479"/>
                </a:lnTo>
                <a:close/>
              </a:path>
              <a:path w="6720205" h="3413759">
                <a:moveTo>
                  <a:pt x="13594" y="1554479"/>
                </a:moveTo>
                <a:lnTo>
                  <a:pt x="7437" y="1554479"/>
                </a:lnTo>
                <a:lnTo>
                  <a:pt x="9083" y="1584959"/>
                </a:lnTo>
                <a:lnTo>
                  <a:pt x="13594" y="1554479"/>
                </a:lnTo>
                <a:close/>
              </a:path>
              <a:path w="6720205" h="3413759">
                <a:moveTo>
                  <a:pt x="6713067" y="1554479"/>
                </a:moveTo>
                <a:lnTo>
                  <a:pt x="6695023" y="1554479"/>
                </a:lnTo>
                <a:lnTo>
                  <a:pt x="6696577" y="1584959"/>
                </a:lnTo>
                <a:lnTo>
                  <a:pt x="6716999" y="1584959"/>
                </a:lnTo>
                <a:lnTo>
                  <a:pt x="6713067" y="1554479"/>
                </a:lnTo>
                <a:close/>
              </a:path>
              <a:path w="6720205" h="3413759">
                <a:moveTo>
                  <a:pt x="19110" y="1523999"/>
                </a:moveTo>
                <a:lnTo>
                  <a:pt x="3566" y="1523999"/>
                </a:lnTo>
                <a:lnTo>
                  <a:pt x="4236" y="1554479"/>
                </a:lnTo>
                <a:lnTo>
                  <a:pt x="21275" y="1554479"/>
                </a:lnTo>
                <a:lnTo>
                  <a:pt x="19110" y="1523999"/>
                </a:lnTo>
                <a:close/>
              </a:path>
              <a:path w="6720205" h="3413759">
                <a:moveTo>
                  <a:pt x="6701088" y="1523999"/>
                </a:moveTo>
                <a:lnTo>
                  <a:pt x="6695541" y="1523999"/>
                </a:lnTo>
                <a:lnTo>
                  <a:pt x="6695754" y="1554479"/>
                </a:lnTo>
                <a:lnTo>
                  <a:pt x="6701088" y="1523999"/>
                </a:lnTo>
                <a:close/>
              </a:path>
              <a:path w="6720205" h="3413759">
                <a:moveTo>
                  <a:pt x="6715383" y="1523999"/>
                </a:moveTo>
                <a:lnTo>
                  <a:pt x="6701271" y="1523999"/>
                </a:lnTo>
                <a:lnTo>
                  <a:pt x="6701149" y="1554479"/>
                </a:lnTo>
                <a:lnTo>
                  <a:pt x="6715566" y="1554479"/>
                </a:lnTo>
                <a:lnTo>
                  <a:pt x="6715383" y="1523999"/>
                </a:lnTo>
                <a:close/>
              </a:path>
              <a:path w="6720205" h="3413759">
                <a:moveTo>
                  <a:pt x="24475" y="1493519"/>
                </a:moveTo>
                <a:lnTo>
                  <a:pt x="7711" y="1493519"/>
                </a:lnTo>
                <a:lnTo>
                  <a:pt x="4907" y="1523999"/>
                </a:lnTo>
                <a:lnTo>
                  <a:pt x="24932" y="1523999"/>
                </a:lnTo>
                <a:lnTo>
                  <a:pt x="24475" y="1493519"/>
                </a:lnTo>
                <a:close/>
              </a:path>
              <a:path w="6720205" h="3413759">
                <a:moveTo>
                  <a:pt x="6716145" y="1493519"/>
                </a:moveTo>
                <a:lnTo>
                  <a:pt x="6695602" y="1493519"/>
                </a:lnTo>
                <a:lnTo>
                  <a:pt x="6696425" y="1523999"/>
                </a:lnTo>
                <a:lnTo>
                  <a:pt x="6716298" y="1523999"/>
                </a:lnTo>
                <a:lnTo>
                  <a:pt x="6716145" y="1493519"/>
                </a:lnTo>
                <a:close/>
              </a:path>
              <a:path w="6720205" h="3413759">
                <a:moveTo>
                  <a:pt x="22006" y="1463039"/>
                </a:moveTo>
                <a:lnTo>
                  <a:pt x="4511" y="1463039"/>
                </a:lnTo>
                <a:lnTo>
                  <a:pt x="3870" y="1493519"/>
                </a:lnTo>
                <a:lnTo>
                  <a:pt x="17404" y="1493519"/>
                </a:lnTo>
                <a:lnTo>
                  <a:pt x="22006" y="1463039"/>
                </a:lnTo>
                <a:close/>
              </a:path>
              <a:path w="6720205" h="3413759">
                <a:moveTo>
                  <a:pt x="6713981" y="1463039"/>
                </a:moveTo>
                <a:lnTo>
                  <a:pt x="6695754" y="1463039"/>
                </a:lnTo>
                <a:lnTo>
                  <a:pt x="6695907" y="1493519"/>
                </a:lnTo>
                <a:lnTo>
                  <a:pt x="6718492" y="1493519"/>
                </a:lnTo>
                <a:lnTo>
                  <a:pt x="6713981" y="1463039"/>
                </a:lnTo>
                <a:close/>
              </a:path>
              <a:path w="6720205" h="3413759">
                <a:moveTo>
                  <a:pt x="24079" y="1432559"/>
                </a:moveTo>
                <a:lnTo>
                  <a:pt x="10728" y="1432559"/>
                </a:lnTo>
                <a:lnTo>
                  <a:pt x="6644" y="1463039"/>
                </a:lnTo>
                <a:lnTo>
                  <a:pt x="23957" y="1463039"/>
                </a:lnTo>
                <a:lnTo>
                  <a:pt x="24079" y="1432559"/>
                </a:lnTo>
                <a:close/>
              </a:path>
              <a:path w="6720205" h="3413759">
                <a:moveTo>
                  <a:pt x="6716420" y="1432559"/>
                </a:moveTo>
                <a:lnTo>
                  <a:pt x="6695602" y="1432559"/>
                </a:lnTo>
                <a:lnTo>
                  <a:pt x="6694992" y="1463039"/>
                </a:lnTo>
                <a:lnTo>
                  <a:pt x="6716725" y="1463039"/>
                </a:lnTo>
                <a:lnTo>
                  <a:pt x="6716420" y="1432559"/>
                </a:lnTo>
                <a:close/>
              </a:path>
              <a:path w="6720205" h="3413759">
                <a:moveTo>
                  <a:pt x="9814" y="1402079"/>
                </a:moveTo>
                <a:lnTo>
                  <a:pt x="3596" y="1402079"/>
                </a:lnTo>
                <a:lnTo>
                  <a:pt x="1402" y="1432559"/>
                </a:lnTo>
                <a:lnTo>
                  <a:pt x="6370" y="1432559"/>
                </a:lnTo>
                <a:lnTo>
                  <a:pt x="9814" y="1402079"/>
                </a:lnTo>
                <a:close/>
              </a:path>
              <a:path w="6720205" h="3413759">
                <a:moveTo>
                  <a:pt x="22219" y="1402079"/>
                </a:moveTo>
                <a:lnTo>
                  <a:pt x="9814" y="1402079"/>
                </a:lnTo>
                <a:lnTo>
                  <a:pt x="8260" y="1432559"/>
                </a:lnTo>
                <a:lnTo>
                  <a:pt x="22219" y="1432559"/>
                </a:lnTo>
                <a:lnTo>
                  <a:pt x="22219" y="1402079"/>
                </a:lnTo>
                <a:close/>
              </a:path>
              <a:path w="6720205" h="3413759">
                <a:moveTo>
                  <a:pt x="6701820" y="1402079"/>
                </a:moveTo>
                <a:lnTo>
                  <a:pt x="6695297" y="1402079"/>
                </a:lnTo>
                <a:lnTo>
                  <a:pt x="6696760" y="1432559"/>
                </a:lnTo>
                <a:lnTo>
                  <a:pt x="6701820" y="1402079"/>
                </a:lnTo>
                <a:close/>
              </a:path>
              <a:path w="6720205" h="3413759">
                <a:moveTo>
                  <a:pt x="6716725" y="1402079"/>
                </a:moveTo>
                <a:lnTo>
                  <a:pt x="6701820" y="1402079"/>
                </a:lnTo>
                <a:lnTo>
                  <a:pt x="6701820" y="1432559"/>
                </a:lnTo>
                <a:lnTo>
                  <a:pt x="6717426" y="1432559"/>
                </a:lnTo>
                <a:lnTo>
                  <a:pt x="6716725" y="1402079"/>
                </a:lnTo>
                <a:close/>
              </a:path>
              <a:path w="6720205" h="3413759">
                <a:moveTo>
                  <a:pt x="8260" y="1371599"/>
                </a:moveTo>
                <a:lnTo>
                  <a:pt x="2042" y="1371599"/>
                </a:lnTo>
                <a:lnTo>
                  <a:pt x="2651" y="1402079"/>
                </a:lnTo>
                <a:lnTo>
                  <a:pt x="6522" y="1402079"/>
                </a:lnTo>
                <a:lnTo>
                  <a:pt x="8260" y="1371599"/>
                </a:lnTo>
                <a:close/>
              </a:path>
              <a:path w="6720205" h="3413759">
                <a:moveTo>
                  <a:pt x="17556" y="1371599"/>
                </a:moveTo>
                <a:lnTo>
                  <a:pt x="11338" y="1371599"/>
                </a:lnTo>
                <a:lnTo>
                  <a:pt x="11704" y="1402079"/>
                </a:lnTo>
                <a:lnTo>
                  <a:pt x="18196" y="1402079"/>
                </a:lnTo>
                <a:lnTo>
                  <a:pt x="17556" y="1371599"/>
                </a:lnTo>
                <a:close/>
              </a:path>
              <a:path w="6720205" h="3413759">
                <a:moveTo>
                  <a:pt x="22829" y="1371599"/>
                </a:moveTo>
                <a:lnTo>
                  <a:pt x="21579" y="1371599"/>
                </a:lnTo>
                <a:lnTo>
                  <a:pt x="18196" y="1402079"/>
                </a:lnTo>
                <a:lnTo>
                  <a:pt x="24079" y="1402079"/>
                </a:lnTo>
                <a:lnTo>
                  <a:pt x="22829" y="1371599"/>
                </a:lnTo>
                <a:close/>
              </a:path>
              <a:path w="6720205" h="3413759">
                <a:moveTo>
                  <a:pt x="6710994" y="1371599"/>
                </a:moveTo>
                <a:lnTo>
                  <a:pt x="6695663" y="1371599"/>
                </a:lnTo>
                <a:lnTo>
                  <a:pt x="6695663" y="1402079"/>
                </a:lnTo>
                <a:lnTo>
                  <a:pt x="6710659" y="1402079"/>
                </a:lnTo>
                <a:lnTo>
                  <a:pt x="6710994" y="1371599"/>
                </a:lnTo>
                <a:close/>
              </a:path>
              <a:path w="6720205" h="3413759">
                <a:moveTo>
                  <a:pt x="6714896" y="1371599"/>
                </a:moveTo>
                <a:lnTo>
                  <a:pt x="6713189" y="1402079"/>
                </a:lnTo>
                <a:lnTo>
                  <a:pt x="6716420" y="1402079"/>
                </a:lnTo>
                <a:lnTo>
                  <a:pt x="6714896" y="1371599"/>
                </a:lnTo>
                <a:close/>
              </a:path>
              <a:path w="6720205" h="3413759">
                <a:moveTo>
                  <a:pt x="23469" y="1341119"/>
                </a:moveTo>
                <a:lnTo>
                  <a:pt x="5151" y="1341119"/>
                </a:lnTo>
                <a:lnTo>
                  <a:pt x="5486" y="1371599"/>
                </a:lnTo>
                <a:lnTo>
                  <a:pt x="20055" y="1371599"/>
                </a:lnTo>
                <a:lnTo>
                  <a:pt x="23469" y="1341119"/>
                </a:lnTo>
                <a:close/>
              </a:path>
              <a:path w="6720205" h="3413759">
                <a:moveTo>
                  <a:pt x="6699320" y="1341119"/>
                </a:moveTo>
                <a:lnTo>
                  <a:pt x="6695297" y="1341119"/>
                </a:lnTo>
                <a:lnTo>
                  <a:pt x="6694291" y="1371599"/>
                </a:lnTo>
                <a:lnTo>
                  <a:pt x="6699320" y="1341119"/>
                </a:lnTo>
                <a:close/>
              </a:path>
              <a:path w="6720205" h="3413759">
                <a:moveTo>
                  <a:pt x="6717060" y="1341119"/>
                </a:moveTo>
                <a:lnTo>
                  <a:pt x="6699320" y="1341119"/>
                </a:lnTo>
                <a:lnTo>
                  <a:pt x="6699961" y="1371599"/>
                </a:lnTo>
                <a:lnTo>
                  <a:pt x="6717669" y="1371599"/>
                </a:lnTo>
                <a:lnTo>
                  <a:pt x="6717060" y="1341119"/>
                </a:lnTo>
                <a:close/>
              </a:path>
              <a:path w="6720205" h="3413759">
                <a:moveTo>
                  <a:pt x="16672" y="1310639"/>
                </a:moveTo>
                <a:lnTo>
                  <a:pt x="4236" y="1310639"/>
                </a:lnTo>
                <a:lnTo>
                  <a:pt x="2346" y="1341119"/>
                </a:lnTo>
                <a:lnTo>
                  <a:pt x="16672" y="1341119"/>
                </a:lnTo>
                <a:lnTo>
                  <a:pt x="16672" y="1310639"/>
                </a:lnTo>
                <a:close/>
              </a:path>
              <a:path w="6720205" h="3413759">
                <a:moveTo>
                  <a:pt x="6710720" y="1310639"/>
                </a:moveTo>
                <a:lnTo>
                  <a:pt x="6694748" y="1310639"/>
                </a:lnTo>
                <a:lnTo>
                  <a:pt x="6695602" y="1341119"/>
                </a:lnTo>
                <a:lnTo>
                  <a:pt x="6710202" y="1341119"/>
                </a:lnTo>
                <a:lnTo>
                  <a:pt x="6710720" y="1310639"/>
                </a:lnTo>
                <a:close/>
              </a:path>
              <a:path w="6720205" h="3413759">
                <a:moveTo>
                  <a:pt x="19720" y="1280159"/>
                </a:moveTo>
                <a:lnTo>
                  <a:pt x="12374" y="1280159"/>
                </a:lnTo>
                <a:lnTo>
                  <a:pt x="13563" y="1310639"/>
                </a:lnTo>
                <a:lnTo>
                  <a:pt x="23530" y="1310639"/>
                </a:lnTo>
                <a:lnTo>
                  <a:pt x="19720" y="1280159"/>
                </a:lnTo>
                <a:close/>
              </a:path>
              <a:path w="6720205" h="3413759">
                <a:moveTo>
                  <a:pt x="6712671" y="1280159"/>
                </a:moveTo>
                <a:lnTo>
                  <a:pt x="6703527" y="1280159"/>
                </a:lnTo>
                <a:lnTo>
                  <a:pt x="6702094" y="1310639"/>
                </a:lnTo>
                <a:lnTo>
                  <a:pt x="6712335" y="1310639"/>
                </a:lnTo>
                <a:lnTo>
                  <a:pt x="6712671" y="1280159"/>
                </a:lnTo>
                <a:close/>
              </a:path>
              <a:path w="6720205" h="3413759">
                <a:moveTo>
                  <a:pt x="6718553" y="1280159"/>
                </a:moveTo>
                <a:lnTo>
                  <a:pt x="6715292" y="1310639"/>
                </a:lnTo>
                <a:lnTo>
                  <a:pt x="6718218" y="1310639"/>
                </a:lnTo>
                <a:lnTo>
                  <a:pt x="6718553" y="1280159"/>
                </a:lnTo>
                <a:close/>
              </a:path>
              <a:path w="6720205" h="3413759">
                <a:moveTo>
                  <a:pt x="22067" y="1249679"/>
                </a:moveTo>
                <a:lnTo>
                  <a:pt x="4419" y="1249679"/>
                </a:lnTo>
                <a:lnTo>
                  <a:pt x="3809" y="1280159"/>
                </a:lnTo>
                <a:lnTo>
                  <a:pt x="17647" y="1280159"/>
                </a:lnTo>
                <a:lnTo>
                  <a:pt x="22067" y="1249679"/>
                </a:lnTo>
                <a:close/>
              </a:path>
              <a:path w="6720205" h="3413759">
                <a:moveTo>
                  <a:pt x="6712366" y="1249679"/>
                </a:moveTo>
                <a:lnTo>
                  <a:pt x="6695602" y="1249679"/>
                </a:lnTo>
                <a:lnTo>
                  <a:pt x="6695968" y="1280159"/>
                </a:lnTo>
                <a:lnTo>
                  <a:pt x="6707062" y="1280159"/>
                </a:lnTo>
                <a:lnTo>
                  <a:pt x="6712366" y="1249679"/>
                </a:lnTo>
                <a:close/>
              </a:path>
              <a:path w="6720205" h="3413759">
                <a:moveTo>
                  <a:pt x="19720" y="1219199"/>
                </a:moveTo>
                <a:lnTo>
                  <a:pt x="6492" y="1219199"/>
                </a:lnTo>
                <a:lnTo>
                  <a:pt x="5882" y="1249679"/>
                </a:lnTo>
                <a:lnTo>
                  <a:pt x="17647" y="1249679"/>
                </a:lnTo>
                <a:lnTo>
                  <a:pt x="19720" y="1219199"/>
                </a:lnTo>
                <a:close/>
              </a:path>
              <a:path w="6720205" h="3413759">
                <a:moveTo>
                  <a:pt x="23804" y="1219199"/>
                </a:moveTo>
                <a:lnTo>
                  <a:pt x="22951" y="1219199"/>
                </a:lnTo>
                <a:lnTo>
                  <a:pt x="17647" y="1249679"/>
                </a:lnTo>
                <a:lnTo>
                  <a:pt x="24688" y="1249679"/>
                </a:lnTo>
                <a:lnTo>
                  <a:pt x="23804" y="1219199"/>
                </a:lnTo>
                <a:close/>
              </a:path>
              <a:path w="6720205" h="3413759">
                <a:moveTo>
                  <a:pt x="6715292" y="1219199"/>
                </a:moveTo>
                <a:lnTo>
                  <a:pt x="6702094" y="1219199"/>
                </a:lnTo>
                <a:lnTo>
                  <a:pt x="6698833" y="1249679"/>
                </a:lnTo>
                <a:lnTo>
                  <a:pt x="6713524" y="1249679"/>
                </a:lnTo>
                <a:lnTo>
                  <a:pt x="6715292" y="1219199"/>
                </a:lnTo>
                <a:close/>
              </a:path>
              <a:path w="6720205" h="3413759">
                <a:moveTo>
                  <a:pt x="21793" y="1188719"/>
                </a:moveTo>
                <a:lnTo>
                  <a:pt x="1188" y="1188719"/>
                </a:lnTo>
                <a:lnTo>
                  <a:pt x="609" y="1219199"/>
                </a:lnTo>
                <a:lnTo>
                  <a:pt x="20269" y="1219199"/>
                </a:lnTo>
                <a:lnTo>
                  <a:pt x="21793" y="1188719"/>
                </a:lnTo>
                <a:close/>
              </a:path>
              <a:path w="6720205" h="3413759">
                <a:moveTo>
                  <a:pt x="6713646" y="1188719"/>
                </a:moveTo>
                <a:lnTo>
                  <a:pt x="6699686" y="1188719"/>
                </a:lnTo>
                <a:lnTo>
                  <a:pt x="6695602" y="1219199"/>
                </a:lnTo>
                <a:lnTo>
                  <a:pt x="6710842" y="1219199"/>
                </a:lnTo>
                <a:lnTo>
                  <a:pt x="6713646" y="1188719"/>
                </a:lnTo>
                <a:close/>
              </a:path>
              <a:path w="6720205" h="3413759">
                <a:moveTo>
                  <a:pt x="18623" y="1158239"/>
                </a:moveTo>
                <a:lnTo>
                  <a:pt x="1219" y="1158239"/>
                </a:lnTo>
                <a:lnTo>
                  <a:pt x="5730" y="1188719"/>
                </a:lnTo>
                <a:lnTo>
                  <a:pt x="16093" y="1188719"/>
                </a:lnTo>
                <a:lnTo>
                  <a:pt x="18623" y="1158239"/>
                </a:lnTo>
                <a:close/>
              </a:path>
              <a:path w="6720205" h="3413759">
                <a:moveTo>
                  <a:pt x="6715841" y="1158239"/>
                </a:moveTo>
                <a:lnTo>
                  <a:pt x="6697248" y="1158239"/>
                </a:lnTo>
                <a:lnTo>
                  <a:pt x="6697888" y="1188719"/>
                </a:lnTo>
                <a:lnTo>
                  <a:pt x="6714896" y="1188719"/>
                </a:lnTo>
                <a:lnTo>
                  <a:pt x="6715841" y="1158239"/>
                </a:lnTo>
                <a:close/>
              </a:path>
              <a:path w="6720205" h="3413759">
                <a:moveTo>
                  <a:pt x="24140" y="1127759"/>
                </a:moveTo>
                <a:lnTo>
                  <a:pt x="3444" y="1127759"/>
                </a:lnTo>
                <a:lnTo>
                  <a:pt x="3566" y="1158239"/>
                </a:lnTo>
                <a:lnTo>
                  <a:pt x="23469" y="1158239"/>
                </a:lnTo>
                <a:lnTo>
                  <a:pt x="24140" y="1127759"/>
                </a:lnTo>
                <a:close/>
              </a:path>
              <a:path w="6720205" h="3413759">
                <a:moveTo>
                  <a:pt x="6717669" y="1127759"/>
                </a:moveTo>
                <a:lnTo>
                  <a:pt x="6696151" y="1127759"/>
                </a:lnTo>
                <a:lnTo>
                  <a:pt x="6695846" y="1158239"/>
                </a:lnTo>
                <a:lnTo>
                  <a:pt x="6715201" y="1158239"/>
                </a:lnTo>
                <a:lnTo>
                  <a:pt x="6717669" y="1127759"/>
                </a:lnTo>
                <a:close/>
              </a:path>
              <a:path w="6720205" h="3413759">
                <a:moveTo>
                  <a:pt x="23957" y="1097279"/>
                </a:moveTo>
                <a:lnTo>
                  <a:pt x="4145" y="1097279"/>
                </a:lnTo>
                <a:lnTo>
                  <a:pt x="4328" y="1127759"/>
                </a:lnTo>
                <a:lnTo>
                  <a:pt x="24201" y="1127759"/>
                </a:lnTo>
                <a:lnTo>
                  <a:pt x="23957" y="1097279"/>
                </a:lnTo>
                <a:close/>
              </a:path>
              <a:path w="6720205" h="3413759">
                <a:moveTo>
                  <a:pt x="6716115" y="1097279"/>
                </a:moveTo>
                <a:lnTo>
                  <a:pt x="6700265" y="1097279"/>
                </a:lnTo>
                <a:lnTo>
                  <a:pt x="6703100" y="1127759"/>
                </a:lnTo>
                <a:lnTo>
                  <a:pt x="6716389" y="1127759"/>
                </a:lnTo>
                <a:lnTo>
                  <a:pt x="6716115" y="1097279"/>
                </a:lnTo>
                <a:close/>
              </a:path>
              <a:path w="6720205" h="3413759">
                <a:moveTo>
                  <a:pt x="24688" y="1066799"/>
                </a:moveTo>
                <a:lnTo>
                  <a:pt x="2743" y="1066799"/>
                </a:lnTo>
                <a:lnTo>
                  <a:pt x="6644" y="1097279"/>
                </a:lnTo>
                <a:lnTo>
                  <a:pt x="25024" y="1097279"/>
                </a:lnTo>
                <a:lnTo>
                  <a:pt x="24688" y="1066799"/>
                </a:lnTo>
                <a:close/>
              </a:path>
              <a:path w="6720205" h="3413759">
                <a:moveTo>
                  <a:pt x="6713524" y="1066799"/>
                </a:moveTo>
                <a:lnTo>
                  <a:pt x="6702826" y="1066799"/>
                </a:lnTo>
                <a:lnTo>
                  <a:pt x="6701789" y="1097279"/>
                </a:lnTo>
                <a:lnTo>
                  <a:pt x="6712671" y="1097279"/>
                </a:lnTo>
                <a:lnTo>
                  <a:pt x="6713524" y="1066799"/>
                </a:lnTo>
                <a:close/>
              </a:path>
              <a:path w="6720205" h="3413759">
                <a:moveTo>
                  <a:pt x="17922" y="1036319"/>
                </a:moveTo>
                <a:lnTo>
                  <a:pt x="5364" y="1036319"/>
                </a:lnTo>
                <a:lnTo>
                  <a:pt x="10728" y="1066799"/>
                </a:lnTo>
                <a:lnTo>
                  <a:pt x="16885" y="1066799"/>
                </a:lnTo>
                <a:lnTo>
                  <a:pt x="17922" y="1036319"/>
                </a:lnTo>
                <a:close/>
              </a:path>
              <a:path w="6720205" h="3413759">
                <a:moveTo>
                  <a:pt x="6716999" y="1036319"/>
                </a:moveTo>
                <a:lnTo>
                  <a:pt x="6694688" y="1036319"/>
                </a:lnTo>
                <a:lnTo>
                  <a:pt x="6695023" y="1066799"/>
                </a:lnTo>
                <a:lnTo>
                  <a:pt x="6711665" y="1066799"/>
                </a:lnTo>
                <a:lnTo>
                  <a:pt x="6716999" y="1036319"/>
                </a:lnTo>
                <a:close/>
              </a:path>
              <a:path w="6720205" h="3413759">
                <a:moveTo>
                  <a:pt x="19446" y="1005839"/>
                </a:moveTo>
                <a:lnTo>
                  <a:pt x="3596" y="1005839"/>
                </a:lnTo>
                <a:lnTo>
                  <a:pt x="1402" y="1036319"/>
                </a:lnTo>
                <a:lnTo>
                  <a:pt x="20055" y="1036319"/>
                </a:lnTo>
                <a:lnTo>
                  <a:pt x="19446" y="1005839"/>
                </a:lnTo>
                <a:close/>
              </a:path>
              <a:path w="6720205" h="3413759">
                <a:moveTo>
                  <a:pt x="6715566" y="1005839"/>
                </a:moveTo>
                <a:lnTo>
                  <a:pt x="6695541" y="1005839"/>
                </a:lnTo>
                <a:lnTo>
                  <a:pt x="6695754" y="1036319"/>
                </a:lnTo>
                <a:lnTo>
                  <a:pt x="6716084" y="1036319"/>
                </a:lnTo>
                <a:lnTo>
                  <a:pt x="6715566" y="1005839"/>
                </a:lnTo>
                <a:close/>
              </a:path>
              <a:path w="6720205" h="3413759">
                <a:moveTo>
                  <a:pt x="23865" y="975359"/>
                </a:moveTo>
                <a:lnTo>
                  <a:pt x="4541" y="975359"/>
                </a:lnTo>
                <a:lnTo>
                  <a:pt x="2042" y="1005839"/>
                </a:lnTo>
                <a:lnTo>
                  <a:pt x="23591" y="1005839"/>
                </a:lnTo>
                <a:lnTo>
                  <a:pt x="23865" y="975359"/>
                </a:lnTo>
                <a:close/>
              </a:path>
              <a:path w="6720205" h="3413759">
                <a:moveTo>
                  <a:pt x="6716145" y="975359"/>
                </a:moveTo>
                <a:lnTo>
                  <a:pt x="6696242" y="975359"/>
                </a:lnTo>
                <a:lnTo>
                  <a:pt x="6695602" y="1005839"/>
                </a:lnTo>
                <a:lnTo>
                  <a:pt x="6716298" y="1005839"/>
                </a:lnTo>
                <a:lnTo>
                  <a:pt x="6716145" y="975359"/>
                </a:lnTo>
                <a:close/>
              </a:path>
              <a:path w="6720205" h="3413759">
                <a:moveTo>
                  <a:pt x="21854" y="944879"/>
                </a:moveTo>
                <a:lnTo>
                  <a:pt x="5791" y="944879"/>
                </a:lnTo>
                <a:lnTo>
                  <a:pt x="3901" y="975359"/>
                </a:lnTo>
                <a:lnTo>
                  <a:pt x="22494" y="975359"/>
                </a:lnTo>
                <a:lnTo>
                  <a:pt x="21854" y="944879"/>
                </a:lnTo>
                <a:close/>
              </a:path>
              <a:path w="6720205" h="3413759">
                <a:moveTo>
                  <a:pt x="6713981" y="944879"/>
                </a:moveTo>
                <a:lnTo>
                  <a:pt x="6706118" y="944879"/>
                </a:lnTo>
                <a:lnTo>
                  <a:pt x="6701088" y="975359"/>
                </a:lnTo>
                <a:lnTo>
                  <a:pt x="6718492" y="975359"/>
                </a:lnTo>
                <a:lnTo>
                  <a:pt x="6713981" y="944879"/>
                </a:lnTo>
                <a:close/>
              </a:path>
              <a:path w="6720205" h="3413759">
                <a:moveTo>
                  <a:pt x="24140" y="914399"/>
                </a:moveTo>
                <a:lnTo>
                  <a:pt x="8869" y="914399"/>
                </a:lnTo>
                <a:lnTo>
                  <a:pt x="6065" y="944879"/>
                </a:lnTo>
                <a:lnTo>
                  <a:pt x="20055" y="944879"/>
                </a:lnTo>
                <a:lnTo>
                  <a:pt x="24140" y="914399"/>
                </a:lnTo>
                <a:close/>
              </a:path>
              <a:path w="6720205" h="3413759">
                <a:moveTo>
                  <a:pt x="6719102" y="914399"/>
                </a:moveTo>
                <a:lnTo>
                  <a:pt x="6699442" y="914399"/>
                </a:lnTo>
                <a:lnTo>
                  <a:pt x="6697949" y="944879"/>
                </a:lnTo>
                <a:lnTo>
                  <a:pt x="6718553" y="944879"/>
                </a:lnTo>
                <a:lnTo>
                  <a:pt x="6719102" y="914399"/>
                </a:lnTo>
                <a:close/>
              </a:path>
              <a:path w="6720205" h="3413759">
                <a:moveTo>
                  <a:pt x="17647" y="883919"/>
                </a:moveTo>
                <a:lnTo>
                  <a:pt x="4419" y="883919"/>
                </a:lnTo>
                <a:lnTo>
                  <a:pt x="3535" y="914399"/>
                </a:lnTo>
                <a:lnTo>
                  <a:pt x="19019" y="914399"/>
                </a:lnTo>
                <a:lnTo>
                  <a:pt x="17647" y="883919"/>
                </a:lnTo>
                <a:close/>
              </a:path>
              <a:path w="6720205" h="3413759">
                <a:moveTo>
                  <a:pt x="6702094" y="883919"/>
                </a:moveTo>
                <a:lnTo>
                  <a:pt x="6695023" y="883919"/>
                </a:lnTo>
                <a:lnTo>
                  <a:pt x="6695907" y="914399"/>
                </a:lnTo>
                <a:lnTo>
                  <a:pt x="6696760" y="914399"/>
                </a:lnTo>
                <a:lnTo>
                  <a:pt x="6702094" y="883919"/>
                </a:lnTo>
                <a:close/>
              </a:path>
              <a:path w="6720205" h="3413759">
                <a:moveTo>
                  <a:pt x="6713219" y="883919"/>
                </a:moveTo>
                <a:lnTo>
                  <a:pt x="6702094" y="883919"/>
                </a:lnTo>
                <a:lnTo>
                  <a:pt x="6700022" y="914399"/>
                </a:lnTo>
                <a:lnTo>
                  <a:pt x="6712671" y="914399"/>
                </a:lnTo>
                <a:lnTo>
                  <a:pt x="6713219" y="883919"/>
                </a:lnTo>
                <a:close/>
              </a:path>
              <a:path w="6720205" h="3413759">
                <a:moveTo>
                  <a:pt x="23743" y="853439"/>
                </a:moveTo>
                <a:lnTo>
                  <a:pt x="12649" y="853439"/>
                </a:lnTo>
                <a:lnTo>
                  <a:pt x="7345" y="883919"/>
                </a:lnTo>
                <a:lnTo>
                  <a:pt x="24140" y="883919"/>
                </a:lnTo>
                <a:lnTo>
                  <a:pt x="23743" y="853439"/>
                </a:lnTo>
                <a:close/>
              </a:path>
              <a:path w="6720205" h="3413759">
                <a:moveTo>
                  <a:pt x="6715902" y="853439"/>
                </a:moveTo>
                <a:lnTo>
                  <a:pt x="6702094" y="853439"/>
                </a:lnTo>
                <a:lnTo>
                  <a:pt x="6697675" y="883919"/>
                </a:lnTo>
                <a:lnTo>
                  <a:pt x="6715292" y="883919"/>
                </a:lnTo>
                <a:lnTo>
                  <a:pt x="6715902" y="853439"/>
                </a:lnTo>
                <a:close/>
              </a:path>
              <a:path w="6720205" h="3413759">
                <a:moveTo>
                  <a:pt x="4419" y="822959"/>
                </a:moveTo>
                <a:lnTo>
                  <a:pt x="1523" y="822959"/>
                </a:lnTo>
                <a:lnTo>
                  <a:pt x="1188" y="853439"/>
                </a:lnTo>
                <a:lnTo>
                  <a:pt x="4419" y="822959"/>
                </a:lnTo>
                <a:close/>
              </a:path>
              <a:path w="6720205" h="3413759">
                <a:moveTo>
                  <a:pt x="17647" y="822959"/>
                </a:moveTo>
                <a:lnTo>
                  <a:pt x="7376" y="822959"/>
                </a:lnTo>
                <a:lnTo>
                  <a:pt x="7071" y="853439"/>
                </a:lnTo>
                <a:lnTo>
                  <a:pt x="16184" y="853439"/>
                </a:lnTo>
                <a:lnTo>
                  <a:pt x="17647" y="822959"/>
                </a:lnTo>
                <a:close/>
              </a:path>
              <a:path w="6720205" h="3413759">
                <a:moveTo>
                  <a:pt x="6707337" y="822959"/>
                </a:moveTo>
                <a:lnTo>
                  <a:pt x="6696212" y="822959"/>
                </a:lnTo>
                <a:lnTo>
                  <a:pt x="6700022" y="853439"/>
                </a:lnTo>
                <a:lnTo>
                  <a:pt x="6709135" y="853439"/>
                </a:lnTo>
                <a:lnTo>
                  <a:pt x="6707337" y="822959"/>
                </a:lnTo>
                <a:close/>
              </a:path>
              <a:path w="6720205" h="3413759">
                <a:moveTo>
                  <a:pt x="6717090" y="822959"/>
                </a:moveTo>
                <a:lnTo>
                  <a:pt x="6710872" y="853439"/>
                </a:lnTo>
                <a:lnTo>
                  <a:pt x="6716176" y="853439"/>
                </a:lnTo>
                <a:lnTo>
                  <a:pt x="6717090" y="822959"/>
                </a:lnTo>
                <a:close/>
              </a:path>
              <a:path w="6720205" h="3413759">
                <a:moveTo>
                  <a:pt x="24140" y="792479"/>
                </a:moveTo>
                <a:lnTo>
                  <a:pt x="9022" y="792479"/>
                </a:lnTo>
                <a:lnTo>
                  <a:pt x="8503" y="822959"/>
                </a:lnTo>
                <a:lnTo>
                  <a:pt x="24993" y="822959"/>
                </a:lnTo>
                <a:lnTo>
                  <a:pt x="24140" y="792479"/>
                </a:lnTo>
                <a:close/>
              </a:path>
              <a:path w="6720205" h="3413759">
                <a:moveTo>
                  <a:pt x="6716054" y="792479"/>
                </a:moveTo>
                <a:lnTo>
                  <a:pt x="6702308" y="792479"/>
                </a:lnTo>
                <a:lnTo>
                  <a:pt x="6699778" y="822959"/>
                </a:lnTo>
                <a:lnTo>
                  <a:pt x="6716298" y="822959"/>
                </a:lnTo>
                <a:lnTo>
                  <a:pt x="6716054" y="792479"/>
                </a:lnTo>
                <a:close/>
              </a:path>
              <a:path w="6720205" h="3413759">
                <a:moveTo>
                  <a:pt x="21793" y="761999"/>
                </a:moveTo>
                <a:lnTo>
                  <a:pt x="3566" y="761999"/>
                </a:lnTo>
                <a:lnTo>
                  <a:pt x="1219" y="792479"/>
                </a:lnTo>
                <a:lnTo>
                  <a:pt x="22768" y="792479"/>
                </a:lnTo>
                <a:lnTo>
                  <a:pt x="21793" y="761999"/>
                </a:lnTo>
                <a:close/>
              </a:path>
              <a:path w="6720205" h="3413759">
                <a:moveTo>
                  <a:pt x="6715841" y="761999"/>
                </a:moveTo>
                <a:lnTo>
                  <a:pt x="6697248" y="761999"/>
                </a:lnTo>
                <a:lnTo>
                  <a:pt x="6697126" y="792479"/>
                </a:lnTo>
                <a:lnTo>
                  <a:pt x="6715201" y="792479"/>
                </a:lnTo>
                <a:lnTo>
                  <a:pt x="6715841" y="761999"/>
                </a:lnTo>
                <a:close/>
              </a:path>
              <a:path w="6720205" h="3413759">
                <a:moveTo>
                  <a:pt x="24414" y="731519"/>
                </a:moveTo>
                <a:lnTo>
                  <a:pt x="4571" y="731519"/>
                </a:lnTo>
                <a:lnTo>
                  <a:pt x="6918" y="761999"/>
                </a:lnTo>
                <a:lnTo>
                  <a:pt x="17922" y="761999"/>
                </a:lnTo>
                <a:lnTo>
                  <a:pt x="24414" y="731519"/>
                </a:lnTo>
                <a:close/>
              </a:path>
              <a:path w="6720205" h="3413759">
                <a:moveTo>
                  <a:pt x="6714682" y="731519"/>
                </a:moveTo>
                <a:lnTo>
                  <a:pt x="6695693" y="731519"/>
                </a:lnTo>
                <a:lnTo>
                  <a:pt x="6695968" y="761999"/>
                </a:lnTo>
                <a:lnTo>
                  <a:pt x="6715140" y="761999"/>
                </a:lnTo>
                <a:lnTo>
                  <a:pt x="6714682" y="731519"/>
                </a:lnTo>
                <a:close/>
              </a:path>
              <a:path w="6720205" h="3413759">
                <a:moveTo>
                  <a:pt x="22494" y="701039"/>
                </a:moveTo>
                <a:lnTo>
                  <a:pt x="3627" y="701039"/>
                </a:lnTo>
                <a:lnTo>
                  <a:pt x="4145" y="731519"/>
                </a:lnTo>
                <a:lnTo>
                  <a:pt x="18775" y="731519"/>
                </a:lnTo>
                <a:lnTo>
                  <a:pt x="22494" y="701039"/>
                </a:lnTo>
                <a:close/>
              </a:path>
              <a:path w="6720205" h="3413759">
                <a:moveTo>
                  <a:pt x="6711299" y="701039"/>
                </a:moveTo>
                <a:lnTo>
                  <a:pt x="6700448" y="701039"/>
                </a:lnTo>
                <a:lnTo>
                  <a:pt x="6699442" y="731519"/>
                </a:lnTo>
                <a:lnTo>
                  <a:pt x="6709806" y="731519"/>
                </a:lnTo>
                <a:lnTo>
                  <a:pt x="6711299" y="701039"/>
                </a:lnTo>
                <a:close/>
              </a:path>
              <a:path w="6720205" h="3413759">
                <a:moveTo>
                  <a:pt x="6714865" y="701039"/>
                </a:moveTo>
                <a:lnTo>
                  <a:pt x="6709806" y="731519"/>
                </a:lnTo>
                <a:lnTo>
                  <a:pt x="6715475" y="731519"/>
                </a:lnTo>
                <a:lnTo>
                  <a:pt x="6714865" y="701039"/>
                </a:lnTo>
                <a:close/>
              </a:path>
              <a:path w="6720205" h="3413759">
                <a:moveTo>
                  <a:pt x="9601" y="670559"/>
                </a:moveTo>
                <a:lnTo>
                  <a:pt x="5029" y="670559"/>
                </a:lnTo>
                <a:lnTo>
                  <a:pt x="6370" y="701039"/>
                </a:lnTo>
                <a:lnTo>
                  <a:pt x="9324" y="682573"/>
                </a:lnTo>
                <a:lnTo>
                  <a:pt x="9601" y="670559"/>
                </a:lnTo>
                <a:close/>
              </a:path>
              <a:path w="6720205" h="3413759">
                <a:moveTo>
                  <a:pt x="17586" y="670559"/>
                </a:moveTo>
                <a:lnTo>
                  <a:pt x="11247" y="670559"/>
                </a:lnTo>
                <a:lnTo>
                  <a:pt x="9324" y="682573"/>
                </a:lnTo>
                <a:lnTo>
                  <a:pt x="8900" y="701039"/>
                </a:lnTo>
                <a:lnTo>
                  <a:pt x="17739" y="701039"/>
                </a:lnTo>
                <a:lnTo>
                  <a:pt x="17586" y="670559"/>
                </a:lnTo>
                <a:close/>
              </a:path>
              <a:path w="6720205" h="3413759">
                <a:moveTo>
                  <a:pt x="21579" y="670559"/>
                </a:moveTo>
                <a:lnTo>
                  <a:pt x="17739" y="701039"/>
                </a:lnTo>
                <a:lnTo>
                  <a:pt x="23164" y="701039"/>
                </a:lnTo>
                <a:lnTo>
                  <a:pt x="21579" y="670559"/>
                </a:lnTo>
                <a:close/>
              </a:path>
              <a:path w="6720205" h="3413759">
                <a:moveTo>
                  <a:pt x="6718249" y="670559"/>
                </a:moveTo>
                <a:lnTo>
                  <a:pt x="6698558" y="670559"/>
                </a:lnTo>
                <a:lnTo>
                  <a:pt x="6700022" y="701039"/>
                </a:lnTo>
                <a:lnTo>
                  <a:pt x="6715018" y="701039"/>
                </a:lnTo>
                <a:lnTo>
                  <a:pt x="6718249" y="670559"/>
                </a:lnTo>
                <a:close/>
              </a:path>
              <a:path w="6720205" h="3413759">
                <a:moveTo>
                  <a:pt x="11247" y="670559"/>
                </a:moveTo>
                <a:lnTo>
                  <a:pt x="9601" y="670559"/>
                </a:lnTo>
                <a:lnTo>
                  <a:pt x="9324" y="682573"/>
                </a:lnTo>
                <a:lnTo>
                  <a:pt x="11247" y="670559"/>
                </a:lnTo>
                <a:close/>
              </a:path>
              <a:path w="6720205" h="3413759">
                <a:moveTo>
                  <a:pt x="25816" y="640079"/>
                </a:moveTo>
                <a:lnTo>
                  <a:pt x="2346" y="640079"/>
                </a:lnTo>
                <a:lnTo>
                  <a:pt x="3261" y="670559"/>
                </a:lnTo>
                <a:lnTo>
                  <a:pt x="22951" y="670559"/>
                </a:lnTo>
                <a:lnTo>
                  <a:pt x="25816" y="640079"/>
                </a:lnTo>
                <a:close/>
              </a:path>
              <a:path w="6720205" h="3413759">
                <a:moveTo>
                  <a:pt x="6712671" y="640079"/>
                </a:moveTo>
                <a:lnTo>
                  <a:pt x="6700692" y="640079"/>
                </a:lnTo>
                <a:lnTo>
                  <a:pt x="6700022" y="670559"/>
                </a:lnTo>
                <a:lnTo>
                  <a:pt x="6711147" y="670559"/>
                </a:lnTo>
                <a:lnTo>
                  <a:pt x="6712671" y="640079"/>
                </a:lnTo>
                <a:close/>
              </a:path>
              <a:path w="6720205" h="3413759">
                <a:moveTo>
                  <a:pt x="16763" y="609599"/>
                </a:moveTo>
                <a:lnTo>
                  <a:pt x="4419" y="609599"/>
                </a:lnTo>
                <a:lnTo>
                  <a:pt x="3535" y="640079"/>
                </a:lnTo>
                <a:lnTo>
                  <a:pt x="20878" y="640079"/>
                </a:lnTo>
                <a:lnTo>
                  <a:pt x="16763" y="609599"/>
                </a:lnTo>
                <a:close/>
              </a:path>
              <a:path w="6720205" h="3413759">
                <a:moveTo>
                  <a:pt x="6716755" y="609599"/>
                </a:moveTo>
                <a:lnTo>
                  <a:pt x="6696333" y="609599"/>
                </a:lnTo>
                <a:lnTo>
                  <a:pt x="6696730" y="640079"/>
                </a:lnTo>
                <a:lnTo>
                  <a:pt x="6719712" y="640079"/>
                </a:lnTo>
                <a:lnTo>
                  <a:pt x="6716755" y="609599"/>
                </a:lnTo>
                <a:close/>
              </a:path>
              <a:path w="6720205" h="3413759">
                <a:moveTo>
                  <a:pt x="25877" y="579119"/>
                </a:moveTo>
                <a:lnTo>
                  <a:pt x="0" y="579119"/>
                </a:lnTo>
                <a:lnTo>
                  <a:pt x="2956" y="609599"/>
                </a:lnTo>
                <a:lnTo>
                  <a:pt x="24140" y="609599"/>
                </a:lnTo>
                <a:lnTo>
                  <a:pt x="25877" y="579119"/>
                </a:lnTo>
                <a:close/>
              </a:path>
              <a:path w="6720205" h="3413759">
                <a:moveTo>
                  <a:pt x="6717029" y="579119"/>
                </a:moveTo>
                <a:lnTo>
                  <a:pt x="6698833" y="579119"/>
                </a:lnTo>
                <a:lnTo>
                  <a:pt x="6697949" y="609599"/>
                </a:lnTo>
                <a:lnTo>
                  <a:pt x="6716176" y="609599"/>
                </a:lnTo>
                <a:lnTo>
                  <a:pt x="6717029" y="579119"/>
                </a:lnTo>
                <a:close/>
              </a:path>
              <a:path w="6720205" h="3413759">
                <a:moveTo>
                  <a:pt x="18257" y="548639"/>
                </a:moveTo>
                <a:lnTo>
                  <a:pt x="10302" y="548639"/>
                </a:lnTo>
                <a:lnTo>
                  <a:pt x="8564" y="579119"/>
                </a:lnTo>
                <a:lnTo>
                  <a:pt x="20269" y="579119"/>
                </a:lnTo>
                <a:lnTo>
                  <a:pt x="18257" y="548639"/>
                </a:lnTo>
                <a:close/>
              </a:path>
              <a:path w="6720205" h="3413759">
                <a:moveTo>
                  <a:pt x="6698214" y="534445"/>
                </a:moveTo>
                <a:lnTo>
                  <a:pt x="6695602" y="548639"/>
                </a:lnTo>
                <a:lnTo>
                  <a:pt x="6695602" y="579119"/>
                </a:lnTo>
                <a:lnTo>
                  <a:pt x="6705234" y="579119"/>
                </a:lnTo>
                <a:lnTo>
                  <a:pt x="6715191" y="551227"/>
                </a:lnTo>
                <a:lnTo>
                  <a:pt x="6715566" y="548639"/>
                </a:lnTo>
                <a:lnTo>
                  <a:pt x="6698498" y="548639"/>
                </a:lnTo>
                <a:lnTo>
                  <a:pt x="6698214" y="534445"/>
                </a:lnTo>
                <a:close/>
              </a:path>
              <a:path w="6720205" h="3413759">
                <a:moveTo>
                  <a:pt x="6716481" y="548639"/>
                </a:moveTo>
                <a:lnTo>
                  <a:pt x="6716115" y="548639"/>
                </a:lnTo>
                <a:lnTo>
                  <a:pt x="6715191" y="551227"/>
                </a:lnTo>
                <a:lnTo>
                  <a:pt x="6711147" y="579119"/>
                </a:lnTo>
                <a:lnTo>
                  <a:pt x="6717365" y="579119"/>
                </a:lnTo>
                <a:lnTo>
                  <a:pt x="6716481" y="548639"/>
                </a:lnTo>
                <a:close/>
              </a:path>
              <a:path w="6720205" h="3413759">
                <a:moveTo>
                  <a:pt x="6716115" y="548639"/>
                </a:moveTo>
                <a:lnTo>
                  <a:pt x="6715566" y="548639"/>
                </a:lnTo>
                <a:lnTo>
                  <a:pt x="6715191" y="551227"/>
                </a:lnTo>
                <a:lnTo>
                  <a:pt x="6716115" y="548639"/>
                </a:lnTo>
                <a:close/>
              </a:path>
              <a:path w="6720205" h="3413759">
                <a:moveTo>
                  <a:pt x="24688" y="518159"/>
                </a:moveTo>
                <a:lnTo>
                  <a:pt x="4693" y="518159"/>
                </a:lnTo>
                <a:lnTo>
                  <a:pt x="1463" y="548639"/>
                </a:lnTo>
                <a:lnTo>
                  <a:pt x="23530" y="548639"/>
                </a:lnTo>
                <a:lnTo>
                  <a:pt x="24688" y="518159"/>
                </a:lnTo>
                <a:close/>
              </a:path>
              <a:path w="6720205" h="3413759">
                <a:moveTo>
                  <a:pt x="6703710" y="518159"/>
                </a:moveTo>
                <a:lnTo>
                  <a:pt x="6701210" y="518159"/>
                </a:lnTo>
                <a:lnTo>
                  <a:pt x="6698214" y="534445"/>
                </a:lnTo>
                <a:lnTo>
                  <a:pt x="6698498" y="548639"/>
                </a:lnTo>
                <a:lnTo>
                  <a:pt x="6703710" y="518159"/>
                </a:lnTo>
                <a:close/>
              </a:path>
              <a:path w="6720205" h="3413759">
                <a:moveTo>
                  <a:pt x="6712092" y="518159"/>
                </a:moveTo>
                <a:lnTo>
                  <a:pt x="6703710" y="518159"/>
                </a:lnTo>
                <a:lnTo>
                  <a:pt x="6698498" y="548639"/>
                </a:lnTo>
                <a:lnTo>
                  <a:pt x="6712092" y="548639"/>
                </a:lnTo>
                <a:lnTo>
                  <a:pt x="6712092" y="518159"/>
                </a:lnTo>
                <a:close/>
              </a:path>
              <a:path w="6720205" h="3413759">
                <a:moveTo>
                  <a:pt x="6716420" y="518159"/>
                </a:moveTo>
                <a:lnTo>
                  <a:pt x="6714957" y="548639"/>
                </a:lnTo>
                <a:lnTo>
                  <a:pt x="6716725" y="548639"/>
                </a:lnTo>
                <a:lnTo>
                  <a:pt x="6716420" y="518159"/>
                </a:lnTo>
                <a:close/>
              </a:path>
              <a:path w="6720205" h="3413759">
                <a:moveTo>
                  <a:pt x="6701210" y="518159"/>
                </a:moveTo>
                <a:lnTo>
                  <a:pt x="6697888" y="518159"/>
                </a:lnTo>
                <a:lnTo>
                  <a:pt x="6698214" y="534445"/>
                </a:lnTo>
                <a:lnTo>
                  <a:pt x="6701210" y="518159"/>
                </a:lnTo>
                <a:close/>
              </a:path>
              <a:path w="6720205" h="3413759">
                <a:moveTo>
                  <a:pt x="16946" y="487679"/>
                </a:moveTo>
                <a:lnTo>
                  <a:pt x="3566" y="487679"/>
                </a:lnTo>
                <a:lnTo>
                  <a:pt x="4236" y="518159"/>
                </a:lnTo>
                <a:lnTo>
                  <a:pt x="19110" y="518159"/>
                </a:lnTo>
                <a:lnTo>
                  <a:pt x="16946" y="487679"/>
                </a:lnTo>
                <a:close/>
              </a:path>
              <a:path w="6720205" h="3413759">
                <a:moveTo>
                  <a:pt x="6711452" y="487679"/>
                </a:moveTo>
                <a:lnTo>
                  <a:pt x="6695846" y="487679"/>
                </a:lnTo>
                <a:lnTo>
                  <a:pt x="6694505" y="518159"/>
                </a:lnTo>
                <a:lnTo>
                  <a:pt x="6711756" y="518159"/>
                </a:lnTo>
                <a:lnTo>
                  <a:pt x="6711452" y="487679"/>
                </a:lnTo>
                <a:close/>
              </a:path>
              <a:path w="6720205" h="3413759">
                <a:moveTo>
                  <a:pt x="6716084" y="487679"/>
                </a:moveTo>
                <a:lnTo>
                  <a:pt x="6711756" y="518159"/>
                </a:lnTo>
                <a:lnTo>
                  <a:pt x="6716725" y="518159"/>
                </a:lnTo>
                <a:lnTo>
                  <a:pt x="6716084" y="487679"/>
                </a:lnTo>
                <a:close/>
              </a:path>
              <a:path w="6720205" h="3413759">
                <a:moveTo>
                  <a:pt x="24201" y="457199"/>
                </a:moveTo>
                <a:lnTo>
                  <a:pt x="4907" y="457199"/>
                </a:lnTo>
                <a:lnTo>
                  <a:pt x="4571" y="487679"/>
                </a:lnTo>
                <a:lnTo>
                  <a:pt x="24475" y="487679"/>
                </a:lnTo>
                <a:lnTo>
                  <a:pt x="24201" y="457199"/>
                </a:lnTo>
                <a:close/>
              </a:path>
              <a:path w="6720205" h="3413759">
                <a:moveTo>
                  <a:pt x="6714896" y="457199"/>
                </a:moveTo>
                <a:lnTo>
                  <a:pt x="6703100" y="457199"/>
                </a:lnTo>
                <a:lnTo>
                  <a:pt x="6703100" y="487679"/>
                </a:lnTo>
                <a:lnTo>
                  <a:pt x="6710994" y="487679"/>
                </a:lnTo>
                <a:lnTo>
                  <a:pt x="6714142" y="470667"/>
                </a:lnTo>
                <a:lnTo>
                  <a:pt x="6714896" y="457199"/>
                </a:lnTo>
                <a:close/>
              </a:path>
              <a:path w="6720205" h="3413759">
                <a:moveTo>
                  <a:pt x="6715265" y="464593"/>
                </a:moveTo>
                <a:lnTo>
                  <a:pt x="6714142" y="470667"/>
                </a:lnTo>
                <a:lnTo>
                  <a:pt x="6713189" y="487679"/>
                </a:lnTo>
                <a:lnTo>
                  <a:pt x="6716420" y="487679"/>
                </a:lnTo>
                <a:lnTo>
                  <a:pt x="6715265" y="464593"/>
                </a:lnTo>
                <a:close/>
              </a:path>
              <a:path w="6720205" h="3413759">
                <a:moveTo>
                  <a:pt x="6714896" y="457199"/>
                </a:moveTo>
                <a:lnTo>
                  <a:pt x="6714142" y="470667"/>
                </a:lnTo>
                <a:lnTo>
                  <a:pt x="6715265" y="464593"/>
                </a:lnTo>
                <a:lnTo>
                  <a:pt x="6714896" y="457199"/>
                </a:lnTo>
                <a:close/>
              </a:path>
              <a:path w="6720205" h="3413759">
                <a:moveTo>
                  <a:pt x="6716633" y="457199"/>
                </a:moveTo>
                <a:lnTo>
                  <a:pt x="6714896" y="457199"/>
                </a:lnTo>
                <a:lnTo>
                  <a:pt x="6715265" y="464593"/>
                </a:lnTo>
                <a:lnTo>
                  <a:pt x="6716633" y="457199"/>
                </a:lnTo>
                <a:close/>
              </a:path>
              <a:path w="6720205" h="3413759">
                <a:moveTo>
                  <a:pt x="25024" y="426719"/>
                </a:moveTo>
                <a:lnTo>
                  <a:pt x="4511" y="426719"/>
                </a:lnTo>
                <a:lnTo>
                  <a:pt x="3870" y="457199"/>
                </a:lnTo>
                <a:lnTo>
                  <a:pt x="23530" y="457199"/>
                </a:lnTo>
                <a:lnTo>
                  <a:pt x="25024" y="426719"/>
                </a:lnTo>
                <a:close/>
              </a:path>
              <a:path w="6720205" h="3413759">
                <a:moveTo>
                  <a:pt x="6704363" y="426719"/>
                </a:moveTo>
                <a:lnTo>
                  <a:pt x="6695693" y="426719"/>
                </a:lnTo>
                <a:lnTo>
                  <a:pt x="6693377" y="457199"/>
                </a:lnTo>
                <a:lnTo>
                  <a:pt x="6695297" y="457199"/>
                </a:lnTo>
                <a:lnTo>
                  <a:pt x="6704363" y="426719"/>
                </a:lnTo>
                <a:close/>
              </a:path>
              <a:path w="6720205" h="3413759">
                <a:moveTo>
                  <a:pt x="6706483" y="426719"/>
                </a:moveTo>
                <a:lnTo>
                  <a:pt x="6704363" y="426719"/>
                </a:lnTo>
                <a:lnTo>
                  <a:pt x="6695297" y="457199"/>
                </a:lnTo>
                <a:lnTo>
                  <a:pt x="6698467" y="457199"/>
                </a:lnTo>
                <a:lnTo>
                  <a:pt x="6706483" y="426719"/>
                </a:lnTo>
                <a:close/>
              </a:path>
              <a:path w="6720205" h="3413759">
                <a:moveTo>
                  <a:pt x="6717060" y="426719"/>
                </a:moveTo>
                <a:lnTo>
                  <a:pt x="6706483" y="426719"/>
                </a:lnTo>
                <a:lnTo>
                  <a:pt x="6698467" y="457199"/>
                </a:lnTo>
                <a:lnTo>
                  <a:pt x="6717669" y="457199"/>
                </a:lnTo>
                <a:lnTo>
                  <a:pt x="6717060" y="426719"/>
                </a:lnTo>
                <a:close/>
              </a:path>
              <a:path w="6720205" h="3413759">
                <a:moveTo>
                  <a:pt x="20939" y="396239"/>
                </a:moveTo>
                <a:lnTo>
                  <a:pt x="6644" y="396239"/>
                </a:lnTo>
                <a:lnTo>
                  <a:pt x="4754" y="426719"/>
                </a:lnTo>
                <a:lnTo>
                  <a:pt x="22433" y="426719"/>
                </a:lnTo>
                <a:lnTo>
                  <a:pt x="20939" y="396239"/>
                </a:lnTo>
                <a:close/>
              </a:path>
              <a:path w="6720205" h="3413759">
                <a:moveTo>
                  <a:pt x="24292" y="396239"/>
                </a:moveTo>
                <a:lnTo>
                  <a:pt x="22433" y="426719"/>
                </a:lnTo>
                <a:lnTo>
                  <a:pt x="24079" y="426719"/>
                </a:lnTo>
                <a:lnTo>
                  <a:pt x="24292" y="396239"/>
                </a:lnTo>
                <a:close/>
              </a:path>
              <a:path w="6720205" h="3413759">
                <a:moveTo>
                  <a:pt x="6709470" y="396239"/>
                </a:moveTo>
                <a:lnTo>
                  <a:pt x="6695023" y="396239"/>
                </a:lnTo>
                <a:lnTo>
                  <a:pt x="6696577" y="426719"/>
                </a:lnTo>
                <a:lnTo>
                  <a:pt x="6705142" y="426719"/>
                </a:lnTo>
                <a:lnTo>
                  <a:pt x="6709470" y="396239"/>
                </a:lnTo>
                <a:close/>
              </a:path>
              <a:path w="6720205" h="3413759">
                <a:moveTo>
                  <a:pt x="6716054" y="396239"/>
                </a:moveTo>
                <a:lnTo>
                  <a:pt x="6713372" y="396239"/>
                </a:lnTo>
                <a:lnTo>
                  <a:pt x="6708464" y="426719"/>
                </a:lnTo>
                <a:lnTo>
                  <a:pt x="6716298" y="426719"/>
                </a:lnTo>
                <a:lnTo>
                  <a:pt x="6716054" y="396239"/>
                </a:lnTo>
                <a:close/>
              </a:path>
              <a:path w="6720205" h="3413759">
                <a:moveTo>
                  <a:pt x="20878" y="365759"/>
                </a:moveTo>
                <a:lnTo>
                  <a:pt x="4419" y="365759"/>
                </a:lnTo>
                <a:lnTo>
                  <a:pt x="3535" y="396239"/>
                </a:lnTo>
                <a:lnTo>
                  <a:pt x="17647" y="396239"/>
                </a:lnTo>
                <a:lnTo>
                  <a:pt x="20878" y="365759"/>
                </a:lnTo>
                <a:close/>
              </a:path>
              <a:path w="6720205" h="3413759">
                <a:moveTo>
                  <a:pt x="6701088" y="365759"/>
                </a:moveTo>
                <a:lnTo>
                  <a:pt x="6695541" y="365759"/>
                </a:lnTo>
                <a:lnTo>
                  <a:pt x="6695754" y="396239"/>
                </a:lnTo>
                <a:lnTo>
                  <a:pt x="6701088" y="365759"/>
                </a:lnTo>
                <a:close/>
              </a:path>
              <a:path w="6720205" h="3413759">
                <a:moveTo>
                  <a:pt x="6715841" y="365759"/>
                </a:moveTo>
                <a:lnTo>
                  <a:pt x="6701149" y="365759"/>
                </a:lnTo>
                <a:lnTo>
                  <a:pt x="6700936" y="396239"/>
                </a:lnTo>
                <a:lnTo>
                  <a:pt x="6715201" y="396239"/>
                </a:lnTo>
                <a:lnTo>
                  <a:pt x="6715841" y="365759"/>
                </a:lnTo>
                <a:close/>
              </a:path>
              <a:path w="6720205" h="3413759">
                <a:moveTo>
                  <a:pt x="23012" y="335279"/>
                </a:moveTo>
                <a:lnTo>
                  <a:pt x="12649" y="335279"/>
                </a:lnTo>
                <a:lnTo>
                  <a:pt x="7345" y="365759"/>
                </a:lnTo>
                <a:lnTo>
                  <a:pt x="23743" y="365759"/>
                </a:lnTo>
                <a:lnTo>
                  <a:pt x="23012" y="335279"/>
                </a:lnTo>
                <a:close/>
              </a:path>
              <a:path w="6720205" h="3413759">
                <a:moveTo>
                  <a:pt x="6701637" y="335279"/>
                </a:moveTo>
                <a:lnTo>
                  <a:pt x="6695602" y="335279"/>
                </a:lnTo>
                <a:lnTo>
                  <a:pt x="6696425" y="365759"/>
                </a:lnTo>
                <a:lnTo>
                  <a:pt x="6699625" y="365759"/>
                </a:lnTo>
                <a:lnTo>
                  <a:pt x="6701637" y="335279"/>
                </a:lnTo>
                <a:close/>
              </a:path>
              <a:path w="6720205" h="3413759">
                <a:moveTo>
                  <a:pt x="6715688" y="335279"/>
                </a:moveTo>
                <a:lnTo>
                  <a:pt x="6701637" y="335279"/>
                </a:lnTo>
                <a:lnTo>
                  <a:pt x="6702125" y="365759"/>
                </a:lnTo>
                <a:lnTo>
                  <a:pt x="6716145" y="365759"/>
                </a:lnTo>
                <a:lnTo>
                  <a:pt x="6715688" y="335279"/>
                </a:lnTo>
                <a:close/>
              </a:path>
              <a:path w="6720205" h="3413759">
                <a:moveTo>
                  <a:pt x="17647" y="304799"/>
                </a:moveTo>
                <a:lnTo>
                  <a:pt x="7376" y="304799"/>
                </a:lnTo>
                <a:lnTo>
                  <a:pt x="7071" y="335279"/>
                </a:lnTo>
                <a:lnTo>
                  <a:pt x="16184" y="335279"/>
                </a:lnTo>
                <a:lnTo>
                  <a:pt x="17647" y="304799"/>
                </a:lnTo>
                <a:close/>
              </a:path>
              <a:path w="6720205" h="3413759">
                <a:moveTo>
                  <a:pt x="6716145" y="304799"/>
                </a:moveTo>
                <a:lnTo>
                  <a:pt x="6695754" y="304799"/>
                </a:lnTo>
                <a:lnTo>
                  <a:pt x="6695907" y="335279"/>
                </a:lnTo>
                <a:lnTo>
                  <a:pt x="6713798" y="335279"/>
                </a:lnTo>
                <a:lnTo>
                  <a:pt x="6716145" y="304799"/>
                </a:lnTo>
                <a:close/>
              </a:path>
              <a:path w="6720205" h="3413759">
                <a:moveTo>
                  <a:pt x="24140" y="274319"/>
                </a:moveTo>
                <a:lnTo>
                  <a:pt x="9022" y="274319"/>
                </a:lnTo>
                <a:lnTo>
                  <a:pt x="8503" y="304799"/>
                </a:lnTo>
                <a:lnTo>
                  <a:pt x="24993" y="304799"/>
                </a:lnTo>
                <a:lnTo>
                  <a:pt x="24140" y="274319"/>
                </a:lnTo>
                <a:close/>
              </a:path>
              <a:path w="6720205" h="3413759">
                <a:moveTo>
                  <a:pt x="6703070" y="274319"/>
                </a:moveTo>
                <a:lnTo>
                  <a:pt x="6695602" y="274319"/>
                </a:lnTo>
                <a:lnTo>
                  <a:pt x="6694992" y="304799"/>
                </a:lnTo>
                <a:lnTo>
                  <a:pt x="6696242" y="304799"/>
                </a:lnTo>
                <a:lnTo>
                  <a:pt x="6703070" y="274319"/>
                </a:lnTo>
                <a:close/>
              </a:path>
              <a:path w="6720205" h="3413759">
                <a:moveTo>
                  <a:pt x="6713646" y="274319"/>
                </a:moveTo>
                <a:lnTo>
                  <a:pt x="6703070" y="274319"/>
                </a:lnTo>
                <a:lnTo>
                  <a:pt x="6703070" y="304799"/>
                </a:lnTo>
                <a:lnTo>
                  <a:pt x="6710842" y="304799"/>
                </a:lnTo>
                <a:lnTo>
                  <a:pt x="6713646" y="274319"/>
                </a:lnTo>
                <a:close/>
              </a:path>
              <a:path w="6720205" h="3413759">
                <a:moveTo>
                  <a:pt x="6717365" y="274319"/>
                </a:moveTo>
                <a:lnTo>
                  <a:pt x="6714591" y="274319"/>
                </a:lnTo>
                <a:lnTo>
                  <a:pt x="6715475" y="304799"/>
                </a:lnTo>
                <a:lnTo>
                  <a:pt x="6717365" y="274319"/>
                </a:lnTo>
                <a:close/>
              </a:path>
              <a:path w="6720205" h="3413759">
                <a:moveTo>
                  <a:pt x="21793" y="243839"/>
                </a:moveTo>
                <a:lnTo>
                  <a:pt x="3566" y="243839"/>
                </a:lnTo>
                <a:lnTo>
                  <a:pt x="1219" y="274319"/>
                </a:lnTo>
                <a:lnTo>
                  <a:pt x="22768" y="274319"/>
                </a:lnTo>
                <a:lnTo>
                  <a:pt x="21793" y="243839"/>
                </a:lnTo>
                <a:close/>
              </a:path>
              <a:path w="6720205" h="3413759">
                <a:moveTo>
                  <a:pt x="6701820" y="243839"/>
                </a:moveTo>
                <a:lnTo>
                  <a:pt x="6695297" y="243839"/>
                </a:lnTo>
                <a:lnTo>
                  <a:pt x="6696760" y="274319"/>
                </a:lnTo>
                <a:lnTo>
                  <a:pt x="6701820" y="243839"/>
                </a:lnTo>
                <a:close/>
              </a:path>
              <a:path w="6720205" h="3413759">
                <a:moveTo>
                  <a:pt x="6715841" y="243839"/>
                </a:moveTo>
                <a:lnTo>
                  <a:pt x="6701820" y="243839"/>
                </a:lnTo>
                <a:lnTo>
                  <a:pt x="6699686" y="274319"/>
                </a:lnTo>
                <a:lnTo>
                  <a:pt x="6713951" y="274319"/>
                </a:lnTo>
                <a:lnTo>
                  <a:pt x="6715841" y="243839"/>
                </a:lnTo>
                <a:close/>
              </a:path>
              <a:path w="6720205" h="3413759">
                <a:moveTo>
                  <a:pt x="24048" y="213359"/>
                </a:moveTo>
                <a:lnTo>
                  <a:pt x="4571" y="213359"/>
                </a:lnTo>
                <a:lnTo>
                  <a:pt x="6918" y="243839"/>
                </a:lnTo>
                <a:lnTo>
                  <a:pt x="24414" y="243839"/>
                </a:lnTo>
                <a:lnTo>
                  <a:pt x="24048" y="213359"/>
                </a:lnTo>
                <a:close/>
              </a:path>
              <a:path w="6720205" h="3413759">
                <a:moveTo>
                  <a:pt x="6708007" y="213359"/>
                </a:moveTo>
                <a:lnTo>
                  <a:pt x="6695663" y="213359"/>
                </a:lnTo>
                <a:lnTo>
                  <a:pt x="6695663" y="243839"/>
                </a:lnTo>
                <a:lnTo>
                  <a:pt x="6708373" y="243839"/>
                </a:lnTo>
                <a:lnTo>
                  <a:pt x="6708007" y="213359"/>
                </a:lnTo>
                <a:close/>
              </a:path>
              <a:path w="6720205" h="3413759">
                <a:moveTo>
                  <a:pt x="6717669" y="213359"/>
                </a:moveTo>
                <a:lnTo>
                  <a:pt x="6711452" y="213359"/>
                </a:lnTo>
                <a:lnTo>
                  <a:pt x="6708373" y="243839"/>
                </a:lnTo>
                <a:lnTo>
                  <a:pt x="6715201" y="243839"/>
                </a:lnTo>
                <a:lnTo>
                  <a:pt x="6717669" y="213359"/>
                </a:lnTo>
                <a:close/>
              </a:path>
              <a:path w="6720205" h="3413759">
                <a:moveTo>
                  <a:pt x="22677" y="182879"/>
                </a:moveTo>
                <a:lnTo>
                  <a:pt x="3627" y="182879"/>
                </a:lnTo>
                <a:lnTo>
                  <a:pt x="4145" y="213359"/>
                </a:lnTo>
                <a:lnTo>
                  <a:pt x="22494" y="213359"/>
                </a:lnTo>
                <a:lnTo>
                  <a:pt x="22677" y="182879"/>
                </a:lnTo>
                <a:close/>
              </a:path>
              <a:path w="6720205" h="3413759">
                <a:moveTo>
                  <a:pt x="6695297" y="182879"/>
                </a:moveTo>
                <a:lnTo>
                  <a:pt x="6694291" y="213359"/>
                </a:lnTo>
                <a:lnTo>
                  <a:pt x="6695038" y="208837"/>
                </a:lnTo>
                <a:lnTo>
                  <a:pt x="6695297" y="182879"/>
                </a:lnTo>
                <a:close/>
              </a:path>
              <a:path w="6720205" h="3413759">
                <a:moveTo>
                  <a:pt x="6711452" y="182879"/>
                </a:moveTo>
                <a:lnTo>
                  <a:pt x="6699961" y="182879"/>
                </a:lnTo>
                <a:lnTo>
                  <a:pt x="6700570" y="213359"/>
                </a:lnTo>
                <a:lnTo>
                  <a:pt x="6709928" y="213359"/>
                </a:lnTo>
                <a:lnTo>
                  <a:pt x="6711452" y="182879"/>
                </a:lnTo>
                <a:close/>
              </a:path>
              <a:path w="6720205" h="3413759">
                <a:moveTo>
                  <a:pt x="6718310" y="182879"/>
                </a:moveTo>
                <a:lnTo>
                  <a:pt x="6713341" y="182879"/>
                </a:lnTo>
                <a:lnTo>
                  <a:pt x="6709928" y="213359"/>
                </a:lnTo>
                <a:lnTo>
                  <a:pt x="6716115" y="213359"/>
                </a:lnTo>
                <a:lnTo>
                  <a:pt x="6718310" y="182879"/>
                </a:lnTo>
                <a:close/>
              </a:path>
              <a:path w="6720205" h="3413759">
                <a:moveTo>
                  <a:pt x="6699320" y="182879"/>
                </a:moveTo>
                <a:lnTo>
                  <a:pt x="6695297" y="182879"/>
                </a:lnTo>
                <a:lnTo>
                  <a:pt x="6695038" y="208837"/>
                </a:lnTo>
                <a:lnTo>
                  <a:pt x="6699320" y="182879"/>
                </a:lnTo>
                <a:close/>
              </a:path>
              <a:path w="6720205" h="3413759">
                <a:moveTo>
                  <a:pt x="17586" y="152399"/>
                </a:moveTo>
                <a:lnTo>
                  <a:pt x="8900" y="152399"/>
                </a:lnTo>
                <a:lnTo>
                  <a:pt x="8046" y="182879"/>
                </a:lnTo>
                <a:lnTo>
                  <a:pt x="17739" y="182879"/>
                </a:lnTo>
                <a:lnTo>
                  <a:pt x="17586" y="152399"/>
                </a:lnTo>
                <a:close/>
              </a:path>
              <a:path w="6720205" h="3413759">
                <a:moveTo>
                  <a:pt x="21579" y="152399"/>
                </a:moveTo>
                <a:lnTo>
                  <a:pt x="17739" y="182879"/>
                </a:lnTo>
                <a:lnTo>
                  <a:pt x="23164" y="182879"/>
                </a:lnTo>
                <a:lnTo>
                  <a:pt x="21579" y="152399"/>
                </a:lnTo>
                <a:close/>
              </a:path>
              <a:path w="6720205" h="3413759">
                <a:moveTo>
                  <a:pt x="6718249" y="152399"/>
                </a:moveTo>
                <a:lnTo>
                  <a:pt x="6694748" y="152399"/>
                </a:lnTo>
                <a:lnTo>
                  <a:pt x="6695602" y="182879"/>
                </a:lnTo>
                <a:lnTo>
                  <a:pt x="6715018" y="182879"/>
                </a:lnTo>
                <a:lnTo>
                  <a:pt x="6718249" y="152399"/>
                </a:lnTo>
                <a:close/>
              </a:path>
              <a:path w="6720205" h="3413759">
                <a:moveTo>
                  <a:pt x="23530" y="121919"/>
                </a:moveTo>
                <a:lnTo>
                  <a:pt x="2346" y="121919"/>
                </a:lnTo>
                <a:lnTo>
                  <a:pt x="3261" y="152399"/>
                </a:lnTo>
                <a:lnTo>
                  <a:pt x="25816" y="152399"/>
                </a:lnTo>
                <a:lnTo>
                  <a:pt x="23530" y="121919"/>
                </a:lnTo>
                <a:close/>
              </a:path>
              <a:path w="6720205" h="3413759">
                <a:moveTo>
                  <a:pt x="6712671" y="121919"/>
                </a:moveTo>
                <a:lnTo>
                  <a:pt x="6701363" y="121919"/>
                </a:lnTo>
                <a:lnTo>
                  <a:pt x="6700692" y="152399"/>
                </a:lnTo>
                <a:lnTo>
                  <a:pt x="6711147" y="152399"/>
                </a:lnTo>
                <a:lnTo>
                  <a:pt x="6712671" y="121919"/>
                </a:lnTo>
                <a:close/>
              </a:path>
              <a:path w="6720205" h="3413759">
                <a:moveTo>
                  <a:pt x="15300" y="91439"/>
                </a:moveTo>
                <a:lnTo>
                  <a:pt x="4419" y="91439"/>
                </a:lnTo>
                <a:lnTo>
                  <a:pt x="2682" y="121919"/>
                </a:lnTo>
                <a:lnTo>
                  <a:pt x="16763" y="121919"/>
                </a:lnTo>
                <a:lnTo>
                  <a:pt x="15300" y="91439"/>
                </a:lnTo>
                <a:close/>
              </a:path>
              <a:path w="6720205" h="3413759">
                <a:moveTo>
                  <a:pt x="6716755" y="91439"/>
                </a:moveTo>
                <a:lnTo>
                  <a:pt x="6695602" y="91439"/>
                </a:lnTo>
                <a:lnTo>
                  <a:pt x="6696333" y="121919"/>
                </a:lnTo>
                <a:lnTo>
                  <a:pt x="6719712" y="121919"/>
                </a:lnTo>
                <a:lnTo>
                  <a:pt x="6716755" y="91439"/>
                </a:lnTo>
                <a:close/>
              </a:path>
              <a:path w="6720205" h="3413759">
                <a:moveTo>
                  <a:pt x="24688" y="60959"/>
                </a:moveTo>
                <a:lnTo>
                  <a:pt x="0" y="60959"/>
                </a:lnTo>
                <a:lnTo>
                  <a:pt x="2956" y="91439"/>
                </a:lnTo>
                <a:lnTo>
                  <a:pt x="25877" y="91439"/>
                </a:lnTo>
                <a:lnTo>
                  <a:pt x="24688" y="60959"/>
                </a:lnTo>
                <a:close/>
              </a:path>
              <a:path w="6720205" h="3413759">
                <a:moveTo>
                  <a:pt x="6716176" y="60959"/>
                </a:moveTo>
                <a:lnTo>
                  <a:pt x="6702094" y="60959"/>
                </a:lnTo>
                <a:lnTo>
                  <a:pt x="6698833" y="91439"/>
                </a:lnTo>
                <a:lnTo>
                  <a:pt x="6715292" y="91439"/>
                </a:lnTo>
                <a:lnTo>
                  <a:pt x="6716176" y="60959"/>
                </a:lnTo>
                <a:close/>
              </a:path>
              <a:path w="6720205" h="3413759">
                <a:moveTo>
                  <a:pt x="16184" y="30479"/>
                </a:moveTo>
                <a:lnTo>
                  <a:pt x="10302" y="30479"/>
                </a:lnTo>
                <a:lnTo>
                  <a:pt x="8564" y="60959"/>
                </a:lnTo>
                <a:lnTo>
                  <a:pt x="18257" y="60959"/>
                </a:lnTo>
                <a:lnTo>
                  <a:pt x="16184" y="30479"/>
                </a:lnTo>
                <a:close/>
              </a:path>
              <a:path w="6720205" h="3413759">
                <a:moveTo>
                  <a:pt x="6711147" y="30479"/>
                </a:moveTo>
                <a:lnTo>
                  <a:pt x="6699686" y="30479"/>
                </a:lnTo>
                <a:lnTo>
                  <a:pt x="6695602" y="60959"/>
                </a:lnTo>
                <a:lnTo>
                  <a:pt x="6705234" y="60959"/>
                </a:lnTo>
                <a:lnTo>
                  <a:pt x="6710203" y="47040"/>
                </a:lnTo>
                <a:lnTo>
                  <a:pt x="6711147" y="30479"/>
                </a:lnTo>
                <a:close/>
              </a:path>
              <a:path w="6720205" h="3413759">
                <a:moveTo>
                  <a:pt x="6716481" y="30479"/>
                </a:moveTo>
                <a:lnTo>
                  <a:pt x="6716115" y="30479"/>
                </a:lnTo>
                <a:lnTo>
                  <a:pt x="6710203" y="47040"/>
                </a:lnTo>
                <a:lnTo>
                  <a:pt x="6709409" y="60959"/>
                </a:lnTo>
                <a:lnTo>
                  <a:pt x="6717365" y="60959"/>
                </a:lnTo>
                <a:lnTo>
                  <a:pt x="6716481" y="30479"/>
                </a:lnTo>
                <a:close/>
              </a:path>
              <a:path w="6720205" h="3413759">
                <a:moveTo>
                  <a:pt x="6716115" y="30479"/>
                </a:moveTo>
                <a:lnTo>
                  <a:pt x="6711147" y="30479"/>
                </a:lnTo>
                <a:lnTo>
                  <a:pt x="6710203" y="47040"/>
                </a:lnTo>
                <a:lnTo>
                  <a:pt x="6716115" y="30479"/>
                </a:lnTo>
                <a:close/>
              </a:path>
              <a:path w="6720205" h="3413759">
                <a:moveTo>
                  <a:pt x="14599" y="0"/>
                </a:moveTo>
                <a:lnTo>
                  <a:pt x="4693" y="0"/>
                </a:lnTo>
                <a:lnTo>
                  <a:pt x="1463" y="30479"/>
                </a:lnTo>
                <a:lnTo>
                  <a:pt x="16520" y="30479"/>
                </a:lnTo>
                <a:lnTo>
                  <a:pt x="14599" y="0"/>
                </a:lnTo>
                <a:close/>
              </a:path>
              <a:path w="6720205" h="3413759">
                <a:moveTo>
                  <a:pt x="21793" y="0"/>
                </a:moveTo>
                <a:lnTo>
                  <a:pt x="14599" y="0"/>
                </a:lnTo>
                <a:lnTo>
                  <a:pt x="16520" y="30479"/>
                </a:lnTo>
                <a:lnTo>
                  <a:pt x="24688" y="30479"/>
                </a:lnTo>
                <a:lnTo>
                  <a:pt x="21793" y="0"/>
                </a:lnTo>
                <a:close/>
              </a:path>
              <a:path w="6720205" h="3413759">
                <a:moveTo>
                  <a:pt x="142798" y="0"/>
                </a:moveTo>
                <a:lnTo>
                  <a:pt x="21793" y="0"/>
                </a:lnTo>
                <a:lnTo>
                  <a:pt x="24688" y="30479"/>
                </a:lnTo>
                <a:lnTo>
                  <a:pt x="138988" y="30479"/>
                </a:lnTo>
                <a:lnTo>
                  <a:pt x="142995" y="3942"/>
                </a:lnTo>
                <a:lnTo>
                  <a:pt x="142798" y="0"/>
                </a:lnTo>
                <a:close/>
              </a:path>
              <a:path w="6720205" h="3413759">
                <a:moveTo>
                  <a:pt x="142995" y="3942"/>
                </a:moveTo>
                <a:lnTo>
                  <a:pt x="138988" y="30479"/>
                </a:lnTo>
                <a:lnTo>
                  <a:pt x="144322" y="30479"/>
                </a:lnTo>
                <a:lnTo>
                  <a:pt x="142995" y="3942"/>
                </a:lnTo>
                <a:close/>
              </a:path>
              <a:path w="6720205" h="3413759">
                <a:moveTo>
                  <a:pt x="168950" y="0"/>
                </a:moveTo>
                <a:lnTo>
                  <a:pt x="143591" y="0"/>
                </a:lnTo>
                <a:lnTo>
                  <a:pt x="142995" y="3942"/>
                </a:lnTo>
                <a:lnTo>
                  <a:pt x="144322" y="30479"/>
                </a:lnTo>
                <a:lnTo>
                  <a:pt x="167457" y="30479"/>
                </a:lnTo>
                <a:lnTo>
                  <a:pt x="168950" y="0"/>
                </a:lnTo>
                <a:close/>
              </a:path>
              <a:path w="6720205" h="3413759">
                <a:moveTo>
                  <a:pt x="232196" y="0"/>
                </a:moveTo>
                <a:lnTo>
                  <a:pt x="174680" y="0"/>
                </a:lnTo>
                <a:lnTo>
                  <a:pt x="177088" y="30479"/>
                </a:lnTo>
                <a:lnTo>
                  <a:pt x="232166" y="30479"/>
                </a:lnTo>
                <a:lnTo>
                  <a:pt x="232196" y="0"/>
                </a:lnTo>
                <a:close/>
              </a:path>
              <a:path w="6720205" h="3413759">
                <a:moveTo>
                  <a:pt x="273161" y="0"/>
                </a:moveTo>
                <a:lnTo>
                  <a:pt x="232196" y="0"/>
                </a:lnTo>
                <a:lnTo>
                  <a:pt x="232897" y="30479"/>
                </a:lnTo>
                <a:lnTo>
                  <a:pt x="272674" y="30479"/>
                </a:lnTo>
                <a:lnTo>
                  <a:pt x="273121" y="20319"/>
                </a:lnTo>
                <a:lnTo>
                  <a:pt x="273161" y="0"/>
                </a:lnTo>
                <a:close/>
              </a:path>
              <a:path w="6720205" h="3413759">
                <a:moveTo>
                  <a:pt x="273121" y="20319"/>
                </a:moveTo>
                <a:lnTo>
                  <a:pt x="272674" y="30479"/>
                </a:lnTo>
                <a:lnTo>
                  <a:pt x="273100" y="30479"/>
                </a:lnTo>
                <a:lnTo>
                  <a:pt x="273121" y="20319"/>
                </a:lnTo>
                <a:close/>
              </a:path>
              <a:path w="6720205" h="3413759">
                <a:moveTo>
                  <a:pt x="306994" y="0"/>
                </a:moveTo>
                <a:lnTo>
                  <a:pt x="274015" y="0"/>
                </a:lnTo>
                <a:lnTo>
                  <a:pt x="273121" y="20319"/>
                </a:lnTo>
                <a:lnTo>
                  <a:pt x="273100" y="30479"/>
                </a:lnTo>
                <a:lnTo>
                  <a:pt x="306567" y="30479"/>
                </a:lnTo>
                <a:lnTo>
                  <a:pt x="306994" y="0"/>
                </a:lnTo>
                <a:close/>
              </a:path>
              <a:path w="6720205" h="3413759">
                <a:moveTo>
                  <a:pt x="349727" y="0"/>
                </a:moveTo>
                <a:lnTo>
                  <a:pt x="310956" y="0"/>
                </a:lnTo>
                <a:lnTo>
                  <a:pt x="311261" y="30479"/>
                </a:lnTo>
                <a:lnTo>
                  <a:pt x="349117" y="30479"/>
                </a:lnTo>
                <a:lnTo>
                  <a:pt x="349727" y="0"/>
                </a:lnTo>
                <a:close/>
              </a:path>
              <a:path w="6720205" h="3413759">
                <a:moveTo>
                  <a:pt x="369630" y="0"/>
                </a:moveTo>
                <a:lnTo>
                  <a:pt x="349727" y="0"/>
                </a:lnTo>
                <a:lnTo>
                  <a:pt x="353141" y="30479"/>
                </a:lnTo>
                <a:lnTo>
                  <a:pt x="367344" y="30479"/>
                </a:lnTo>
                <a:lnTo>
                  <a:pt x="369630" y="0"/>
                </a:lnTo>
                <a:close/>
              </a:path>
              <a:path w="6720205" h="3413759">
                <a:moveTo>
                  <a:pt x="391210" y="0"/>
                </a:moveTo>
                <a:lnTo>
                  <a:pt x="369630" y="0"/>
                </a:lnTo>
                <a:lnTo>
                  <a:pt x="369112" y="30479"/>
                </a:lnTo>
                <a:lnTo>
                  <a:pt x="386394" y="30479"/>
                </a:lnTo>
                <a:lnTo>
                  <a:pt x="391210" y="0"/>
                </a:lnTo>
                <a:close/>
              </a:path>
              <a:path w="6720205" h="3413759">
                <a:moveTo>
                  <a:pt x="402183" y="0"/>
                </a:moveTo>
                <a:lnTo>
                  <a:pt x="394411" y="0"/>
                </a:lnTo>
                <a:lnTo>
                  <a:pt x="394685" y="30479"/>
                </a:lnTo>
                <a:lnTo>
                  <a:pt x="397428" y="30479"/>
                </a:lnTo>
                <a:lnTo>
                  <a:pt x="402141" y="3238"/>
                </a:lnTo>
                <a:lnTo>
                  <a:pt x="402183" y="0"/>
                </a:lnTo>
                <a:close/>
              </a:path>
              <a:path w="6720205" h="3413759">
                <a:moveTo>
                  <a:pt x="402141" y="3238"/>
                </a:moveTo>
                <a:lnTo>
                  <a:pt x="397428" y="30479"/>
                </a:lnTo>
                <a:lnTo>
                  <a:pt x="401787" y="30479"/>
                </a:lnTo>
                <a:lnTo>
                  <a:pt x="402141" y="3238"/>
                </a:lnTo>
                <a:close/>
              </a:path>
              <a:path w="6720205" h="3413759">
                <a:moveTo>
                  <a:pt x="427725" y="0"/>
                </a:moveTo>
                <a:lnTo>
                  <a:pt x="402701" y="0"/>
                </a:lnTo>
                <a:lnTo>
                  <a:pt x="402141" y="3238"/>
                </a:lnTo>
                <a:lnTo>
                  <a:pt x="401787" y="30479"/>
                </a:lnTo>
                <a:lnTo>
                  <a:pt x="426079" y="30479"/>
                </a:lnTo>
                <a:lnTo>
                  <a:pt x="427725" y="0"/>
                </a:lnTo>
                <a:close/>
              </a:path>
              <a:path w="6720205" h="3413759">
                <a:moveTo>
                  <a:pt x="490971" y="0"/>
                </a:moveTo>
                <a:lnTo>
                  <a:pt x="433425" y="0"/>
                </a:lnTo>
                <a:lnTo>
                  <a:pt x="435681" y="30479"/>
                </a:lnTo>
                <a:lnTo>
                  <a:pt x="490758" y="30479"/>
                </a:lnTo>
                <a:lnTo>
                  <a:pt x="490971" y="0"/>
                </a:lnTo>
                <a:close/>
              </a:path>
              <a:path w="6720205" h="3413759">
                <a:moveTo>
                  <a:pt x="532089" y="0"/>
                </a:moveTo>
                <a:lnTo>
                  <a:pt x="490971" y="0"/>
                </a:lnTo>
                <a:lnTo>
                  <a:pt x="491611" y="30479"/>
                </a:lnTo>
                <a:lnTo>
                  <a:pt x="531357" y="30479"/>
                </a:lnTo>
                <a:lnTo>
                  <a:pt x="531919" y="19677"/>
                </a:lnTo>
                <a:lnTo>
                  <a:pt x="531946" y="17855"/>
                </a:lnTo>
                <a:lnTo>
                  <a:pt x="532089" y="0"/>
                </a:lnTo>
                <a:close/>
              </a:path>
              <a:path w="6720205" h="3413759">
                <a:moveTo>
                  <a:pt x="531934" y="19396"/>
                </a:moveTo>
                <a:lnTo>
                  <a:pt x="531357" y="30479"/>
                </a:lnTo>
                <a:lnTo>
                  <a:pt x="531845" y="30479"/>
                </a:lnTo>
                <a:lnTo>
                  <a:pt x="531934" y="19396"/>
                </a:lnTo>
                <a:close/>
              </a:path>
              <a:path w="6720205" h="3413759">
                <a:moveTo>
                  <a:pt x="565830" y="0"/>
                </a:moveTo>
                <a:lnTo>
                  <a:pt x="532942" y="0"/>
                </a:lnTo>
                <a:lnTo>
                  <a:pt x="531934" y="19396"/>
                </a:lnTo>
                <a:lnTo>
                  <a:pt x="531845" y="30479"/>
                </a:lnTo>
                <a:lnTo>
                  <a:pt x="565312" y="30479"/>
                </a:lnTo>
                <a:lnTo>
                  <a:pt x="565830" y="0"/>
                </a:lnTo>
                <a:close/>
              </a:path>
              <a:path w="6720205" h="3413759">
                <a:moveTo>
                  <a:pt x="608502" y="0"/>
                </a:moveTo>
                <a:lnTo>
                  <a:pt x="569732" y="0"/>
                </a:lnTo>
                <a:lnTo>
                  <a:pt x="569975" y="30479"/>
                </a:lnTo>
                <a:lnTo>
                  <a:pt x="607832" y="30479"/>
                </a:lnTo>
                <a:lnTo>
                  <a:pt x="608502" y="0"/>
                </a:lnTo>
                <a:close/>
              </a:path>
              <a:path w="6720205" h="3413759">
                <a:moveTo>
                  <a:pt x="628406" y="0"/>
                </a:moveTo>
                <a:lnTo>
                  <a:pt x="608502" y="0"/>
                </a:lnTo>
                <a:lnTo>
                  <a:pt x="611885" y="30479"/>
                </a:lnTo>
                <a:lnTo>
                  <a:pt x="626059" y="30479"/>
                </a:lnTo>
                <a:lnTo>
                  <a:pt x="628406" y="0"/>
                </a:lnTo>
                <a:close/>
              </a:path>
              <a:path w="6720205" h="3413759">
                <a:moveTo>
                  <a:pt x="650046" y="0"/>
                </a:moveTo>
                <a:lnTo>
                  <a:pt x="628406" y="0"/>
                </a:lnTo>
                <a:lnTo>
                  <a:pt x="627796" y="30479"/>
                </a:lnTo>
                <a:lnTo>
                  <a:pt x="645048" y="30479"/>
                </a:lnTo>
                <a:lnTo>
                  <a:pt x="650046" y="0"/>
                </a:lnTo>
                <a:close/>
              </a:path>
              <a:path w="6720205" h="3413759">
                <a:moveTo>
                  <a:pt x="660002" y="0"/>
                </a:moveTo>
                <a:lnTo>
                  <a:pt x="653155" y="0"/>
                </a:lnTo>
                <a:lnTo>
                  <a:pt x="653399" y="30479"/>
                </a:lnTo>
                <a:lnTo>
                  <a:pt x="660471" y="30479"/>
                </a:lnTo>
                <a:lnTo>
                  <a:pt x="661048" y="13509"/>
                </a:lnTo>
                <a:lnTo>
                  <a:pt x="660002" y="0"/>
                </a:lnTo>
                <a:close/>
              </a:path>
              <a:path w="6720205" h="3413759">
                <a:moveTo>
                  <a:pt x="686470" y="0"/>
                </a:moveTo>
                <a:lnTo>
                  <a:pt x="661507" y="0"/>
                </a:lnTo>
                <a:lnTo>
                  <a:pt x="661048" y="13509"/>
                </a:lnTo>
                <a:lnTo>
                  <a:pt x="662360" y="30479"/>
                </a:lnTo>
                <a:lnTo>
                  <a:pt x="684733" y="30479"/>
                </a:lnTo>
                <a:lnTo>
                  <a:pt x="686470" y="0"/>
                </a:lnTo>
                <a:close/>
              </a:path>
              <a:path w="6720205" h="3413759">
                <a:moveTo>
                  <a:pt x="749747" y="0"/>
                </a:moveTo>
                <a:lnTo>
                  <a:pt x="692200" y="0"/>
                </a:lnTo>
                <a:lnTo>
                  <a:pt x="694242" y="30479"/>
                </a:lnTo>
                <a:lnTo>
                  <a:pt x="749320" y="30479"/>
                </a:lnTo>
                <a:lnTo>
                  <a:pt x="749747" y="0"/>
                </a:lnTo>
                <a:close/>
              </a:path>
              <a:path w="6720205" h="3413759">
                <a:moveTo>
                  <a:pt x="790925" y="0"/>
                </a:moveTo>
                <a:lnTo>
                  <a:pt x="749747" y="0"/>
                </a:lnTo>
                <a:lnTo>
                  <a:pt x="750356" y="30479"/>
                </a:lnTo>
                <a:lnTo>
                  <a:pt x="790559" y="30479"/>
                </a:lnTo>
                <a:lnTo>
                  <a:pt x="790925" y="0"/>
                </a:lnTo>
                <a:close/>
              </a:path>
              <a:path w="6720205" h="3413759">
                <a:moveTo>
                  <a:pt x="919490" y="0"/>
                </a:moveTo>
                <a:lnTo>
                  <a:pt x="790955" y="0"/>
                </a:lnTo>
                <a:lnTo>
                  <a:pt x="792540" y="30479"/>
                </a:lnTo>
                <a:lnTo>
                  <a:pt x="919429" y="30479"/>
                </a:lnTo>
                <a:lnTo>
                  <a:pt x="919915" y="22768"/>
                </a:lnTo>
                <a:lnTo>
                  <a:pt x="919903" y="21771"/>
                </a:lnTo>
                <a:lnTo>
                  <a:pt x="919490" y="0"/>
                </a:lnTo>
                <a:close/>
              </a:path>
              <a:path w="6720205" h="3413759">
                <a:moveTo>
                  <a:pt x="919920" y="22674"/>
                </a:moveTo>
                <a:lnTo>
                  <a:pt x="919429" y="30479"/>
                </a:lnTo>
                <a:lnTo>
                  <a:pt x="920069" y="30479"/>
                </a:lnTo>
                <a:lnTo>
                  <a:pt x="919920" y="22674"/>
                </a:lnTo>
                <a:close/>
              </a:path>
              <a:path w="6720205" h="3413759">
                <a:moveTo>
                  <a:pt x="954054" y="0"/>
                </a:moveTo>
                <a:lnTo>
                  <a:pt x="921349" y="0"/>
                </a:lnTo>
                <a:lnTo>
                  <a:pt x="919945" y="22291"/>
                </a:lnTo>
                <a:lnTo>
                  <a:pt x="919934" y="23361"/>
                </a:lnTo>
                <a:lnTo>
                  <a:pt x="920069" y="30479"/>
                </a:lnTo>
                <a:lnTo>
                  <a:pt x="953444" y="30479"/>
                </a:lnTo>
                <a:lnTo>
                  <a:pt x="954054" y="0"/>
                </a:lnTo>
                <a:close/>
              </a:path>
              <a:path w="6720205" h="3413759">
                <a:moveTo>
                  <a:pt x="996665" y="0"/>
                </a:moveTo>
                <a:lnTo>
                  <a:pt x="957894" y="0"/>
                </a:lnTo>
                <a:lnTo>
                  <a:pt x="958047" y="30479"/>
                </a:lnTo>
                <a:lnTo>
                  <a:pt x="995903" y="30479"/>
                </a:lnTo>
                <a:lnTo>
                  <a:pt x="996665" y="0"/>
                </a:lnTo>
                <a:close/>
              </a:path>
              <a:path w="6720205" h="3413759">
                <a:moveTo>
                  <a:pt x="1016568" y="0"/>
                </a:moveTo>
                <a:lnTo>
                  <a:pt x="996665" y="0"/>
                </a:lnTo>
                <a:lnTo>
                  <a:pt x="999957" y="30479"/>
                </a:lnTo>
                <a:lnTo>
                  <a:pt x="1014100" y="30479"/>
                </a:lnTo>
                <a:lnTo>
                  <a:pt x="1016568" y="0"/>
                </a:lnTo>
                <a:close/>
              </a:path>
              <a:path w="6720205" h="3413759">
                <a:moveTo>
                  <a:pt x="1036563" y="0"/>
                </a:moveTo>
                <a:lnTo>
                  <a:pt x="1016568" y="0"/>
                </a:lnTo>
                <a:lnTo>
                  <a:pt x="1015806" y="30479"/>
                </a:lnTo>
                <a:lnTo>
                  <a:pt x="1034795" y="30479"/>
                </a:lnTo>
                <a:lnTo>
                  <a:pt x="1036563" y="0"/>
                </a:lnTo>
                <a:close/>
              </a:path>
              <a:path w="6720205" h="3413759">
                <a:moveTo>
                  <a:pt x="1048112" y="0"/>
                </a:moveTo>
                <a:lnTo>
                  <a:pt x="1041349" y="0"/>
                </a:lnTo>
                <a:lnTo>
                  <a:pt x="1041501" y="30479"/>
                </a:lnTo>
                <a:lnTo>
                  <a:pt x="1048481" y="30479"/>
                </a:lnTo>
                <a:lnTo>
                  <a:pt x="1049136" y="16233"/>
                </a:lnTo>
                <a:lnTo>
                  <a:pt x="1048112" y="0"/>
                </a:lnTo>
                <a:close/>
              </a:path>
              <a:path w="6720205" h="3413759">
                <a:moveTo>
                  <a:pt x="1074602" y="0"/>
                </a:moveTo>
                <a:lnTo>
                  <a:pt x="1049883" y="0"/>
                </a:lnTo>
                <a:lnTo>
                  <a:pt x="1049136" y="16233"/>
                </a:lnTo>
                <a:lnTo>
                  <a:pt x="1050035" y="30479"/>
                </a:lnTo>
                <a:lnTo>
                  <a:pt x="1072713" y="30479"/>
                </a:lnTo>
                <a:lnTo>
                  <a:pt x="1074602" y="0"/>
                </a:lnTo>
                <a:close/>
              </a:path>
              <a:path w="6720205" h="3413759">
                <a:moveTo>
                  <a:pt x="1137940" y="0"/>
                </a:moveTo>
                <a:lnTo>
                  <a:pt x="1080333" y="0"/>
                </a:lnTo>
                <a:lnTo>
                  <a:pt x="1082100" y="30479"/>
                </a:lnTo>
                <a:lnTo>
                  <a:pt x="1137208" y="30479"/>
                </a:lnTo>
                <a:lnTo>
                  <a:pt x="1137940" y="0"/>
                </a:lnTo>
                <a:close/>
              </a:path>
              <a:path w="6720205" h="3413759">
                <a:moveTo>
                  <a:pt x="1178905" y="0"/>
                </a:moveTo>
                <a:lnTo>
                  <a:pt x="1137940" y="0"/>
                </a:lnTo>
                <a:lnTo>
                  <a:pt x="1138458" y="30479"/>
                </a:lnTo>
                <a:lnTo>
                  <a:pt x="1178112" y="30479"/>
                </a:lnTo>
                <a:lnTo>
                  <a:pt x="1178731" y="21771"/>
                </a:lnTo>
                <a:lnTo>
                  <a:pt x="1178905" y="0"/>
                </a:lnTo>
                <a:close/>
              </a:path>
              <a:path w="6720205" h="3413759">
                <a:moveTo>
                  <a:pt x="1178731" y="21771"/>
                </a:moveTo>
                <a:lnTo>
                  <a:pt x="1178112" y="30479"/>
                </a:lnTo>
                <a:lnTo>
                  <a:pt x="1178661" y="30479"/>
                </a:lnTo>
                <a:lnTo>
                  <a:pt x="1178731" y="21771"/>
                </a:lnTo>
                <a:close/>
              </a:path>
              <a:path w="6720205" h="3413759">
                <a:moveTo>
                  <a:pt x="1212860" y="0"/>
                </a:moveTo>
                <a:lnTo>
                  <a:pt x="1180277" y="0"/>
                </a:lnTo>
                <a:lnTo>
                  <a:pt x="1178731" y="21771"/>
                </a:lnTo>
                <a:lnTo>
                  <a:pt x="1178661" y="30479"/>
                </a:lnTo>
                <a:lnTo>
                  <a:pt x="1212220" y="30479"/>
                </a:lnTo>
                <a:lnTo>
                  <a:pt x="1212860" y="0"/>
                </a:lnTo>
                <a:close/>
              </a:path>
              <a:path w="6720205" h="3413759">
                <a:moveTo>
                  <a:pt x="1255471" y="0"/>
                </a:moveTo>
                <a:lnTo>
                  <a:pt x="1216670" y="0"/>
                </a:lnTo>
                <a:lnTo>
                  <a:pt x="1216761" y="30479"/>
                </a:lnTo>
                <a:lnTo>
                  <a:pt x="1254617" y="30479"/>
                </a:lnTo>
                <a:lnTo>
                  <a:pt x="1255471" y="0"/>
                </a:lnTo>
                <a:close/>
              </a:path>
              <a:path w="6720205" h="3413759">
                <a:moveTo>
                  <a:pt x="1275344" y="0"/>
                </a:moveTo>
                <a:lnTo>
                  <a:pt x="1255471" y="0"/>
                </a:lnTo>
                <a:lnTo>
                  <a:pt x="1258671" y="30479"/>
                </a:lnTo>
                <a:lnTo>
                  <a:pt x="1272783" y="30479"/>
                </a:lnTo>
                <a:lnTo>
                  <a:pt x="1275344" y="0"/>
                </a:lnTo>
                <a:close/>
              </a:path>
              <a:path w="6720205" h="3413759">
                <a:moveTo>
                  <a:pt x="1295308" y="0"/>
                </a:moveTo>
                <a:lnTo>
                  <a:pt x="1275344" y="0"/>
                </a:lnTo>
                <a:lnTo>
                  <a:pt x="1274460" y="30479"/>
                </a:lnTo>
                <a:lnTo>
                  <a:pt x="1291650" y="30479"/>
                </a:lnTo>
                <a:lnTo>
                  <a:pt x="1295308" y="0"/>
                </a:lnTo>
                <a:close/>
              </a:path>
              <a:path w="6720205" h="3413759">
                <a:moveTo>
                  <a:pt x="1306840" y="0"/>
                </a:moveTo>
                <a:lnTo>
                  <a:pt x="1300124" y="0"/>
                </a:lnTo>
                <a:lnTo>
                  <a:pt x="1300215" y="30479"/>
                </a:lnTo>
                <a:lnTo>
                  <a:pt x="1307134" y="30479"/>
                </a:lnTo>
                <a:lnTo>
                  <a:pt x="1307816" y="17855"/>
                </a:lnTo>
                <a:lnTo>
                  <a:pt x="1306840" y="0"/>
                </a:lnTo>
                <a:close/>
              </a:path>
              <a:path w="6720205" h="3413759">
                <a:moveTo>
                  <a:pt x="1333378" y="0"/>
                </a:moveTo>
                <a:lnTo>
                  <a:pt x="1308780" y="0"/>
                </a:lnTo>
                <a:lnTo>
                  <a:pt x="1307816" y="17855"/>
                </a:lnTo>
                <a:lnTo>
                  <a:pt x="1308506" y="30479"/>
                </a:lnTo>
                <a:lnTo>
                  <a:pt x="1331366" y="30479"/>
                </a:lnTo>
                <a:lnTo>
                  <a:pt x="1333378" y="0"/>
                </a:lnTo>
                <a:close/>
              </a:path>
              <a:path w="6720205" h="3413759">
                <a:moveTo>
                  <a:pt x="1396715" y="0"/>
                </a:moveTo>
                <a:lnTo>
                  <a:pt x="1339108" y="0"/>
                </a:lnTo>
                <a:lnTo>
                  <a:pt x="1340693" y="30479"/>
                </a:lnTo>
                <a:lnTo>
                  <a:pt x="1395770" y="30479"/>
                </a:lnTo>
                <a:lnTo>
                  <a:pt x="1396715" y="0"/>
                </a:lnTo>
                <a:close/>
              </a:path>
              <a:path w="6720205" h="3413759">
                <a:moveTo>
                  <a:pt x="1437711" y="0"/>
                </a:moveTo>
                <a:lnTo>
                  <a:pt x="1396715" y="0"/>
                </a:lnTo>
                <a:lnTo>
                  <a:pt x="1397203" y="30479"/>
                </a:lnTo>
                <a:lnTo>
                  <a:pt x="1436827" y="30479"/>
                </a:lnTo>
                <a:lnTo>
                  <a:pt x="1437465" y="22291"/>
                </a:lnTo>
                <a:lnTo>
                  <a:pt x="1437711" y="0"/>
                </a:lnTo>
                <a:close/>
              </a:path>
              <a:path w="6720205" h="3413759">
                <a:moveTo>
                  <a:pt x="1437465" y="22291"/>
                </a:moveTo>
                <a:lnTo>
                  <a:pt x="1436827" y="30479"/>
                </a:lnTo>
                <a:lnTo>
                  <a:pt x="1437375" y="30479"/>
                </a:lnTo>
                <a:lnTo>
                  <a:pt x="1437465" y="22291"/>
                </a:lnTo>
                <a:close/>
              </a:path>
              <a:path w="6720205" h="3413759">
                <a:moveTo>
                  <a:pt x="1471665" y="0"/>
                </a:moveTo>
                <a:lnTo>
                  <a:pt x="1439204" y="0"/>
                </a:lnTo>
                <a:lnTo>
                  <a:pt x="1437465" y="22291"/>
                </a:lnTo>
                <a:lnTo>
                  <a:pt x="1437375" y="30479"/>
                </a:lnTo>
                <a:lnTo>
                  <a:pt x="1470964" y="30479"/>
                </a:lnTo>
                <a:lnTo>
                  <a:pt x="1471665" y="0"/>
                </a:lnTo>
                <a:close/>
              </a:path>
              <a:path w="6720205" h="3413759">
                <a:moveTo>
                  <a:pt x="1514246" y="0"/>
                </a:moveTo>
                <a:lnTo>
                  <a:pt x="1475414" y="0"/>
                </a:lnTo>
                <a:lnTo>
                  <a:pt x="1475506" y="30479"/>
                </a:lnTo>
                <a:lnTo>
                  <a:pt x="1513331" y="30479"/>
                </a:lnTo>
                <a:lnTo>
                  <a:pt x="1514246" y="0"/>
                </a:lnTo>
                <a:close/>
              </a:path>
              <a:path w="6720205" h="3413759">
                <a:moveTo>
                  <a:pt x="1534149" y="0"/>
                </a:moveTo>
                <a:lnTo>
                  <a:pt x="1514246" y="0"/>
                </a:lnTo>
                <a:lnTo>
                  <a:pt x="1517416" y="30479"/>
                </a:lnTo>
                <a:lnTo>
                  <a:pt x="1531467" y="30479"/>
                </a:lnTo>
                <a:lnTo>
                  <a:pt x="1534149" y="0"/>
                </a:lnTo>
                <a:close/>
              </a:path>
              <a:path w="6720205" h="3413759">
                <a:moveTo>
                  <a:pt x="1554083" y="0"/>
                </a:moveTo>
                <a:lnTo>
                  <a:pt x="1534149" y="0"/>
                </a:lnTo>
                <a:lnTo>
                  <a:pt x="1533174" y="30479"/>
                </a:lnTo>
                <a:lnTo>
                  <a:pt x="1552224" y="30479"/>
                </a:lnTo>
                <a:lnTo>
                  <a:pt x="1554083" y="0"/>
                </a:lnTo>
                <a:close/>
              </a:path>
              <a:path w="6720205" h="3413759">
                <a:moveTo>
                  <a:pt x="1565542" y="0"/>
                </a:moveTo>
                <a:lnTo>
                  <a:pt x="1558899" y="0"/>
                </a:lnTo>
                <a:lnTo>
                  <a:pt x="1558930" y="30479"/>
                </a:lnTo>
                <a:lnTo>
                  <a:pt x="1564873" y="30479"/>
                </a:lnTo>
                <a:lnTo>
                  <a:pt x="1566060" y="11019"/>
                </a:lnTo>
                <a:lnTo>
                  <a:pt x="1565542" y="0"/>
                </a:lnTo>
                <a:close/>
              </a:path>
              <a:path w="6720205" h="3413759">
                <a:moveTo>
                  <a:pt x="1592122" y="0"/>
                </a:moveTo>
                <a:lnTo>
                  <a:pt x="1566732" y="0"/>
                </a:lnTo>
                <a:lnTo>
                  <a:pt x="1566060" y="11019"/>
                </a:lnTo>
                <a:lnTo>
                  <a:pt x="1566976" y="30479"/>
                </a:lnTo>
                <a:lnTo>
                  <a:pt x="1590019" y="30479"/>
                </a:lnTo>
                <a:lnTo>
                  <a:pt x="1592122" y="0"/>
                </a:lnTo>
                <a:close/>
              </a:path>
              <a:path w="6720205" h="3413759">
                <a:moveTo>
                  <a:pt x="1655490" y="0"/>
                </a:moveTo>
                <a:lnTo>
                  <a:pt x="1597883" y="0"/>
                </a:lnTo>
                <a:lnTo>
                  <a:pt x="1599285" y="30479"/>
                </a:lnTo>
                <a:lnTo>
                  <a:pt x="1654362" y="30479"/>
                </a:lnTo>
                <a:lnTo>
                  <a:pt x="1655490" y="0"/>
                </a:lnTo>
                <a:close/>
              </a:path>
              <a:path w="6720205" h="3413759">
                <a:moveTo>
                  <a:pt x="1696486" y="0"/>
                </a:moveTo>
                <a:lnTo>
                  <a:pt x="1655490" y="0"/>
                </a:lnTo>
                <a:lnTo>
                  <a:pt x="1655947" y="30479"/>
                </a:lnTo>
                <a:lnTo>
                  <a:pt x="1696090" y="30479"/>
                </a:lnTo>
                <a:lnTo>
                  <a:pt x="1696486" y="0"/>
                </a:lnTo>
                <a:close/>
              </a:path>
              <a:path w="6720205" h="3413759">
                <a:moveTo>
                  <a:pt x="1825599" y="0"/>
                </a:moveTo>
                <a:lnTo>
                  <a:pt x="1696669" y="0"/>
                </a:lnTo>
                <a:lnTo>
                  <a:pt x="1697949" y="30479"/>
                </a:lnTo>
                <a:lnTo>
                  <a:pt x="1824868" y="30479"/>
                </a:lnTo>
                <a:lnTo>
                  <a:pt x="1825154" y="27296"/>
                </a:lnTo>
                <a:lnTo>
                  <a:pt x="1825183" y="26007"/>
                </a:lnTo>
                <a:lnTo>
                  <a:pt x="1825599" y="0"/>
                </a:lnTo>
                <a:close/>
              </a:path>
              <a:path w="6720205" h="3413759">
                <a:moveTo>
                  <a:pt x="1825164" y="27184"/>
                </a:moveTo>
                <a:lnTo>
                  <a:pt x="1824868" y="30479"/>
                </a:lnTo>
                <a:lnTo>
                  <a:pt x="1825111" y="30479"/>
                </a:lnTo>
                <a:lnTo>
                  <a:pt x="1825164" y="27184"/>
                </a:lnTo>
                <a:close/>
              </a:path>
              <a:path w="6720205" h="3413759">
                <a:moveTo>
                  <a:pt x="1859889" y="0"/>
                </a:moveTo>
                <a:lnTo>
                  <a:pt x="1827611" y="0"/>
                </a:lnTo>
                <a:lnTo>
                  <a:pt x="1825176" y="27048"/>
                </a:lnTo>
                <a:lnTo>
                  <a:pt x="1825157" y="27652"/>
                </a:lnTo>
                <a:lnTo>
                  <a:pt x="1825111" y="30479"/>
                </a:lnTo>
                <a:lnTo>
                  <a:pt x="1859097" y="30479"/>
                </a:lnTo>
                <a:lnTo>
                  <a:pt x="1859889" y="0"/>
                </a:lnTo>
                <a:close/>
              </a:path>
              <a:path w="6720205" h="3413759">
                <a:moveTo>
                  <a:pt x="1902409" y="0"/>
                </a:moveTo>
                <a:lnTo>
                  <a:pt x="1863577" y="0"/>
                </a:lnTo>
                <a:lnTo>
                  <a:pt x="1863577" y="30479"/>
                </a:lnTo>
                <a:lnTo>
                  <a:pt x="1901403" y="30479"/>
                </a:lnTo>
                <a:lnTo>
                  <a:pt x="1902409" y="0"/>
                </a:lnTo>
                <a:close/>
              </a:path>
              <a:path w="6720205" h="3413759">
                <a:moveTo>
                  <a:pt x="1922282" y="0"/>
                </a:moveTo>
                <a:lnTo>
                  <a:pt x="1902409" y="0"/>
                </a:lnTo>
                <a:lnTo>
                  <a:pt x="1905487" y="30479"/>
                </a:lnTo>
                <a:lnTo>
                  <a:pt x="1919538" y="30479"/>
                </a:lnTo>
                <a:lnTo>
                  <a:pt x="1922282" y="0"/>
                </a:lnTo>
                <a:close/>
              </a:path>
              <a:path w="6720205" h="3413759">
                <a:moveTo>
                  <a:pt x="1944227" y="0"/>
                </a:moveTo>
                <a:lnTo>
                  <a:pt x="1922282" y="0"/>
                </a:lnTo>
                <a:lnTo>
                  <a:pt x="1921184" y="30479"/>
                </a:lnTo>
                <a:lnTo>
                  <a:pt x="1940265" y="30479"/>
                </a:lnTo>
                <a:lnTo>
                  <a:pt x="1944227" y="0"/>
                </a:lnTo>
                <a:close/>
              </a:path>
              <a:path w="6720205" h="3413759">
                <a:moveTo>
                  <a:pt x="1953570" y="0"/>
                </a:moveTo>
                <a:lnTo>
                  <a:pt x="1947062" y="0"/>
                </a:lnTo>
                <a:lnTo>
                  <a:pt x="1946940" y="30479"/>
                </a:lnTo>
                <a:lnTo>
                  <a:pt x="1952701" y="30479"/>
                </a:lnTo>
                <a:lnTo>
                  <a:pt x="1954172" y="16979"/>
                </a:lnTo>
                <a:lnTo>
                  <a:pt x="1953570" y="0"/>
                </a:lnTo>
                <a:close/>
              </a:path>
              <a:path w="6720205" h="3413759">
                <a:moveTo>
                  <a:pt x="1980285" y="0"/>
                </a:moveTo>
                <a:lnTo>
                  <a:pt x="1956023" y="0"/>
                </a:lnTo>
                <a:lnTo>
                  <a:pt x="1954172" y="16979"/>
                </a:lnTo>
                <a:lnTo>
                  <a:pt x="1954651" y="30479"/>
                </a:lnTo>
                <a:lnTo>
                  <a:pt x="1977999" y="30479"/>
                </a:lnTo>
                <a:lnTo>
                  <a:pt x="1980285" y="0"/>
                </a:lnTo>
                <a:close/>
              </a:path>
              <a:path w="6720205" h="3413759">
                <a:moveTo>
                  <a:pt x="2043683" y="0"/>
                </a:moveTo>
                <a:lnTo>
                  <a:pt x="1986015" y="0"/>
                </a:lnTo>
                <a:lnTo>
                  <a:pt x="1987143" y="30479"/>
                </a:lnTo>
                <a:lnTo>
                  <a:pt x="2042220" y="30479"/>
                </a:lnTo>
                <a:lnTo>
                  <a:pt x="2043683" y="0"/>
                </a:lnTo>
                <a:close/>
              </a:path>
              <a:path w="6720205" h="3413759">
                <a:moveTo>
                  <a:pt x="2084649" y="0"/>
                </a:moveTo>
                <a:lnTo>
                  <a:pt x="2043683" y="0"/>
                </a:lnTo>
                <a:lnTo>
                  <a:pt x="2044049" y="30479"/>
                </a:lnTo>
                <a:lnTo>
                  <a:pt x="2083551" y="30479"/>
                </a:lnTo>
                <a:lnTo>
                  <a:pt x="2084307" y="22768"/>
                </a:lnTo>
                <a:lnTo>
                  <a:pt x="2084649" y="0"/>
                </a:lnTo>
                <a:close/>
              </a:path>
              <a:path w="6720205" h="3413759">
                <a:moveTo>
                  <a:pt x="2084307" y="22768"/>
                </a:moveTo>
                <a:lnTo>
                  <a:pt x="2083551" y="30479"/>
                </a:lnTo>
                <a:lnTo>
                  <a:pt x="2084191" y="30479"/>
                </a:lnTo>
                <a:lnTo>
                  <a:pt x="2084307" y="22768"/>
                </a:lnTo>
                <a:close/>
              </a:path>
              <a:path w="6720205" h="3413759">
                <a:moveTo>
                  <a:pt x="2118695" y="0"/>
                </a:moveTo>
                <a:lnTo>
                  <a:pt x="2086538" y="0"/>
                </a:lnTo>
                <a:lnTo>
                  <a:pt x="2084316" y="22674"/>
                </a:lnTo>
                <a:lnTo>
                  <a:pt x="2084289" y="23980"/>
                </a:lnTo>
                <a:lnTo>
                  <a:pt x="2084191" y="30479"/>
                </a:lnTo>
                <a:lnTo>
                  <a:pt x="2117841" y="30479"/>
                </a:lnTo>
                <a:lnTo>
                  <a:pt x="2118695" y="0"/>
                </a:lnTo>
                <a:close/>
              </a:path>
              <a:path w="6720205" h="3413759">
                <a:moveTo>
                  <a:pt x="2161184" y="0"/>
                </a:moveTo>
                <a:lnTo>
                  <a:pt x="2122352" y="0"/>
                </a:lnTo>
                <a:lnTo>
                  <a:pt x="2122291" y="30479"/>
                </a:lnTo>
                <a:lnTo>
                  <a:pt x="2160087" y="30479"/>
                </a:lnTo>
                <a:lnTo>
                  <a:pt x="2161184" y="0"/>
                </a:lnTo>
                <a:close/>
              </a:path>
              <a:path w="6720205" h="3413759">
                <a:moveTo>
                  <a:pt x="2181087" y="0"/>
                </a:moveTo>
                <a:lnTo>
                  <a:pt x="2161184" y="0"/>
                </a:lnTo>
                <a:lnTo>
                  <a:pt x="2164201" y="30479"/>
                </a:lnTo>
                <a:lnTo>
                  <a:pt x="2178222" y="30479"/>
                </a:lnTo>
                <a:lnTo>
                  <a:pt x="2181087" y="0"/>
                </a:lnTo>
                <a:close/>
              </a:path>
              <a:path w="6720205" h="3413759">
                <a:moveTo>
                  <a:pt x="2203063" y="0"/>
                </a:moveTo>
                <a:lnTo>
                  <a:pt x="2181087" y="0"/>
                </a:lnTo>
                <a:lnTo>
                  <a:pt x="2179838" y="30479"/>
                </a:lnTo>
                <a:lnTo>
                  <a:pt x="2198979" y="30479"/>
                </a:lnTo>
                <a:lnTo>
                  <a:pt x="2203063" y="0"/>
                </a:lnTo>
                <a:close/>
              </a:path>
              <a:path w="6720205" h="3413759">
                <a:moveTo>
                  <a:pt x="2214250" y="0"/>
                </a:moveTo>
                <a:lnTo>
                  <a:pt x="2205837" y="0"/>
                </a:lnTo>
                <a:lnTo>
                  <a:pt x="2205746" y="30479"/>
                </a:lnTo>
                <a:lnTo>
                  <a:pt x="2212512" y="30479"/>
                </a:lnTo>
                <a:lnTo>
                  <a:pt x="2214463" y="6095"/>
                </a:lnTo>
                <a:lnTo>
                  <a:pt x="2214250" y="0"/>
                </a:lnTo>
                <a:close/>
              </a:path>
              <a:path w="6720205" h="3413759">
                <a:moveTo>
                  <a:pt x="2343393" y="0"/>
                </a:moveTo>
                <a:lnTo>
                  <a:pt x="2214951" y="0"/>
                </a:lnTo>
                <a:lnTo>
                  <a:pt x="2214463" y="6095"/>
                </a:lnTo>
                <a:lnTo>
                  <a:pt x="2215316" y="30479"/>
                </a:lnTo>
                <a:lnTo>
                  <a:pt x="2342235" y="30479"/>
                </a:lnTo>
                <a:lnTo>
                  <a:pt x="2342282" y="30044"/>
                </a:lnTo>
                <a:lnTo>
                  <a:pt x="2343393" y="0"/>
                </a:lnTo>
                <a:close/>
              </a:path>
              <a:path w="6720205" h="3413759">
                <a:moveTo>
                  <a:pt x="2342282" y="30044"/>
                </a:moveTo>
                <a:lnTo>
                  <a:pt x="2342235" y="30479"/>
                </a:lnTo>
                <a:lnTo>
                  <a:pt x="2342282" y="30044"/>
                </a:lnTo>
                <a:close/>
              </a:path>
              <a:path w="6720205" h="3413759">
                <a:moveTo>
                  <a:pt x="2377500" y="0"/>
                </a:moveTo>
                <a:lnTo>
                  <a:pt x="2345496" y="0"/>
                </a:lnTo>
                <a:lnTo>
                  <a:pt x="2342282" y="30044"/>
                </a:lnTo>
                <a:lnTo>
                  <a:pt x="2342266" y="30479"/>
                </a:lnTo>
                <a:lnTo>
                  <a:pt x="2376616" y="30479"/>
                </a:lnTo>
                <a:lnTo>
                  <a:pt x="2377500" y="0"/>
                </a:lnTo>
                <a:close/>
              </a:path>
              <a:path w="6720205" h="3413759">
                <a:moveTo>
                  <a:pt x="2419959" y="0"/>
                </a:moveTo>
                <a:lnTo>
                  <a:pt x="2381097" y="0"/>
                </a:lnTo>
                <a:lnTo>
                  <a:pt x="2381006" y="30479"/>
                </a:lnTo>
                <a:lnTo>
                  <a:pt x="2418801" y="30479"/>
                </a:lnTo>
                <a:lnTo>
                  <a:pt x="2419959" y="0"/>
                </a:lnTo>
                <a:close/>
              </a:path>
              <a:path w="6720205" h="3413759">
                <a:moveTo>
                  <a:pt x="2439832" y="0"/>
                </a:moveTo>
                <a:lnTo>
                  <a:pt x="2419959" y="0"/>
                </a:lnTo>
                <a:lnTo>
                  <a:pt x="2422916" y="30479"/>
                </a:lnTo>
                <a:lnTo>
                  <a:pt x="2436936" y="30479"/>
                </a:lnTo>
                <a:lnTo>
                  <a:pt x="2439832" y="0"/>
                </a:lnTo>
                <a:close/>
              </a:path>
              <a:path w="6720205" h="3413759">
                <a:moveTo>
                  <a:pt x="2459796" y="0"/>
                </a:moveTo>
                <a:lnTo>
                  <a:pt x="2439832" y="0"/>
                </a:lnTo>
                <a:lnTo>
                  <a:pt x="2438521" y="30479"/>
                </a:lnTo>
                <a:lnTo>
                  <a:pt x="2457693" y="30479"/>
                </a:lnTo>
                <a:lnTo>
                  <a:pt x="2459796" y="0"/>
                </a:lnTo>
                <a:close/>
              </a:path>
              <a:path w="6720205" h="3413759">
                <a:moveTo>
                  <a:pt x="2472507" y="0"/>
                </a:moveTo>
                <a:lnTo>
                  <a:pt x="2464612" y="0"/>
                </a:lnTo>
                <a:lnTo>
                  <a:pt x="2464460" y="30479"/>
                </a:lnTo>
                <a:lnTo>
                  <a:pt x="2471196" y="30479"/>
                </a:lnTo>
                <a:lnTo>
                  <a:pt x="2472507" y="0"/>
                </a:lnTo>
                <a:close/>
              </a:path>
              <a:path w="6720205" h="3413759">
                <a:moveTo>
                  <a:pt x="2602290" y="0"/>
                </a:moveTo>
                <a:lnTo>
                  <a:pt x="2473025" y="0"/>
                </a:lnTo>
                <a:lnTo>
                  <a:pt x="2474000" y="30479"/>
                </a:lnTo>
                <a:lnTo>
                  <a:pt x="2600827" y="30479"/>
                </a:lnTo>
                <a:lnTo>
                  <a:pt x="2602290" y="0"/>
                </a:lnTo>
                <a:close/>
              </a:path>
              <a:path w="6720205" h="3413759">
                <a:moveTo>
                  <a:pt x="2636306" y="0"/>
                </a:moveTo>
                <a:lnTo>
                  <a:pt x="2604424" y="0"/>
                </a:lnTo>
                <a:lnTo>
                  <a:pt x="2600949" y="30479"/>
                </a:lnTo>
                <a:lnTo>
                  <a:pt x="2635361" y="30479"/>
                </a:lnTo>
                <a:lnTo>
                  <a:pt x="2636306" y="0"/>
                </a:lnTo>
                <a:close/>
              </a:path>
              <a:path w="6720205" h="3413759">
                <a:moveTo>
                  <a:pt x="2678734" y="0"/>
                </a:moveTo>
                <a:lnTo>
                  <a:pt x="2639872" y="0"/>
                </a:lnTo>
                <a:lnTo>
                  <a:pt x="2639750" y="30479"/>
                </a:lnTo>
                <a:lnTo>
                  <a:pt x="2677515" y="30479"/>
                </a:lnTo>
                <a:lnTo>
                  <a:pt x="2678734" y="0"/>
                </a:lnTo>
                <a:close/>
              </a:path>
              <a:path w="6720205" h="3413759">
                <a:moveTo>
                  <a:pt x="2698638" y="0"/>
                </a:moveTo>
                <a:lnTo>
                  <a:pt x="2678734" y="0"/>
                </a:lnTo>
                <a:lnTo>
                  <a:pt x="2681660" y="30479"/>
                </a:lnTo>
                <a:lnTo>
                  <a:pt x="2695620" y="30479"/>
                </a:lnTo>
                <a:lnTo>
                  <a:pt x="2698638" y="0"/>
                </a:lnTo>
                <a:close/>
              </a:path>
              <a:path w="6720205" h="3413759">
                <a:moveTo>
                  <a:pt x="2718572" y="0"/>
                </a:moveTo>
                <a:lnTo>
                  <a:pt x="2698638" y="0"/>
                </a:lnTo>
                <a:lnTo>
                  <a:pt x="2697205" y="30479"/>
                </a:lnTo>
                <a:lnTo>
                  <a:pt x="2716377" y="30479"/>
                </a:lnTo>
                <a:lnTo>
                  <a:pt x="2718572" y="0"/>
                </a:lnTo>
                <a:close/>
              </a:path>
              <a:path w="6720205" h="3413759">
                <a:moveTo>
                  <a:pt x="2731800" y="0"/>
                </a:moveTo>
                <a:lnTo>
                  <a:pt x="2723387" y="0"/>
                </a:lnTo>
                <a:lnTo>
                  <a:pt x="2723174" y="30479"/>
                </a:lnTo>
                <a:lnTo>
                  <a:pt x="2729880" y="30479"/>
                </a:lnTo>
                <a:lnTo>
                  <a:pt x="2732023" y="7681"/>
                </a:lnTo>
                <a:lnTo>
                  <a:pt x="2731800" y="0"/>
                </a:lnTo>
                <a:close/>
              </a:path>
              <a:path w="6720205" h="3413759">
                <a:moveTo>
                  <a:pt x="2861157" y="0"/>
                </a:moveTo>
                <a:lnTo>
                  <a:pt x="2732745" y="0"/>
                </a:lnTo>
                <a:lnTo>
                  <a:pt x="2732023" y="7681"/>
                </a:lnTo>
                <a:lnTo>
                  <a:pt x="2732684" y="30479"/>
                </a:lnTo>
                <a:lnTo>
                  <a:pt x="2858845" y="30479"/>
                </a:lnTo>
                <a:lnTo>
                  <a:pt x="2859601" y="27296"/>
                </a:lnTo>
                <a:lnTo>
                  <a:pt x="2861157" y="0"/>
                </a:lnTo>
                <a:close/>
              </a:path>
              <a:path w="6720205" h="3413759">
                <a:moveTo>
                  <a:pt x="2859601" y="27296"/>
                </a:moveTo>
                <a:lnTo>
                  <a:pt x="2858845" y="30479"/>
                </a:lnTo>
                <a:lnTo>
                  <a:pt x="2859420" y="30479"/>
                </a:lnTo>
                <a:lnTo>
                  <a:pt x="2859601" y="27296"/>
                </a:lnTo>
                <a:close/>
              </a:path>
              <a:path w="6720205" h="3413759">
                <a:moveTo>
                  <a:pt x="2885937" y="0"/>
                </a:moveTo>
                <a:lnTo>
                  <a:pt x="2866084" y="0"/>
                </a:lnTo>
                <a:lnTo>
                  <a:pt x="2859601" y="27296"/>
                </a:lnTo>
                <a:lnTo>
                  <a:pt x="2859420" y="30479"/>
                </a:lnTo>
                <a:lnTo>
                  <a:pt x="2883255" y="30479"/>
                </a:lnTo>
                <a:lnTo>
                  <a:pt x="2885937" y="0"/>
                </a:lnTo>
                <a:close/>
              </a:path>
              <a:path w="6720205" h="3413759">
                <a:moveTo>
                  <a:pt x="2949427" y="0"/>
                </a:moveTo>
                <a:lnTo>
                  <a:pt x="2891668" y="0"/>
                </a:lnTo>
                <a:lnTo>
                  <a:pt x="2892186" y="30479"/>
                </a:lnTo>
                <a:lnTo>
                  <a:pt x="2947263" y="30479"/>
                </a:lnTo>
                <a:lnTo>
                  <a:pt x="2949427" y="0"/>
                </a:lnTo>
                <a:close/>
              </a:path>
              <a:path w="6720205" h="3413759">
                <a:moveTo>
                  <a:pt x="2990392" y="0"/>
                </a:moveTo>
                <a:lnTo>
                  <a:pt x="2949427" y="0"/>
                </a:lnTo>
                <a:lnTo>
                  <a:pt x="2949610" y="30479"/>
                </a:lnTo>
                <a:lnTo>
                  <a:pt x="2988990" y="30479"/>
                </a:lnTo>
                <a:lnTo>
                  <a:pt x="2989876" y="23446"/>
                </a:lnTo>
                <a:lnTo>
                  <a:pt x="2990392" y="0"/>
                </a:lnTo>
                <a:close/>
              </a:path>
              <a:path w="6720205" h="3413759">
                <a:moveTo>
                  <a:pt x="2989876" y="23446"/>
                </a:moveTo>
                <a:lnTo>
                  <a:pt x="2988990" y="30479"/>
                </a:lnTo>
                <a:lnTo>
                  <a:pt x="2989722" y="30479"/>
                </a:lnTo>
                <a:lnTo>
                  <a:pt x="2989876" y="23446"/>
                </a:lnTo>
                <a:close/>
              </a:path>
              <a:path w="6720205" h="3413759">
                <a:moveTo>
                  <a:pt x="3024530" y="0"/>
                </a:moveTo>
                <a:lnTo>
                  <a:pt x="2992831" y="0"/>
                </a:lnTo>
                <a:lnTo>
                  <a:pt x="2989876" y="23446"/>
                </a:lnTo>
                <a:lnTo>
                  <a:pt x="2989722" y="30479"/>
                </a:lnTo>
                <a:lnTo>
                  <a:pt x="3023494" y="30479"/>
                </a:lnTo>
                <a:lnTo>
                  <a:pt x="3024530" y="0"/>
                </a:lnTo>
                <a:close/>
              </a:path>
              <a:path w="6720205" h="3413759">
                <a:moveTo>
                  <a:pt x="3066897" y="0"/>
                </a:moveTo>
                <a:lnTo>
                  <a:pt x="3028035" y="0"/>
                </a:lnTo>
                <a:lnTo>
                  <a:pt x="3027822" y="30479"/>
                </a:lnTo>
                <a:lnTo>
                  <a:pt x="3065586" y="30479"/>
                </a:lnTo>
                <a:lnTo>
                  <a:pt x="3066897" y="0"/>
                </a:lnTo>
                <a:close/>
              </a:path>
              <a:path w="6720205" h="3413759">
                <a:moveTo>
                  <a:pt x="3086800" y="0"/>
                </a:moveTo>
                <a:lnTo>
                  <a:pt x="3066897" y="0"/>
                </a:lnTo>
                <a:lnTo>
                  <a:pt x="3069732" y="30479"/>
                </a:lnTo>
                <a:lnTo>
                  <a:pt x="3083661" y="30479"/>
                </a:lnTo>
                <a:lnTo>
                  <a:pt x="3086800" y="0"/>
                </a:lnTo>
                <a:close/>
              </a:path>
              <a:path w="6720205" h="3413759">
                <a:moveTo>
                  <a:pt x="3106704" y="0"/>
                </a:moveTo>
                <a:lnTo>
                  <a:pt x="3086800" y="0"/>
                </a:lnTo>
                <a:lnTo>
                  <a:pt x="3085216" y="30479"/>
                </a:lnTo>
                <a:lnTo>
                  <a:pt x="3104448" y="30479"/>
                </a:lnTo>
                <a:lnTo>
                  <a:pt x="3106704" y="0"/>
                </a:lnTo>
                <a:close/>
              </a:path>
              <a:path w="6720205" h="3413759">
                <a:moveTo>
                  <a:pt x="3119475" y="0"/>
                </a:moveTo>
                <a:lnTo>
                  <a:pt x="3111550" y="0"/>
                </a:lnTo>
                <a:lnTo>
                  <a:pt x="3111276" y="30479"/>
                </a:lnTo>
                <a:lnTo>
                  <a:pt x="3117890" y="30479"/>
                </a:lnTo>
                <a:lnTo>
                  <a:pt x="3119475" y="0"/>
                </a:lnTo>
                <a:close/>
              </a:path>
              <a:path w="6720205" h="3413759">
                <a:moveTo>
                  <a:pt x="3249503" y="0"/>
                </a:moveTo>
                <a:lnTo>
                  <a:pt x="3119963" y="0"/>
                </a:lnTo>
                <a:lnTo>
                  <a:pt x="3120694" y="30479"/>
                </a:lnTo>
                <a:lnTo>
                  <a:pt x="3246777" y="30479"/>
                </a:lnTo>
                <a:lnTo>
                  <a:pt x="3247484" y="27652"/>
                </a:lnTo>
                <a:lnTo>
                  <a:pt x="3249503" y="0"/>
                </a:lnTo>
                <a:close/>
              </a:path>
              <a:path w="6720205" h="3413759">
                <a:moveTo>
                  <a:pt x="3247484" y="27652"/>
                </a:moveTo>
                <a:lnTo>
                  <a:pt x="3246777" y="30479"/>
                </a:lnTo>
                <a:lnTo>
                  <a:pt x="3247278" y="30479"/>
                </a:lnTo>
                <a:lnTo>
                  <a:pt x="3247484" y="27652"/>
                </a:lnTo>
                <a:close/>
              </a:path>
              <a:path w="6720205" h="3413759">
                <a:moveTo>
                  <a:pt x="3274070" y="0"/>
                </a:moveTo>
                <a:lnTo>
                  <a:pt x="3254394" y="0"/>
                </a:lnTo>
                <a:lnTo>
                  <a:pt x="3247484" y="27652"/>
                </a:lnTo>
                <a:lnTo>
                  <a:pt x="3247278" y="30479"/>
                </a:lnTo>
                <a:lnTo>
                  <a:pt x="3271235" y="30479"/>
                </a:lnTo>
                <a:lnTo>
                  <a:pt x="3274070" y="0"/>
                </a:lnTo>
                <a:close/>
              </a:path>
              <a:path w="6720205" h="3413759">
                <a:moveTo>
                  <a:pt x="3337590" y="0"/>
                </a:moveTo>
                <a:lnTo>
                  <a:pt x="3279800" y="0"/>
                </a:lnTo>
                <a:lnTo>
                  <a:pt x="3280044" y="30479"/>
                </a:lnTo>
                <a:lnTo>
                  <a:pt x="3335121" y="30479"/>
                </a:lnTo>
                <a:lnTo>
                  <a:pt x="3337590" y="0"/>
                </a:lnTo>
                <a:close/>
              </a:path>
              <a:path w="6720205" h="3413759">
                <a:moveTo>
                  <a:pt x="3378586" y="0"/>
                </a:moveTo>
                <a:lnTo>
                  <a:pt x="3337590" y="0"/>
                </a:lnTo>
                <a:lnTo>
                  <a:pt x="3337712" y="30479"/>
                </a:lnTo>
                <a:lnTo>
                  <a:pt x="3377793" y="30479"/>
                </a:lnTo>
                <a:lnTo>
                  <a:pt x="3378586" y="0"/>
                </a:lnTo>
                <a:close/>
              </a:path>
              <a:path w="6720205" h="3413759">
                <a:moveTo>
                  <a:pt x="3508400" y="0"/>
                </a:moveTo>
                <a:lnTo>
                  <a:pt x="3378768" y="0"/>
                </a:lnTo>
                <a:lnTo>
                  <a:pt x="3379378" y="30479"/>
                </a:lnTo>
                <a:lnTo>
                  <a:pt x="3505870" y="30479"/>
                </a:lnTo>
                <a:lnTo>
                  <a:pt x="3508400" y="0"/>
                </a:lnTo>
                <a:close/>
              </a:path>
              <a:path w="6720205" h="3413759">
                <a:moveTo>
                  <a:pt x="3542172" y="0"/>
                </a:moveTo>
                <a:lnTo>
                  <a:pt x="3510686" y="0"/>
                </a:lnTo>
                <a:lnTo>
                  <a:pt x="3506388" y="30479"/>
                </a:lnTo>
                <a:lnTo>
                  <a:pt x="3541013" y="30479"/>
                </a:lnTo>
                <a:lnTo>
                  <a:pt x="3542172" y="0"/>
                </a:lnTo>
                <a:close/>
              </a:path>
              <a:path w="6720205" h="3413759">
                <a:moveTo>
                  <a:pt x="3584447" y="0"/>
                </a:moveTo>
                <a:lnTo>
                  <a:pt x="3545555" y="0"/>
                </a:lnTo>
                <a:lnTo>
                  <a:pt x="3545281" y="30479"/>
                </a:lnTo>
                <a:lnTo>
                  <a:pt x="3582984" y="30479"/>
                </a:lnTo>
                <a:lnTo>
                  <a:pt x="3584447" y="0"/>
                </a:lnTo>
                <a:close/>
              </a:path>
              <a:path w="6720205" h="3413759">
                <a:moveTo>
                  <a:pt x="3604351" y="0"/>
                </a:moveTo>
                <a:lnTo>
                  <a:pt x="3584447" y="0"/>
                </a:lnTo>
                <a:lnTo>
                  <a:pt x="3587160" y="30479"/>
                </a:lnTo>
                <a:lnTo>
                  <a:pt x="3601059" y="30479"/>
                </a:lnTo>
                <a:lnTo>
                  <a:pt x="3604351" y="0"/>
                </a:lnTo>
                <a:close/>
              </a:path>
              <a:path w="6720205" h="3413759">
                <a:moveTo>
                  <a:pt x="3624254" y="0"/>
                </a:moveTo>
                <a:lnTo>
                  <a:pt x="3604351" y="0"/>
                </a:lnTo>
                <a:lnTo>
                  <a:pt x="3602553" y="30479"/>
                </a:lnTo>
                <a:lnTo>
                  <a:pt x="3621846" y="30479"/>
                </a:lnTo>
                <a:lnTo>
                  <a:pt x="3624254" y="0"/>
                </a:lnTo>
                <a:close/>
              </a:path>
              <a:path w="6720205" h="3413759">
                <a:moveTo>
                  <a:pt x="3637086" y="0"/>
                </a:moveTo>
                <a:lnTo>
                  <a:pt x="3629101" y="0"/>
                </a:lnTo>
                <a:lnTo>
                  <a:pt x="3628704" y="30479"/>
                </a:lnTo>
                <a:lnTo>
                  <a:pt x="3634684" y="30479"/>
                </a:lnTo>
                <a:lnTo>
                  <a:pt x="3635423" y="27652"/>
                </a:lnTo>
                <a:lnTo>
                  <a:pt x="3637086" y="0"/>
                </a:lnTo>
                <a:close/>
              </a:path>
              <a:path w="6720205" h="3413759">
                <a:moveTo>
                  <a:pt x="3635428" y="27632"/>
                </a:moveTo>
                <a:lnTo>
                  <a:pt x="3634684" y="30479"/>
                </a:lnTo>
                <a:lnTo>
                  <a:pt x="3635258" y="30479"/>
                </a:lnTo>
                <a:lnTo>
                  <a:pt x="3635428" y="27632"/>
                </a:lnTo>
                <a:close/>
              </a:path>
              <a:path w="6720205" h="3413759">
                <a:moveTo>
                  <a:pt x="3662202" y="0"/>
                </a:moveTo>
                <a:lnTo>
                  <a:pt x="3642656" y="0"/>
                </a:lnTo>
                <a:lnTo>
                  <a:pt x="3635428" y="27632"/>
                </a:lnTo>
                <a:lnTo>
                  <a:pt x="3635258" y="30479"/>
                </a:lnTo>
                <a:lnTo>
                  <a:pt x="3659215" y="30479"/>
                </a:lnTo>
                <a:lnTo>
                  <a:pt x="3662202" y="0"/>
                </a:lnTo>
                <a:close/>
              </a:path>
              <a:path w="6720205" h="3413759">
                <a:moveTo>
                  <a:pt x="3725753" y="0"/>
                </a:moveTo>
                <a:lnTo>
                  <a:pt x="3667963" y="0"/>
                </a:lnTo>
                <a:lnTo>
                  <a:pt x="3667902" y="30479"/>
                </a:lnTo>
                <a:lnTo>
                  <a:pt x="3723009" y="30479"/>
                </a:lnTo>
                <a:lnTo>
                  <a:pt x="3725753" y="0"/>
                </a:lnTo>
                <a:close/>
              </a:path>
              <a:path w="6720205" h="3413759">
                <a:moveTo>
                  <a:pt x="3766748" y="0"/>
                </a:moveTo>
                <a:lnTo>
                  <a:pt x="3725753" y="0"/>
                </a:lnTo>
                <a:lnTo>
                  <a:pt x="3725814" y="30479"/>
                </a:lnTo>
                <a:lnTo>
                  <a:pt x="3765102" y="30479"/>
                </a:lnTo>
                <a:lnTo>
                  <a:pt x="3766078" y="23930"/>
                </a:lnTo>
                <a:lnTo>
                  <a:pt x="3766748" y="0"/>
                </a:lnTo>
                <a:close/>
              </a:path>
              <a:path w="6720205" h="3413759">
                <a:moveTo>
                  <a:pt x="3766078" y="23930"/>
                </a:moveTo>
                <a:lnTo>
                  <a:pt x="3765102" y="30479"/>
                </a:lnTo>
                <a:lnTo>
                  <a:pt x="3765895" y="30479"/>
                </a:lnTo>
                <a:lnTo>
                  <a:pt x="3766078" y="23930"/>
                </a:lnTo>
                <a:close/>
              </a:path>
              <a:path w="6720205" h="3413759">
                <a:moveTo>
                  <a:pt x="3800977" y="0"/>
                </a:moveTo>
                <a:lnTo>
                  <a:pt x="3769644" y="0"/>
                </a:lnTo>
                <a:lnTo>
                  <a:pt x="3766078" y="23930"/>
                </a:lnTo>
                <a:lnTo>
                  <a:pt x="3765895" y="30479"/>
                </a:lnTo>
                <a:lnTo>
                  <a:pt x="3799758" y="30479"/>
                </a:lnTo>
                <a:lnTo>
                  <a:pt x="3800977" y="0"/>
                </a:lnTo>
                <a:close/>
              </a:path>
              <a:path w="6720205" h="3413759">
                <a:moveTo>
                  <a:pt x="3843223" y="0"/>
                </a:moveTo>
                <a:lnTo>
                  <a:pt x="3804330" y="0"/>
                </a:lnTo>
                <a:lnTo>
                  <a:pt x="3803964" y="30479"/>
                </a:lnTo>
                <a:lnTo>
                  <a:pt x="3841699" y="30479"/>
                </a:lnTo>
                <a:lnTo>
                  <a:pt x="3843223" y="0"/>
                </a:lnTo>
                <a:close/>
              </a:path>
              <a:path w="6720205" h="3413759">
                <a:moveTo>
                  <a:pt x="3863126" y="0"/>
                </a:moveTo>
                <a:lnTo>
                  <a:pt x="3843223" y="0"/>
                </a:lnTo>
                <a:lnTo>
                  <a:pt x="3845874" y="30479"/>
                </a:lnTo>
                <a:lnTo>
                  <a:pt x="3859773" y="30479"/>
                </a:lnTo>
                <a:lnTo>
                  <a:pt x="3863126" y="0"/>
                </a:lnTo>
                <a:close/>
              </a:path>
              <a:path w="6720205" h="3413759">
                <a:moveTo>
                  <a:pt x="3883029" y="0"/>
                </a:moveTo>
                <a:lnTo>
                  <a:pt x="3863126" y="0"/>
                </a:lnTo>
                <a:lnTo>
                  <a:pt x="3861236" y="30479"/>
                </a:lnTo>
                <a:lnTo>
                  <a:pt x="3880561" y="30479"/>
                </a:lnTo>
                <a:lnTo>
                  <a:pt x="3883029" y="0"/>
                </a:lnTo>
                <a:close/>
              </a:path>
              <a:path w="6720205" h="3413759">
                <a:moveTo>
                  <a:pt x="3897812" y="0"/>
                </a:moveTo>
                <a:lnTo>
                  <a:pt x="3887876" y="0"/>
                </a:lnTo>
                <a:lnTo>
                  <a:pt x="3887419" y="30479"/>
                </a:lnTo>
                <a:lnTo>
                  <a:pt x="3893282" y="30479"/>
                </a:lnTo>
                <a:lnTo>
                  <a:pt x="3894483" y="26007"/>
                </a:lnTo>
                <a:lnTo>
                  <a:pt x="3897812" y="0"/>
                </a:lnTo>
                <a:close/>
              </a:path>
              <a:path w="6720205" h="3413759">
                <a:moveTo>
                  <a:pt x="3894483" y="26007"/>
                </a:moveTo>
                <a:lnTo>
                  <a:pt x="3893282" y="30479"/>
                </a:lnTo>
                <a:lnTo>
                  <a:pt x="3893911" y="30479"/>
                </a:lnTo>
                <a:lnTo>
                  <a:pt x="3894483" y="26007"/>
                </a:lnTo>
                <a:close/>
              </a:path>
              <a:path w="6720205" h="3413759">
                <a:moveTo>
                  <a:pt x="3920977" y="0"/>
                </a:moveTo>
                <a:lnTo>
                  <a:pt x="3901467" y="0"/>
                </a:lnTo>
                <a:lnTo>
                  <a:pt x="3894483" y="26007"/>
                </a:lnTo>
                <a:lnTo>
                  <a:pt x="3893911" y="30479"/>
                </a:lnTo>
                <a:lnTo>
                  <a:pt x="3917868" y="30479"/>
                </a:lnTo>
                <a:lnTo>
                  <a:pt x="3920977" y="0"/>
                </a:lnTo>
                <a:close/>
              </a:path>
              <a:path w="6720205" h="3413759">
                <a:moveTo>
                  <a:pt x="3984558" y="0"/>
                </a:moveTo>
                <a:lnTo>
                  <a:pt x="3926707" y="0"/>
                </a:lnTo>
                <a:lnTo>
                  <a:pt x="3926494" y="30479"/>
                </a:lnTo>
                <a:lnTo>
                  <a:pt x="3981602" y="30479"/>
                </a:lnTo>
                <a:lnTo>
                  <a:pt x="3984558" y="0"/>
                </a:lnTo>
                <a:close/>
              </a:path>
              <a:path w="6720205" h="3413759">
                <a:moveTo>
                  <a:pt x="4025554" y="0"/>
                </a:moveTo>
                <a:lnTo>
                  <a:pt x="3984558" y="0"/>
                </a:lnTo>
                <a:lnTo>
                  <a:pt x="3984558" y="30479"/>
                </a:lnTo>
                <a:lnTo>
                  <a:pt x="4024609" y="30479"/>
                </a:lnTo>
                <a:lnTo>
                  <a:pt x="4025554" y="0"/>
                </a:lnTo>
                <a:close/>
              </a:path>
              <a:path w="6720205" h="3413759">
                <a:moveTo>
                  <a:pt x="4155643" y="0"/>
                </a:moveTo>
                <a:lnTo>
                  <a:pt x="4025706" y="0"/>
                </a:lnTo>
                <a:lnTo>
                  <a:pt x="4026103" y="30479"/>
                </a:lnTo>
                <a:lnTo>
                  <a:pt x="4152320" y="30479"/>
                </a:lnTo>
                <a:lnTo>
                  <a:pt x="4155643" y="0"/>
                </a:lnTo>
                <a:close/>
              </a:path>
              <a:path w="6720205" h="3413759">
                <a:moveTo>
                  <a:pt x="4190481" y="0"/>
                </a:moveTo>
                <a:lnTo>
                  <a:pt x="4158051" y="0"/>
                </a:lnTo>
                <a:lnTo>
                  <a:pt x="4153143" y="30479"/>
                </a:lnTo>
                <a:lnTo>
                  <a:pt x="4187890" y="30479"/>
                </a:lnTo>
                <a:lnTo>
                  <a:pt x="4190481" y="0"/>
                </a:lnTo>
                <a:close/>
              </a:path>
              <a:path w="6720205" h="3413759">
                <a:moveTo>
                  <a:pt x="4231385" y="0"/>
                </a:moveTo>
                <a:lnTo>
                  <a:pt x="4192462" y="0"/>
                </a:lnTo>
                <a:lnTo>
                  <a:pt x="4192066" y="30479"/>
                </a:lnTo>
                <a:lnTo>
                  <a:pt x="4229770" y="30479"/>
                </a:lnTo>
                <a:lnTo>
                  <a:pt x="4231385" y="0"/>
                </a:lnTo>
                <a:close/>
              </a:path>
              <a:path w="6720205" h="3413759">
                <a:moveTo>
                  <a:pt x="4251289" y="0"/>
                </a:moveTo>
                <a:lnTo>
                  <a:pt x="4231385" y="0"/>
                </a:lnTo>
                <a:lnTo>
                  <a:pt x="4233976" y="30479"/>
                </a:lnTo>
                <a:lnTo>
                  <a:pt x="4247814" y="30479"/>
                </a:lnTo>
                <a:lnTo>
                  <a:pt x="4251289" y="0"/>
                </a:lnTo>
                <a:close/>
              </a:path>
              <a:path w="6720205" h="3413759">
                <a:moveTo>
                  <a:pt x="4271192" y="0"/>
                </a:moveTo>
                <a:lnTo>
                  <a:pt x="4251289" y="0"/>
                </a:lnTo>
                <a:lnTo>
                  <a:pt x="4249247" y="30479"/>
                </a:lnTo>
                <a:lnTo>
                  <a:pt x="4268632" y="30479"/>
                </a:lnTo>
                <a:lnTo>
                  <a:pt x="4271192" y="0"/>
                </a:lnTo>
                <a:close/>
              </a:path>
              <a:path w="6720205" h="3413759">
                <a:moveTo>
                  <a:pt x="4284055" y="0"/>
                </a:moveTo>
                <a:lnTo>
                  <a:pt x="4276039" y="0"/>
                </a:lnTo>
                <a:lnTo>
                  <a:pt x="4275490" y="30479"/>
                </a:lnTo>
                <a:lnTo>
                  <a:pt x="4281155" y="30479"/>
                </a:lnTo>
                <a:lnTo>
                  <a:pt x="4282179" y="26802"/>
                </a:lnTo>
                <a:lnTo>
                  <a:pt x="4284055" y="0"/>
                </a:lnTo>
                <a:close/>
              </a:path>
              <a:path w="6720205" h="3413759">
                <a:moveTo>
                  <a:pt x="4282179" y="26802"/>
                </a:moveTo>
                <a:lnTo>
                  <a:pt x="4281155" y="30479"/>
                </a:lnTo>
                <a:lnTo>
                  <a:pt x="4281921" y="30479"/>
                </a:lnTo>
                <a:lnTo>
                  <a:pt x="4282179" y="26802"/>
                </a:lnTo>
                <a:close/>
              </a:path>
              <a:path w="6720205" h="3413759">
                <a:moveTo>
                  <a:pt x="4309109" y="0"/>
                </a:moveTo>
                <a:lnTo>
                  <a:pt x="4289640" y="0"/>
                </a:lnTo>
                <a:lnTo>
                  <a:pt x="4282179" y="26802"/>
                </a:lnTo>
                <a:lnTo>
                  <a:pt x="4281921" y="30479"/>
                </a:lnTo>
                <a:lnTo>
                  <a:pt x="4305848" y="30479"/>
                </a:lnTo>
                <a:lnTo>
                  <a:pt x="4309109" y="0"/>
                </a:lnTo>
                <a:close/>
              </a:path>
              <a:path w="6720205" h="3413759">
                <a:moveTo>
                  <a:pt x="4372721" y="0"/>
                </a:moveTo>
                <a:lnTo>
                  <a:pt x="4314840" y="0"/>
                </a:lnTo>
                <a:lnTo>
                  <a:pt x="4314352" y="30479"/>
                </a:lnTo>
                <a:lnTo>
                  <a:pt x="4369460" y="30479"/>
                </a:lnTo>
                <a:lnTo>
                  <a:pt x="4372721" y="0"/>
                </a:lnTo>
                <a:close/>
              </a:path>
              <a:path w="6720205" h="3413759">
                <a:moveTo>
                  <a:pt x="4413717" y="0"/>
                </a:moveTo>
                <a:lnTo>
                  <a:pt x="4372721" y="0"/>
                </a:lnTo>
                <a:lnTo>
                  <a:pt x="4372660" y="30479"/>
                </a:lnTo>
                <a:lnTo>
                  <a:pt x="4411827" y="30479"/>
                </a:lnTo>
                <a:lnTo>
                  <a:pt x="4412906" y="24095"/>
                </a:lnTo>
                <a:lnTo>
                  <a:pt x="4412927" y="23930"/>
                </a:lnTo>
                <a:lnTo>
                  <a:pt x="4413717" y="0"/>
                </a:lnTo>
                <a:close/>
              </a:path>
              <a:path w="6720205" h="3413759">
                <a:moveTo>
                  <a:pt x="4412925" y="23980"/>
                </a:moveTo>
                <a:lnTo>
                  <a:pt x="4411827" y="30479"/>
                </a:lnTo>
                <a:lnTo>
                  <a:pt x="4412711" y="30479"/>
                </a:lnTo>
                <a:lnTo>
                  <a:pt x="4412925" y="23980"/>
                </a:lnTo>
                <a:close/>
              </a:path>
              <a:path w="6720205" h="3413759">
                <a:moveTo>
                  <a:pt x="4448007" y="0"/>
                </a:moveTo>
                <a:lnTo>
                  <a:pt x="4416978" y="0"/>
                </a:lnTo>
                <a:lnTo>
                  <a:pt x="4412925" y="23980"/>
                </a:lnTo>
                <a:lnTo>
                  <a:pt x="4412711" y="30479"/>
                </a:lnTo>
                <a:lnTo>
                  <a:pt x="4446666" y="30479"/>
                </a:lnTo>
                <a:lnTo>
                  <a:pt x="4448007" y="0"/>
                </a:lnTo>
                <a:close/>
              </a:path>
              <a:path w="6720205" h="3413759">
                <a:moveTo>
                  <a:pt x="4490161" y="0"/>
                </a:moveTo>
                <a:lnTo>
                  <a:pt x="4451238" y="0"/>
                </a:lnTo>
                <a:lnTo>
                  <a:pt x="4450780" y="30479"/>
                </a:lnTo>
                <a:lnTo>
                  <a:pt x="4488484" y="30479"/>
                </a:lnTo>
                <a:lnTo>
                  <a:pt x="4490161" y="0"/>
                </a:lnTo>
                <a:close/>
              </a:path>
              <a:path w="6720205" h="3413759">
                <a:moveTo>
                  <a:pt x="4510064" y="0"/>
                </a:moveTo>
                <a:lnTo>
                  <a:pt x="4490161" y="0"/>
                </a:lnTo>
                <a:lnTo>
                  <a:pt x="4492690" y="30479"/>
                </a:lnTo>
                <a:lnTo>
                  <a:pt x="4506498" y="30479"/>
                </a:lnTo>
                <a:lnTo>
                  <a:pt x="4510064" y="0"/>
                </a:lnTo>
                <a:close/>
              </a:path>
              <a:path w="6720205" h="3413759">
                <a:moveTo>
                  <a:pt x="4529937" y="0"/>
                </a:moveTo>
                <a:lnTo>
                  <a:pt x="4510064" y="0"/>
                </a:lnTo>
                <a:lnTo>
                  <a:pt x="4507930" y="30479"/>
                </a:lnTo>
                <a:lnTo>
                  <a:pt x="4524664" y="30479"/>
                </a:lnTo>
                <a:lnTo>
                  <a:pt x="4529937" y="0"/>
                </a:lnTo>
                <a:close/>
              </a:path>
              <a:path w="6720205" h="3413759">
                <a:moveTo>
                  <a:pt x="4545055" y="0"/>
                </a:moveTo>
                <a:lnTo>
                  <a:pt x="4534844" y="0"/>
                </a:lnTo>
                <a:lnTo>
                  <a:pt x="4534235" y="30479"/>
                </a:lnTo>
                <a:lnTo>
                  <a:pt x="4539723" y="30479"/>
                </a:lnTo>
                <a:lnTo>
                  <a:pt x="4541537" y="24095"/>
                </a:lnTo>
                <a:lnTo>
                  <a:pt x="4545055" y="0"/>
                </a:lnTo>
                <a:close/>
              </a:path>
              <a:path w="6720205" h="3413759">
                <a:moveTo>
                  <a:pt x="4541537" y="24095"/>
                </a:moveTo>
                <a:lnTo>
                  <a:pt x="4539723" y="30479"/>
                </a:lnTo>
                <a:lnTo>
                  <a:pt x="4540605" y="30479"/>
                </a:lnTo>
                <a:lnTo>
                  <a:pt x="4541537" y="24095"/>
                </a:lnTo>
                <a:close/>
              </a:path>
              <a:path w="6720205" h="3413759">
                <a:moveTo>
                  <a:pt x="4567885" y="0"/>
                </a:moveTo>
                <a:lnTo>
                  <a:pt x="4548384" y="0"/>
                </a:lnTo>
                <a:lnTo>
                  <a:pt x="4541537" y="24095"/>
                </a:lnTo>
                <a:lnTo>
                  <a:pt x="4540605" y="30479"/>
                </a:lnTo>
                <a:lnTo>
                  <a:pt x="4564501" y="30479"/>
                </a:lnTo>
                <a:lnTo>
                  <a:pt x="4567885" y="0"/>
                </a:lnTo>
                <a:close/>
              </a:path>
              <a:path w="6720205" h="3413759">
                <a:moveTo>
                  <a:pt x="4631496" y="0"/>
                </a:moveTo>
                <a:lnTo>
                  <a:pt x="4573615" y="0"/>
                </a:lnTo>
                <a:lnTo>
                  <a:pt x="4572944" y="30479"/>
                </a:lnTo>
                <a:lnTo>
                  <a:pt x="4628052" y="30479"/>
                </a:lnTo>
                <a:lnTo>
                  <a:pt x="4631496" y="0"/>
                </a:lnTo>
                <a:close/>
              </a:path>
              <a:path w="6720205" h="3413759">
                <a:moveTo>
                  <a:pt x="4672492" y="0"/>
                </a:moveTo>
                <a:lnTo>
                  <a:pt x="4631496" y="0"/>
                </a:lnTo>
                <a:lnTo>
                  <a:pt x="4631405" y="30479"/>
                </a:lnTo>
                <a:lnTo>
                  <a:pt x="4671425" y="30479"/>
                </a:lnTo>
                <a:lnTo>
                  <a:pt x="4672492" y="0"/>
                </a:lnTo>
                <a:close/>
              </a:path>
              <a:path w="6720205" h="3413759">
                <a:moveTo>
                  <a:pt x="4802855" y="0"/>
                </a:moveTo>
                <a:lnTo>
                  <a:pt x="4672644" y="0"/>
                </a:lnTo>
                <a:lnTo>
                  <a:pt x="4672797" y="30479"/>
                </a:lnTo>
                <a:lnTo>
                  <a:pt x="4798771" y="30479"/>
                </a:lnTo>
                <a:lnTo>
                  <a:pt x="4802855" y="0"/>
                </a:lnTo>
                <a:close/>
              </a:path>
              <a:path w="6720205" h="3413759">
                <a:moveTo>
                  <a:pt x="4836231" y="0"/>
                </a:moveTo>
                <a:lnTo>
                  <a:pt x="4805385" y="0"/>
                </a:lnTo>
                <a:lnTo>
                  <a:pt x="4799868" y="30479"/>
                </a:lnTo>
                <a:lnTo>
                  <a:pt x="4834798" y="30479"/>
                </a:lnTo>
                <a:lnTo>
                  <a:pt x="4836231" y="0"/>
                </a:lnTo>
                <a:close/>
              </a:path>
              <a:path w="6720205" h="3413759">
                <a:moveTo>
                  <a:pt x="4878354" y="0"/>
                </a:moveTo>
                <a:lnTo>
                  <a:pt x="4839370" y="0"/>
                </a:lnTo>
                <a:lnTo>
                  <a:pt x="4838882" y="30479"/>
                </a:lnTo>
                <a:lnTo>
                  <a:pt x="4876556" y="30479"/>
                </a:lnTo>
                <a:lnTo>
                  <a:pt x="4878354" y="0"/>
                </a:lnTo>
                <a:close/>
              </a:path>
              <a:path w="6720205" h="3413759">
                <a:moveTo>
                  <a:pt x="4898227" y="0"/>
                </a:moveTo>
                <a:lnTo>
                  <a:pt x="4878354" y="0"/>
                </a:lnTo>
                <a:lnTo>
                  <a:pt x="4880792" y="30479"/>
                </a:lnTo>
                <a:lnTo>
                  <a:pt x="4894569" y="30479"/>
                </a:lnTo>
                <a:lnTo>
                  <a:pt x="4898227" y="0"/>
                </a:lnTo>
                <a:close/>
              </a:path>
              <a:path w="6720205" h="3413759">
                <a:moveTo>
                  <a:pt x="4918100" y="0"/>
                </a:moveTo>
                <a:lnTo>
                  <a:pt x="4898227" y="0"/>
                </a:lnTo>
                <a:lnTo>
                  <a:pt x="4895941" y="30479"/>
                </a:lnTo>
                <a:lnTo>
                  <a:pt x="4915418" y="30479"/>
                </a:lnTo>
                <a:lnTo>
                  <a:pt x="4918100" y="0"/>
                </a:lnTo>
                <a:close/>
              </a:path>
              <a:path w="6720205" h="3413759">
                <a:moveTo>
                  <a:pt x="4931023" y="0"/>
                </a:moveTo>
                <a:lnTo>
                  <a:pt x="4923007" y="0"/>
                </a:lnTo>
                <a:lnTo>
                  <a:pt x="4922306" y="30479"/>
                </a:lnTo>
                <a:lnTo>
                  <a:pt x="4928646" y="30479"/>
                </a:lnTo>
                <a:lnTo>
                  <a:pt x="4931023" y="0"/>
                </a:lnTo>
                <a:close/>
              </a:path>
              <a:path w="6720205" h="3413759">
                <a:moveTo>
                  <a:pt x="5061752" y="0"/>
                </a:moveTo>
                <a:lnTo>
                  <a:pt x="4931420" y="0"/>
                </a:lnTo>
                <a:lnTo>
                  <a:pt x="4931481" y="30479"/>
                </a:lnTo>
                <a:lnTo>
                  <a:pt x="5056845" y="30479"/>
                </a:lnTo>
                <a:lnTo>
                  <a:pt x="5057857" y="27048"/>
                </a:lnTo>
                <a:lnTo>
                  <a:pt x="5061752" y="0"/>
                </a:lnTo>
                <a:close/>
              </a:path>
              <a:path w="6720205" h="3413759">
                <a:moveTo>
                  <a:pt x="5057857" y="27048"/>
                </a:moveTo>
                <a:lnTo>
                  <a:pt x="5056845" y="30479"/>
                </a:lnTo>
                <a:lnTo>
                  <a:pt x="5057363" y="30479"/>
                </a:lnTo>
                <a:lnTo>
                  <a:pt x="5057857" y="27048"/>
                </a:lnTo>
                <a:close/>
              </a:path>
              <a:path w="6720205" h="3413759">
                <a:moveTo>
                  <a:pt x="5085405" y="0"/>
                </a:moveTo>
                <a:lnTo>
                  <a:pt x="5065835" y="0"/>
                </a:lnTo>
                <a:lnTo>
                  <a:pt x="5057857" y="27048"/>
                </a:lnTo>
                <a:lnTo>
                  <a:pt x="5057363" y="30479"/>
                </a:lnTo>
                <a:lnTo>
                  <a:pt x="5081808" y="30479"/>
                </a:lnTo>
                <a:lnTo>
                  <a:pt x="5085405" y="0"/>
                </a:lnTo>
                <a:close/>
              </a:path>
              <a:path w="6720205" h="3413759">
                <a:moveTo>
                  <a:pt x="5149077" y="0"/>
                </a:moveTo>
                <a:lnTo>
                  <a:pt x="5091135" y="0"/>
                </a:lnTo>
                <a:lnTo>
                  <a:pt x="5090098" y="30479"/>
                </a:lnTo>
                <a:lnTo>
                  <a:pt x="5145206" y="30479"/>
                </a:lnTo>
                <a:lnTo>
                  <a:pt x="5149077" y="0"/>
                </a:lnTo>
                <a:close/>
              </a:path>
              <a:path w="6720205" h="3413759">
                <a:moveTo>
                  <a:pt x="5190073" y="0"/>
                </a:moveTo>
                <a:lnTo>
                  <a:pt x="5149077" y="0"/>
                </a:lnTo>
                <a:lnTo>
                  <a:pt x="5148864" y="30479"/>
                </a:lnTo>
                <a:lnTo>
                  <a:pt x="5187939" y="30479"/>
                </a:lnTo>
                <a:lnTo>
                  <a:pt x="5189078" y="24520"/>
                </a:lnTo>
                <a:lnTo>
                  <a:pt x="5189097" y="24383"/>
                </a:lnTo>
                <a:lnTo>
                  <a:pt x="5190073" y="0"/>
                </a:lnTo>
                <a:close/>
              </a:path>
              <a:path w="6720205" h="3413759">
                <a:moveTo>
                  <a:pt x="5189096" y="24424"/>
                </a:moveTo>
                <a:lnTo>
                  <a:pt x="5187939" y="30479"/>
                </a:lnTo>
                <a:lnTo>
                  <a:pt x="5188854" y="30479"/>
                </a:lnTo>
                <a:lnTo>
                  <a:pt x="5189096" y="24424"/>
                </a:lnTo>
                <a:close/>
              </a:path>
              <a:path w="6720205" h="3413759">
                <a:moveTo>
                  <a:pt x="5225948" y="0"/>
                </a:moveTo>
                <a:lnTo>
                  <a:pt x="5193761" y="0"/>
                </a:lnTo>
                <a:lnTo>
                  <a:pt x="5189104" y="24383"/>
                </a:lnTo>
                <a:lnTo>
                  <a:pt x="5189081" y="24799"/>
                </a:lnTo>
                <a:lnTo>
                  <a:pt x="5188854" y="30479"/>
                </a:lnTo>
                <a:lnTo>
                  <a:pt x="5222930" y="30479"/>
                </a:lnTo>
                <a:lnTo>
                  <a:pt x="5225948" y="0"/>
                </a:lnTo>
                <a:close/>
              </a:path>
              <a:path w="6720205" h="3413759">
                <a:moveTo>
                  <a:pt x="5266517" y="0"/>
                </a:moveTo>
                <a:lnTo>
                  <a:pt x="5227533" y="0"/>
                </a:lnTo>
                <a:lnTo>
                  <a:pt x="5226954" y="30479"/>
                </a:lnTo>
                <a:lnTo>
                  <a:pt x="5264627" y="30479"/>
                </a:lnTo>
                <a:lnTo>
                  <a:pt x="5266517" y="0"/>
                </a:lnTo>
                <a:close/>
              </a:path>
              <a:path w="6720205" h="3413759">
                <a:moveTo>
                  <a:pt x="5286390" y="0"/>
                </a:moveTo>
                <a:lnTo>
                  <a:pt x="5266517" y="0"/>
                </a:lnTo>
                <a:lnTo>
                  <a:pt x="5268864" y="30479"/>
                </a:lnTo>
                <a:lnTo>
                  <a:pt x="5282580" y="30479"/>
                </a:lnTo>
                <a:lnTo>
                  <a:pt x="5286390" y="0"/>
                </a:lnTo>
                <a:close/>
              </a:path>
              <a:path w="6720205" h="3413759">
                <a:moveTo>
                  <a:pt x="5309067" y="0"/>
                </a:moveTo>
                <a:lnTo>
                  <a:pt x="5286390" y="0"/>
                </a:lnTo>
                <a:lnTo>
                  <a:pt x="5283951" y="30479"/>
                </a:lnTo>
                <a:lnTo>
                  <a:pt x="5303458" y="30479"/>
                </a:lnTo>
                <a:lnTo>
                  <a:pt x="5309067" y="0"/>
                </a:lnTo>
                <a:close/>
              </a:path>
              <a:path w="6720205" h="3413759">
                <a:moveTo>
                  <a:pt x="5319735" y="0"/>
                </a:moveTo>
                <a:lnTo>
                  <a:pt x="5311170" y="0"/>
                </a:lnTo>
                <a:lnTo>
                  <a:pt x="5310377" y="30479"/>
                </a:lnTo>
                <a:lnTo>
                  <a:pt x="5316656" y="30479"/>
                </a:lnTo>
                <a:lnTo>
                  <a:pt x="5319633" y="12763"/>
                </a:lnTo>
                <a:lnTo>
                  <a:pt x="5319735" y="0"/>
                </a:lnTo>
                <a:close/>
              </a:path>
              <a:path w="6720205" h="3413759">
                <a:moveTo>
                  <a:pt x="5450098" y="0"/>
                </a:moveTo>
                <a:lnTo>
                  <a:pt x="5321777" y="0"/>
                </a:lnTo>
                <a:lnTo>
                  <a:pt x="5319633" y="12763"/>
                </a:lnTo>
                <a:lnTo>
                  <a:pt x="5319491" y="30479"/>
                </a:lnTo>
                <a:lnTo>
                  <a:pt x="5445221" y="30479"/>
                </a:lnTo>
                <a:lnTo>
                  <a:pt x="5450098" y="0"/>
                </a:lnTo>
                <a:close/>
              </a:path>
              <a:path w="6720205" h="3413759">
                <a:moveTo>
                  <a:pt x="5483260" y="0"/>
                </a:moveTo>
                <a:lnTo>
                  <a:pt x="5452719" y="0"/>
                </a:lnTo>
                <a:lnTo>
                  <a:pt x="5446623" y="30479"/>
                </a:lnTo>
                <a:lnTo>
                  <a:pt x="5481675" y="30479"/>
                </a:lnTo>
                <a:lnTo>
                  <a:pt x="5483260" y="0"/>
                </a:lnTo>
                <a:close/>
              </a:path>
              <a:path w="6720205" h="3413759">
                <a:moveTo>
                  <a:pt x="5525292" y="0"/>
                </a:moveTo>
                <a:lnTo>
                  <a:pt x="5486308" y="0"/>
                </a:lnTo>
                <a:lnTo>
                  <a:pt x="5485668" y="30479"/>
                </a:lnTo>
                <a:lnTo>
                  <a:pt x="5523311" y="30479"/>
                </a:lnTo>
                <a:lnTo>
                  <a:pt x="5525292" y="0"/>
                </a:lnTo>
                <a:close/>
              </a:path>
              <a:path w="6720205" h="3413759">
                <a:moveTo>
                  <a:pt x="5545165" y="0"/>
                </a:moveTo>
                <a:lnTo>
                  <a:pt x="5525292" y="0"/>
                </a:lnTo>
                <a:lnTo>
                  <a:pt x="5527578" y="30479"/>
                </a:lnTo>
                <a:lnTo>
                  <a:pt x="5541294" y="30479"/>
                </a:lnTo>
                <a:lnTo>
                  <a:pt x="5545165" y="0"/>
                </a:lnTo>
                <a:close/>
              </a:path>
              <a:path w="6720205" h="3413759">
                <a:moveTo>
                  <a:pt x="5565007" y="0"/>
                </a:moveTo>
                <a:lnTo>
                  <a:pt x="5545165" y="0"/>
                </a:lnTo>
                <a:lnTo>
                  <a:pt x="5542635" y="30479"/>
                </a:lnTo>
                <a:lnTo>
                  <a:pt x="5562173" y="30479"/>
                </a:lnTo>
                <a:lnTo>
                  <a:pt x="5565007" y="0"/>
                </a:lnTo>
                <a:close/>
              </a:path>
              <a:path w="6720205" h="3413759">
                <a:moveTo>
                  <a:pt x="5580674" y="0"/>
                </a:moveTo>
                <a:lnTo>
                  <a:pt x="5569945" y="0"/>
                </a:lnTo>
                <a:lnTo>
                  <a:pt x="5568238" y="30479"/>
                </a:lnTo>
                <a:lnTo>
                  <a:pt x="5573932" y="30479"/>
                </a:lnTo>
                <a:lnTo>
                  <a:pt x="5577211" y="19677"/>
                </a:lnTo>
                <a:lnTo>
                  <a:pt x="5580674" y="0"/>
                </a:lnTo>
                <a:close/>
              </a:path>
              <a:path w="6720205" h="3413759">
                <a:moveTo>
                  <a:pt x="5577211" y="19677"/>
                </a:moveTo>
                <a:lnTo>
                  <a:pt x="5573932" y="30479"/>
                </a:lnTo>
                <a:lnTo>
                  <a:pt x="5575310" y="30479"/>
                </a:lnTo>
                <a:lnTo>
                  <a:pt x="5577211" y="19677"/>
                </a:lnTo>
                <a:close/>
              </a:path>
              <a:path w="6720205" h="3413759">
                <a:moveTo>
                  <a:pt x="5602924" y="0"/>
                </a:moveTo>
                <a:lnTo>
                  <a:pt x="5583183" y="0"/>
                </a:lnTo>
                <a:lnTo>
                  <a:pt x="5577211" y="19677"/>
                </a:lnTo>
                <a:lnTo>
                  <a:pt x="5575310" y="30479"/>
                </a:lnTo>
                <a:lnTo>
                  <a:pt x="5599114" y="30479"/>
                </a:lnTo>
                <a:lnTo>
                  <a:pt x="5602924" y="0"/>
                </a:lnTo>
                <a:close/>
              </a:path>
              <a:path w="6720205" h="3413759">
                <a:moveTo>
                  <a:pt x="5666628" y="0"/>
                </a:moveTo>
                <a:lnTo>
                  <a:pt x="5608655" y="0"/>
                </a:lnTo>
                <a:lnTo>
                  <a:pt x="5607253" y="30479"/>
                </a:lnTo>
                <a:lnTo>
                  <a:pt x="5662391" y="30479"/>
                </a:lnTo>
                <a:lnTo>
                  <a:pt x="5666628" y="0"/>
                </a:lnTo>
                <a:close/>
              </a:path>
              <a:path w="6720205" h="3413759">
                <a:moveTo>
                  <a:pt x="5707623" y="0"/>
                </a:moveTo>
                <a:lnTo>
                  <a:pt x="5666628" y="0"/>
                </a:lnTo>
                <a:lnTo>
                  <a:pt x="5666353" y="30479"/>
                </a:lnTo>
                <a:lnTo>
                  <a:pt x="5705307" y="30479"/>
                </a:lnTo>
                <a:lnTo>
                  <a:pt x="5706575" y="24383"/>
                </a:lnTo>
                <a:lnTo>
                  <a:pt x="5707623" y="0"/>
                </a:lnTo>
                <a:close/>
              </a:path>
              <a:path w="6720205" h="3413759">
                <a:moveTo>
                  <a:pt x="5706575" y="24383"/>
                </a:moveTo>
                <a:lnTo>
                  <a:pt x="5705307" y="30479"/>
                </a:lnTo>
                <a:lnTo>
                  <a:pt x="5706313" y="30479"/>
                </a:lnTo>
                <a:lnTo>
                  <a:pt x="5706575" y="24383"/>
                </a:lnTo>
                <a:close/>
              </a:path>
              <a:path w="6720205" h="3413759">
                <a:moveTo>
                  <a:pt x="5742066" y="0"/>
                </a:moveTo>
                <a:lnTo>
                  <a:pt x="5711647" y="0"/>
                </a:lnTo>
                <a:lnTo>
                  <a:pt x="5706575" y="24383"/>
                </a:lnTo>
                <a:lnTo>
                  <a:pt x="5706313" y="30479"/>
                </a:lnTo>
                <a:lnTo>
                  <a:pt x="5740450" y="30479"/>
                </a:lnTo>
                <a:lnTo>
                  <a:pt x="5742066" y="0"/>
                </a:lnTo>
                <a:close/>
              </a:path>
              <a:path w="6720205" h="3413759">
                <a:moveTo>
                  <a:pt x="5784067" y="0"/>
                </a:moveTo>
                <a:lnTo>
                  <a:pt x="5745053" y="0"/>
                </a:lnTo>
                <a:lnTo>
                  <a:pt x="5744382" y="30479"/>
                </a:lnTo>
                <a:lnTo>
                  <a:pt x="5782025" y="30479"/>
                </a:lnTo>
                <a:lnTo>
                  <a:pt x="5784067" y="0"/>
                </a:lnTo>
                <a:close/>
              </a:path>
              <a:path w="6720205" h="3413759">
                <a:moveTo>
                  <a:pt x="5803970" y="0"/>
                </a:moveTo>
                <a:lnTo>
                  <a:pt x="5784067" y="0"/>
                </a:lnTo>
                <a:lnTo>
                  <a:pt x="5786292" y="30479"/>
                </a:lnTo>
                <a:lnTo>
                  <a:pt x="5799978" y="30479"/>
                </a:lnTo>
                <a:lnTo>
                  <a:pt x="5803970" y="0"/>
                </a:lnTo>
                <a:close/>
              </a:path>
              <a:path w="6720205" h="3413759">
                <a:moveTo>
                  <a:pt x="5823782" y="0"/>
                </a:moveTo>
                <a:lnTo>
                  <a:pt x="5803970" y="0"/>
                </a:lnTo>
                <a:lnTo>
                  <a:pt x="5801288" y="30479"/>
                </a:lnTo>
                <a:lnTo>
                  <a:pt x="5820887" y="30479"/>
                </a:lnTo>
                <a:lnTo>
                  <a:pt x="5823782" y="0"/>
                </a:lnTo>
                <a:close/>
              </a:path>
              <a:path w="6720205" h="3413759">
                <a:moveTo>
                  <a:pt x="5836767" y="0"/>
                </a:moveTo>
                <a:lnTo>
                  <a:pt x="5828720" y="0"/>
                </a:lnTo>
                <a:lnTo>
                  <a:pt x="5827836" y="30479"/>
                </a:lnTo>
                <a:lnTo>
                  <a:pt x="5831128" y="30479"/>
                </a:lnTo>
                <a:lnTo>
                  <a:pt x="5836767" y="0"/>
                </a:lnTo>
                <a:close/>
              </a:path>
              <a:path w="6720205" h="3413759">
                <a:moveTo>
                  <a:pt x="5967892" y="0"/>
                </a:moveTo>
                <a:lnTo>
                  <a:pt x="5837163" y="0"/>
                </a:lnTo>
                <a:lnTo>
                  <a:pt x="5836889" y="30479"/>
                </a:lnTo>
                <a:lnTo>
                  <a:pt x="5962406" y="30479"/>
                </a:lnTo>
                <a:lnTo>
                  <a:pt x="5967892" y="0"/>
                </a:lnTo>
                <a:close/>
              </a:path>
              <a:path w="6720205" h="3413759">
                <a:moveTo>
                  <a:pt x="6000871" y="0"/>
                </a:moveTo>
                <a:lnTo>
                  <a:pt x="5970574" y="0"/>
                </a:lnTo>
                <a:lnTo>
                  <a:pt x="5964021" y="30479"/>
                </a:lnTo>
                <a:lnTo>
                  <a:pt x="5999195" y="30479"/>
                </a:lnTo>
                <a:lnTo>
                  <a:pt x="6000871" y="0"/>
                </a:lnTo>
                <a:close/>
              </a:path>
              <a:path w="6720205" h="3413759">
                <a:moveTo>
                  <a:pt x="6042842" y="0"/>
                </a:moveTo>
                <a:lnTo>
                  <a:pt x="6003828" y="0"/>
                </a:lnTo>
                <a:lnTo>
                  <a:pt x="6003096" y="30479"/>
                </a:lnTo>
                <a:lnTo>
                  <a:pt x="6040739" y="30479"/>
                </a:lnTo>
                <a:lnTo>
                  <a:pt x="6042842" y="0"/>
                </a:lnTo>
                <a:close/>
              </a:path>
              <a:path w="6720205" h="3413759">
                <a:moveTo>
                  <a:pt x="6062715" y="0"/>
                </a:moveTo>
                <a:lnTo>
                  <a:pt x="6042842" y="0"/>
                </a:lnTo>
                <a:lnTo>
                  <a:pt x="6045006" y="30479"/>
                </a:lnTo>
                <a:lnTo>
                  <a:pt x="6058692" y="30479"/>
                </a:lnTo>
                <a:lnTo>
                  <a:pt x="6062715" y="0"/>
                </a:lnTo>
                <a:close/>
              </a:path>
              <a:path w="6720205" h="3413759">
                <a:moveTo>
                  <a:pt x="6082558" y="0"/>
                </a:moveTo>
                <a:lnTo>
                  <a:pt x="6062715" y="0"/>
                </a:lnTo>
                <a:lnTo>
                  <a:pt x="6059972" y="30479"/>
                </a:lnTo>
                <a:lnTo>
                  <a:pt x="6079571" y="30479"/>
                </a:lnTo>
                <a:lnTo>
                  <a:pt x="6082558" y="0"/>
                </a:lnTo>
                <a:close/>
              </a:path>
              <a:path w="6720205" h="3413759">
                <a:moveTo>
                  <a:pt x="6095969" y="0"/>
                </a:moveTo>
                <a:lnTo>
                  <a:pt x="6087495" y="0"/>
                </a:lnTo>
                <a:lnTo>
                  <a:pt x="6086551" y="30479"/>
                </a:lnTo>
                <a:lnTo>
                  <a:pt x="6089690" y="30479"/>
                </a:lnTo>
                <a:lnTo>
                  <a:pt x="6095841" y="9121"/>
                </a:lnTo>
                <a:lnTo>
                  <a:pt x="6095969" y="0"/>
                </a:lnTo>
                <a:close/>
              </a:path>
              <a:path w="6720205" h="3413759">
                <a:moveTo>
                  <a:pt x="6226759" y="0"/>
                </a:moveTo>
                <a:lnTo>
                  <a:pt x="6098468" y="0"/>
                </a:lnTo>
                <a:lnTo>
                  <a:pt x="6095841" y="9121"/>
                </a:lnTo>
                <a:lnTo>
                  <a:pt x="6095542" y="30479"/>
                </a:lnTo>
                <a:lnTo>
                  <a:pt x="6220268" y="30479"/>
                </a:lnTo>
                <a:lnTo>
                  <a:pt x="6222047" y="24799"/>
                </a:lnTo>
                <a:lnTo>
                  <a:pt x="6226759" y="0"/>
                </a:lnTo>
                <a:close/>
              </a:path>
              <a:path w="6720205" h="3413759">
                <a:moveTo>
                  <a:pt x="6222047" y="24799"/>
                </a:moveTo>
                <a:lnTo>
                  <a:pt x="6220268" y="30479"/>
                </a:lnTo>
                <a:lnTo>
                  <a:pt x="6220967" y="30479"/>
                </a:lnTo>
                <a:lnTo>
                  <a:pt x="6222047" y="24799"/>
                </a:lnTo>
                <a:close/>
              </a:path>
              <a:path w="6720205" h="3413759">
                <a:moveTo>
                  <a:pt x="6249832" y="0"/>
                </a:moveTo>
                <a:lnTo>
                  <a:pt x="6229810" y="0"/>
                </a:lnTo>
                <a:lnTo>
                  <a:pt x="6222047" y="24799"/>
                </a:lnTo>
                <a:lnTo>
                  <a:pt x="6220967" y="30479"/>
                </a:lnTo>
                <a:lnTo>
                  <a:pt x="6245748" y="30479"/>
                </a:lnTo>
                <a:lnTo>
                  <a:pt x="6249832" y="0"/>
                </a:lnTo>
                <a:close/>
              </a:path>
              <a:path w="6720205" h="3413759">
                <a:moveTo>
                  <a:pt x="6313596" y="0"/>
                </a:moveTo>
                <a:lnTo>
                  <a:pt x="6255562" y="0"/>
                </a:lnTo>
                <a:lnTo>
                  <a:pt x="6253703" y="30479"/>
                </a:lnTo>
                <a:lnTo>
                  <a:pt x="6308841" y="30479"/>
                </a:lnTo>
                <a:lnTo>
                  <a:pt x="6313596" y="0"/>
                </a:lnTo>
                <a:close/>
              </a:path>
              <a:path w="6720205" h="3413759">
                <a:moveTo>
                  <a:pt x="6354592" y="0"/>
                </a:moveTo>
                <a:lnTo>
                  <a:pt x="6313596" y="0"/>
                </a:lnTo>
                <a:lnTo>
                  <a:pt x="6313200" y="30479"/>
                </a:lnTo>
                <a:lnTo>
                  <a:pt x="6352062" y="30479"/>
                </a:lnTo>
                <a:lnTo>
                  <a:pt x="6353415" y="24520"/>
                </a:lnTo>
                <a:lnTo>
                  <a:pt x="6354592" y="0"/>
                </a:lnTo>
                <a:close/>
              </a:path>
              <a:path w="6720205" h="3413759">
                <a:moveTo>
                  <a:pt x="6353415" y="24520"/>
                </a:moveTo>
                <a:lnTo>
                  <a:pt x="6352062" y="30479"/>
                </a:lnTo>
                <a:lnTo>
                  <a:pt x="6353129" y="30479"/>
                </a:lnTo>
                <a:lnTo>
                  <a:pt x="6353415" y="24520"/>
                </a:lnTo>
                <a:close/>
              </a:path>
              <a:path w="6720205" h="3413759">
                <a:moveTo>
                  <a:pt x="6389095" y="0"/>
                </a:moveTo>
                <a:lnTo>
                  <a:pt x="6358981" y="0"/>
                </a:lnTo>
                <a:lnTo>
                  <a:pt x="6353415" y="24520"/>
                </a:lnTo>
                <a:lnTo>
                  <a:pt x="6353129" y="30479"/>
                </a:lnTo>
                <a:lnTo>
                  <a:pt x="6387327" y="30479"/>
                </a:lnTo>
                <a:lnTo>
                  <a:pt x="6389095" y="0"/>
                </a:lnTo>
                <a:close/>
              </a:path>
              <a:path w="6720205" h="3413759">
                <a:moveTo>
                  <a:pt x="6431005" y="0"/>
                </a:moveTo>
                <a:lnTo>
                  <a:pt x="6391991" y="0"/>
                </a:lnTo>
                <a:lnTo>
                  <a:pt x="6391198" y="30479"/>
                </a:lnTo>
                <a:lnTo>
                  <a:pt x="6428810" y="30479"/>
                </a:lnTo>
                <a:lnTo>
                  <a:pt x="6431005" y="0"/>
                </a:lnTo>
                <a:close/>
              </a:path>
              <a:path w="6720205" h="3413759">
                <a:moveTo>
                  <a:pt x="6450908" y="0"/>
                </a:moveTo>
                <a:lnTo>
                  <a:pt x="6431005" y="0"/>
                </a:lnTo>
                <a:lnTo>
                  <a:pt x="6433108" y="30479"/>
                </a:lnTo>
                <a:lnTo>
                  <a:pt x="6446733" y="30479"/>
                </a:lnTo>
                <a:lnTo>
                  <a:pt x="6450908" y="0"/>
                </a:lnTo>
                <a:close/>
              </a:path>
              <a:path w="6720205" h="3413759">
                <a:moveTo>
                  <a:pt x="6473799" y="0"/>
                </a:moveTo>
                <a:lnTo>
                  <a:pt x="6450908" y="0"/>
                </a:lnTo>
                <a:lnTo>
                  <a:pt x="6447982" y="30479"/>
                </a:lnTo>
                <a:lnTo>
                  <a:pt x="6464442" y="30479"/>
                </a:lnTo>
                <a:lnTo>
                  <a:pt x="6473799" y="0"/>
                </a:lnTo>
                <a:close/>
              </a:path>
              <a:path w="6720205" h="3413759">
                <a:moveTo>
                  <a:pt x="6483766" y="0"/>
                </a:moveTo>
                <a:lnTo>
                  <a:pt x="6475658" y="0"/>
                </a:lnTo>
                <a:lnTo>
                  <a:pt x="6474622" y="30479"/>
                </a:lnTo>
                <a:lnTo>
                  <a:pt x="6477518" y="30479"/>
                </a:lnTo>
                <a:lnTo>
                  <a:pt x="6483766" y="0"/>
                </a:lnTo>
                <a:close/>
              </a:path>
              <a:path w="6720205" h="3413759">
                <a:moveTo>
                  <a:pt x="6615104" y="0"/>
                </a:moveTo>
                <a:lnTo>
                  <a:pt x="6484132" y="0"/>
                </a:lnTo>
                <a:lnTo>
                  <a:pt x="6483583" y="30479"/>
                </a:lnTo>
                <a:lnTo>
                  <a:pt x="6608051" y="30479"/>
                </a:lnTo>
                <a:lnTo>
                  <a:pt x="6610315" y="23361"/>
                </a:lnTo>
                <a:lnTo>
                  <a:pt x="6615104" y="0"/>
                </a:lnTo>
                <a:close/>
              </a:path>
              <a:path w="6720205" h="3413759">
                <a:moveTo>
                  <a:pt x="6610315" y="23361"/>
                </a:moveTo>
                <a:lnTo>
                  <a:pt x="6608051" y="30479"/>
                </a:lnTo>
                <a:lnTo>
                  <a:pt x="6608856" y="30479"/>
                </a:lnTo>
                <a:lnTo>
                  <a:pt x="6610315" y="23361"/>
                </a:lnTo>
                <a:close/>
              </a:path>
              <a:path w="6720205" h="3413759">
                <a:moveTo>
                  <a:pt x="6637964" y="0"/>
                </a:moveTo>
                <a:lnTo>
                  <a:pt x="6617744" y="0"/>
                </a:lnTo>
                <a:lnTo>
                  <a:pt x="6610315" y="23361"/>
                </a:lnTo>
                <a:lnTo>
                  <a:pt x="6608856" y="30479"/>
                </a:lnTo>
                <a:lnTo>
                  <a:pt x="6633728" y="30479"/>
                </a:lnTo>
                <a:lnTo>
                  <a:pt x="6637964" y="0"/>
                </a:lnTo>
                <a:close/>
              </a:path>
              <a:path w="6720205" h="3413759">
                <a:moveTo>
                  <a:pt x="6701789" y="0"/>
                </a:moveTo>
                <a:lnTo>
                  <a:pt x="6643694" y="0"/>
                </a:lnTo>
                <a:lnTo>
                  <a:pt x="6641591" y="30479"/>
                </a:lnTo>
                <a:lnTo>
                  <a:pt x="6696699" y="30479"/>
                </a:lnTo>
                <a:lnTo>
                  <a:pt x="6701789" y="0"/>
                </a:lnTo>
                <a:close/>
              </a:path>
              <a:path w="6720205" h="3413759">
                <a:moveTo>
                  <a:pt x="6712092" y="0"/>
                </a:moveTo>
                <a:lnTo>
                  <a:pt x="6701789" y="0"/>
                </a:lnTo>
                <a:lnTo>
                  <a:pt x="6701271" y="30479"/>
                </a:lnTo>
                <a:lnTo>
                  <a:pt x="6712092" y="30479"/>
                </a:lnTo>
                <a:lnTo>
                  <a:pt x="6712092" y="0"/>
                </a:lnTo>
                <a:close/>
              </a:path>
              <a:path w="6720205" h="3413759">
                <a:moveTo>
                  <a:pt x="6716420" y="0"/>
                </a:moveTo>
                <a:lnTo>
                  <a:pt x="6712092" y="30479"/>
                </a:lnTo>
                <a:lnTo>
                  <a:pt x="6716725" y="30479"/>
                </a:lnTo>
                <a:lnTo>
                  <a:pt x="6716420" y="0"/>
                </a:lnTo>
                <a:close/>
              </a:path>
              <a:path w="6720205" h="3413759">
                <a:moveTo>
                  <a:pt x="1308780" y="0"/>
                </a:moveTo>
                <a:lnTo>
                  <a:pt x="1306840" y="0"/>
                </a:lnTo>
                <a:lnTo>
                  <a:pt x="1307816" y="17855"/>
                </a:lnTo>
                <a:lnTo>
                  <a:pt x="1308780" y="0"/>
                </a:lnTo>
                <a:close/>
              </a:path>
              <a:path w="6720205" h="3413759">
                <a:moveTo>
                  <a:pt x="1956023" y="0"/>
                </a:moveTo>
                <a:lnTo>
                  <a:pt x="1953570" y="0"/>
                </a:lnTo>
                <a:lnTo>
                  <a:pt x="1954172" y="16979"/>
                </a:lnTo>
                <a:lnTo>
                  <a:pt x="1956023" y="0"/>
                </a:lnTo>
                <a:close/>
              </a:path>
              <a:path w="6720205" h="3413759">
                <a:moveTo>
                  <a:pt x="1049883" y="0"/>
                </a:moveTo>
                <a:lnTo>
                  <a:pt x="1048112" y="0"/>
                </a:lnTo>
                <a:lnTo>
                  <a:pt x="1049136" y="16233"/>
                </a:lnTo>
                <a:lnTo>
                  <a:pt x="1049883" y="0"/>
                </a:lnTo>
                <a:close/>
              </a:path>
              <a:path w="6720205" h="3413759">
                <a:moveTo>
                  <a:pt x="661507" y="0"/>
                </a:moveTo>
                <a:lnTo>
                  <a:pt x="660002" y="0"/>
                </a:lnTo>
                <a:lnTo>
                  <a:pt x="661048" y="13509"/>
                </a:lnTo>
                <a:lnTo>
                  <a:pt x="661507" y="0"/>
                </a:lnTo>
                <a:close/>
              </a:path>
              <a:path w="6720205" h="3413759">
                <a:moveTo>
                  <a:pt x="5321777" y="0"/>
                </a:moveTo>
                <a:lnTo>
                  <a:pt x="5319735" y="0"/>
                </a:lnTo>
                <a:lnTo>
                  <a:pt x="5319633" y="12763"/>
                </a:lnTo>
                <a:lnTo>
                  <a:pt x="5321777" y="0"/>
                </a:lnTo>
                <a:close/>
              </a:path>
              <a:path w="6720205" h="3413759">
                <a:moveTo>
                  <a:pt x="1566732" y="0"/>
                </a:moveTo>
                <a:lnTo>
                  <a:pt x="1565542" y="0"/>
                </a:lnTo>
                <a:lnTo>
                  <a:pt x="1566060" y="11019"/>
                </a:lnTo>
                <a:lnTo>
                  <a:pt x="1566732" y="0"/>
                </a:lnTo>
                <a:close/>
              </a:path>
              <a:path w="6720205" h="3413759">
                <a:moveTo>
                  <a:pt x="6098468" y="0"/>
                </a:moveTo>
                <a:lnTo>
                  <a:pt x="6095969" y="0"/>
                </a:lnTo>
                <a:lnTo>
                  <a:pt x="6095841" y="9121"/>
                </a:lnTo>
                <a:lnTo>
                  <a:pt x="6098468" y="0"/>
                </a:lnTo>
                <a:close/>
              </a:path>
              <a:path w="6720205" h="3413759">
                <a:moveTo>
                  <a:pt x="2732745" y="0"/>
                </a:moveTo>
                <a:lnTo>
                  <a:pt x="2731800" y="0"/>
                </a:lnTo>
                <a:lnTo>
                  <a:pt x="2732023" y="7681"/>
                </a:lnTo>
                <a:lnTo>
                  <a:pt x="2732745" y="0"/>
                </a:lnTo>
                <a:close/>
              </a:path>
              <a:path w="6720205" h="3413759">
                <a:moveTo>
                  <a:pt x="2214951" y="0"/>
                </a:moveTo>
                <a:lnTo>
                  <a:pt x="2214250" y="0"/>
                </a:lnTo>
                <a:lnTo>
                  <a:pt x="2214463" y="6095"/>
                </a:lnTo>
                <a:lnTo>
                  <a:pt x="2214951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9173" y="4803887"/>
            <a:ext cx="292100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774065" algn="l"/>
                <a:tab pos="1612265" algn="l"/>
                <a:tab pos="1917064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func	</a:t>
            </a:r>
            <a:r>
              <a:rPr sz="2000" dirty="0">
                <a:latin typeface="Source Code Pro"/>
                <a:cs typeface="Source Code Pro"/>
              </a:rPr>
              <a:t>swapInts(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 let	</a:t>
            </a:r>
            <a:r>
              <a:rPr sz="2000" spc="-600" dirty="0">
                <a:solidFill>
                  <a:srgbClr val="802C7C"/>
                </a:solidFill>
                <a:latin typeface="Source Code Pro"/>
                <a:cs typeface="Source Code Pro"/>
              </a:rPr>
              <a:t> </a:t>
            </a:r>
            <a:r>
              <a:rPr sz="2000" spc="-600" dirty="0">
                <a:latin typeface="Source Code Pro"/>
                <a:cs typeface="Source Code Pro"/>
              </a:rPr>
              <a:t>tmpA	=	a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  <a:tabLst>
                <a:tab pos="545465" algn="l"/>
                <a:tab pos="850265" algn="l"/>
              </a:tabLst>
            </a:pPr>
            <a:r>
              <a:rPr sz="2000" dirty="0">
                <a:latin typeface="Source Code Pro"/>
                <a:cs typeface="Source Code Pro"/>
              </a:rPr>
              <a:t>a	=	b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  <a:tabLst>
                <a:tab pos="545465" algn="l"/>
                <a:tab pos="850265" algn="l"/>
              </a:tabLst>
            </a:pPr>
            <a:r>
              <a:rPr sz="2000" dirty="0">
                <a:latin typeface="Source Code Pro"/>
                <a:cs typeface="Source Code Pro"/>
              </a:rPr>
              <a:t>b	=	tmpA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14</a:t>
            </a:fld>
            <a:endParaRPr spc="-275" dirty="0"/>
          </a:p>
        </p:txBody>
      </p:sp>
      <p:sp>
        <p:nvSpPr>
          <p:cNvPr id="12" name="object 12"/>
          <p:cNvSpPr txBox="1"/>
          <p:nvPr/>
        </p:nvSpPr>
        <p:spPr>
          <a:xfrm>
            <a:off x="8487175" y="4803887"/>
            <a:ext cx="3378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231265" algn="l"/>
                <a:tab pos="2145665" algn="l"/>
                <a:tab pos="2602865" algn="l"/>
              </a:tabLst>
            </a:pPr>
            <a:r>
              <a:rPr sz="2000" dirty="0">
                <a:latin typeface="Source Code Pro"/>
                <a:cs typeface="Source Code Pro"/>
              </a:rPr>
              <a:t>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,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	</a:t>
            </a:r>
            <a:r>
              <a:rPr sz="2000" dirty="0">
                <a:latin typeface="Source Code Pro"/>
                <a:cs typeface="Source Code Pro"/>
              </a:rPr>
              <a:t>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9173" y="6531081"/>
            <a:ext cx="1549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  <a:p>
            <a:pPr marL="12700" marR="5080">
              <a:lnSpc>
                <a:spcPct val="141700"/>
              </a:lnSpc>
              <a:tabLst>
                <a:tab pos="621665" algn="l"/>
                <a:tab pos="926465" algn="l"/>
                <a:tab pos="1231265" algn="l"/>
              </a:tabLst>
            </a:pPr>
            <a:r>
              <a:rPr sz="2000" dirty="0">
                <a:latin typeface="Source Code Pro"/>
                <a:cs typeface="Source Code Pro"/>
              </a:rPr>
              <a:t>var	a	=	5 var	b	=	10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9173" y="7826474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swapInts(&amp;a,&amp;b)</a:t>
            </a:r>
            <a:endParaRPr sz="20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4097654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5" dirty="0">
                <a:latin typeface="Book Antiqua"/>
                <a:cs typeface="Book Antiqua"/>
              </a:rPr>
              <a:t>although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80" dirty="0">
                <a:latin typeface="Book Antiqua"/>
                <a:cs typeface="Book Antiqua"/>
              </a:rPr>
              <a:t>erloading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Book Antiqua"/>
                <a:cs typeface="Book Antiqua"/>
              </a:rPr>
              <a:t>S</a:t>
            </a:r>
            <a:r>
              <a:rPr sz="3200" spc="-130" dirty="0">
                <a:latin typeface="Book Antiqua"/>
                <a:cs typeface="Book Antiqua"/>
              </a:rPr>
              <a:t>wi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55" dirty="0">
                <a:latin typeface="Book Antiqua"/>
                <a:cs typeface="Book Antiqua"/>
              </a:rPr>
              <a:t>t,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defining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input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parameter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cumbersome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6628673"/>
            <a:ext cx="106940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Book Antiqua"/>
                <a:cs typeface="Book Antiqua"/>
              </a:rPr>
              <a:t>Generics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address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issue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Generics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ensure,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cer</a:t>
            </a:r>
            <a:r>
              <a:rPr sz="3200" spc="100" dirty="0">
                <a:latin typeface="Book Antiqua"/>
                <a:cs typeface="Book Antiqua"/>
              </a:rPr>
              <a:t>t</a:t>
            </a:r>
            <a:r>
              <a:rPr sz="3200" spc="-105" dirty="0">
                <a:latin typeface="Book Antiqua"/>
                <a:cs typeface="Book Antiqua"/>
              </a:rPr>
              <a:t>ain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added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collections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29275">
              <a:lnSpc>
                <a:spcPct val="100000"/>
              </a:lnSpc>
            </a:pPr>
            <a:r>
              <a:rPr spc="445" dirty="0"/>
              <a:t>Excu</a:t>
            </a:r>
            <a:r>
              <a:rPr spc="425" dirty="0"/>
              <a:t>r</a:t>
            </a:r>
            <a:r>
              <a:rPr spc="315" dirty="0"/>
              <a:t>sion: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0" dirty="0"/>
              <a:t>Generics</a:t>
            </a:r>
          </a:p>
        </p:txBody>
      </p:sp>
      <p:sp>
        <p:nvSpPr>
          <p:cNvPr id="9" name="object 9"/>
          <p:cNvSpPr/>
          <p:nvPr/>
        </p:nvSpPr>
        <p:spPr>
          <a:xfrm>
            <a:off x="5612038" y="2483967"/>
            <a:ext cx="6872605" cy="3413760"/>
          </a:xfrm>
          <a:custGeom>
            <a:avLst/>
            <a:gdLst/>
            <a:ahLst/>
            <a:cxnLst/>
            <a:rect l="l" t="t" r="r" b="b"/>
            <a:pathLst>
              <a:path w="6872605" h="3413760">
                <a:moveTo>
                  <a:pt x="7619" y="3383279"/>
                </a:moveTo>
                <a:lnTo>
                  <a:pt x="2987" y="3383279"/>
                </a:lnTo>
                <a:lnTo>
                  <a:pt x="3291" y="3413759"/>
                </a:lnTo>
                <a:lnTo>
                  <a:pt x="7619" y="3383279"/>
                </a:lnTo>
                <a:close/>
              </a:path>
              <a:path w="6872605" h="3413760">
                <a:moveTo>
                  <a:pt x="18501" y="3383279"/>
                </a:moveTo>
                <a:lnTo>
                  <a:pt x="7619" y="3383279"/>
                </a:lnTo>
                <a:lnTo>
                  <a:pt x="7619" y="3413759"/>
                </a:lnTo>
                <a:lnTo>
                  <a:pt x="16001" y="3413759"/>
                </a:lnTo>
                <a:lnTo>
                  <a:pt x="17642" y="3404220"/>
                </a:lnTo>
                <a:lnTo>
                  <a:pt x="18501" y="3383279"/>
                </a:lnTo>
                <a:close/>
              </a:path>
              <a:path w="6872605" h="3413760">
                <a:moveTo>
                  <a:pt x="17642" y="3404220"/>
                </a:moveTo>
                <a:lnTo>
                  <a:pt x="16001" y="3413759"/>
                </a:lnTo>
                <a:lnTo>
                  <a:pt x="17251" y="3413759"/>
                </a:lnTo>
                <a:lnTo>
                  <a:pt x="17642" y="3404220"/>
                </a:lnTo>
                <a:close/>
              </a:path>
              <a:path w="6872605" h="3413760">
                <a:moveTo>
                  <a:pt x="21823" y="3383279"/>
                </a:moveTo>
                <a:lnTo>
                  <a:pt x="21244" y="3383279"/>
                </a:lnTo>
                <a:lnTo>
                  <a:pt x="17642" y="3404220"/>
                </a:lnTo>
                <a:lnTo>
                  <a:pt x="17251" y="3413759"/>
                </a:lnTo>
                <a:lnTo>
                  <a:pt x="22463" y="3413759"/>
                </a:lnTo>
                <a:lnTo>
                  <a:pt x="21823" y="3383279"/>
                </a:lnTo>
                <a:close/>
              </a:path>
              <a:path w="6872605" h="3413760">
                <a:moveTo>
                  <a:pt x="6847971" y="3383279"/>
                </a:moveTo>
                <a:lnTo>
                  <a:pt x="6847148" y="3413759"/>
                </a:lnTo>
                <a:lnTo>
                  <a:pt x="6851720" y="3413759"/>
                </a:lnTo>
                <a:lnTo>
                  <a:pt x="6851277" y="3403190"/>
                </a:lnTo>
                <a:lnTo>
                  <a:pt x="6847971" y="3383279"/>
                </a:lnTo>
                <a:close/>
              </a:path>
              <a:path w="6872605" h="3413760">
                <a:moveTo>
                  <a:pt x="6851277" y="3403190"/>
                </a:moveTo>
                <a:lnTo>
                  <a:pt x="6851720" y="3413759"/>
                </a:lnTo>
                <a:lnTo>
                  <a:pt x="6853031" y="3413759"/>
                </a:lnTo>
                <a:lnTo>
                  <a:pt x="6851277" y="3403190"/>
                </a:lnTo>
                <a:close/>
              </a:path>
              <a:path w="6872605" h="3413760">
                <a:moveTo>
                  <a:pt x="6867692" y="3383279"/>
                </a:moveTo>
                <a:lnTo>
                  <a:pt x="6850440" y="3383279"/>
                </a:lnTo>
                <a:lnTo>
                  <a:pt x="6851277" y="3403190"/>
                </a:lnTo>
                <a:lnTo>
                  <a:pt x="6853031" y="3413759"/>
                </a:lnTo>
                <a:lnTo>
                  <a:pt x="6867692" y="3413759"/>
                </a:lnTo>
                <a:lnTo>
                  <a:pt x="6867692" y="3383279"/>
                </a:lnTo>
                <a:close/>
              </a:path>
              <a:path w="6872605" h="3413760">
                <a:moveTo>
                  <a:pt x="5104" y="3379054"/>
                </a:moveTo>
                <a:lnTo>
                  <a:pt x="3596" y="3383279"/>
                </a:lnTo>
                <a:lnTo>
                  <a:pt x="5730" y="3383279"/>
                </a:lnTo>
                <a:lnTo>
                  <a:pt x="5104" y="3379054"/>
                </a:lnTo>
                <a:close/>
              </a:path>
              <a:path w="6872605" h="3413760">
                <a:moveTo>
                  <a:pt x="12968" y="3357029"/>
                </a:moveTo>
                <a:lnTo>
                  <a:pt x="5104" y="3379054"/>
                </a:lnTo>
                <a:lnTo>
                  <a:pt x="5730" y="3383279"/>
                </a:lnTo>
                <a:lnTo>
                  <a:pt x="9083" y="3383279"/>
                </a:lnTo>
                <a:lnTo>
                  <a:pt x="12968" y="3357029"/>
                </a:lnTo>
                <a:close/>
              </a:path>
              <a:path w="6872605" h="3413760">
                <a:moveTo>
                  <a:pt x="24109" y="3352799"/>
                </a:moveTo>
                <a:lnTo>
                  <a:pt x="14477" y="3352799"/>
                </a:lnTo>
                <a:lnTo>
                  <a:pt x="12968" y="3357029"/>
                </a:lnTo>
                <a:lnTo>
                  <a:pt x="9083" y="3383279"/>
                </a:lnTo>
                <a:lnTo>
                  <a:pt x="20055" y="3383279"/>
                </a:lnTo>
                <a:lnTo>
                  <a:pt x="24109" y="3352799"/>
                </a:lnTo>
                <a:close/>
              </a:path>
              <a:path w="6872605" h="3413760">
                <a:moveTo>
                  <a:pt x="6861535" y="3352799"/>
                </a:moveTo>
                <a:lnTo>
                  <a:pt x="6848307" y="3352799"/>
                </a:lnTo>
                <a:lnTo>
                  <a:pt x="6848581" y="3383279"/>
                </a:lnTo>
                <a:lnTo>
                  <a:pt x="6862388" y="3383279"/>
                </a:lnTo>
                <a:lnTo>
                  <a:pt x="6861535" y="3352799"/>
                </a:lnTo>
                <a:close/>
              </a:path>
              <a:path w="6872605" h="3413760">
                <a:moveTo>
                  <a:pt x="6868881" y="3352799"/>
                </a:moveTo>
                <a:lnTo>
                  <a:pt x="6867966" y="3352799"/>
                </a:lnTo>
                <a:lnTo>
                  <a:pt x="6869765" y="3383279"/>
                </a:lnTo>
                <a:lnTo>
                  <a:pt x="6868881" y="3352799"/>
                </a:lnTo>
                <a:close/>
              </a:path>
              <a:path w="6872605" h="3413760">
                <a:moveTo>
                  <a:pt x="13594" y="3352799"/>
                </a:moveTo>
                <a:lnTo>
                  <a:pt x="1219" y="3352799"/>
                </a:lnTo>
                <a:lnTo>
                  <a:pt x="5104" y="3379054"/>
                </a:lnTo>
                <a:lnTo>
                  <a:pt x="12968" y="3357029"/>
                </a:lnTo>
                <a:lnTo>
                  <a:pt x="13594" y="3352799"/>
                </a:lnTo>
                <a:close/>
              </a:path>
              <a:path w="6872605" h="3413760">
                <a:moveTo>
                  <a:pt x="24262" y="3322319"/>
                </a:moveTo>
                <a:lnTo>
                  <a:pt x="3444" y="3322319"/>
                </a:lnTo>
                <a:lnTo>
                  <a:pt x="3566" y="3352799"/>
                </a:lnTo>
                <a:lnTo>
                  <a:pt x="24140" y="3352799"/>
                </a:lnTo>
                <a:lnTo>
                  <a:pt x="24262" y="3322319"/>
                </a:lnTo>
                <a:close/>
              </a:path>
              <a:path w="6872605" h="3413760">
                <a:moveTo>
                  <a:pt x="6868820" y="3322319"/>
                </a:moveTo>
                <a:lnTo>
                  <a:pt x="6848002" y="3322319"/>
                </a:lnTo>
                <a:lnTo>
                  <a:pt x="6849587" y="3352799"/>
                </a:lnTo>
                <a:lnTo>
                  <a:pt x="6869125" y="3352799"/>
                </a:lnTo>
                <a:lnTo>
                  <a:pt x="6868820" y="3322319"/>
                </a:lnTo>
                <a:close/>
              </a:path>
              <a:path w="6872605" h="3413760">
                <a:moveTo>
                  <a:pt x="7376" y="3291839"/>
                </a:moveTo>
                <a:lnTo>
                  <a:pt x="4145" y="3291839"/>
                </a:lnTo>
                <a:lnTo>
                  <a:pt x="4328" y="3322319"/>
                </a:lnTo>
                <a:lnTo>
                  <a:pt x="7376" y="3291839"/>
                </a:lnTo>
                <a:close/>
              </a:path>
              <a:path w="6872605" h="3413760">
                <a:moveTo>
                  <a:pt x="17251" y="3291839"/>
                </a:moveTo>
                <a:lnTo>
                  <a:pt x="9387" y="3291839"/>
                </a:lnTo>
                <a:lnTo>
                  <a:pt x="9083" y="3322319"/>
                </a:lnTo>
                <a:lnTo>
                  <a:pt x="17007" y="3322319"/>
                </a:lnTo>
                <a:lnTo>
                  <a:pt x="17251" y="3291839"/>
                </a:lnTo>
                <a:close/>
              </a:path>
              <a:path w="6872605" h="3413760">
                <a:moveTo>
                  <a:pt x="6848002" y="3291839"/>
                </a:moveTo>
                <a:lnTo>
                  <a:pt x="6847392" y="3322319"/>
                </a:lnTo>
                <a:lnTo>
                  <a:pt x="6853610" y="3322319"/>
                </a:lnTo>
                <a:lnTo>
                  <a:pt x="6848002" y="3291839"/>
                </a:lnTo>
                <a:close/>
              </a:path>
              <a:path w="6872605" h="3413760">
                <a:moveTo>
                  <a:pt x="6864796" y="3291839"/>
                </a:moveTo>
                <a:lnTo>
                  <a:pt x="6850867" y="3291839"/>
                </a:lnTo>
                <a:lnTo>
                  <a:pt x="6856079" y="3322319"/>
                </a:lnTo>
                <a:lnTo>
                  <a:pt x="6863852" y="3322319"/>
                </a:lnTo>
                <a:lnTo>
                  <a:pt x="6864796" y="3291839"/>
                </a:lnTo>
                <a:close/>
              </a:path>
              <a:path w="6872605" h="3413760">
                <a:moveTo>
                  <a:pt x="6869125" y="3291839"/>
                </a:moveTo>
                <a:lnTo>
                  <a:pt x="6865741" y="3291839"/>
                </a:lnTo>
                <a:lnTo>
                  <a:pt x="6869826" y="3322319"/>
                </a:lnTo>
                <a:lnTo>
                  <a:pt x="6869125" y="3291839"/>
                </a:lnTo>
                <a:close/>
              </a:path>
              <a:path w="6872605" h="3413760">
                <a:moveTo>
                  <a:pt x="17404" y="3261359"/>
                </a:moveTo>
                <a:lnTo>
                  <a:pt x="2712" y="3261359"/>
                </a:lnTo>
                <a:lnTo>
                  <a:pt x="6614" y="3291839"/>
                </a:lnTo>
                <a:lnTo>
                  <a:pt x="19415" y="3291839"/>
                </a:lnTo>
                <a:lnTo>
                  <a:pt x="17404" y="3261359"/>
                </a:lnTo>
                <a:close/>
              </a:path>
              <a:path w="6872605" h="3413760">
                <a:moveTo>
                  <a:pt x="22677" y="3261359"/>
                </a:moveTo>
                <a:lnTo>
                  <a:pt x="21457" y="3291839"/>
                </a:lnTo>
                <a:lnTo>
                  <a:pt x="22494" y="3291839"/>
                </a:lnTo>
                <a:lnTo>
                  <a:pt x="22677" y="3261359"/>
                </a:lnTo>
                <a:close/>
              </a:path>
              <a:path w="6872605" h="3413760">
                <a:moveTo>
                  <a:pt x="6860438" y="3261359"/>
                </a:moveTo>
                <a:lnTo>
                  <a:pt x="6847697" y="3261359"/>
                </a:lnTo>
                <a:lnTo>
                  <a:pt x="6849130" y="3291839"/>
                </a:lnTo>
                <a:lnTo>
                  <a:pt x="6860773" y="3291839"/>
                </a:lnTo>
                <a:lnTo>
                  <a:pt x="6860438" y="3261359"/>
                </a:lnTo>
                <a:close/>
              </a:path>
              <a:path w="6872605" h="3413760">
                <a:moveTo>
                  <a:pt x="6867296" y="3261359"/>
                </a:moveTo>
                <a:lnTo>
                  <a:pt x="6865589" y="3261359"/>
                </a:lnTo>
                <a:lnTo>
                  <a:pt x="6863852" y="3291839"/>
                </a:lnTo>
                <a:lnTo>
                  <a:pt x="6868820" y="3291839"/>
                </a:lnTo>
                <a:lnTo>
                  <a:pt x="6867296" y="3261359"/>
                </a:lnTo>
                <a:close/>
              </a:path>
              <a:path w="6872605" h="3413760">
                <a:moveTo>
                  <a:pt x="23926" y="3230879"/>
                </a:moveTo>
                <a:lnTo>
                  <a:pt x="10728" y="3230879"/>
                </a:lnTo>
                <a:lnTo>
                  <a:pt x="10728" y="3261359"/>
                </a:lnTo>
                <a:lnTo>
                  <a:pt x="23439" y="3261359"/>
                </a:lnTo>
                <a:lnTo>
                  <a:pt x="23926" y="3230879"/>
                </a:lnTo>
                <a:close/>
              </a:path>
              <a:path w="6872605" h="3413760">
                <a:moveTo>
                  <a:pt x="6865376" y="3230879"/>
                </a:moveTo>
                <a:lnTo>
                  <a:pt x="6855500" y="3230879"/>
                </a:lnTo>
                <a:lnTo>
                  <a:pt x="6855500" y="3261359"/>
                </a:lnTo>
                <a:lnTo>
                  <a:pt x="6863852" y="3261359"/>
                </a:lnTo>
                <a:lnTo>
                  <a:pt x="6865376" y="3230879"/>
                </a:lnTo>
                <a:close/>
              </a:path>
              <a:path w="6872605" h="3413760">
                <a:moveTo>
                  <a:pt x="6869987" y="3257230"/>
                </a:moveTo>
                <a:lnTo>
                  <a:pt x="6870069" y="3261359"/>
                </a:lnTo>
                <a:lnTo>
                  <a:pt x="6870710" y="3261359"/>
                </a:lnTo>
                <a:lnTo>
                  <a:pt x="6869987" y="3257230"/>
                </a:lnTo>
                <a:close/>
              </a:path>
              <a:path w="6872605" h="3413760">
                <a:moveTo>
                  <a:pt x="6869460" y="3230879"/>
                </a:moveTo>
                <a:lnTo>
                  <a:pt x="6865376" y="3230879"/>
                </a:lnTo>
                <a:lnTo>
                  <a:pt x="6869987" y="3257230"/>
                </a:lnTo>
                <a:lnTo>
                  <a:pt x="6869460" y="3230879"/>
                </a:lnTo>
                <a:close/>
              </a:path>
              <a:path w="6872605" h="3413760">
                <a:moveTo>
                  <a:pt x="19141" y="3200399"/>
                </a:moveTo>
                <a:lnTo>
                  <a:pt x="3596" y="3200399"/>
                </a:lnTo>
                <a:lnTo>
                  <a:pt x="1402" y="3230879"/>
                </a:lnTo>
                <a:lnTo>
                  <a:pt x="19751" y="3230879"/>
                </a:lnTo>
                <a:lnTo>
                  <a:pt x="19141" y="3200399"/>
                </a:lnTo>
                <a:close/>
              </a:path>
              <a:path w="6872605" h="3413760">
                <a:moveTo>
                  <a:pt x="24675" y="3204754"/>
                </a:moveTo>
                <a:lnTo>
                  <a:pt x="20391" y="3230879"/>
                </a:lnTo>
                <a:lnTo>
                  <a:pt x="24414" y="3230879"/>
                </a:lnTo>
                <a:lnTo>
                  <a:pt x="24675" y="3204754"/>
                </a:lnTo>
                <a:close/>
              </a:path>
              <a:path w="6872605" h="3413760">
                <a:moveTo>
                  <a:pt x="6847697" y="3200399"/>
                </a:moveTo>
                <a:lnTo>
                  <a:pt x="6847392" y="3230879"/>
                </a:lnTo>
                <a:lnTo>
                  <a:pt x="6850867" y="3230879"/>
                </a:lnTo>
                <a:lnTo>
                  <a:pt x="6850418" y="3217257"/>
                </a:lnTo>
                <a:lnTo>
                  <a:pt x="6847697" y="3200399"/>
                </a:lnTo>
                <a:close/>
              </a:path>
              <a:path w="6872605" h="3413760">
                <a:moveTo>
                  <a:pt x="6850418" y="3217257"/>
                </a:moveTo>
                <a:lnTo>
                  <a:pt x="6850867" y="3230879"/>
                </a:lnTo>
                <a:lnTo>
                  <a:pt x="6852616" y="3230879"/>
                </a:lnTo>
                <a:lnTo>
                  <a:pt x="6850418" y="3217257"/>
                </a:lnTo>
                <a:close/>
              </a:path>
              <a:path w="6872605" h="3413760">
                <a:moveTo>
                  <a:pt x="6861383" y="3200399"/>
                </a:moveTo>
                <a:lnTo>
                  <a:pt x="6849861" y="3200399"/>
                </a:lnTo>
                <a:lnTo>
                  <a:pt x="6850418" y="3217257"/>
                </a:lnTo>
                <a:lnTo>
                  <a:pt x="6852616" y="3230879"/>
                </a:lnTo>
                <a:lnTo>
                  <a:pt x="6861383" y="3230879"/>
                </a:lnTo>
                <a:lnTo>
                  <a:pt x="6861383" y="3200399"/>
                </a:lnTo>
                <a:close/>
              </a:path>
              <a:path w="6872605" h="3413760">
                <a:moveTo>
                  <a:pt x="6868424" y="3200399"/>
                </a:moveTo>
                <a:lnTo>
                  <a:pt x="6861383" y="3200399"/>
                </a:lnTo>
                <a:lnTo>
                  <a:pt x="6865467" y="3230879"/>
                </a:lnTo>
                <a:lnTo>
                  <a:pt x="6868667" y="3230879"/>
                </a:lnTo>
                <a:lnTo>
                  <a:pt x="6868424" y="3200399"/>
                </a:lnTo>
                <a:close/>
              </a:path>
              <a:path w="6872605" h="3413760">
                <a:moveTo>
                  <a:pt x="25389" y="3200399"/>
                </a:moveTo>
                <a:lnTo>
                  <a:pt x="24719" y="3200399"/>
                </a:lnTo>
                <a:lnTo>
                  <a:pt x="24675" y="3204754"/>
                </a:lnTo>
                <a:lnTo>
                  <a:pt x="25389" y="3200399"/>
                </a:lnTo>
                <a:close/>
              </a:path>
              <a:path w="6872605" h="3413760">
                <a:moveTo>
                  <a:pt x="11338" y="3169919"/>
                </a:moveTo>
                <a:lnTo>
                  <a:pt x="4541" y="3169919"/>
                </a:lnTo>
                <a:lnTo>
                  <a:pt x="2042" y="3200399"/>
                </a:lnTo>
                <a:lnTo>
                  <a:pt x="8260" y="3200399"/>
                </a:lnTo>
                <a:lnTo>
                  <a:pt x="11338" y="3169919"/>
                </a:lnTo>
                <a:close/>
              </a:path>
              <a:path w="6872605" h="3413760">
                <a:moveTo>
                  <a:pt x="24079" y="3169919"/>
                </a:moveTo>
                <a:lnTo>
                  <a:pt x="11338" y="3169919"/>
                </a:lnTo>
                <a:lnTo>
                  <a:pt x="11673" y="3200399"/>
                </a:lnTo>
                <a:lnTo>
                  <a:pt x="24079" y="3200399"/>
                </a:lnTo>
                <a:lnTo>
                  <a:pt x="24079" y="3169919"/>
                </a:lnTo>
                <a:close/>
              </a:path>
              <a:path w="6872605" h="3413760">
                <a:moveTo>
                  <a:pt x="6868271" y="3169919"/>
                </a:moveTo>
                <a:lnTo>
                  <a:pt x="6847423" y="3169919"/>
                </a:lnTo>
                <a:lnTo>
                  <a:pt x="6850532" y="3200399"/>
                </a:lnTo>
                <a:lnTo>
                  <a:pt x="6867601" y="3200399"/>
                </a:lnTo>
                <a:lnTo>
                  <a:pt x="6868271" y="3169919"/>
                </a:lnTo>
                <a:close/>
              </a:path>
              <a:path w="6872605" h="3413760">
                <a:moveTo>
                  <a:pt x="20055" y="3139439"/>
                </a:moveTo>
                <a:lnTo>
                  <a:pt x="4815" y="3139439"/>
                </a:lnTo>
                <a:lnTo>
                  <a:pt x="3901" y="3169919"/>
                </a:lnTo>
                <a:lnTo>
                  <a:pt x="17891" y="3169919"/>
                </a:lnTo>
                <a:lnTo>
                  <a:pt x="20055" y="3139439"/>
                </a:lnTo>
                <a:close/>
              </a:path>
              <a:path w="6872605" h="3413760">
                <a:moveTo>
                  <a:pt x="22981" y="3139439"/>
                </a:moveTo>
                <a:lnTo>
                  <a:pt x="17891" y="3169919"/>
                </a:lnTo>
                <a:lnTo>
                  <a:pt x="24414" y="3169919"/>
                </a:lnTo>
                <a:lnTo>
                  <a:pt x="22981" y="3139439"/>
                </a:lnTo>
                <a:close/>
              </a:path>
              <a:path w="6872605" h="3413760">
                <a:moveTo>
                  <a:pt x="6867082" y="3139439"/>
                </a:moveTo>
                <a:lnTo>
                  <a:pt x="6853671" y="3139439"/>
                </a:lnTo>
                <a:lnTo>
                  <a:pt x="6853519" y="3169919"/>
                </a:lnTo>
                <a:lnTo>
                  <a:pt x="6867540" y="3169919"/>
                </a:lnTo>
                <a:lnTo>
                  <a:pt x="6867082" y="3139439"/>
                </a:lnTo>
                <a:close/>
              </a:path>
              <a:path w="6872605" h="3413760">
                <a:moveTo>
                  <a:pt x="16672" y="3108959"/>
                </a:moveTo>
                <a:lnTo>
                  <a:pt x="8869" y="3108959"/>
                </a:lnTo>
                <a:lnTo>
                  <a:pt x="6065" y="3139439"/>
                </a:lnTo>
                <a:lnTo>
                  <a:pt x="16672" y="3139439"/>
                </a:lnTo>
                <a:lnTo>
                  <a:pt x="16672" y="3108959"/>
                </a:lnTo>
                <a:close/>
              </a:path>
              <a:path w="6872605" h="3413760">
                <a:moveTo>
                  <a:pt x="24719" y="3108959"/>
                </a:moveTo>
                <a:lnTo>
                  <a:pt x="23469" y="3108959"/>
                </a:lnTo>
                <a:lnTo>
                  <a:pt x="16672" y="3139439"/>
                </a:lnTo>
                <a:lnTo>
                  <a:pt x="24109" y="3139439"/>
                </a:lnTo>
                <a:lnTo>
                  <a:pt x="24719" y="3108959"/>
                </a:lnTo>
                <a:close/>
              </a:path>
              <a:path w="6872605" h="3413760">
                <a:moveTo>
                  <a:pt x="6867265" y="3108959"/>
                </a:moveTo>
                <a:lnTo>
                  <a:pt x="6850014" y="3108959"/>
                </a:lnTo>
                <a:lnTo>
                  <a:pt x="6854037" y="3139439"/>
                </a:lnTo>
                <a:lnTo>
                  <a:pt x="6867875" y="3139439"/>
                </a:lnTo>
                <a:lnTo>
                  <a:pt x="6867265" y="3108959"/>
                </a:lnTo>
                <a:close/>
              </a:path>
              <a:path w="6872605" h="3413760">
                <a:moveTo>
                  <a:pt x="23804" y="3078479"/>
                </a:moveTo>
                <a:lnTo>
                  <a:pt x="6918" y="3078479"/>
                </a:lnTo>
                <a:lnTo>
                  <a:pt x="5913" y="3108959"/>
                </a:lnTo>
                <a:lnTo>
                  <a:pt x="23926" y="3108959"/>
                </a:lnTo>
                <a:lnTo>
                  <a:pt x="23804" y="3078479"/>
                </a:lnTo>
                <a:close/>
              </a:path>
              <a:path w="6872605" h="3413760">
                <a:moveTo>
                  <a:pt x="6853336" y="3078479"/>
                </a:moveTo>
                <a:lnTo>
                  <a:pt x="6848307" y="3078479"/>
                </a:lnTo>
                <a:lnTo>
                  <a:pt x="6849343" y="3108959"/>
                </a:lnTo>
                <a:lnTo>
                  <a:pt x="6859188" y="3108959"/>
                </a:lnTo>
                <a:lnTo>
                  <a:pt x="6853336" y="3078479"/>
                </a:lnTo>
                <a:close/>
              </a:path>
              <a:path w="6872605" h="3413760">
                <a:moveTo>
                  <a:pt x="6858518" y="3078479"/>
                </a:moveTo>
                <a:lnTo>
                  <a:pt x="6853336" y="3078479"/>
                </a:lnTo>
                <a:lnTo>
                  <a:pt x="6859188" y="3108959"/>
                </a:lnTo>
                <a:lnTo>
                  <a:pt x="6863029" y="3108959"/>
                </a:lnTo>
                <a:lnTo>
                  <a:pt x="6858518" y="3078479"/>
                </a:lnTo>
                <a:close/>
              </a:path>
              <a:path w="6872605" h="3413760">
                <a:moveTo>
                  <a:pt x="6870649" y="3078479"/>
                </a:moveTo>
                <a:lnTo>
                  <a:pt x="6858518" y="3078479"/>
                </a:lnTo>
                <a:lnTo>
                  <a:pt x="6863029" y="3108959"/>
                </a:lnTo>
                <a:lnTo>
                  <a:pt x="6870649" y="3108959"/>
                </a:lnTo>
                <a:lnTo>
                  <a:pt x="6870649" y="3078479"/>
                </a:lnTo>
                <a:close/>
              </a:path>
              <a:path w="6872605" h="3413760">
                <a:moveTo>
                  <a:pt x="7345" y="3047999"/>
                </a:moveTo>
                <a:lnTo>
                  <a:pt x="6126" y="3078479"/>
                </a:lnTo>
                <a:lnTo>
                  <a:pt x="10576" y="3078479"/>
                </a:lnTo>
                <a:lnTo>
                  <a:pt x="7345" y="3047999"/>
                </a:lnTo>
                <a:close/>
              </a:path>
              <a:path w="6872605" h="3413760">
                <a:moveTo>
                  <a:pt x="17739" y="3047999"/>
                </a:moveTo>
                <a:lnTo>
                  <a:pt x="10576" y="3047999"/>
                </a:lnTo>
                <a:lnTo>
                  <a:pt x="10576" y="3078479"/>
                </a:lnTo>
                <a:lnTo>
                  <a:pt x="17586" y="3078479"/>
                </a:lnTo>
                <a:lnTo>
                  <a:pt x="17739" y="3047999"/>
                </a:lnTo>
                <a:close/>
              </a:path>
              <a:path w="6872605" h="3413760">
                <a:moveTo>
                  <a:pt x="22433" y="3047999"/>
                </a:moveTo>
                <a:lnTo>
                  <a:pt x="20086" y="3047999"/>
                </a:lnTo>
                <a:lnTo>
                  <a:pt x="18044" y="3078479"/>
                </a:lnTo>
                <a:lnTo>
                  <a:pt x="23286" y="3078479"/>
                </a:lnTo>
                <a:lnTo>
                  <a:pt x="22433" y="3047999"/>
                </a:lnTo>
                <a:close/>
              </a:path>
              <a:path w="6872605" h="3413760">
                <a:moveTo>
                  <a:pt x="6861809" y="3047999"/>
                </a:moveTo>
                <a:lnTo>
                  <a:pt x="6847148" y="3047999"/>
                </a:lnTo>
                <a:lnTo>
                  <a:pt x="6847971" y="3078479"/>
                </a:lnTo>
                <a:lnTo>
                  <a:pt x="6861535" y="3078479"/>
                </a:lnTo>
                <a:lnTo>
                  <a:pt x="6861809" y="3047999"/>
                </a:lnTo>
                <a:close/>
              </a:path>
              <a:path w="6872605" h="3413760">
                <a:moveTo>
                  <a:pt x="18775" y="3017519"/>
                </a:moveTo>
                <a:lnTo>
                  <a:pt x="4511" y="3017519"/>
                </a:lnTo>
                <a:lnTo>
                  <a:pt x="3840" y="3047999"/>
                </a:lnTo>
                <a:lnTo>
                  <a:pt x="18592" y="3047999"/>
                </a:lnTo>
                <a:lnTo>
                  <a:pt x="18775" y="3017519"/>
                </a:lnTo>
                <a:close/>
              </a:path>
              <a:path w="6872605" h="3413760">
                <a:moveTo>
                  <a:pt x="23926" y="3017519"/>
                </a:moveTo>
                <a:lnTo>
                  <a:pt x="18623" y="3047999"/>
                </a:lnTo>
                <a:lnTo>
                  <a:pt x="24170" y="3047999"/>
                </a:lnTo>
                <a:lnTo>
                  <a:pt x="23926" y="3017519"/>
                </a:lnTo>
                <a:close/>
              </a:path>
              <a:path w="6872605" h="3413760">
                <a:moveTo>
                  <a:pt x="6868576" y="3017519"/>
                </a:moveTo>
                <a:lnTo>
                  <a:pt x="6854464" y="3017519"/>
                </a:lnTo>
                <a:lnTo>
                  <a:pt x="6852391" y="3047999"/>
                </a:lnTo>
                <a:lnTo>
                  <a:pt x="6869155" y="3047999"/>
                </a:lnTo>
                <a:lnTo>
                  <a:pt x="6868576" y="3017519"/>
                </a:lnTo>
                <a:close/>
              </a:path>
              <a:path w="6872605" h="3413760">
                <a:moveTo>
                  <a:pt x="11247" y="2987039"/>
                </a:moveTo>
                <a:lnTo>
                  <a:pt x="3444" y="2987039"/>
                </a:lnTo>
                <a:lnTo>
                  <a:pt x="3657" y="3017519"/>
                </a:lnTo>
                <a:lnTo>
                  <a:pt x="6339" y="3017519"/>
                </a:lnTo>
                <a:lnTo>
                  <a:pt x="11247" y="2987039"/>
                </a:lnTo>
                <a:close/>
              </a:path>
              <a:path w="6872605" h="3413760">
                <a:moveTo>
                  <a:pt x="21579" y="2987039"/>
                </a:moveTo>
                <a:lnTo>
                  <a:pt x="14569" y="2987039"/>
                </a:lnTo>
                <a:lnTo>
                  <a:pt x="10271" y="3017519"/>
                </a:lnTo>
                <a:lnTo>
                  <a:pt x="24688" y="3017519"/>
                </a:lnTo>
                <a:lnTo>
                  <a:pt x="21579" y="2987039"/>
                </a:lnTo>
                <a:close/>
              </a:path>
              <a:path w="6872605" h="3413760">
                <a:moveTo>
                  <a:pt x="6865619" y="2987039"/>
                </a:moveTo>
                <a:lnTo>
                  <a:pt x="6847971" y="2987039"/>
                </a:lnTo>
                <a:lnTo>
                  <a:pt x="6848368" y="3017519"/>
                </a:lnTo>
                <a:lnTo>
                  <a:pt x="6869429" y="3017519"/>
                </a:lnTo>
                <a:lnTo>
                  <a:pt x="6865619" y="2987039"/>
                </a:lnTo>
                <a:close/>
              </a:path>
              <a:path w="6872605" h="3413760">
                <a:moveTo>
                  <a:pt x="21275" y="2956559"/>
                </a:moveTo>
                <a:lnTo>
                  <a:pt x="1402" y="2956559"/>
                </a:lnTo>
                <a:lnTo>
                  <a:pt x="2042" y="2987039"/>
                </a:lnTo>
                <a:lnTo>
                  <a:pt x="13197" y="2987039"/>
                </a:lnTo>
                <a:lnTo>
                  <a:pt x="21275" y="2956559"/>
                </a:lnTo>
                <a:close/>
              </a:path>
              <a:path w="6872605" h="3413760">
                <a:moveTo>
                  <a:pt x="24414" y="2956559"/>
                </a:moveTo>
                <a:lnTo>
                  <a:pt x="21275" y="2956559"/>
                </a:lnTo>
                <a:lnTo>
                  <a:pt x="13197" y="2987039"/>
                </a:lnTo>
                <a:lnTo>
                  <a:pt x="16138" y="2987039"/>
                </a:lnTo>
                <a:lnTo>
                  <a:pt x="24414" y="2956559"/>
                </a:lnTo>
                <a:close/>
              </a:path>
              <a:path w="6872605" h="3413760">
                <a:moveTo>
                  <a:pt x="26334" y="2956559"/>
                </a:moveTo>
                <a:lnTo>
                  <a:pt x="24414" y="2956559"/>
                </a:lnTo>
                <a:lnTo>
                  <a:pt x="16138" y="2987039"/>
                </a:lnTo>
                <a:lnTo>
                  <a:pt x="24048" y="2987039"/>
                </a:lnTo>
                <a:lnTo>
                  <a:pt x="26334" y="2956559"/>
                </a:lnTo>
                <a:close/>
              </a:path>
              <a:path w="6872605" h="3413760">
                <a:moveTo>
                  <a:pt x="6857634" y="2956559"/>
                </a:moveTo>
                <a:lnTo>
                  <a:pt x="6852391" y="2956559"/>
                </a:lnTo>
                <a:lnTo>
                  <a:pt x="6850318" y="2987039"/>
                </a:lnTo>
                <a:lnTo>
                  <a:pt x="6868515" y="2987039"/>
                </a:lnTo>
                <a:lnTo>
                  <a:pt x="6857634" y="2956559"/>
                </a:lnTo>
                <a:close/>
              </a:path>
              <a:path w="6872605" h="3413760">
                <a:moveTo>
                  <a:pt x="6867570" y="2956559"/>
                </a:moveTo>
                <a:lnTo>
                  <a:pt x="6857634" y="2956559"/>
                </a:lnTo>
                <a:lnTo>
                  <a:pt x="6868515" y="2987039"/>
                </a:lnTo>
                <a:lnTo>
                  <a:pt x="6867570" y="2956559"/>
                </a:lnTo>
                <a:close/>
              </a:path>
              <a:path w="6872605" h="3413760">
                <a:moveTo>
                  <a:pt x="6867966" y="2956559"/>
                </a:moveTo>
                <a:lnTo>
                  <a:pt x="6867570" y="2956559"/>
                </a:lnTo>
                <a:lnTo>
                  <a:pt x="6868515" y="2987039"/>
                </a:lnTo>
                <a:lnTo>
                  <a:pt x="6868881" y="2987039"/>
                </a:lnTo>
                <a:lnTo>
                  <a:pt x="6867966" y="2956559"/>
                </a:lnTo>
                <a:close/>
              </a:path>
              <a:path w="6872605" h="3413760">
                <a:moveTo>
                  <a:pt x="4446" y="2949166"/>
                </a:moveTo>
                <a:lnTo>
                  <a:pt x="3078" y="2956559"/>
                </a:lnTo>
                <a:lnTo>
                  <a:pt x="4815" y="2956559"/>
                </a:lnTo>
                <a:lnTo>
                  <a:pt x="4446" y="2949166"/>
                </a:lnTo>
                <a:close/>
              </a:path>
              <a:path w="6872605" h="3413760">
                <a:moveTo>
                  <a:pt x="5570" y="2943092"/>
                </a:moveTo>
                <a:lnTo>
                  <a:pt x="4446" y="2949166"/>
                </a:lnTo>
                <a:lnTo>
                  <a:pt x="4815" y="2956559"/>
                </a:lnTo>
                <a:lnTo>
                  <a:pt x="5570" y="2943092"/>
                </a:lnTo>
                <a:close/>
              </a:path>
              <a:path w="6872605" h="3413760">
                <a:moveTo>
                  <a:pt x="21275" y="2926079"/>
                </a:moveTo>
                <a:lnTo>
                  <a:pt x="8717" y="2926079"/>
                </a:lnTo>
                <a:lnTo>
                  <a:pt x="5570" y="2943092"/>
                </a:lnTo>
                <a:lnTo>
                  <a:pt x="4815" y="2956559"/>
                </a:lnTo>
                <a:lnTo>
                  <a:pt x="16611" y="2956559"/>
                </a:lnTo>
                <a:lnTo>
                  <a:pt x="21275" y="2926079"/>
                </a:lnTo>
                <a:close/>
              </a:path>
              <a:path w="6872605" h="3413760">
                <a:moveTo>
                  <a:pt x="6864492" y="2926079"/>
                </a:moveTo>
                <a:lnTo>
                  <a:pt x="6855439" y="2926079"/>
                </a:lnTo>
                <a:lnTo>
                  <a:pt x="6855439" y="2956559"/>
                </a:lnTo>
                <a:lnTo>
                  <a:pt x="6865924" y="2956559"/>
                </a:lnTo>
                <a:lnTo>
                  <a:pt x="6864492" y="2926079"/>
                </a:lnTo>
                <a:close/>
              </a:path>
              <a:path w="6872605" h="3413760">
                <a:moveTo>
                  <a:pt x="6522" y="2926079"/>
                </a:moveTo>
                <a:lnTo>
                  <a:pt x="3291" y="2926079"/>
                </a:lnTo>
                <a:lnTo>
                  <a:pt x="4446" y="2949166"/>
                </a:lnTo>
                <a:lnTo>
                  <a:pt x="5570" y="2943092"/>
                </a:lnTo>
                <a:lnTo>
                  <a:pt x="6522" y="2926079"/>
                </a:lnTo>
                <a:close/>
              </a:path>
              <a:path w="6872605" h="3413760">
                <a:moveTo>
                  <a:pt x="25206" y="2895599"/>
                </a:moveTo>
                <a:lnTo>
                  <a:pt x="2285" y="2895599"/>
                </a:lnTo>
                <a:lnTo>
                  <a:pt x="2987" y="2926079"/>
                </a:lnTo>
                <a:lnTo>
                  <a:pt x="23865" y="2926079"/>
                </a:lnTo>
                <a:lnTo>
                  <a:pt x="25206" y="2895599"/>
                </a:lnTo>
                <a:close/>
              </a:path>
              <a:path w="6872605" h="3413760">
                <a:moveTo>
                  <a:pt x="6864156" y="2895599"/>
                </a:moveTo>
                <a:lnTo>
                  <a:pt x="6848002" y="2895599"/>
                </a:lnTo>
                <a:lnTo>
                  <a:pt x="6849648" y="2926079"/>
                </a:lnTo>
                <a:lnTo>
                  <a:pt x="6868484" y="2926079"/>
                </a:lnTo>
                <a:lnTo>
                  <a:pt x="6864156" y="2895599"/>
                </a:lnTo>
                <a:close/>
              </a:path>
              <a:path w="6872605" h="3413760">
                <a:moveTo>
                  <a:pt x="24109" y="2834639"/>
                </a:moveTo>
                <a:lnTo>
                  <a:pt x="14477" y="2834639"/>
                </a:lnTo>
                <a:lnTo>
                  <a:pt x="12968" y="2838869"/>
                </a:lnTo>
                <a:lnTo>
                  <a:pt x="9083" y="2865119"/>
                </a:lnTo>
                <a:lnTo>
                  <a:pt x="2987" y="2865119"/>
                </a:lnTo>
                <a:lnTo>
                  <a:pt x="3291" y="2895599"/>
                </a:lnTo>
                <a:lnTo>
                  <a:pt x="18501" y="2895599"/>
                </a:lnTo>
                <a:lnTo>
                  <a:pt x="24109" y="2865119"/>
                </a:lnTo>
                <a:lnTo>
                  <a:pt x="24109" y="2834639"/>
                </a:lnTo>
                <a:close/>
              </a:path>
              <a:path w="6872605" h="3413760">
                <a:moveTo>
                  <a:pt x="6860133" y="2865119"/>
                </a:moveTo>
                <a:lnTo>
                  <a:pt x="6854555" y="2865119"/>
                </a:lnTo>
                <a:lnTo>
                  <a:pt x="6855165" y="2895599"/>
                </a:lnTo>
                <a:lnTo>
                  <a:pt x="6860438" y="2895599"/>
                </a:lnTo>
                <a:lnTo>
                  <a:pt x="6860133" y="2865119"/>
                </a:lnTo>
                <a:close/>
              </a:path>
              <a:path w="6872605" h="3413760">
                <a:moveTo>
                  <a:pt x="6867296" y="2865119"/>
                </a:moveTo>
                <a:lnTo>
                  <a:pt x="6860133" y="2865119"/>
                </a:lnTo>
                <a:lnTo>
                  <a:pt x="6862754" y="2895599"/>
                </a:lnTo>
                <a:lnTo>
                  <a:pt x="6865589" y="2895599"/>
                </a:lnTo>
                <a:lnTo>
                  <a:pt x="6867296" y="2865119"/>
                </a:lnTo>
                <a:close/>
              </a:path>
              <a:path w="6872605" h="3413760">
                <a:moveTo>
                  <a:pt x="6867296" y="2865119"/>
                </a:moveTo>
                <a:lnTo>
                  <a:pt x="6865589" y="2895599"/>
                </a:lnTo>
                <a:lnTo>
                  <a:pt x="6868820" y="2895599"/>
                </a:lnTo>
                <a:lnTo>
                  <a:pt x="6867296" y="2865119"/>
                </a:lnTo>
                <a:close/>
              </a:path>
              <a:path w="6872605" h="3413760">
                <a:moveTo>
                  <a:pt x="6868759" y="2865119"/>
                </a:moveTo>
                <a:lnTo>
                  <a:pt x="6867296" y="2865119"/>
                </a:lnTo>
                <a:lnTo>
                  <a:pt x="6868820" y="2895599"/>
                </a:lnTo>
                <a:lnTo>
                  <a:pt x="6869033" y="2895599"/>
                </a:lnTo>
                <a:lnTo>
                  <a:pt x="6868759" y="2865119"/>
                </a:lnTo>
                <a:close/>
              </a:path>
              <a:path w="6872605" h="3413760">
                <a:moveTo>
                  <a:pt x="5104" y="2860894"/>
                </a:moveTo>
                <a:lnTo>
                  <a:pt x="3596" y="2865119"/>
                </a:lnTo>
                <a:lnTo>
                  <a:pt x="5730" y="2865119"/>
                </a:lnTo>
                <a:lnTo>
                  <a:pt x="5104" y="2860894"/>
                </a:lnTo>
                <a:close/>
              </a:path>
              <a:path w="6872605" h="3413760">
                <a:moveTo>
                  <a:pt x="12968" y="2838869"/>
                </a:moveTo>
                <a:lnTo>
                  <a:pt x="5104" y="2860894"/>
                </a:lnTo>
                <a:lnTo>
                  <a:pt x="5730" y="2865119"/>
                </a:lnTo>
                <a:lnTo>
                  <a:pt x="9083" y="2865119"/>
                </a:lnTo>
                <a:lnTo>
                  <a:pt x="12968" y="2838869"/>
                </a:lnTo>
                <a:close/>
              </a:path>
              <a:path w="6872605" h="3413760">
                <a:moveTo>
                  <a:pt x="6871654" y="2834639"/>
                </a:moveTo>
                <a:lnTo>
                  <a:pt x="6847392" y="2834639"/>
                </a:lnTo>
                <a:lnTo>
                  <a:pt x="6851416" y="2865119"/>
                </a:lnTo>
                <a:lnTo>
                  <a:pt x="6869460" y="2865119"/>
                </a:lnTo>
                <a:lnTo>
                  <a:pt x="6871654" y="2834639"/>
                </a:lnTo>
                <a:close/>
              </a:path>
              <a:path w="6872605" h="3413760">
                <a:moveTo>
                  <a:pt x="13594" y="2834639"/>
                </a:moveTo>
                <a:lnTo>
                  <a:pt x="1219" y="2834639"/>
                </a:lnTo>
                <a:lnTo>
                  <a:pt x="5104" y="2860894"/>
                </a:lnTo>
                <a:lnTo>
                  <a:pt x="12968" y="2838869"/>
                </a:lnTo>
                <a:lnTo>
                  <a:pt x="13594" y="2834639"/>
                </a:lnTo>
                <a:close/>
              </a:path>
              <a:path w="6872605" h="3413760">
                <a:moveTo>
                  <a:pt x="19080" y="2804159"/>
                </a:moveTo>
                <a:lnTo>
                  <a:pt x="3444" y="2804159"/>
                </a:lnTo>
                <a:lnTo>
                  <a:pt x="3566" y="2834639"/>
                </a:lnTo>
                <a:lnTo>
                  <a:pt x="21275" y="2834639"/>
                </a:lnTo>
                <a:lnTo>
                  <a:pt x="19080" y="2804159"/>
                </a:lnTo>
                <a:close/>
              </a:path>
              <a:path w="6872605" h="3413760">
                <a:moveTo>
                  <a:pt x="24475" y="2804159"/>
                </a:moveTo>
                <a:lnTo>
                  <a:pt x="21275" y="2834639"/>
                </a:lnTo>
                <a:lnTo>
                  <a:pt x="24262" y="2834639"/>
                </a:lnTo>
                <a:lnTo>
                  <a:pt x="24475" y="2804159"/>
                </a:lnTo>
                <a:close/>
              </a:path>
              <a:path w="6872605" h="3413760">
                <a:moveTo>
                  <a:pt x="6867082" y="2804159"/>
                </a:moveTo>
                <a:lnTo>
                  <a:pt x="6849678" y="2804159"/>
                </a:lnTo>
                <a:lnTo>
                  <a:pt x="6851172" y="2834639"/>
                </a:lnTo>
                <a:lnTo>
                  <a:pt x="6868424" y="2834639"/>
                </a:lnTo>
                <a:lnTo>
                  <a:pt x="6867082" y="2804159"/>
                </a:lnTo>
                <a:close/>
              </a:path>
              <a:path w="6872605" h="3413760">
                <a:moveTo>
                  <a:pt x="7376" y="2773679"/>
                </a:moveTo>
                <a:lnTo>
                  <a:pt x="4145" y="2773679"/>
                </a:lnTo>
                <a:lnTo>
                  <a:pt x="4328" y="2804159"/>
                </a:lnTo>
                <a:lnTo>
                  <a:pt x="7376" y="2773679"/>
                </a:lnTo>
                <a:close/>
              </a:path>
              <a:path w="6872605" h="3413760">
                <a:moveTo>
                  <a:pt x="24932" y="2773679"/>
                </a:moveTo>
                <a:lnTo>
                  <a:pt x="9387" y="2773679"/>
                </a:lnTo>
                <a:lnTo>
                  <a:pt x="9083" y="2804159"/>
                </a:lnTo>
                <a:lnTo>
                  <a:pt x="17251" y="2804159"/>
                </a:lnTo>
                <a:lnTo>
                  <a:pt x="24932" y="2773679"/>
                </a:lnTo>
                <a:close/>
              </a:path>
              <a:path w="6872605" h="3413760">
                <a:moveTo>
                  <a:pt x="6867540" y="2773679"/>
                </a:moveTo>
                <a:lnTo>
                  <a:pt x="6847088" y="2773679"/>
                </a:lnTo>
                <a:lnTo>
                  <a:pt x="6847423" y="2804159"/>
                </a:lnTo>
                <a:lnTo>
                  <a:pt x="6868271" y="2804159"/>
                </a:lnTo>
                <a:lnTo>
                  <a:pt x="6867540" y="2773679"/>
                </a:lnTo>
                <a:close/>
              </a:path>
              <a:path w="6872605" h="3413760">
                <a:moveTo>
                  <a:pt x="22006" y="2743199"/>
                </a:moveTo>
                <a:lnTo>
                  <a:pt x="5425" y="2743199"/>
                </a:lnTo>
                <a:lnTo>
                  <a:pt x="2712" y="2773679"/>
                </a:lnTo>
                <a:lnTo>
                  <a:pt x="17404" y="2773679"/>
                </a:lnTo>
                <a:lnTo>
                  <a:pt x="22006" y="2743199"/>
                </a:lnTo>
                <a:close/>
              </a:path>
              <a:path w="6872605" h="3413760">
                <a:moveTo>
                  <a:pt x="6861535" y="2743199"/>
                </a:moveTo>
                <a:lnTo>
                  <a:pt x="6847941" y="2743199"/>
                </a:lnTo>
                <a:lnTo>
                  <a:pt x="6848185" y="2773679"/>
                </a:lnTo>
                <a:lnTo>
                  <a:pt x="6864766" y="2773679"/>
                </a:lnTo>
                <a:lnTo>
                  <a:pt x="6861535" y="2743199"/>
                </a:lnTo>
                <a:close/>
              </a:path>
              <a:path w="6872605" h="3413760">
                <a:moveTo>
                  <a:pt x="6861535" y="2743199"/>
                </a:moveTo>
                <a:lnTo>
                  <a:pt x="6864766" y="2773679"/>
                </a:lnTo>
                <a:lnTo>
                  <a:pt x="6866564" y="2773679"/>
                </a:lnTo>
                <a:lnTo>
                  <a:pt x="6861535" y="2743199"/>
                </a:lnTo>
                <a:close/>
              </a:path>
              <a:path w="6872605" h="3413760">
                <a:moveTo>
                  <a:pt x="6867540" y="2743199"/>
                </a:moveTo>
                <a:lnTo>
                  <a:pt x="6861535" y="2743199"/>
                </a:lnTo>
                <a:lnTo>
                  <a:pt x="6866564" y="2773679"/>
                </a:lnTo>
                <a:lnTo>
                  <a:pt x="6868058" y="2773679"/>
                </a:lnTo>
                <a:lnTo>
                  <a:pt x="6867540" y="2743199"/>
                </a:lnTo>
                <a:close/>
              </a:path>
              <a:path w="6872605" h="3413760">
                <a:moveTo>
                  <a:pt x="24079" y="2712719"/>
                </a:moveTo>
                <a:lnTo>
                  <a:pt x="10728" y="2712719"/>
                </a:lnTo>
                <a:lnTo>
                  <a:pt x="10728" y="2743199"/>
                </a:lnTo>
                <a:lnTo>
                  <a:pt x="23926" y="2743199"/>
                </a:lnTo>
                <a:lnTo>
                  <a:pt x="24079" y="2712719"/>
                </a:lnTo>
                <a:close/>
              </a:path>
              <a:path w="6872605" h="3413760">
                <a:moveTo>
                  <a:pt x="6849709" y="2712719"/>
                </a:moveTo>
                <a:lnTo>
                  <a:pt x="6848642" y="2712719"/>
                </a:lnTo>
                <a:lnTo>
                  <a:pt x="6847971" y="2743199"/>
                </a:lnTo>
                <a:lnTo>
                  <a:pt x="6850867" y="2743199"/>
                </a:lnTo>
                <a:lnTo>
                  <a:pt x="6849709" y="2712719"/>
                </a:lnTo>
                <a:close/>
              </a:path>
              <a:path w="6872605" h="3413760">
                <a:moveTo>
                  <a:pt x="6868545" y="2712719"/>
                </a:moveTo>
                <a:lnTo>
                  <a:pt x="6850867" y="2712719"/>
                </a:lnTo>
                <a:lnTo>
                  <a:pt x="6853031" y="2743199"/>
                </a:lnTo>
                <a:lnTo>
                  <a:pt x="6866198" y="2743199"/>
                </a:lnTo>
                <a:lnTo>
                  <a:pt x="6868545" y="2712719"/>
                </a:lnTo>
                <a:close/>
              </a:path>
              <a:path w="6872605" h="3413760">
                <a:moveTo>
                  <a:pt x="22219" y="2682239"/>
                </a:moveTo>
                <a:lnTo>
                  <a:pt x="3596" y="2682239"/>
                </a:lnTo>
                <a:lnTo>
                  <a:pt x="1402" y="2712719"/>
                </a:lnTo>
                <a:lnTo>
                  <a:pt x="22219" y="2712719"/>
                </a:lnTo>
                <a:lnTo>
                  <a:pt x="22219" y="2682239"/>
                </a:lnTo>
                <a:close/>
              </a:path>
              <a:path w="6872605" h="3413760">
                <a:moveTo>
                  <a:pt x="6854464" y="2682239"/>
                </a:moveTo>
                <a:lnTo>
                  <a:pt x="6847423" y="2682239"/>
                </a:lnTo>
                <a:lnTo>
                  <a:pt x="6850318" y="2712719"/>
                </a:lnTo>
                <a:lnTo>
                  <a:pt x="6855927" y="2712719"/>
                </a:lnTo>
                <a:lnTo>
                  <a:pt x="6854464" y="2682239"/>
                </a:lnTo>
                <a:close/>
              </a:path>
              <a:path w="6872605" h="3413760">
                <a:moveTo>
                  <a:pt x="6862084" y="2682239"/>
                </a:moveTo>
                <a:lnTo>
                  <a:pt x="6857390" y="2682239"/>
                </a:lnTo>
                <a:lnTo>
                  <a:pt x="6855927" y="2712719"/>
                </a:lnTo>
                <a:lnTo>
                  <a:pt x="6870649" y="2712719"/>
                </a:lnTo>
                <a:lnTo>
                  <a:pt x="6862084" y="2682239"/>
                </a:lnTo>
                <a:close/>
              </a:path>
              <a:path w="6872605" h="3413760">
                <a:moveTo>
                  <a:pt x="11338" y="2651759"/>
                </a:moveTo>
                <a:lnTo>
                  <a:pt x="4541" y="2651759"/>
                </a:lnTo>
                <a:lnTo>
                  <a:pt x="2042" y="2682239"/>
                </a:lnTo>
                <a:lnTo>
                  <a:pt x="8260" y="2682239"/>
                </a:lnTo>
                <a:lnTo>
                  <a:pt x="11338" y="2651759"/>
                </a:lnTo>
                <a:close/>
              </a:path>
              <a:path w="6872605" h="3413760">
                <a:moveTo>
                  <a:pt x="16977" y="2651759"/>
                </a:moveTo>
                <a:lnTo>
                  <a:pt x="11338" y="2651759"/>
                </a:lnTo>
                <a:lnTo>
                  <a:pt x="11673" y="2682239"/>
                </a:lnTo>
                <a:lnTo>
                  <a:pt x="17556" y="2682239"/>
                </a:lnTo>
                <a:lnTo>
                  <a:pt x="16977" y="2651759"/>
                </a:lnTo>
                <a:close/>
              </a:path>
              <a:path w="6872605" h="3413760">
                <a:moveTo>
                  <a:pt x="22829" y="2651759"/>
                </a:moveTo>
                <a:lnTo>
                  <a:pt x="21579" y="2651759"/>
                </a:lnTo>
                <a:lnTo>
                  <a:pt x="18196" y="2682239"/>
                </a:lnTo>
                <a:lnTo>
                  <a:pt x="24079" y="2682239"/>
                </a:lnTo>
                <a:lnTo>
                  <a:pt x="22829" y="2651759"/>
                </a:lnTo>
                <a:close/>
              </a:path>
              <a:path w="6872605" h="3413760">
                <a:moveTo>
                  <a:pt x="6870923" y="2651759"/>
                </a:moveTo>
                <a:lnTo>
                  <a:pt x="6851842" y="2651759"/>
                </a:lnTo>
                <a:lnTo>
                  <a:pt x="6853854" y="2682239"/>
                </a:lnTo>
                <a:lnTo>
                  <a:pt x="6870618" y="2682239"/>
                </a:lnTo>
                <a:lnTo>
                  <a:pt x="6870923" y="2651759"/>
                </a:lnTo>
                <a:close/>
              </a:path>
              <a:path w="6872605" h="3413760">
                <a:moveTo>
                  <a:pt x="23469" y="2621279"/>
                </a:moveTo>
                <a:lnTo>
                  <a:pt x="4815" y="2621279"/>
                </a:lnTo>
                <a:lnTo>
                  <a:pt x="3901" y="2651759"/>
                </a:lnTo>
                <a:lnTo>
                  <a:pt x="20055" y="2651759"/>
                </a:lnTo>
                <a:lnTo>
                  <a:pt x="23469" y="2621279"/>
                </a:lnTo>
                <a:close/>
              </a:path>
              <a:path w="6872605" h="3413760">
                <a:moveTo>
                  <a:pt x="6859737" y="2621279"/>
                </a:moveTo>
                <a:lnTo>
                  <a:pt x="6846234" y="2621279"/>
                </a:lnTo>
                <a:lnTo>
                  <a:pt x="6847423" y="2651759"/>
                </a:lnTo>
                <a:lnTo>
                  <a:pt x="6862693" y="2651759"/>
                </a:lnTo>
                <a:lnTo>
                  <a:pt x="6859737" y="2621279"/>
                </a:lnTo>
                <a:close/>
              </a:path>
              <a:path w="6872605" h="3413760">
                <a:moveTo>
                  <a:pt x="16672" y="2590799"/>
                </a:moveTo>
                <a:lnTo>
                  <a:pt x="8869" y="2590799"/>
                </a:lnTo>
                <a:lnTo>
                  <a:pt x="6065" y="2621279"/>
                </a:lnTo>
                <a:lnTo>
                  <a:pt x="16672" y="2621279"/>
                </a:lnTo>
                <a:lnTo>
                  <a:pt x="16672" y="2590799"/>
                </a:lnTo>
                <a:close/>
              </a:path>
              <a:path w="6872605" h="3413760">
                <a:moveTo>
                  <a:pt x="6865894" y="2590799"/>
                </a:moveTo>
                <a:lnTo>
                  <a:pt x="6851233" y="2590799"/>
                </a:lnTo>
                <a:lnTo>
                  <a:pt x="6855378" y="2621279"/>
                </a:lnTo>
                <a:lnTo>
                  <a:pt x="6865711" y="2621279"/>
                </a:lnTo>
                <a:lnTo>
                  <a:pt x="6865894" y="2590799"/>
                </a:lnTo>
                <a:close/>
              </a:path>
              <a:path w="6872605" h="3413760">
                <a:moveTo>
                  <a:pt x="22768" y="2560319"/>
                </a:moveTo>
                <a:lnTo>
                  <a:pt x="8412" y="2560319"/>
                </a:lnTo>
                <a:lnTo>
                  <a:pt x="6918" y="2590799"/>
                </a:lnTo>
                <a:lnTo>
                  <a:pt x="23804" y="2590799"/>
                </a:lnTo>
                <a:lnTo>
                  <a:pt x="22768" y="2560319"/>
                </a:lnTo>
                <a:close/>
              </a:path>
              <a:path w="6872605" h="3413760">
                <a:moveTo>
                  <a:pt x="6848642" y="2560319"/>
                </a:moveTo>
                <a:lnTo>
                  <a:pt x="6846295" y="2560319"/>
                </a:lnTo>
                <a:lnTo>
                  <a:pt x="6848581" y="2590799"/>
                </a:lnTo>
                <a:lnTo>
                  <a:pt x="6853854" y="2590799"/>
                </a:lnTo>
                <a:lnTo>
                  <a:pt x="6853393" y="2584808"/>
                </a:lnTo>
                <a:lnTo>
                  <a:pt x="6848642" y="2560319"/>
                </a:lnTo>
                <a:close/>
              </a:path>
              <a:path w="6872605" h="3413760">
                <a:moveTo>
                  <a:pt x="6864492" y="2560319"/>
                </a:moveTo>
                <a:lnTo>
                  <a:pt x="6851507" y="2560319"/>
                </a:lnTo>
                <a:lnTo>
                  <a:pt x="6853393" y="2584808"/>
                </a:lnTo>
                <a:lnTo>
                  <a:pt x="6854555" y="2590799"/>
                </a:lnTo>
                <a:lnTo>
                  <a:pt x="6866625" y="2590799"/>
                </a:lnTo>
                <a:lnTo>
                  <a:pt x="6864492" y="2560319"/>
                </a:lnTo>
                <a:close/>
              </a:path>
              <a:path w="6872605" h="3413760">
                <a:moveTo>
                  <a:pt x="6867296" y="2529839"/>
                </a:moveTo>
                <a:lnTo>
                  <a:pt x="6847392" y="2529839"/>
                </a:lnTo>
                <a:lnTo>
                  <a:pt x="6848642" y="2560319"/>
                </a:lnTo>
                <a:lnTo>
                  <a:pt x="6853393" y="2584808"/>
                </a:lnTo>
                <a:lnTo>
                  <a:pt x="6851507" y="2560319"/>
                </a:lnTo>
                <a:lnTo>
                  <a:pt x="6866320" y="2560319"/>
                </a:lnTo>
                <a:lnTo>
                  <a:pt x="6867296" y="2529839"/>
                </a:lnTo>
                <a:close/>
              </a:path>
              <a:path w="6872605" h="3413760">
                <a:moveTo>
                  <a:pt x="24414" y="2529839"/>
                </a:moveTo>
                <a:lnTo>
                  <a:pt x="10576" y="2529839"/>
                </a:lnTo>
                <a:lnTo>
                  <a:pt x="10576" y="2560319"/>
                </a:lnTo>
                <a:lnTo>
                  <a:pt x="17922" y="2560319"/>
                </a:lnTo>
                <a:lnTo>
                  <a:pt x="24414" y="2529839"/>
                </a:lnTo>
                <a:close/>
              </a:path>
              <a:path w="6872605" h="3413760">
                <a:moveTo>
                  <a:pt x="22494" y="2499359"/>
                </a:moveTo>
                <a:lnTo>
                  <a:pt x="4511" y="2499359"/>
                </a:lnTo>
                <a:lnTo>
                  <a:pt x="3840" y="2529839"/>
                </a:lnTo>
                <a:lnTo>
                  <a:pt x="18775" y="2529839"/>
                </a:lnTo>
                <a:lnTo>
                  <a:pt x="22494" y="2499359"/>
                </a:lnTo>
                <a:close/>
              </a:path>
              <a:path w="6872605" h="3413760">
                <a:moveTo>
                  <a:pt x="6863852" y="2499359"/>
                </a:moveTo>
                <a:lnTo>
                  <a:pt x="6847697" y="2499359"/>
                </a:lnTo>
                <a:lnTo>
                  <a:pt x="6849130" y="2529839"/>
                </a:lnTo>
                <a:lnTo>
                  <a:pt x="6864156" y="2529839"/>
                </a:lnTo>
                <a:lnTo>
                  <a:pt x="6863852" y="2499359"/>
                </a:lnTo>
                <a:close/>
              </a:path>
              <a:path w="6872605" h="3413760">
                <a:moveTo>
                  <a:pt x="6867850" y="2527319"/>
                </a:moveTo>
                <a:lnTo>
                  <a:pt x="6867875" y="2529839"/>
                </a:lnTo>
                <a:lnTo>
                  <a:pt x="6868210" y="2529839"/>
                </a:lnTo>
                <a:lnTo>
                  <a:pt x="6867850" y="2527319"/>
                </a:lnTo>
                <a:close/>
              </a:path>
              <a:path w="6872605" h="3413760">
                <a:moveTo>
                  <a:pt x="6867570" y="2499359"/>
                </a:moveTo>
                <a:lnTo>
                  <a:pt x="6863852" y="2499359"/>
                </a:lnTo>
                <a:lnTo>
                  <a:pt x="6867850" y="2527319"/>
                </a:lnTo>
                <a:lnTo>
                  <a:pt x="6867570" y="2499359"/>
                </a:lnTo>
                <a:close/>
              </a:path>
              <a:path w="6872605" h="3413760">
                <a:moveTo>
                  <a:pt x="11247" y="2468879"/>
                </a:moveTo>
                <a:lnTo>
                  <a:pt x="3444" y="2468879"/>
                </a:lnTo>
                <a:lnTo>
                  <a:pt x="3657" y="2499359"/>
                </a:lnTo>
                <a:lnTo>
                  <a:pt x="6339" y="2499359"/>
                </a:lnTo>
                <a:lnTo>
                  <a:pt x="11247" y="2468879"/>
                </a:lnTo>
                <a:close/>
              </a:path>
              <a:path w="6872605" h="3413760">
                <a:moveTo>
                  <a:pt x="17586" y="2468879"/>
                </a:moveTo>
                <a:lnTo>
                  <a:pt x="14569" y="2468879"/>
                </a:lnTo>
                <a:lnTo>
                  <a:pt x="10271" y="2499359"/>
                </a:lnTo>
                <a:lnTo>
                  <a:pt x="17739" y="2499359"/>
                </a:lnTo>
                <a:lnTo>
                  <a:pt x="17586" y="2468879"/>
                </a:lnTo>
                <a:close/>
              </a:path>
              <a:path w="6872605" h="3413760">
                <a:moveTo>
                  <a:pt x="21579" y="2468879"/>
                </a:moveTo>
                <a:lnTo>
                  <a:pt x="17739" y="2499359"/>
                </a:lnTo>
                <a:lnTo>
                  <a:pt x="23134" y="2499359"/>
                </a:lnTo>
                <a:lnTo>
                  <a:pt x="21579" y="2468879"/>
                </a:lnTo>
                <a:close/>
              </a:path>
              <a:path w="6872605" h="3413760">
                <a:moveTo>
                  <a:pt x="6868515" y="2468879"/>
                </a:moveTo>
                <a:lnTo>
                  <a:pt x="6848032" y="2468879"/>
                </a:lnTo>
                <a:lnTo>
                  <a:pt x="6848032" y="2499359"/>
                </a:lnTo>
                <a:lnTo>
                  <a:pt x="6868759" y="2499359"/>
                </a:lnTo>
                <a:lnTo>
                  <a:pt x="6868515" y="2468879"/>
                </a:lnTo>
                <a:close/>
              </a:path>
              <a:path w="6872605" h="3413760">
                <a:moveTo>
                  <a:pt x="24414" y="2438399"/>
                </a:moveTo>
                <a:lnTo>
                  <a:pt x="1402" y="2438399"/>
                </a:lnTo>
                <a:lnTo>
                  <a:pt x="2042" y="2468879"/>
                </a:lnTo>
                <a:lnTo>
                  <a:pt x="24109" y="2468879"/>
                </a:lnTo>
                <a:lnTo>
                  <a:pt x="24414" y="2438399"/>
                </a:lnTo>
                <a:close/>
              </a:path>
              <a:path w="6872605" h="3413760">
                <a:moveTo>
                  <a:pt x="6854702" y="2438399"/>
                </a:moveTo>
                <a:lnTo>
                  <a:pt x="6847697" y="2438399"/>
                </a:lnTo>
                <a:lnTo>
                  <a:pt x="6846691" y="2468879"/>
                </a:lnTo>
                <a:lnTo>
                  <a:pt x="6865832" y="2468879"/>
                </a:lnTo>
                <a:lnTo>
                  <a:pt x="6854702" y="2438399"/>
                </a:lnTo>
                <a:close/>
              </a:path>
              <a:path w="6872605" h="3413760">
                <a:moveTo>
                  <a:pt x="4446" y="2431006"/>
                </a:moveTo>
                <a:lnTo>
                  <a:pt x="3078" y="2438399"/>
                </a:lnTo>
                <a:lnTo>
                  <a:pt x="4815" y="2438399"/>
                </a:lnTo>
                <a:lnTo>
                  <a:pt x="4446" y="2431006"/>
                </a:lnTo>
                <a:close/>
              </a:path>
              <a:path w="6872605" h="3413760">
                <a:moveTo>
                  <a:pt x="5570" y="2424932"/>
                </a:moveTo>
                <a:lnTo>
                  <a:pt x="4446" y="2431006"/>
                </a:lnTo>
                <a:lnTo>
                  <a:pt x="4815" y="2438399"/>
                </a:lnTo>
                <a:lnTo>
                  <a:pt x="5570" y="2424932"/>
                </a:lnTo>
                <a:close/>
              </a:path>
              <a:path w="6872605" h="3413760">
                <a:moveTo>
                  <a:pt x="21275" y="2407919"/>
                </a:moveTo>
                <a:lnTo>
                  <a:pt x="8717" y="2407919"/>
                </a:lnTo>
                <a:lnTo>
                  <a:pt x="5570" y="2424932"/>
                </a:lnTo>
                <a:lnTo>
                  <a:pt x="4815" y="2438399"/>
                </a:lnTo>
                <a:lnTo>
                  <a:pt x="16611" y="2438399"/>
                </a:lnTo>
                <a:lnTo>
                  <a:pt x="21275" y="2407919"/>
                </a:lnTo>
                <a:close/>
              </a:path>
              <a:path w="6872605" h="3413760">
                <a:moveTo>
                  <a:pt x="6869368" y="2407919"/>
                </a:moveTo>
                <a:lnTo>
                  <a:pt x="6854525" y="2407919"/>
                </a:lnTo>
                <a:lnTo>
                  <a:pt x="6854708" y="2438399"/>
                </a:lnTo>
                <a:lnTo>
                  <a:pt x="6866686" y="2438399"/>
                </a:lnTo>
                <a:lnTo>
                  <a:pt x="6869368" y="2407919"/>
                </a:lnTo>
                <a:close/>
              </a:path>
              <a:path w="6872605" h="3413760">
                <a:moveTo>
                  <a:pt x="6522" y="2407919"/>
                </a:moveTo>
                <a:lnTo>
                  <a:pt x="3291" y="2407919"/>
                </a:lnTo>
                <a:lnTo>
                  <a:pt x="4446" y="2431006"/>
                </a:lnTo>
                <a:lnTo>
                  <a:pt x="5570" y="2424932"/>
                </a:lnTo>
                <a:lnTo>
                  <a:pt x="6522" y="2407919"/>
                </a:lnTo>
                <a:close/>
              </a:path>
              <a:path w="6872605" h="3413760">
                <a:moveTo>
                  <a:pt x="24414" y="2377439"/>
                </a:moveTo>
                <a:lnTo>
                  <a:pt x="2285" y="2377439"/>
                </a:lnTo>
                <a:lnTo>
                  <a:pt x="2987" y="2407919"/>
                </a:lnTo>
                <a:lnTo>
                  <a:pt x="25206" y="2407919"/>
                </a:lnTo>
                <a:lnTo>
                  <a:pt x="24414" y="2377439"/>
                </a:lnTo>
                <a:close/>
              </a:path>
              <a:path w="6872605" h="3413760">
                <a:moveTo>
                  <a:pt x="6867966" y="2377439"/>
                </a:moveTo>
                <a:lnTo>
                  <a:pt x="6849617" y="2377439"/>
                </a:lnTo>
                <a:lnTo>
                  <a:pt x="6849434" y="2407919"/>
                </a:lnTo>
                <a:lnTo>
                  <a:pt x="6868484" y="2407919"/>
                </a:lnTo>
                <a:lnTo>
                  <a:pt x="6867966" y="2377439"/>
                </a:lnTo>
                <a:close/>
              </a:path>
              <a:path w="6872605" h="3413760">
                <a:moveTo>
                  <a:pt x="25664" y="2316479"/>
                </a:moveTo>
                <a:lnTo>
                  <a:pt x="18257" y="2316479"/>
                </a:lnTo>
                <a:lnTo>
                  <a:pt x="12100" y="2346959"/>
                </a:lnTo>
                <a:lnTo>
                  <a:pt x="2987" y="2346959"/>
                </a:lnTo>
                <a:lnTo>
                  <a:pt x="3291" y="2377439"/>
                </a:lnTo>
                <a:lnTo>
                  <a:pt x="18501" y="2377439"/>
                </a:lnTo>
                <a:lnTo>
                  <a:pt x="24109" y="2346959"/>
                </a:lnTo>
                <a:lnTo>
                  <a:pt x="25664" y="2316479"/>
                </a:lnTo>
                <a:close/>
              </a:path>
              <a:path w="6872605" h="3413760">
                <a:moveTo>
                  <a:pt x="6868545" y="2346959"/>
                </a:moveTo>
                <a:lnTo>
                  <a:pt x="6848337" y="2346959"/>
                </a:lnTo>
                <a:lnTo>
                  <a:pt x="6850044" y="2377439"/>
                </a:lnTo>
                <a:lnTo>
                  <a:pt x="6868667" y="2377439"/>
                </a:lnTo>
                <a:lnTo>
                  <a:pt x="6868545" y="2346959"/>
                </a:lnTo>
                <a:close/>
              </a:path>
              <a:path w="6872605" h="3413760">
                <a:moveTo>
                  <a:pt x="14477" y="2316479"/>
                </a:moveTo>
                <a:lnTo>
                  <a:pt x="4145" y="2316479"/>
                </a:lnTo>
                <a:lnTo>
                  <a:pt x="2346" y="2346959"/>
                </a:lnTo>
                <a:lnTo>
                  <a:pt x="3596" y="2346959"/>
                </a:lnTo>
                <a:lnTo>
                  <a:pt x="14477" y="2316479"/>
                </a:lnTo>
                <a:close/>
              </a:path>
              <a:path w="6872605" h="3413760">
                <a:moveTo>
                  <a:pt x="18257" y="2316479"/>
                </a:moveTo>
                <a:lnTo>
                  <a:pt x="14477" y="2316479"/>
                </a:lnTo>
                <a:lnTo>
                  <a:pt x="3596" y="2346959"/>
                </a:lnTo>
                <a:lnTo>
                  <a:pt x="12100" y="2346959"/>
                </a:lnTo>
                <a:lnTo>
                  <a:pt x="18257" y="2316479"/>
                </a:lnTo>
                <a:close/>
              </a:path>
              <a:path w="6872605" h="3413760">
                <a:moveTo>
                  <a:pt x="6847971" y="2316479"/>
                </a:moveTo>
                <a:lnTo>
                  <a:pt x="6847850" y="2346959"/>
                </a:lnTo>
                <a:lnTo>
                  <a:pt x="6851842" y="2346959"/>
                </a:lnTo>
                <a:lnTo>
                  <a:pt x="6847971" y="2316479"/>
                </a:lnTo>
                <a:close/>
              </a:path>
              <a:path w="6872605" h="3413760">
                <a:moveTo>
                  <a:pt x="6866351" y="2316479"/>
                </a:moveTo>
                <a:lnTo>
                  <a:pt x="6853427" y="2316479"/>
                </a:lnTo>
                <a:lnTo>
                  <a:pt x="6852818" y="2346959"/>
                </a:lnTo>
                <a:lnTo>
                  <a:pt x="6870892" y="2346959"/>
                </a:lnTo>
                <a:lnTo>
                  <a:pt x="6866351" y="2316479"/>
                </a:lnTo>
                <a:close/>
              </a:path>
              <a:path w="6872605" h="3413760">
                <a:moveTo>
                  <a:pt x="24140" y="2285999"/>
                </a:moveTo>
                <a:lnTo>
                  <a:pt x="4419" y="2285999"/>
                </a:lnTo>
                <a:lnTo>
                  <a:pt x="4419" y="2316479"/>
                </a:lnTo>
                <a:lnTo>
                  <a:pt x="22616" y="2316479"/>
                </a:lnTo>
                <a:lnTo>
                  <a:pt x="24140" y="2285999"/>
                </a:lnTo>
                <a:close/>
              </a:path>
              <a:path w="6872605" h="3413760">
                <a:moveTo>
                  <a:pt x="6868820" y="2285999"/>
                </a:moveTo>
                <a:lnTo>
                  <a:pt x="6855439" y="2285999"/>
                </a:lnTo>
                <a:lnTo>
                  <a:pt x="6855439" y="2316479"/>
                </a:lnTo>
                <a:lnTo>
                  <a:pt x="6869125" y="2316479"/>
                </a:lnTo>
                <a:lnTo>
                  <a:pt x="6868820" y="2285999"/>
                </a:lnTo>
                <a:close/>
              </a:path>
              <a:path w="6872605" h="3413760">
                <a:moveTo>
                  <a:pt x="24140" y="2255519"/>
                </a:moveTo>
                <a:lnTo>
                  <a:pt x="1767" y="2255519"/>
                </a:lnTo>
                <a:lnTo>
                  <a:pt x="0" y="2285999"/>
                </a:lnTo>
                <a:lnTo>
                  <a:pt x="19080" y="2285999"/>
                </a:lnTo>
                <a:lnTo>
                  <a:pt x="24140" y="2255519"/>
                </a:lnTo>
                <a:close/>
              </a:path>
              <a:path w="6872605" h="3413760">
                <a:moveTo>
                  <a:pt x="6865741" y="2255519"/>
                </a:moveTo>
                <a:lnTo>
                  <a:pt x="6848002" y="2255519"/>
                </a:lnTo>
                <a:lnTo>
                  <a:pt x="6849648" y="2285999"/>
                </a:lnTo>
                <a:lnTo>
                  <a:pt x="6863852" y="2285999"/>
                </a:lnTo>
                <a:lnTo>
                  <a:pt x="6865741" y="2255519"/>
                </a:lnTo>
                <a:close/>
              </a:path>
              <a:path w="6872605" h="3413760">
                <a:moveTo>
                  <a:pt x="6869125" y="2255519"/>
                </a:moveTo>
                <a:lnTo>
                  <a:pt x="6865741" y="2255519"/>
                </a:lnTo>
                <a:lnTo>
                  <a:pt x="6869826" y="2285999"/>
                </a:lnTo>
                <a:lnTo>
                  <a:pt x="6869125" y="2255519"/>
                </a:lnTo>
                <a:close/>
              </a:path>
              <a:path w="6872605" h="3413760">
                <a:moveTo>
                  <a:pt x="3840" y="2225039"/>
                </a:moveTo>
                <a:lnTo>
                  <a:pt x="883" y="2225039"/>
                </a:lnTo>
                <a:lnTo>
                  <a:pt x="1188" y="2255519"/>
                </a:lnTo>
                <a:lnTo>
                  <a:pt x="3261" y="2255519"/>
                </a:lnTo>
                <a:lnTo>
                  <a:pt x="3840" y="2225039"/>
                </a:lnTo>
                <a:close/>
              </a:path>
              <a:path w="6872605" h="3413760">
                <a:moveTo>
                  <a:pt x="22616" y="2225039"/>
                </a:moveTo>
                <a:lnTo>
                  <a:pt x="9387" y="2225039"/>
                </a:lnTo>
                <a:lnTo>
                  <a:pt x="8564" y="2255519"/>
                </a:lnTo>
                <a:lnTo>
                  <a:pt x="19720" y="2255519"/>
                </a:lnTo>
                <a:lnTo>
                  <a:pt x="22616" y="2225039"/>
                </a:lnTo>
                <a:close/>
              </a:path>
              <a:path w="6872605" h="3413760">
                <a:moveTo>
                  <a:pt x="6860133" y="2225039"/>
                </a:moveTo>
                <a:lnTo>
                  <a:pt x="6848886" y="2225039"/>
                </a:lnTo>
                <a:lnTo>
                  <a:pt x="6848551" y="2255519"/>
                </a:lnTo>
                <a:lnTo>
                  <a:pt x="6860773" y="2255519"/>
                </a:lnTo>
                <a:lnTo>
                  <a:pt x="6860482" y="2229103"/>
                </a:lnTo>
                <a:lnTo>
                  <a:pt x="6860133" y="2225039"/>
                </a:lnTo>
                <a:close/>
              </a:path>
              <a:path w="6872605" h="3413760">
                <a:moveTo>
                  <a:pt x="6863059" y="2225039"/>
                </a:moveTo>
                <a:lnTo>
                  <a:pt x="6860438" y="2225039"/>
                </a:lnTo>
                <a:lnTo>
                  <a:pt x="6860482" y="2229103"/>
                </a:lnTo>
                <a:lnTo>
                  <a:pt x="6862754" y="2255519"/>
                </a:lnTo>
                <a:lnTo>
                  <a:pt x="6863059" y="2225039"/>
                </a:lnTo>
                <a:close/>
              </a:path>
              <a:path w="6872605" h="3413760">
                <a:moveTo>
                  <a:pt x="6867296" y="2225039"/>
                </a:moveTo>
                <a:lnTo>
                  <a:pt x="6865589" y="2225039"/>
                </a:lnTo>
                <a:lnTo>
                  <a:pt x="6863852" y="2255519"/>
                </a:lnTo>
                <a:lnTo>
                  <a:pt x="6868820" y="2255519"/>
                </a:lnTo>
                <a:lnTo>
                  <a:pt x="6867296" y="2225039"/>
                </a:lnTo>
                <a:close/>
              </a:path>
              <a:path w="6872605" h="3413760">
                <a:moveTo>
                  <a:pt x="6860438" y="2225039"/>
                </a:moveTo>
                <a:lnTo>
                  <a:pt x="6860133" y="2225039"/>
                </a:lnTo>
                <a:lnTo>
                  <a:pt x="6860482" y="2229103"/>
                </a:lnTo>
                <a:lnTo>
                  <a:pt x="6860438" y="2225039"/>
                </a:lnTo>
                <a:close/>
              </a:path>
              <a:path w="6872605" h="3413760">
                <a:moveTo>
                  <a:pt x="16184" y="2194559"/>
                </a:moveTo>
                <a:lnTo>
                  <a:pt x="4998" y="2194559"/>
                </a:lnTo>
                <a:lnTo>
                  <a:pt x="4693" y="2225039"/>
                </a:lnTo>
                <a:lnTo>
                  <a:pt x="14721" y="2225039"/>
                </a:lnTo>
                <a:lnTo>
                  <a:pt x="16184" y="2194559"/>
                </a:lnTo>
                <a:close/>
              </a:path>
              <a:path w="6872605" h="3413760">
                <a:moveTo>
                  <a:pt x="6870069" y="2194559"/>
                </a:moveTo>
                <a:lnTo>
                  <a:pt x="6847392" y="2194559"/>
                </a:lnTo>
                <a:lnTo>
                  <a:pt x="6851416" y="2225039"/>
                </a:lnTo>
                <a:lnTo>
                  <a:pt x="6870710" y="2225039"/>
                </a:lnTo>
                <a:lnTo>
                  <a:pt x="6870069" y="2194559"/>
                </a:lnTo>
                <a:close/>
              </a:path>
              <a:path w="6872605" h="3413760">
                <a:moveTo>
                  <a:pt x="24475" y="2164079"/>
                </a:moveTo>
                <a:lnTo>
                  <a:pt x="3566" y="2164079"/>
                </a:lnTo>
                <a:lnTo>
                  <a:pt x="4236" y="2194559"/>
                </a:lnTo>
                <a:lnTo>
                  <a:pt x="24262" y="2194559"/>
                </a:lnTo>
                <a:lnTo>
                  <a:pt x="24475" y="2164079"/>
                </a:lnTo>
                <a:close/>
              </a:path>
              <a:path w="6872605" h="3413760">
                <a:moveTo>
                  <a:pt x="6868424" y="2164079"/>
                </a:moveTo>
                <a:lnTo>
                  <a:pt x="6849678" y="2164079"/>
                </a:lnTo>
                <a:lnTo>
                  <a:pt x="6852696" y="2194559"/>
                </a:lnTo>
                <a:lnTo>
                  <a:pt x="6868667" y="2194559"/>
                </a:lnTo>
                <a:lnTo>
                  <a:pt x="6868424" y="2164079"/>
                </a:lnTo>
                <a:close/>
              </a:path>
              <a:path w="6872605" h="3413760">
                <a:moveTo>
                  <a:pt x="17251" y="2133599"/>
                </a:moveTo>
                <a:lnTo>
                  <a:pt x="7711" y="2133599"/>
                </a:lnTo>
                <a:lnTo>
                  <a:pt x="4876" y="2164079"/>
                </a:lnTo>
                <a:lnTo>
                  <a:pt x="17007" y="2164079"/>
                </a:lnTo>
                <a:lnTo>
                  <a:pt x="17251" y="2133599"/>
                </a:lnTo>
                <a:close/>
              </a:path>
              <a:path w="6872605" h="3413760">
                <a:moveTo>
                  <a:pt x="6868271" y="2133599"/>
                </a:moveTo>
                <a:lnTo>
                  <a:pt x="6847088" y="2133599"/>
                </a:lnTo>
                <a:lnTo>
                  <a:pt x="6847423" y="2164079"/>
                </a:lnTo>
                <a:lnTo>
                  <a:pt x="6867601" y="2164079"/>
                </a:lnTo>
                <a:lnTo>
                  <a:pt x="6868271" y="2133599"/>
                </a:lnTo>
                <a:close/>
              </a:path>
              <a:path w="6872605" h="3413760">
                <a:moveTo>
                  <a:pt x="17404" y="2103119"/>
                </a:moveTo>
                <a:lnTo>
                  <a:pt x="4511" y="2103119"/>
                </a:lnTo>
                <a:lnTo>
                  <a:pt x="3840" y="2133599"/>
                </a:lnTo>
                <a:lnTo>
                  <a:pt x="19415" y="2133599"/>
                </a:lnTo>
                <a:lnTo>
                  <a:pt x="17404" y="2103119"/>
                </a:lnTo>
                <a:close/>
              </a:path>
              <a:path w="6872605" h="3413760">
                <a:moveTo>
                  <a:pt x="6867082" y="2103119"/>
                </a:moveTo>
                <a:lnTo>
                  <a:pt x="6847941" y="2103119"/>
                </a:lnTo>
                <a:lnTo>
                  <a:pt x="6848185" y="2133599"/>
                </a:lnTo>
                <a:lnTo>
                  <a:pt x="6867540" y="2133599"/>
                </a:lnTo>
                <a:lnTo>
                  <a:pt x="6867082" y="2103119"/>
                </a:lnTo>
                <a:close/>
              </a:path>
              <a:path w="6872605" h="3413760">
                <a:moveTo>
                  <a:pt x="23926" y="2072639"/>
                </a:moveTo>
                <a:lnTo>
                  <a:pt x="10728" y="2072639"/>
                </a:lnTo>
                <a:lnTo>
                  <a:pt x="6614" y="2103119"/>
                </a:lnTo>
                <a:lnTo>
                  <a:pt x="23439" y="2103119"/>
                </a:lnTo>
                <a:lnTo>
                  <a:pt x="23926" y="2072639"/>
                </a:lnTo>
                <a:close/>
              </a:path>
              <a:path w="6872605" h="3413760">
                <a:moveTo>
                  <a:pt x="6850867" y="2072639"/>
                </a:moveTo>
                <a:lnTo>
                  <a:pt x="6848642" y="2072639"/>
                </a:lnTo>
                <a:lnTo>
                  <a:pt x="6847971" y="2103119"/>
                </a:lnTo>
                <a:lnTo>
                  <a:pt x="6855165" y="2103119"/>
                </a:lnTo>
                <a:lnTo>
                  <a:pt x="6850867" y="2072639"/>
                </a:lnTo>
                <a:close/>
              </a:path>
              <a:path w="6872605" h="3413760">
                <a:moveTo>
                  <a:pt x="6867265" y="2072639"/>
                </a:moveTo>
                <a:lnTo>
                  <a:pt x="6853031" y="2072639"/>
                </a:lnTo>
                <a:lnTo>
                  <a:pt x="6855165" y="2103119"/>
                </a:lnTo>
                <a:lnTo>
                  <a:pt x="6867875" y="2103119"/>
                </a:lnTo>
                <a:lnTo>
                  <a:pt x="6867265" y="2072639"/>
                </a:lnTo>
                <a:close/>
              </a:path>
              <a:path w="6872605" h="3413760">
                <a:moveTo>
                  <a:pt x="9814" y="2042159"/>
                </a:moveTo>
                <a:lnTo>
                  <a:pt x="3596" y="2042159"/>
                </a:lnTo>
                <a:lnTo>
                  <a:pt x="1402" y="2072639"/>
                </a:lnTo>
                <a:lnTo>
                  <a:pt x="6370" y="2072639"/>
                </a:lnTo>
                <a:lnTo>
                  <a:pt x="9814" y="2042159"/>
                </a:lnTo>
                <a:close/>
              </a:path>
              <a:path w="6872605" h="3413760">
                <a:moveTo>
                  <a:pt x="19141" y="2042159"/>
                </a:moveTo>
                <a:lnTo>
                  <a:pt x="9814" y="2042159"/>
                </a:lnTo>
                <a:lnTo>
                  <a:pt x="8260" y="2072639"/>
                </a:lnTo>
                <a:lnTo>
                  <a:pt x="19751" y="2072639"/>
                </a:lnTo>
                <a:lnTo>
                  <a:pt x="19141" y="2042159"/>
                </a:lnTo>
                <a:close/>
              </a:path>
              <a:path w="6872605" h="3413760">
                <a:moveTo>
                  <a:pt x="25389" y="2042159"/>
                </a:moveTo>
                <a:lnTo>
                  <a:pt x="20391" y="2072639"/>
                </a:lnTo>
                <a:lnTo>
                  <a:pt x="24719" y="2072639"/>
                </a:lnTo>
                <a:lnTo>
                  <a:pt x="25389" y="2042159"/>
                </a:lnTo>
                <a:close/>
              </a:path>
              <a:path w="6872605" h="3413760">
                <a:moveTo>
                  <a:pt x="6864492" y="2042159"/>
                </a:moveTo>
                <a:lnTo>
                  <a:pt x="6849587" y="2042159"/>
                </a:lnTo>
                <a:lnTo>
                  <a:pt x="6847392" y="2072639"/>
                </a:lnTo>
                <a:lnTo>
                  <a:pt x="6866625" y="2072639"/>
                </a:lnTo>
                <a:lnTo>
                  <a:pt x="6864492" y="2042159"/>
                </a:lnTo>
                <a:close/>
              </a:path>
              <a:path w="6872605" h="3413760">
                <a:moveTo>
                  <a:pt x="8260" y="2011679"/>
                </a:moveTo>
                <a:lnTo>
                  <a:pt x="4541" y="2011679"/>
                </a:lnTo>
                <a:lnTo>
                  <a:pt x="2042" y="2042159"/>
                </a:lnTo>
                <a:lnTo>
                  <a:pt x="6522" y="2042159"/>
                </a:lnTo>
                <a:lnTo>
                  <a:pt x="8260" y="2011679"/>
                </a:lnTo>
                <a:close/>
              </a:path>
              <a:path w="6872605" h="3413760">
                <a:moveTo>
                  <a:pt x="24079" y="2011679"/>
                </a:moveTo>
                <a:lnTo>
                  <a:pt x="11338" y="2011679"/>
                </a:lnTo>
                <a:lnTo>
                  <a:pt x="11673" y="2042159"/>
                </a:lnTo>
                <a:lnTo>
                  <a:pt x="24079" y="2042159"/>
                </a:lnTo>
                <a:lnTo>
                  <a:pt x="24079" y="2011679"/>
                </a:lnTo>
                <a:close/>
              </a:path>
              <a:path w="6872605" h="3413760">
                <a:moveTo>
                  <a:pt x="6867296" y="2011679"/>
                </a:moveTo>
                <a:lnTo>
                  <a:pt x="6848002" y="2011679"/>
                </a:lnTo>
                <a:lnTo>
                  <a:pt x="6847392" y="2042159"/>
                </a:lnTo>
                <a:lnTo>
                  <a:pt x="6866320" y="2042159"/>
                </a:lnTo>
                <a:lnTo>
                  <a:pt x="6867296" y="2011679"/>
                </a:lnTo>
                <a:close/>
              </a:path>
              <a:path w="6872605" h="3413760">
                <a:moveTo>
                  <a:pt x="20055" y="1981199"/>
                </a:moveTo>
                <a:lnTo>
                  <a:pt x="5120" y="1981199"/>
                </a:lnTo>
                <a:lnTo>
                  <a:pt x="5486" y="2011679"/>
                </a:lnTo>
                <a:lnTo>
                  <a:pt x="17891" y="2011679"/>
                </a:lnTo>
                <a:lnTo>
                  <a:pt x="20055" y="1981199"/>
                </a:lnTo>
                <a:close/>
              </a:path>
              <a:path w="6872605" h="3413760">
                <a:moveTo>
                  <a:pt x="6867570" y="1981199"/>
                </a:moveTo>
                <a:lnTo>
                  <a:pt x="6847697" y="1981199"/>
                </a:lnTo>
                <a:lnTo>
                  <a:pt x="6849130" y="2011679"/>
                </a:lnTo>
                <a:lnTo>
                  <a:pt x="6867875" y="2011679"/>
                </a:lnTo>
                <a:lnTo>
                  <a:pt x="6867570" y="1981199"/>
                </a:lnTo>
                <a:close/>
              </a:path>
              <a:path w="6872605" h="3413760">
                <a:moveTo>
                  <a:pt x="16672" y="1950719"/>
                </a:moveTo>
                <a:lnTo>
                  <a:pt x="4236" y="1950719"/>
                </a:lnTo>
                <a:lnTo>
                  <a:pt x="2346" y="1981199"/>
                </a:lnTo>
                <a:lnTo>
                  <a:pt x="16672" y="1981199"/>
                </a:lnTo>
                <a:lnTo>
                  <a:pt x="16672" y="1950719"/>
                </a:lnTo>
                <a:close/>
              </a:path>
              <a:path w="6872605" h="3413760">
                <a:moveTo>
                  <a:pt x="23469" y="1950719"/>
                </a:moveTo>
                <a:lnTo>
                  <a:pt x="16672" y="1981199"/>
                </a:lnTo>
                <a:lnTo>
                  <a:pt x="24719" y="1981199"/>
                </a:lnTo>
                <a:lnTo>
                  <a:pt x="23469" y="1950719"/>
                </a:lnTo>
                <a:close/>
              </a:path>
              <a:path w="6872605" h="3413760">
                <a:moveTo>
                  <a:pt x="6868515" y="1950719"/>
                </a:moveTo>
                <a:lnTo>
                  <a:pt x="6855500" y="1950719"/>
                </a:lnTo>
                <a:lnTo>
                  <a:pt x="6850837" y="1981199"/>
                </a:lnTo>
                <a:lnTo>
                  <a:pt x="6868759" y="1981199"/>
                </a:lnTo>
                <a:lnTo>
                  <a:pt x="6868515" y="1950719"/>
                </a:lnTo>
                <a:close/>
              </a:path>
              <a:path w="6872605" h="3413760">
                <a:moveTo>
                  <a:pt x="23804" y="1920239"/>
                </a:moveTo>
                <a:lnTo>
                  <a:pt x="5913" y="1920239"/>
                </a:lnTo>
                <a:lnTo>
                  <a:pt x="3566" y="1950719"/>
                </a:lnTo>
                <a:lnTo>
                  <a:pt x="23926" y="1950719"/>
                </a:lnTo>
                <a:lnTo>
                  <a:pt x="23804" y="1920239"/>
                </a:lnTo>
                <a:close/>
              </a:path>
              <a:path w="6872605" h="3413760">
                <a:moveTo>
                  <a:pt x="6856536" y="1920239"/>
                </a:moveTo>
                <a:lnTo>
                  <a:pt x="6847697" y="1920239"/>
                </a:lnTo>
                <a:lnTo>
                  <a:pt x="6847392" y="1950719"/>
                </a:lnTo>
                <a:lnTo>
                  <a:pt x="6868012" y="1950719"/>
                </a:lnTo>
                <a:lnTo>
                  <a:pt x="6856536" y="1920239"/>
                </a:lnTo>
                <a:close/>
              </a:path>
              <a:path w="6872605" h="3413760">
                <a:moveTo>
                  <a:pt x="17739" y="1889759"/>
                </a:moveTo>
                <a:lnTo>
                  <a:pt x="3566" y="1889759"/>
                </a:lnTo>
                <a:lnTo>
                  <a:pt x="4541" y="1920239"/>
                </a:lnTo>
                <a:lnTo>
                  <a:pt x="17586" y="1920239"/>
                </a:lnTo>
                <a:lnTo>
                  <a:pt x="17739" y="1889759"/>
                </a:lnTo>
                <a:close/>
              </a:path>
              <a:path w="6872605" h="3413760">
                <a:moveTo>
                  <a:pt x="22097" y="1889759"/>
                </a:moveTo>
                <a:lnTo>
                  <a:pt x="20086" y="1920239"/>
                </a:lnTo>
                <a:lnTo>
                  <a:pt x="22433" y="1920239"/>
                </a:lnTo>
                <a:lnTo>
                  <a:pt x="22097" y="1889759"/>
                </a:lnTo>
                <a:close/>
              </a:path>
              <a:path w="6872605" h="3413760">
                <a:moveTo>
                  <a:pt x="6869368" y="1889759"/>
                </a:moveTo>
                <a:lnTo>
                  <a:pt x="6848977" y="1889759"/>
                </a:lnTo>
                <a:lnTo>
                  <a:pt x="6850532" y="1920239"/>
                </a:lnTo>
                <a:lnTo>
                  <a:pt x="6866686" y="1920239"/>
                </a:lnTo>
                <a:lnTo>
                  <a:pt x="6869368" y="1889759"/>
                </a:lnTo>
                <a:close/>
              </a:path>
              <a:path w="6872605" h="3413760">
                <a:moveTo>
                  <a:pt x="9387" y="1859279"/>
                </a:moveTo>
                <a:lnTo>
                  <a:pt x="4541" y="1859279"/>
                </a:lnTo>
                <a:lnTo>
                  <a:pt x="5212" y="1889759"/>
                </a:lnTo>
                <a:lnTo>
                  <a:pt x="9382" y="1860392"/>
                </a:lnTo>
                <a:lnTo>
                  <a:pt x="9387" y="1859279"/>
                </a:lnTo>
                <a:close/>
              </a:path>
              <a:path w="6872605" h="3413760">
                <a:moveTo>
                  <a:pt x="18775" y="1859279"/>
                </a:moveTo>
                <a:lnTo>
                  <a:pt x="9540" y="1859279"/>
                </a:lnTo>
                <a:lnTo>
                  <a:pt x="9382" y="1860392"/>
                </a:lnTo>
                <a:lnTo>
                  <a:pt x="9235" y="1889759"/>
                </a:lnTo>
                <a:lnTo>
                  <a:pt x="18592" y="1889759"/>
                </a:lnTo>
                <a:lnTo>
                  <a:pt x="18775" y="1859279"/>
                </a:lnTo>
                <a:close/>
              </a:path>
              <a:path w="6872605" h="3413760">
                <a:moveTo>
                  <a:pt x="6867966" y="1859279"/>
                </a:moveTo>
                <a:lnTo>
                  <a:pt x="6849617" y="1859279"/>
                </a:lnTo>
                <a:lnTo>
                  <a:pt x="6849434" y="1889759"/>
                </a:lnTo>
                <a:lnTo>
                  <a:pt x="6868484" y="1889759"/>
                </a:lnTo>
                <a:lnTo>
                  <a:pt x="6867966" y="1859279"/>
                </a:lnTo>
                <a:close/>
              </a:path>
              <a:path w="6872605" h="3413760">
                <a:moveTo>
                  <a:pt x="9540" y="1859279"/>
                </a:moveTo>
                <a:lnTo>
                  <a:pt x="9387" y="1859279"/>
                </a:lnTo>
                <a:lnTo>
                  <a:pt x="9382" y="1860392"/>
                </a:lnTo>
                <a:lnTo>
                  <a:pt x="9540" y="1859279"/>
                </a:lnTo>
                <a:close/>
              </a:path>
              <a:path w="6872605" h="3413760">
                <a:moveTo>
                  <a:pt x="10271" y="1828799"/>
                </a:moveTo>
                <a:lnTo>
                  <a:pt x="3657" y="1828799"/>
                </a:lnTo>
                <a:lnTo>
                  <a:pt x="5029" y="1859279"/>
                </a:lnTo>
                <a:lnTo>
                  <a:pt x="6339" y="1859279"/>
                </a:lnTo>
                <a:lnTo>
                  <a:pt x="10117" y="1835816"/>
                </a:lnTo>
                <a:lnTo>
                  <a:pt x="10271" y="1828799"/>
                </a:lnTo>
                <a:close/>
              </a:path>
              <a:path w="6872605" h="3413760">
                <a:moveTo>
                  <a:pt x="21579" y="1828799"/>
                </a:moveTo>
                <a:lnTo>
                  <a:pt x="11247" y="1828799"/>
                </a:lnTo>
                <a:lnTo>
                  <a:pt x="10117" y="1835816"/>
                </a:lnTo>
                <a:lnTo>
                  <a:pt x="9601" y="1859279"/>
                </a:lnTo>
                <a:lnTo>
                  <a:pt x="24688" y="1859279"/>
                </a:lnTo>
                <a:lnTo>
                  <a:pt x="21579" y="1828799"/>
                </a:lnTo>
                <a:close/>
              </a:path>
              <a:path w="6872605" h="3413760">
                <a:moveTo>
                  <a:pt x="6868545" y="1828799"/>
                </a:moveTo>
                <a:lnTo>
                  <a:pt x="6847697" y="1828799"/>
                </a:lnTo>
                <a:lnTo>
                  <a:pt x="6848063" y="1859279"/>
                </a:lnTo>
                <a:lnTo>
                  <a:pt x="6868667" y="1859279"/>
                </a:lnTo>
                <a:lnTo>
                  <a:pt x="6868545" y="1828799"/>
                </a:lnTo>
                <a:close/>
              </a:path>
              <a:path w="6872605" h="3413760">
                <a:moveTo>
                  <a:pt x="11247" y="1828799"/>
                </a:moveTo>
                <a:lnTo>
                  <a:pt x="10271" y="1828799"/>
                </a:lnTo>
                <a:lnTo>
                  <a:pt x="10117" y="1835816"/>
                </a:lnTo>
                <a:lnTo>
                  <a:pt x="11247" y="1828799"/>
                </a:lnTo>
                <a:close/>
              </a:path>
              <a:path w="6872605" h="3413760">
                <a:moveTo>
                  <a:pt x="21275" y="1798319"/>
                </a:moveTo>
                <a:lnTo>
                  <a:pt x="2651" y="1798319"/>
                </a:lnTo>
                <a:lnTo>
                  <a:pt x="457" y="1828799"/>
                </a:lnTo>
                <a:lnTo>
                  <a:pt x="13197" y="1828799"/>
                </a:lnTo>
                <a:lnTo>
                  <a:pt x="21275" y="1798319"/>
                </a:lnTo>
                <a:close/>
              </a:path>
              <a:path w="6872605" h="3413760">
                <a:moveTo>
                  <a:pt x="23286" y="1798319"/>
                </a:moveTo>
                <a:lnTo>
                  <a:pt x="21275" y="1798319"/>
                </a:lnTo>
                <a:lnTo>
                  <a:pt x="13197" y="1828799"/>
                </a:lnTo>
                <a:lnTo>
                  <a:pt x="24109" y="1828799"/>
                </a:lnTo>
                <a:lnTo>
                  <a:pt x="24311" y="1808572"/>
                </a:lnTo>
                <a:lnTo>
                  <a:pt x="23286" y="1798319"/>
                </a:lnTo>
                <a:close/>
              </a:path>
              <a:path w="6872605" h="3413760">
                <a:moveTo>
                  <a:pt x="24311" y="1808572"/>
                </a:moveTo>
                <a:lnTo>
                  <a:pt x="24109" y="1828799"/>
                </a:lnTo>
                <a:lnTo>
                  <a:pt x="26334" y="1828799"/>
                </a:lnTo>
                <a:lnTo>
                  <a:pt x="24311" y="1808572"/>
                </a:lnTo>
                <a:close/>
              </a:path>
              <a:path w="6872605" h="3413760">
                <a:moveTo>
                  <a:pt x="6866351" y="1798319"/>
                </a:moveTo>
                <a:lnTo>
                  <a:pt x="6849343" y="1798319"/>
                </a:lnTo>
                <a:lnTo>
                  <a:pt x="6850318" y="1828799"/>
                </a:lnTo>
                <a:lnTo>
                  <a:pt x="6870892" y="1828799"/>
                </a:lnTo>
                <a:lnTo>
                  <a:pt x="6866351" y="1798319"/>
                </a:lnTo>
                <a:close/>
              </a:path>
              <a:path w="6872605" h="3413760">
                <a:moveTo>
                  <a:pt x="24414" y="1798319"/>
                </a:moveTo>
                <a:lnTo>
                  <a:pt x="23286" y="1798319"/>
                </a:lnTo>
                <a:lnTo>
                  <a:pt x="24311" y="1808572"/>
                </a:lnTo>
                <a:lnTo>
                  <a:pt x="24414" y="1798319"/>
                </a:lnTo>
                <a:close/>
              </a:path>
              <a:path w="6872605" h="3413760">
                <a:moveTo>
                  <a:pt x="4446" y="1790926"/>
                </a:moveTo>
                <a:lnTo>
                  <a:pt x="3078" y="1798319"/>
                </a:lnTo>
                <a:lnTo>
                  <a:pt x="4815" y="1798319"/>
                </a:lnTo>
                <a:lnTo>
                  <a:pt x="4446" y="1790926"/>
                </a:lnTo>
                <a:close/>
              </a:path>
              <a:path w="6872605" h="3413760">
                <a:moveTo>
                  <a:pt x="5570" y="1784852"/>
                </a:moveTo>
                <a:lnTo>
                  <a:pt x="4446" y="1790926"/>
                </a:lnTo>
                <a:lnTo>
                  <a:pt x="4815" y="1798319"/>
                </a:lnTo>
                <a:lnTo>
                  <a:pt x="5570" y="1784852"/>
                </a:lnTo>
                <a:close/>
              </a:path>
              <a:path w="6872605" h="3413760">
                <a:moveTo>
                  <a:pt x="21275" y="1767839"/>
                </a:moveTo>
                <a:lnTo>
                  <a:pt x="8717" y="1767839"/>
                </a:lnTo>
                <a:lnTo>
                  <a:pt x="5570" y="1784852"/>
                </a:lnTo>
                <a:lnTo>
                  <a:pt x="4815" y="1798319"/>
                </a:lnTo>
                <a:lnTo>
                  <a:pt x="16611" y="1798319"/>
                </a:lnTo>
                <a:lnTo>
                  <a:pt x="21275" y="1767839"/>
                </a:lnTo>
                <a:close/>
              </a:path>
              <a:path w="6872605" h="3413760">
                <a:moveTo>
                  <a:pt x="6868820" y="1767839"/>
                </a:moveTo>
                <a:lnTo>
                  <a:pt x="6855439" y="1767839"/>
                </a:lnTo>
                <a:lnTo>
                  <a:pt x="6855439" y="1798319"/>
                </a:lnTo>
                <a:lnTo>
                  <a:pt x="6869125" y="1798319"/>
                </a:lnTo>
                <a:lnTo>
                  <a:pt x="6868820" y="1767839"/>
                </a:lnTo>
                <a:close/>
              </a:path>
              <a:path w="6872605" h="3413760">
                <a:moveTo>
                  <a:pt x="6522" y="1767839"/>
                </a:moveTo>
                <a:lnTo>
                  <a:pt x="3291" y="1767839"/>
                </a:lnTo>
                <a:lnTo>
                  <a:pt x="4446" y="1790926"/>
                </a:lnTo>
                <a:lnTo>
                  <a:pt x="5570" y="1784852"/>
                </a:lnTo>
                <a:lnTo>
                  <a:pt x="6522" y="1767839"/>
                </a:lnTo>
                <a:close/>
              </a:path>
              <a:path w="6872605" h="3413760">
                <a:moveTo>
                  <a:pt x="7955" y="1737359"/>
                </a:moveTo>
                <a:lnTo>
                  <a:pt x="2987" y="1737359"/>
                </a:lnTo>
                <a:lnTo>
                  <a:pt x="3627" y="1767839"/>
                </a:lnTo>
                <a:lnTo>
                  <a:pt x="7955" y="1737359"/>
                </a:lnTo>
                <a:close/>
              </a:path>
              <a:path w="6872605" h="3413760">
                <a:moveTo>
                  <a:pt x="24810" y="1737359"/>
                </a:moveTo>
                <a:lnTo>
                  <a:pt x="7955" y="1737359"/>
                </a:lnTo>
                <a:lnTo>
                  <a:pt x="8260" y="1767839"/>
                </a:lnTo>
                <a:lnTo>
                  <a:pt x="25206" y="1767839"/>
                </a:lnTo>
                <a:lnTo>
                  <a:pt x="24810" y="1737359"/>
                </a:lnTo>
                <a:close/>
              </a:path>
              <a:path w="6872605" h="3413760">
                <a:moveTo>
                  <a:pt x="6865741" y="1737359"/>
                </a:moveTo>
                <a:lnTo>
                  <a:pt x="6852056" y="1737359"/>
                </a:lnTo>
                <a:lnTo>
                  <a:pt x="6848642" y="1767839"/>
                </a:lnTo>
                <a:lnTo>
                  <a:pt x="6864796" y="1767839"/>
                </a:lnTo>
                <a:lnTo>
                  <a:pt x="6865741" y="1737359"/>
                </a:lnTo>
                <a:close/>
              </a:path>
              <a:path w="6872605" h="3413760">
                <a:moveTo>
                  <a:pt x="6869125" y="1737359"/>
                </a:moveTo>
                <a:lnTo>
                  <a:pt x="6865741" y="1737359"/>
                </a:lnTo>
                <a:lnTo>
                  <a:pt x="6869826" y="1767839"/>
                </a:lnTo>
                <a:lnTo>
                  <a:pt x="6869125" y="1737359"/>
                </a:lnTo>
                <a:close/>
              </a:path>
              <a:path w="6872605" h="3413760">
                <a:moveTo>
                  <a:pt x="25664" y="1676399"/>
                </a:moveTo>
                <a:lnTo>
                  <a:pt x="8564" y="1676399"/>
                </a:lnTo>
                <a:lnTo>
                  <a:pt x="4471" y="1704628"/>
                </a:lnTo>
                <a:lnTo>
                  <a:pt x="4541" y="1706879"/>
                </a:lnTo>
                <a:lnTo>
                  <a:pt x="7619" y="1706879"/>
                </a:lnTo>
                <a:lnTo>
                  <a:pt x="7619" y="1737359"/>
                </a:lnTo>
                <a:lnTo>
                  <a:pt x="18501" y="1737359"/>
                </a:lnTo>
                <a:lnTo>
                  <a:pt x="24109" y="1706879"/>
                </a:lnTo>
                <a:lnTo>
                  <a:pt x="25664" y="1676399"/>
                </a:lnTo>
                <a:close/>
              </a:path>
              <a:path w="6872605" h="3413760">
                <a:moveTo>
                  <a:pt x="6853915" y="1706879"/>
                </a:moveTo>
                <a:lnTo>
                  <a:pt x="6849282" y="1706879"/>
                </a:lnTo>
                <a:lnTo>
                  <a:pt x="6849861" y="1737359"/>
                </a:lnTo>
                <a:lnTo>
                  <a:pt x="6850532" y="1737359"/>
                </a:lnTo>
                <a:lnTo>
                  <a:pt x="6853915" y="1706879"/>
                </a:lnTo>
                <a:close/>
              </a:path>
              <a:path w="6872605" h="3413760">
                <a:moveTo>
                  <a:pt x="6860133" y="1706879"/>
                </a:moveTo>
                <a:lnTo>
                  <a:pt x="6853915" y="1706879"/>
                </a:lnTo>
                <a:lnTo>
                  <a:pt x="6854555" y="1737359"/>
                </a:lnTo>
                <a:lnTo>
                  <a:pt x="6860438" y="1737359"/>
                </a:lnTo>
                <a:lnTo>
                  <a:pt x="6860133" y="1706879"/>
                </a:lnTo>
                <a:close/>
              </a:path>
              <a:path w="6872605" h="3413760">
                <a:moveTo>
                  <a:pt x="6863059" y="1706879"/>
                </a:moveTo>
                <a:lnTo>
                  <a:pt x="6860133" y="1706879"/>
                </a:lnTo>
                <a:lnTo>
                  <a:pt x="6862754" y="1737359"/>
                </a:lnTo>
                <a:lnTo>
                  <a:pt x="6863059" y="1706879"/>
                </a:lnTo>
                <a:close/>
              </a:path>
              <a:path w="6872605" h="3413760">
                <a:moveTo>
                  <a:pt x="6867296" y="1706879"/>
                </a:moveTo>
                <a:lnTo>
                  <a:pt x="6865589" y="1706879"/>
                </a:lnTo>
                <a:lnTo>
                  <a:pt x="6863852" y="1737359"/>
                </a:lnTo>
                <a:lnTo>
                  <a:pt x="6868820" y="1737359"/>
                </a:lnTo>
                <a:lnTo>
                  <a:pt x="6867296" y="1706879"/>
                </a:lnTo>
                <a:close/>
              </a:path>
              <a:path w="6872605" h="3413760">
                <a:moveTo>
                  <a:pt x="3596" y="1676399"/>
                </a:moveTo>
                <a:lnTo>
                  <a:pt x="3261" y="1676399"/>
                </a:lnTo>
                <a:lnTo>
                  <a:pt x="4145" y="1706879"/>
                </a:lnTo>
                <a:lnTo>
                  <a:pt x="4471" y="1704628"/>
                </a:lnTo>
                <a:lnTo>
                  <a:pt x="3596" y="1676399"/>
                </a:lnTo>
                <a:close/>
              </a:path>
              <a:path w="6872605" h="3413760">
                <a:moveTo>
                  <a:pt x="6870069" y="1676399"/>
                </a:moveTo>
                <a:lnTo>
                  <a:pt x="6849861" y="1676399"/>
                </a:lnTo>
                <a:lnTo>
                  <a:pt x="6849861" y="1706879"/>
                </a:lnTo>
                <a:lnTo>
                  <a:pt x="6870710" y="1706879"/>
                </a:lnTo>
                <a:lnTo>
                  <a:pt x="6870069" y="1676399"/>
                </a:lnTo>
                <a:close/>
              </a:path>
              <a:path w="6872605" h="3413760">
                <a:moveTo>
                  <a:pt x="8564" y="1676399"/>
                </a:moveTo>
                <a:lnTo>
                  <a:pt x="3596" y="1676399"/>
                </a:lnTo>
                <a:lnTo>
                  <a:pt x="4471" y="1704628"/>
                </a:lnTo>
                <a:lnTo>
                  <a:pt x="8564" y="1676399"/>
                </a:lnTo>
                <a:close/>
              </a:path>
              <a:path w="6872605" h="3413760">
                <a:moveTo>
                  <a:pt x="22616" y="1645919"/>
                </a:moveTo>
                <a:lnTo>
                  <a:pt x="3535" y="1645919"/>
                </a:lnTo>
                <a:lnTo>
                  <a:pt x="2682" y="1676399"/>
                </a:lnTo>
                <a:lnTo>
                  <a:pt x="21762" y="1676399"/>
                </a:lnTo>
                <a:lnTo>
                  <a:pt x="22616" y="1645919"/>
                </a:lnTo>
                <a:close/>
              </a:path>
              <a:path w="6872605" h="3413760">
                <a:moveTo>
                  <a:pt x="6868424" y="1645919"/>
                </a:moveTo>
                <a:lnTo>
                  <a:pt x="6848032" y="1645919"/>
                </a:lnTo>
                <a:lnTo>
                  <a:pt x="6847850" y="1676399"/>
                </a:lnTo>
                <a:lnTo>
                  <a:pt x="6868667" y="1676399"/>
                </a:lnTo>
                <a:lnTo>
                  <a:pt x="6868424" y="1645919"/>
                </a:lnTo>
                <a:close/>
              </a:path>
              <a:path w="6872605" h="3413760">
                <a:moveTo>
                  <a:pt x="21671" y="1615439"/>
                </a:moveTo>
                <a:lnTo>
                  <a:pt x="0" y="1615439"/>
                </a:lnTo>
                <a:lnTo>
                  <a:pt x="2956" y="1645919"/>
                </a:lnTo>
                <a:lnTo>
                  <a:pt x="23012" y="1645919"/>
                </a:lnTo>
                <a:lnTo>
                  <a:pt x="21671" y="1615439"/>
                </a:lnTo>
                <a:close/>
              </a:path>
              <a:path w="6872605" h="3413760">
                <a:moveTo>
                  <a:pt x="6868271" y="1615439"/>
                </a:moveTo>
                <a:lnTo>
                  <a:pt x="6850105" y="1615439"/>
                </a:lnTo>
                <a:lnTo>
                  <a:pt x="6847088" y="1645919"/>
                </a:lnTo>
                <a:lnTo>
                  <a:pt x="6867601" y="1645919"/>
                </a:lnTo>
                <a:lnTo>
                  <a:pt x="6868271" y="1615439"/>
                </a:lnTo>
                <a:close/>
              </a:path>
              <a:path w="6872605" h="3413760">
                <a:moveTo>
                  <a:pt x="22616" y="1584959"/>
                </a:moveTo>
                <a:lnTo>
                  <a:pt x="7071" y="1584959"/>
                </a:lnTo>
                <a:lnTo>
                  <a:pt x="5303" y="1615439"/>
                </a:lnTo>
                <a:lnTo>
                  <a:pt x="19720" y="1615439"/>
                </a:lnTo>
                <a:lnTo>
                  <a:pt x="22616" y="1584959"/>
                </a:lnTo>
                <a:close/>
              </a:path>
              <a:path w="6872605" h="3413760">
                <a:moveTo>
                  <a:pt x="6867082" y="1584959"/>
                </a:moveTo>
                <a:lnTo>
                  <a:pt x="6847636" y="1584959"/>
                </a:lnTo>
                <a:lnTo>
                  <a:pt x="6847941" y="1615439"/>
                </a:lnTo>
                <a:lnTo>
                  <a:pt x="6867540" y="1615439"/>
                </a:lnTo>
                <a:lnTo>
                  <a:pt x="6867082" y="1584959"/>
                </a:lnTo>
                <a:close/>
              </a:path>
              <a:path w="6872605" h="3413760">
                <a:moveTo>
                  <a:pt x="16367" y="1554479"/>
                </a:moveTo>
                <a:lnTo>
                  <a:pt x="1463" y="1554479"/>
                </a:lnTo>
                <a:lnTo>
                  <a:pt x="1463" y="1584959"/>
                </a:lnTo>
                <a:lnTo>
                  <a:pt x="18013" y="1584959"/>
                </a:lnTo>
                <a:lnTo>
                  <a:pt x="16367" y="1554479"/>
                </a:lnTo>
                <a:close/>
              </a:path>
              <a:path w="6872605" h="3413760">
                <a:moveTo>
                  <a:pt x="6863699" y="1554479"/>
                </a:moveTo>
                <a:lnTo>
                  <a:pt x="6850867" y="1554479"/>
                </a:lnTo>
                <a:lnTo>
                  <a:pt x="6853031" y="1584959"/>
                </a:lnTo>
                <a:lnTo>
                  <a:pt x="6862175" y="1584959"/>
                </a:lnTo>
                <a:lnTo>
                  <a:pt x="6863699" y="1554479"/>
                </a:lnTo>
                <a:close/>
              </a:path>
              <a:path w="6872605" h="3413760">
                <a:moveTo>
                  <a:pt x="6867265" y="1554479"/>
                </a:moveTo>
                <a:lnTo>
                  <a:pt x="6862175" y="1584959"/>
                </a:lnTo>
                <a:lnTo>
                  <a:pt x="6867875" y="1584959"/>
                </a:lnTo>
                <a:lnTo>
                  <a:pt x="6867265" y="1554479"/>
                </a:lnTo>
                <a:close/>
              </a:path>
              <a:path w="6872605" h="3413760">
                <a:moveTo>
                  <a:pt x="9936" y="1523999"/>
                </a:moveTo>
                <a:lnTo>
                  <a:pt x="4236" y="1523999"/>
                </a:lnTo>
                <a:lnTo>
                  <a:pt x="4846" y="1554479"/>
                </a:lnTo>
                <a:lnTo>
                  <a:pt x="9936" y="1523999"/>
                </a:lnTo>
                <a:close/>
              </a:path>
              <a:path w="6872605" h="3413760">
                <a:moveTo>
                  <a:pt x="24262" y="1523999"/>
                </a:moveTo>
                <a:lnTo>
                  <a:pt x="9936" y="1523999"/>
                </a:lnTo>
                <a:lnTo>
                  <a:pt x="8412" y="1554479"/>
                </a:lnTo>
                <a:lnTo>
                  <a:pt x="24140" y="1554479"/>
                </a:lnTo>
                <a:lnTo>
                  <a:pt x="24262" y="1523999"/>
                </a:lnTo>
                <a:close/>
              </a:path>
              <a:path w="6872605" h="3413760">
                <a:moveTo>
                  <a:pt x="6867296" y="1493519"/>
                </a:moveTo>
                <a:lnTo>
                  <a:pt x="6853610" y="1493519"/>
                </a:lnTo>
                <a:lnTo>
                  <a:pt x="6848002" y="1523999"/>
                </a:lnTo>
                <a:lnTo>
                  <a:pt x="6846447" y="1554479"/>
                </a:lnTo>
                <a:lnTo>
                  <a:pt x="6866625" y="1554479"/>
                </a:lnTo>
                <a:lnTo>
                  <a:pt x="6864492" y="1523999"/>
                </a:lnTo>
                <a:lnTo>
                  <a:pt x="6866320" y="1523999"/>
                </a:lnTo>
                <a:lnTo>
                  <a:pt x="6867296" y="1493519"/>
                </a:lnTo>
                <a:close/>
              </a:path>
              <a:path w="6872605" h="3413760">
                <a:moveTo>
                  <a:pt x="22067" y="1493519"/>
                </a:moveTo>
                <a:lnTo>
                  <a:pt x="4541" y="1493519"/>
                </a:lnTo>
                <a:lnTo>
                  <a:pt x="5029" y="1523999"/>
                </a:lnTo>
                <a:lnTo>
                  <a:pt x="23743" y="1523999"/>
                </a:lnTo>
                <a:lnTo>
                  <a:pt x="22067" y="1493519"/>
                </a:lnTo>
                <a:close/>
              </a:path>
              <a:path w="6872605" h="3413760">
                <a:moveTo>
                  <a:pt x="22677" y="1463039"/>
                </a:moveTo>
                <a:lnTo>
                  <a:pt x="4511" y="1463039"/>
                </a:lnTo>
                <a:lnTo>
                  <a:pt x="3840" y="1493519"/>
                </a:lnTo>
                <a:lnTo>
                  <a:pt x="22494" y="1493519"/>
                </a:lnTo>
                <a:lnTo>
                  <a:pt x="22677" y="1463039"/>
                </a:lnTo>
                <a:close/>
              </a:path>
              <a:path w="6872605" h="3413760">
                <a:moveTo>
                  <a:pt x="6867570" y="1463039"/>
                </a:moveTo>
                <a:lnTo>
                  <a:pt x="6846905" y="1463039"/>
                </a:lnTo>
                <a:lnTo>
                  <a:pt x="6847697" y="1493519"/>
                </a:lnTo>
                <a:lnTo>
                  <a:pt x="6867875" y="1493519"/>
                </a:lnTo>
                <a:lnTo>
                  <a:pt x="6867570" y="1463039"/>
                </a:lnTo>
                <a:close/>
              </a:path>
              <a:path w="6872605" h="3413760">
                <a:moveTo>
                  <a:pt x="19933" y="1432559"/>
                </a:moveTo>
                <a:lnTo>
                  <a:pt x="3444" y="1432559"/>
                </a:lnTo>
                <a:lnTo>
                  <a:pt x="3657" y="1463039"/>
                </a:lnTo>
                <a:lnTo>
                  <a:pt x="17404" y="1463039"/>
                </a:lnTo>
                <a:lnTo>
                  <a:pt x="19933" y="1432559"/>
                </a:lnTo>
                <a:close/>
              </a:path>
              <a:path w="6872605" h="3413760">
                <a:moveTo>
                  <a:pt x="6868515" y="1432559"/>
                </a:moveTo>
                <a:lnTo>
                  <a:pt x="6855500" y="1432559"/>
                </a:lnTo>
                <a:lnTo>
                  <a:pt x="6855500" y="1463039"/>
                </a:lnTo>
                <a:lnTo>
                  <a:pt x="6868759" y="1463039"/>
                </a:lnTo>
                <a:lnTo>
                  <a:pt x="6868515" y="1432559"/>
                </a:lnTo>
                <a:close/>
              </a:path>
              <a:path w="6872605" h="3413760">
                <a:moveTo>
                  <a:pt x="24719" y="1402079"/>
                </a:moveTo>
                <a:lnTo>
                  <a:pt x="1402" y="1402079"/>
                </a:lnTo>
                <a:lnTo>
                  <a:pt x="2042" y="1432559"/>
                </a:lnTo>
                <a:lnTo>
                  <a:pt x="24414" y="1432559"/>
                </a:lnTo>
                <a:lnTo>
                  <a:pt x="24719" y="1402079"/>
                </a:lnTo>
                <a:close/>
              </a:path>
              <a:path w="6872605" h="3413760">
                <a:moveTo>
                  <a:pt x="6847800" y="1422307"/>
                </a:moveTo>
                <a:lnTo>
                  <a:pt x="6847697" y="1432559"/>
                </a:lnTo>
                <a:lnTo>
                  <a:pt x="6848825" y="1432559"/>
                </a:lnTo>
                <a:lnTo>
                  <a:pt x="6847800" y="1422307"/>
                </a:lnTo>
                <a:close/>
              </a:path>
              <a:path w="6872605" h="3413760">
                <a:moveTo>
                  <a:pt x="6858883" y="1402079"/>
                </a:moveTo>
                <a:lnTo>
                  <a:pt x="6848002" y="1402079"/>
                </a:lnTo>
                <a:lnTo>
                  <a:pt x="6847800" y="1422307"/>
                </a:lnTo>
                <a:lnTo>
                  <a:pt x="6848825" y="1432559"/>
                </a:lnTo>
                <a:lnTo>
                  <a:pt x="6850867" y="1432559"/>
                </a:lnTo>
                <a:lnTo>
                  <a:pt x="6858883" y="1402079"/>
                </a:lnTo>
                <a:close/>
              </a:path>
              <a:path w="6872605" h="3413760">
                <a:moveTo>
                  <a:pt x="6864796" y="1402079"/>
                </a:moveTo>
                <a:lnTo>
                  <a:pt x="6858883" y="1402079"/>
                </a:lnTo>
                <a:lnTo>
                  <a:pt x="6850867" y="1432559"/>
                </a:lnTo>
                <a:lnTo>
                  <a:pt x="6868210" y="1432559"/>
                </a:lnTo>
                <a:lnTo>
                  <a:pt x="6864796" y="1402079"/>
                </a:lnTo>
                <a:close/>
              </a:path>
              <a:path w="6872605" h="3413760">
                <a:moveTo>
                  <a:pt x="6848002" y="1402079"/>
                </a:moveTo>
                <a:lnTo>
                  <a:pt x="6845777" y="1402079"/>
                </a:lnTo>
                <a:lnTo>
                  <a:pt x="6847800" y="1422307"/>
                </a:lnTo>
                <a:lnTo>
                  <a:pt x="6848002" y="1402079"/>
                </a:lnTo>
                <a:close/>
              </a:path>
              <a:path w="6872605" h="3413760">
                <a:moveTo>
                  <a:pt x="8260" y="1371599"/>
                </a:moveTo>
                <a:lnTo>
                  <a:pt x="2651" y="1371599"/>
                </a:lnTo>
                <a:lnTo>
                  <a:pt x="3291" y="1402079"/>
                </a:lnTo>
                <a:lnTo>
                  <a:pt x="6522" y="1402079"/>
                </a:lnTo>
                <a:lnTo>
                  <a:pt x="8260" y="1371599"/>
                </a:lnTo>
                <a:close/>
              </a:path>
              <a:path w="6872605" h="3413760">
                <a:moveTo>
                  <a:pt x="9357" y="1371599"/>
                </a:moveTo>
                <a:lnTo>
                  <a:pt x="9052" y="1371599"/>
                </a:lnTo>
                <a:lnTo>
                  <a:pt x="8717" y="1402079"/>
                </a:lnTo>
                <a:lnTo>
                  <a:pt x="11978" y="1402079"/>
                </a:lnTo>
                <a:lnTo>
                  <a:pt x="9357" y="1371599"/>
                </a:lnTo>
                <a:close/>
              </a:path>
              <a:path w="6872605" h="3413760">
                <a:moveTo>
                  <a:pt x="24079" y="1371599"/>
                </a:moveTo>
                <a:lnTo>
                  <a:pt x="11673" y="1371599"/>
                </a:lnTo>
                <a:lnTo>
                  <a:pt x="11978" y="1402079"/>
                </a:lnTo>
                <a:lnTo>
                  <a:pt x="21915" y="1402079"/>
                </a:lnTo>
                <a:lnTo>
                  <a:pt x="24079" y="1371599"/>
                </a:lnTo>
                <a:close/>
              </a:path>
              <a:path w="6872605" h="3413760">
                <a:moveTo>
                  <a:pt x="6869368" y="1371599"/>
                </a:moveTo>
                <a:lnTo>
                  <a:pt x="6847423" y="1371599"/>
                </a:lnTo>
                <a:lnTo>
                  <a:pt x="6850532" y="1402079"/>
                </a:lnTo>
                <a:lnTo>
                  <a:pt x="6866686" y="1402079"/>
                </a:lnTo>
                <a:lnTo>
                  <a:pt x="6869368" y="1371599"/>
                </a:lnTo>
                <a:close/>
              </a:path>
              <a:path w="6872605" h="3413760">
                <a:moveTo>
                  <a:pt x="20055" y="1341119"/>
                </a:moveTo>
                <a:lnTo>
                  <a:pt x="6370" y="1341119"/>
                </a:lnTo>
                <a:lnTo>
                  <a:pt x="2285" y="1371599"/>
                </a:lnTo>
                <a:lnTo>
                  <a:pt x="17891" y="1371599"/>
                </a:lnTo>
                <a:lnTo>
                  <a:pt x="20055" y="1341119"/>
                </a:lnTo>
                <a:close/>
              </a:path>
              <a:path w="6872605" h="3413760">
                <a:moveTo>
                  <a:pt x="22981" y="1341119"/>
                </a:moveTo>
                <a:lnTo>
                  <a:pt x="17891" y="1371599"/>
                </a:lnTo>
                <a:lnTo>
                  <a:pt x="24414" y="1371599"/>
                </a:lnTo>
                <a:lnTo>
                  <a:pt x="22981" y="1341119"/>
                </a:lnTo>
                <a:close/>
              </a:path>
              <a:path w="6872605" h="3413760">
                <a:moveTo>
                  <a:pt x="6867966" y="1341119"/>
                </a:moveTo>
                <a:lnTo>
                  <a:pt x="6853519" y="1341119"/>
                </a:lnTo>
                <a:lnTo>
                  <a:pt x="6853336" y="1371599"/>
                </a:lnTo>
                <a:lnTo>
                  <a:pt x="6868484" y="1371599"/>
                </a:lnTo>
                <a:lnTo>
                  <a:pt x="6867966" y="1341119"/>
                </a:lnTo>
                <a:close/>
              </a:path>
              <a:path w="6872605" h="3413760">
                <a:moveTo>
                  <a:pt x="24719" y="1310639"/>
                </a:moveTo>
                <a:lnTo>
                  <a:pt x="2987" y="1310639"/>
                </a:lnTo>
                <a:lnTo>
                  <a:pt x="3291" y="1341119"/>
                </a:lnTo>
                <a:lnTo>
                  <a:pt x="24109" y="1341119"/>
                </a:lnTo>
                <a:lnTo>
                  <a:pt x="24719" y="1310639"/>
                </a:lnTo>
                <a:close/>
              </a:path>
              <a:path w="6872605" h="3413760">
                <a:moveTo>
                  <a:pt x="6854037" y="1310639"/>
                </a:moveTo>
                <a:lnTo>
                  <a:pt x="6848825" y="1310639"/>
                </a:lnTo>
                <a:lnTo>
                  <a:pt x="6849678" y="1341119"/>
                </a:lnTo>
                <a:lnTo>
                  <a:pt x="6850014" y="1341119"/>
                </a:lnTo>
                <a:lnTo>
                  <a:pt x="6854037" y="1310639"/>
                </a:lnTo>
                <a:close/>
              </a:path>
              <a:path w="6872605" h="3413760">
                <a:moveTo>
                  <a:pt x="6868545" y="1310639"/>
                </a:moveTo>
                <a:lnTo>
                  <a:pt x="6854037" y="1310639"/>
                </a:lnTo>
                <a:lnTo>
                  <a:pt x="6854525" y="1341119"/>
                </a:lnTo>
                <a:lnTo>
                  <a:pt x="6868667" y="1341119"/>
                </a:lnTo>
                <a:lnTo>
                  <a:pt x="6868545" y="1310639"/>
                </a:lnTo>
                <a:close/>
              </a:path>
              <a:path w="6872605" h="3413760">
                <a:moveTo>
                  <a:pt x="23469" y="1280159"/>
                </a:moveTo>
                <a:lnTo>
                  <a:pt x="13533" y="1280159"/>
                </a:lnTo>
                <a:lnTo>
                  <a:pt x="7071" y="1310639"/>
                </a:lnTo>
                <a:lnTo>
                  <a:pt x="17556" y="1310639"/>
                </a:lnTo>
                <a:lnTo>
                  <a:pt x="23469" y="1280159"/>
                </a:lnTo>
                <a:close/>
              </a:path>
              <a:path w="6872605" h="3413760">
                <a:moveTo>
                  <a:pt x="23469" y="1280159"/>
                </a:moveTo>
                <a:lnTo>
                  <a:pt x="17556" y="1310639"/>
                </a:lnTo>
                <a:lnTo>
                  <a:pt x="22951" y="1310639"/>
                </a:lnTo>
                <a:lnTo>
                  <a:pt x="23898" y="1300568"/>
                </a:lnTo>
                <a:lnTo>
                  <a:pt x="23469" y="1280159"/>
                </a:lnTo>
                <a:close/>
              </a:path>
              <a:path w="6872605" h="3413760">
                <a:moveTo>
                  <a:pt x="23898" y="1300568"/>
                </a:moveTo>
                <a:lnTo>
                  <a:pt x="22951" y="1310639"/>
                </a:lnTo>
                <a:lnTo>
                  <a:pt x="24109" y="1310639"/>
                </a:lnTo>
                <a:lnTo>
                  <a:pt x="23898" y="1300568"/>
                </a:lnTo>
                <a:close/>
              </a:path>
              <a:path w="6872605" h="3413760">
                <a:moveTo>
                  <a:pt x="6866351" y="1280159"/>
                </a:moveTo>
                <a:lnTo>
                  <a:pt x="6848185" y="1280159"/>
                </a:lnTo>
                <a:lnTo>
                  <a:pt x="6848307" y="1310639"/>
                </a:lnTo>
                <a:lnTo>
                  <a:pt x="6870892" y="1310639"/>
                </a:lnTo>
                <a:lnTo>
                  <a:pt x="6866351" y="1280159"/>
                </a:lnTo>
                <a:close/>
              </a:path>
              <a:path w="6872605" h="3413760">
                <a:moveTo>
                  <a:pt x="25816" y="1280159"/>
                </a:moveTo>
                <a:lnTo>
                  <a:pt x="23469" y="1280159"/>
                </a:lnTo>
                <a:lnTo>
                  <a:pt x="23898" y="1300568"/>
                </a:lnTo>
                <a:lnTo>
                  <a:pt x="25816" y="1280159"/>
                </a:lnTo>
                <a:close/>
              </a:path>
              <a:path w="6872605" h="3413760">
                <a:moveTo>
                  <a:pt x="15270" y="1249679"/>
                </a:moveTo>
                <a:lnTo>
                  <a:pt x="4419" y="1249679"/>
                </a:lnTo>
                <a:lnTo>
                  <a:pt x="4419" y="1280159"/>
                </a:lnTo>
                <a:lnTo>
                  <a:pt x="13837" y="1280159"/>
                </a:lnTo>
                <a:lnTo>
                  <a:pt x="15270" y="1249679"/>
                </a:lnTo>
                <a:close/>
              </a:path>
              <a:path w="6872605" h="3413760">
                <a:moveTo>
                  <a:pt x="6868820" y="1249679"/>
                </a:moveTo>
                <a:lnTo>
                  <a:pt x="6847392" y="1249679"/>
                </a:lnTo>
                <a:lnTo>
                  <a:pt x="6848642" y="1280159"/>
                </a:lnTo>
                <a:lnTo>
                  <a:pt x="6869125" y="1280159"/>
                </a:lnTo>
                <a:lnTo>
                  <a:pt x="6868820" y="1249679"/>
                </a:lnTo>
                <a:close/>
              </a:path>
              <a:path w="6872605" h="3413760">
                <a:moveTo>
                  <a:pt x="25877" y="1219199"/>
                </a:moveTo>
                <a:lnTo>
                  <a:pt x="1767" y="1219199"/>
                </a:lnTo>
                <a:lnTo>
                  <a:pt x="0" y="1249679"/>
                </a:lnTo>
                <a:lnTo>
                  <a:pt x="24963" y="1249679"/>
                </a:lnTo>
                <a:lnTo>
                  <a:pt x="25877" y="1219199"/>
                </a:lnTo>
                <a:close/>
              </a:path>
              <a:path w="6872605" h="3413760">
                <a:moveTo>
                  <a:pt x="6865741" y="1219199"/>
                </a:moveTo>
                <a:lnTo>
                  <a:pt x="6854220" y="1219199"/>
                </a:lnTo>
                <a:lnTo>
                  <a:pt x="6852056" y="1249679"/>
                </a:lnTo>
                <a:lnTo>
                  <a:pt x="6864796" y="1249679"/>
                </a:lnTo>
                <a:lnTo>
                  <a:pt x="6865741" y="1219199"/>
                </a:lnTo>
                <a:close/>
              </a:path>
              <a:path w="6872605" h="3413760">
                <a:moveTo>
                  <a:pt x="7650" y="1188719"/>
                </a:moveTo>
                <a:lnTo>
                  <a:pt x="609" y="1188719"/>
                </a:lnTo>
                <a:lnTo>
                  <a:pt x="883" y="1219199"/>
                </a:lnTo>
                <a:lnTo>
                  <a:pt x="4419" y="1219199"/>
                </a:lnTo>
                <a:lnTo>
                  <a:pt x="7650" y="1188719"/>
                </a:lnTo>
                <a:close/>
              </a:path>
              <a:path w="6872605" h="3413760">
                <a:moveTo>
                  <a:pt x="16184" y="1188719"/>
                </a:moveTo>
                <a:lnTo>
                  <a:pt x="10576" y="1188719"/>
                </a:lnTo>
                <a:lnTo>
                  <a:pt x="10302" y="1219199"/>
                </a:lnTo>
                <a:lnTo>
                  <a:pt x="18257" y="1219199"/>
                </a:lnTo>
                <a:lnTo>
                  <a:pt x="16184" y="1188719"/>
                </a:lnTo>
                <a:close/>
              </a:path>
              <a:path w="6872605" h="3413760">
                <a:moveTo>
                  <a:pt x="6860133" y="1188719"/>
                </a:moveTo>
                <a:lnTo>
                  <a:pt x="6848032" y="1188719"/>
                </a:lnTo>
                <a:lnTo>
                  <a:pt x="6848032" y="1219199"/>
                </a:lnTo>
                <a:lnTo>
                  <a:pt x="6860438" y="1219199"/>
                </a:lnTo>
                <a:lnTo>
                  <a:pt x="6860133" y="1188719"/>
                </a:lnTo>
                <a:close/>
              </a:path>
              <a:path w="6872605" h="3413760">
                <a:moveTo>
                  <a:pt x="6863059" y="1188719"/>
                </a:moveTo>
                <a:lnTo>
                  <a:pt x="6860133" y="1188719"/>
                </a:lnTo>
                <a:lnTo>
                  <a:pt x="6862754" y="1219199"/>
                </a:lnTo>
                <a:lnTo>
                  <a:pt x="6863059" y="1188719"/>
                </a:lnTo>
                <a:close/>
              </a:path>
              <a:path w="6872605" h="3413760">
                <a:moveTo>
                  <a:pt x="6868820" y="1188719"/>
                </a:moveTo>
                <a:lnTo>
                  <a:pt x="6865589" y="1188719"/>
                </a:lnTo>
                <a:lnTo>
                  <a:pt x="6863852" y="1219199"/>
                </a:lnTo>
                <a:lnTo>
                  <a:pt x="6869460" y="1219199"/>
                </a:lnTo>
                <a:lnTo>
                  <a:pt x="6868820" y="1188719"/>
                </a:lnTo>
                <a:close/>
              </a:path>
              <a:path w="6872605" h="3413760">
                <a:moveTo>
                  <a:pt x="7046" y="1181747"/>
                </a:moveTo>
                <a:lnTo>
                  <a:pt x="5303" y="1188719"/>
                </a:lnTo>
                <a:lnTo>
                  <a:pt x="7437" y="1188719"/>
                </a:lnTo>
                <a:lnTo>
                  <a:pt x="7046" y="1181747"/>
                </a:lnTo>
                <a:close/>
              </a:path>
              <a:path w="6872605" h="3413760">
                <a:moveTo>
                  <a:pt x="13594" y="1158239"/>
                </a:moveTo>
                <a:lnTo>
                  <a:pt x="12923" y="1158239"/>
                </a:lnTo>
                <a:lnTo>
                  <a:pt x="7046" y="1181747"/>
                </a:lnTo>
                <a:lnTo>
                  <a:pt x="7437" y="1188719"/>
                </a:lnTo>
                <a:lnTo>
                  <a:pt x="9083" y="1188719"/>
                </a:lnTo>
                <a:lnTo>
                  <a:pt x="13594" y="1158239"/>
                </a:lnTo>
                <a:close/>
              </a:path>
              <a:path w="6872605" h="3413760">
                <a:moveTo>
                  <a:pt x="24688" y="1158239"/>
                </a:moveTo>
                <a:lnTo>
                  <a:pt x="13594" y="1158239"/>
                </a:lnTo>
                <a:lnTo>
                  <a:pt x="9083" y="1188719"/>
                </a:lnTo>
                <a:lnTo>
                  <a:pt x="23530" y="1188719"/>
                </a:lnTo>
                <a:lnTo>
                  <a:pt x="24688" y="1158239"/>
                </a:lnTo>
                <a:close/>
              </a:path>
              <a:path w="6872605" h="3413760">
                <a:moveTo>
                  <a:pt x="6851720" y="1158239"/>
                </a:moveTo>
                <a:lnTo>
                  <a:pt x="6847392" y="1158239"/>
                </a:lnTo>
                <a:lnTo>
                  <a:pt x="6846691" y="1188719"/>
                </a:lnTo>
                <a:lnTo>
                  <a:pt x="6851720" y="1158239"/>
                </a:lnTo>
                <a:close/>
              </a:path>
              <a:path w="6872605" h="3413760">
                <a:moveTo>
                  <a:pt x="6870069" y="1158239"/>
                </a:moveTo>
                <a:lnTo>
                  <a:pt x="6851720" y="1158239"/>
                </a:lnTo>
                <a:lnTo>
                  <a:pt x="6852361" y="1188719"/>
                </a:lnTo>
                <a:lnTo>
                  <a:pt x="6870710" y="1188719"/>
                </a:lnTo>
                <a:lnTo>
                  <a:pt x="6870069" y="1158239"/>
                </a:lnTo>
                <a:close/>
              </a:path>
              <a:path w="6872605" h="3413760">
                <a:moveTo>
                  <a:pt x="12923" y="1158239"/>
                </a:moveTo>
                <a:lnTo>
                  <a:pt x="5730" y="1158239"/>
                </a:lnTo>
                <a:lnTo>
                  <a:pt x="7046" y="1181747"/>
                </a:lnTo>
                <a:lnTo>
                  <a:pt x="12923" y="1158239"/>
                </a:lnTo>
                <a:close/>
              </a:path>
              <a:path w="6872605" h="3413760">
                <a:moveTo>
                  <a:pt x="16946" y="1127759"/>
                </a:moveTo>
                <a:lnTo>
                  <a:pt x="3566" y="1127759"/>
                </a:lnTo>
                <a:lnTo>
                  <a:pt x="4236" y="1158239"/>
                </a:lnTo>
                <a:lnTo>
                  <a:pt x="19080" y="1158239"/>
                </a:lnTo>
                <a:lnTo>
                  <a:pt x="16946" y="1127759"/>
                </a:lnTo>
                <a:close/>
              </a:path>
              <a:path w="6872605" h="3413760">
                <a:moveTo>
                  <a:pt x="23469" y="1127759"/>
                </a:moveTo>
                <a:lnTo>
                  <a:pt x="16946" y="1127759"/>
                </a:lnTo>
                <a:lnTo>
                  <a:pt x="21275" y="1158239"/>
                </a:lnTo>
                <a:lnTo>
                  <a:pt x="22402" y="1158239"/>
                </a:lnTo>
                <a:lnTo>
                  <a:pt x="23469" y="1127759"/>
                </a:lnTo>
                <a:close/>
              </a:path>
              <a:path w="6872605" h="3413760">
                <a:moveTo>
                  <a:pt x="6862602" y="1127759"/>
                </a:moveTo>
                <a:lnTo>
                  <a:pt x="6847148" y="1127759"/>
                </a:lnTo>
                <a:lnTo>
                  <a:pt x="6847971" y="1158239"/>
                </a:lnTo>
                <a:lnTo>
                  <a:pt x="6862084" y="1158239"/>
                </a:lnTo>
                <a:lnTo>
                  <a:pt x="6862602" y="1127759"/>
                </a:lnTo>
                <a:close/>
              </a:path>
              <a:path w="6872605" h="3413760">
                <a:moveTo>
                  <a:pt x="6870649" y="1127759"/>
                </a:moveTo>
                <a:lnTo>
                  <a:pt x="6862084" y="1158239"/>
                </a:lnTo>
                <a:lnTo>
                  <a:pt x="6870649" y="1158239"/>
                </a:lnTo>
                <a:lnTo>
                  <a:pt x="6870649" y="1127759"/>
                </a:lnTo>
                <a:close/>
              </a:path>
              <a:path w="6872605" h="3413760">
                <a:moveTo>
                  <a:pt x="24170" y="1097279"/>
                </a:moveTo>
                <a:lnTo>
                  <a:pt x="9387" y="1097279"/>
                </a:lnTo>
                <a:lnTo>
                  <a:pt x="9083" y="1127759"/>
                </a:lnTo>
                <a:lnTo>
                  <a:pt x="24475" y="1127759"/>
                </a:lnTo>
                <a:lnTo>
                  <a:pt x="24170" y="1097279"/>
                </a:lnTo>
                <a:close/>
              </a:path>
              <a:path w="6872605" h="3413760">
                <a:moveTo>
                  <a:pt x="6870313" y="1097279"/>
                </a:moveTo>
                <a:lnTo>
                  <a:pt x="6855927" y="1097279"/>
                </a:lnTo>
                <a:lnTo>
                  <a:pt x="6854464" y="1127759"/>
                </a:lnTo>
                <a:lnTo>
                  <a:pt x="6871197" y="1127759"/>
                </a:lnTo>
                <a:lnTo>
                  <a:pt x="6870313" y="1097279"/>
                </a:lnTo>
                <a:close/>
              </a:path>
              <a:path w="6872605" h="3413760">
                <a:moveTo>
                  <a:pt x="25024" y="1066799"/>
                </a:moveTo>
                <a:lnTo>
                  <a:pt x="6614" y="1066799"/>
                </a:lnTo>
                <a:lnTo>
                  <a:pt x="4511" y="1097279"/>
                </a:lnTo>
                <a:lnTo>
                  <a:pt x="23530" y="1097279"/>
                </a:lnTo>
                <a:lnTo>
                  <a:pt x="25024" y="1066799"/>
                </a:lnTo>
                <a:close/>
              </a:path>
              <a:path w="6872605" h="3413760">
                <a:moveTo>
                  <a:pt x="6859462" y="1066799"/>
                </a:moveTo>
                <a:lnTo>
                  <a:pt x="6848368" y="1066799"/>
                </a:lnTo>
                <a:lnTo>
                  <a:pt x="6849099" y="1097279"/>
                </a:lnTo>
                <a:lnTo>
                  <a:pt x="6857999" y="1097279"/>
                </a:lnTo>
                <a:lnTo>
                  <a:pt x="6859462" y="1066799"/>
                </a:lnTo>
                <a:close/>
              </a:path>
              <a:path w="6872605" h="3413760">
                <a:moveTo>
                  <a:pt x="19415" y="1036319"/>
                </a:moveTo>
                <a:lnTo>
                  <a:pt x="10728" y="1036319"/>
                </a:lnTo>
                <a:lnTo>
                  <a:pt x="10728" y="1066799"/>
                </a:lnTo>
                <a:lnTo>
                  <a:pt x="22433" y="1066799"/>
                </a:lnTo>
                <a:lnTo>
                  <a:pt x="19415" y="1036319"/>
                </a:lnTo>
                <a:close/>
              </a:path>
              <a:path w="6872605" h="3413760">
                <a:moveTo>
                  <a:pt x="6867692" y="1036319"/>
                </a:moveTo>
                <a:lnTo>
                  <a:pt x="6854464" y="1036319"/>
                </a:lnTo>
                <a:lnTo>
                  <a:pt x="6851233" y="1066799"/>
                </a:lnTo>
                <a:lnTo>
                  <a:pt x="6865894" y="1066799"/>
                </a:lnTo>
                <a:lnTo>
                  <a:pt x="6867692" y="1036319"/>
                </a:lnTo>
                <a:close/>
              </a:path>
              <a:path w="6872605" h="3413760">
                <a:moveTo>
                  <a:pt x="20878" y="1005839"/>
                </a:moveTo>
                <a:lnTo>
                  <a:pt x="6492" y="1005839"/>
                </a:lnTo>
                <a:lnTo>
                  <a:pt x="6217" y="1036319"/>
                </a:lnTo>
                <a:lnTo>
                  <a:pt x="17647" y="1036319"/>
                </a:lnTo>
                <a:lnTo>
                  <a:pt x="20878" y="1005839"/>
                </a:lnTo>
                <a:close/>
              </a:path>
              <a:path w="6872605" h="3413760">
                <a:moveTo>
                  <a:pt x="6863852" y="1005839"/>
                </a:moveTo>
                <a:lnTo>
                  <a:pt x="6852056" y="1005839"/>
                </a:lnTo>
                <a:lnTo>
                  <a:pt x="6848002" y="1036319"/>
                </a:lnTo>
                <a:lnTo>
                  <a:pt x="6864492" y="1036319"/>
                </a:lnTo>
                <a:lnTo>
                  <a:pt x="6863852" y="1005839"/>
                </a:lnTo>
                <a:close/>
              </a:path>
              <a:path w="6872605" h="3413760">
                <a:moveTo>
                  <a:pt x="23012" y="975359"/>
                </a:moveTo>
                <a:lnTo>
                  <a:pt x="14112" y="975359"/>
                </a:lnTo>
                <a:lnTo>
                  <a:pt x="12649" y="1005839"/>
                </a:lnTo>
                <a:lnTo>
                  <a:pt x="23743" y="1005839"/>
                </a:lnTo>
                <a:lnTo>
                  <a:pt x="23012" y="975359"/>
                </a:lnTo>
                <a:close/>
              </a:path>
              <a:path w="6872605" h="3413760">
                <a:moveTo>
                  <a:pt x="6867296" y="975359"/>
                </a:moveTo>
                <a:lnTo>
                  <a:pt x="6849648" y="975359"/>
                </a:lnTo>
                <a:lnTo>
                  <a:pt x="6850288" y="1005839"/>
                </a:lnTo>
                <a:lnTo>
                  <a:pt x="6866320" y="1005839"/>
                </a:lnTo>
                <a:lnTo>
                  <a:pt x="6867296" y="975359"/>
                </a:lnTo>
                <a:close/>
              </a:path>
              <a:path w="6872605" h="3413760">
                <a:moveTo>
                  <a:pt x="19019" y="944879"/>
                </a:moveTo>
                <a:lnTo>
                  <a:pt x="883" y="944879"/>
                </a:lnTo>
                <a:lnTo>
                  <a:pt x="1767" y="975359"/>
                </a:lnTo>
                <a:lnTo>
                  <a:pt x="17647" y="975359"/>
                </a:lnTo>
                <a:lnTo>
                  <a:pt x="19019" y="944879"/>
                </a:lnTo>
                <a:close/>
              </a:path>
              <a:path w="6872605" h="3413760">
                <a:moveTo>
                  <a:pt x="6867570" y="944879"/>
                </a:moveTo>
                <a:lnTo>
                  <a:pt x="6848551" y="944879"/>
                </a:lnTo>
                <a:lnTo>
                  <a:pt x="6848246" y="975359"/>
                </a:lnTo>
                <a:lnTo>
                  <a:pt x="6867875" y="975359"/>
                </a:lnTo>
                <a:lnTo>
                  <a:pt x="6867570" y="944879"/>
                </a:lnTo>
                <a:close/>
              </a:path>
              <a:path w="6872605" h="3413760">
                <a:moveTo>
                  <a:pt x="22616" y="914399"/>
                </a:moveTo>
                <a:lnTo>
                  <a:pt x="1463" y="914399"/>
                </a:lnTo>
                <a:lnTo>
                  <a:pt x="1463" y="944879"/>
                </a:lnTo>
                <a:lnTo>
                  <a:pt x="24140" y="944879"/>
                </a:lnTo>
                <a:lnTo>
                  <a:pt x="22616" y="914399"/>
                </a:lnTo>
                <a:close/>
              </a:path>
              <a:path w="6872605" h="3413760">
                <a:moveTo>
                  <a:pt x="6868515" y="914399"/>
                </a:moveTo>
                <a:lnTo>
                  <a:pt x="6855500" y="914399"/>
                </a:lnTo>
                <a:lnTo>
                  <a:pt x="6855500" y="944879"/>
                </a:lnTo>
                <a:lnTo>
                  <a:pt x="6868759" y="944879"/>
                </a:lnTo>
                <a:lnTo>
                  <a:pt x="6868515" y="914399"/>
                </a:lnTo>
                <a:close/>
              </a:path>
              <a:path w="6872605" h="3413760">
                <a:moveTo>
                  <a:pt x="19293" y="883919"/>
                </a:moveTo>
                <a:lnTo>
                  <a:pt x="5913" y="883919"/>
                </a:lnTo>
                <a:lnTo>
                  <a:pt x="3566" y="914399"/>
                </a:lnTo>
                <a:lnTo>
                  <a:pt x="18684" y="914399"/>
                </a:lnTo>
                <a:lnTo>
                  <a:pt x="19293" y="883919"/>
                </a:lnTo>
                <a:close/>
              </a:path>
              <a:path w="6872605" h="3413760">
                <a:moveTo>
                  <a:pt x="6865071" y="883919"/>
                </a:moveTo>
                <a:lnTo>
                  <a:pt x="6854189" y="883919"/>
                </a:lnTo>
                <a:lnTo>
                  <a:pt x="6853184" y="914399"/>
                </a:lnTo>
                <a:lnTo>
                  <a:pt x="6860529" y="914399"/>
                </a:lnTo>
                <a:lnTo>
                  <a:pt x="6865071" y="883919"/>
                </a:lnTo>
                <a:close/>
              </a:path>
              <a:path w="6872605" h="3413760">
                <a:moveTo>
                  <a:pt x="7345" y="853439"/>
                </a:moveTo>
                <a:lnTo>
                  <a:pt x="3566" y="853439"/>
                </a:lnTo>
                <a:lnTo>
                  <a:pt x="4053" y="883919"/>
                </a:lnTo>
                <a:lnTo>
                  <a:pt x="10576" y="883919"/>
                </a:lnTo>
                <a:lnTo>
                  <a:pt x="7345" y="853439"/>
                </a:lnTo>
                <a:close/>
              </a:path>
              <a:path w="6872605" h="3413760">
                <a:moveTo>
                  <a:pt x="23743" y="853439"/>
                </a:moveTo>
                <a:lnTo>
                  <a:pt x="10576" y="853439"/>
                </a:lnTo>
                <a:lnTo>
                  <a:pt x="10576" y="883919"/>
                </a:lnTo>
                <a:lnTo>
                  <a:pt x="24048" y="883919"/>
                </a:lnTo>
                <a:lnTo>
                  <a:pt x="23743" y="853439"/>
                </a:lnTo>
                <a:close/>
              </a:path>
              <a:path w="6872605" h="3413760">
                <a:moveTo>
                  <a:pt x="6869368" y="853439"/>
                </a:moveTo>
                <a:lnTo>
                  <a:pt x="6847088" y="853439"/>
                </a:lnTo>
                <a:lnTo>
                  <a:pt x="6847423" y="883919"/>
                </a:lnTo>
                <a:lnTo>
                  <a:pt x="6866686" y="883919"/>
                </a:lnTo>
                <a:lnTo>
                  <a:pt x="6869368" y="853439"/>
                </a:lnTo>
                <a:close/>
              </a:path>
              <a:path w="6872605" h="3413760">
                <a:moveTo>
                  <a:pt x="22677" y="822959"/>
                </a:moveTo>
                <a:lnTo>
                  <a:pt x="4511" y="822959"/>
                </a:lnTo>
                <a:lnTo>
                  <a:pt x="3840" y="853439"/>
                </a:lnTo>
                <a:lnTo>
                  <a:pt x="22494" y="853439"/>
                </a:lnTo>
                <a:lnTo>
                  <a:pt x="22677" y="822959"/>
                </a:lnTo>
                <a:close/>
              </a:path>
              <a:path w="6872605" h="3413760">
                <a:moveTo>
                  <a:pt x="6853488" y="822959"/>
                </a:moveTo>
                <a:lnTo>
                  <a:pt x="6847941" y="822959"/>
                </a:lnTo>
                <a:lnTo>
                  <a:pt x="6848185" y="853439"/>
                </a:lnTo>
                <a:lnTo>
                  <a:pt x="6853488" y="822959"/>
                </a:lnTo>
                <a:close/>
              </a:path>
              <a:path w="6872605" h="3413760">
                <a:moveTo>
                  <a:pt x="6867966" y="822959"/>
                </a:moveTo>
                <a:lnTo>
                  <a:pt x="6853488" y="822959"/>
                </a:lnTo>
                <a:lnTo>
                  <a:pt x="6853671" y="853439"/>
                </a:lnTo>
                <a:lnTo>
                  <a:pt x="6868484" y="853439"/>
                </a:lnTo>
                <a:lnTo>
                  <a:pt x="6867966" y="822959"/>
                </a:lnTo>
                <a:close/>
              </a:path>
              <a:path w="6872605" h="3413760">
                <a:moveTo>
                  <a:pt x="11247" y="792479"/>
                </a:moveTo>
                <a:lnTo>
                  <a:pt x="3444" y="792479"/>
                </a:lnTo>
                <a:lnTo>
                  <a:pt x="3657" y="822959"/>
                </a:lnTo>
                <a:lnTo>
                  <a:pt x="6339" y="822959"/>
                </a:lnTo>
                <a:lnTo>
                  <a:pt x="11247" y="792479"/>
                </a:lnTo>
                <a:close/>
              </a:path>
              <a:path w="6872605" h="3413760">
                <a:moveTo>
                  <a:pt x="19933" y="792479"/>
                </a:moveTo>
                <a:lnTo>
                  <a:pt x="14569" y="792479"/>
                </a:lnTo>
                <a:lnTo>
                  <a:pt x="10271" y="822959"/>
                </a:lnTo>
                <a:lnTo>
                  <a:pt x="17404" y="822959"/>
                </a:lnTo>
                <a:lnTo>
                  <a:pt x="19933" y="792479"/>
                </a:lnTo>
                <a:close/>
              </a:path>
              <a:path w="6872605" h="3413760">
                <a:moveTo>
                  <a:pt x="21579" y="792479"/>
                </a:moveTo>
                <a:lnTo>
                  <a:pt x="17739" y="822959"/>
                </a:lnTo>
                <a:lnTo>
                  <a:pt x="23134" y="822959"/>
                </a:lnTo>
                <a:lnTo>
                  <a:pt x="21579" y="792479"/>
                </a:lnTo>
                <a:close/>
              </a:path>
              <a:path w="6872605" h="3413760">
                <a:moveTo>
                  <a:pt x="6868667" y="792479"/>
                </a:moveTo>
                <a:lnTo>
                  <a:pt x="6848642" y="792479"/>
                </a:lnTo>
                <a:lnTo>
                  <a:pt x="6847971" y="822959"/>
                </a:lnTo>
                <a:lnTo>
                  <a:pt x="6867875" y="822959"/>
                </a:lnTo>
                <a:lnTo>
                  <a:pt x="6868667" y="792479"/>
                </a:lnTo>
                <a:close/>
              </a:path>
              <a:path w="6872605" h="3413760">
                <a:moveTo>
                  <a:pt x="19720" y="761999"/>
                </a:moveTo>
                <a:lnTo>
                  <a:pt x="13533" y="761999"/>
                </a:lnTo>
                <a:lnTo>
                  <a:pt x="7071" y="792479"/>
                </a:lnTo>
                <a:lnTo>
                  <a:pt x="23530" y="792479"/>
                </a:lnTo>
                <a:lnTo>
                  <a:pt x="19720" y="761999"/>
                </a:lnTo>
                <a:close/>
              </a:path>
              <a:path w="6872605" h="3413760">
                <a:moveTo>
                  <a:pt x="6853336" y="761999"/>
                </a:moveTo>
                <a:lnTo>
                  <a:pt x="6847423" y="761999"/>
                </a:lnTo>
                <a:lnTo>
                  <a:pt x="6850318" y="792479"/>
                </a:lnTo>
                <a:lnTo>
                  <a:pt x="6853336" y="761999"/>
                </a:lnTo>
                <a:close/>
              </a:path>
              <a:path w="6872605" h="3413760">
                <a:moveTo>
                  <a:pt x="6866351" y="761999"/>
                </a:moveTo>
                <a:lnTo>
                  <a:pt x="6856018" y="761999"/>
                </a:lnTo>
                <a:lnTo>
                  <a:pt x="6853488" y="792479"/>
                </a:lnTo>
                <a:lnTo>
                  <a:pt x="6870892" y="792479"/>
                </a:lnTo>
                <a:lnTo>
                  <a:pt x="6866351" y="761999"/>
                </a:lnTo>
                <a:close/>
              </a:path>
              <a:path w="6872605" h="3413760">
                <a:moveTo>
                  <a:pt x="16459" y="731519"/>
                </a:moveTo>
                <a:lnTo>
                  <a:pt x="4145" y="731519"/>
                </a:lnTo>
                <a:lnTo>
                  <a:pt x="4419" y="761999"/>
                </a:lnTo>
                <a:lnTo>
                  <a:pt x="15270" y="761999"/>
                </a:lnTo>
                <a:lnTo>
                  <a:pt x="16459" y="731519"/>
                </a:lnTo>
                <a:close/>
              </a:path>
              <a:path w="6872605" h="3413760">
                <a:moveTo>
                  <a:pt x="6870923" y="731519"/>
                </a:moveTo>
                <a:lnTo>
                  <a:pt x="6851842" y="731519"/>
                </a:lnTo>
                <a:lnTo>
                  <a:pt x="6850318" y="761999"/>
                </a:lnTo>
                <a:lnTo>
                  <a:pt x="6866107" y="761999"/>
                </a:lnTo>
                <a:lnTo>
                  <a:pt x="6870923" y="731519"/>
                </a:lnTo>
                <a:close/>
              </a:path>
              <a:path w="6872605" h="3413760">
                <a:moveTo>
                  <a:pt x="23804" y="701039"/>
                </a:moveTo>
                <a:lnTo>
                  <a:pt x="3535" y="701039"/>
                </a:lnTo>
                <a:lnTo>
                  <a:pt x="0" y="731519"/>
                </a:lnTo>
                <a:lnTo>
                  <a:pt x="24688" y="731519"/>
                </a:lnTo>
                <a:lnTo>
                  <a:pt x="23804" y="701039"/>
                </a:lnTo>
                <a:close/>
              </a:path>
              <a:path w="6872605" h="3413760">
                <a:moveTo>
                  <a:pt x="6854464" y="701039"/>
                </a:moveTo>
                <a:lnTo>
                  <a:pt x="6846234" y="701039"/>
                </a:lnTo>
                <a:lnTo>
                  <a:pt x="6847423" y="731519"/>
                </a:lnTo>
                <a:lnTo>
                  <a:pt x="6849160" y="731519"/>
                </a:lnTo>
                <a:lnTo>
                  <a:pt x="6854464" y="701039"/>
                </a:lnTo>
                <a:close/>
              </a:path>
              <a:path w="6872605" h="3413760">
                <a:moveTo>
                  <a:pt x="6865071" y="701039"/>
                </a:moveTo>
                <a:lnTo>
                  <a:pt x="6854464" y="701039"/>
                </a:lnTo>
                <a:lnTo>
                  <a:pt x="6852391" y="731519"/>
                </a:lnTo>
                <a:lnTo>
                  <a:pt x="6864735" y="731519"/>
                </a:lnTo>
                <a:lnTo>
                  <a:pt x="6865071" y="701039"/>
                </a:lnTo>
                <a:close/>
              </a:path>
              <a:path w="6872605" h="3413760">
                <a:moveTo>
                  <a:pt x="7650" y="670559"/>
                </a:moveTo>
                <a:lnTo>
                  <a:pt x="1188" y="670559"/>
                </a:lnTo>
                <a:lnTo>
                  <a:pt x="609" y="701039"/>
                </a:lnTo>
                <a:lnTo>
                  <a:pt x="4419" y="701039"/>
                </a:lnTo>
                <a:lnTo>
                  <a:pt x="7650" y="670559"/>
                </a:lnTo>
                <a:close/>
              </a:path>
              <a:path w="6872605" h="3413760">
                <a:moveTo>
                  <a:pt x="20269" y="670559"/>
                </a:moveTo>
                <a:lnTo>
                  <a:pt x="8656" y="670559"/>
                </a:lnTo>
                <a:lnTo>
                  <a:pt x="9631" y="701039"/>
                </a:lnTo>
                <a:lnTo>
                  <a:pt x="18806" y="701039"/>
                </a:lnTo>
                <a:lnTo>
                  <a:pt x="20269" y="670559"/>
                </a:lnTo>
                <a:close/>
              </a:path>
              <a:path w="6872605" h="3413760">
                <a:moveTo>
                  <a:pt x="6869460" y="640079"/>
                </a:moveTo>
                <a:lnTo>
                  <a:pt x="6862388" y="640079"/>
                </a:lnTo>
                <a:lnTo>
                  <a:pt x="6861535" y="670559"/>
                </a:lnTo>
                <a:lnTo>
                  <a:pt x="6854464" y="670559"/>
                </a:lnTo>
                <a:lnTo>
                  <a:pt x="6850044" y="701039"/>
                </a:lnTo>
                <a:lnTo>
                  <a:pt x="6866229" y="701039"/>
                </a:lnTo>
                <a:lnTo>
                  <a:pt x="6867692" y="670559"/>
                </a:lnTo>
                <a:lnTo>
                  <a:pt x="6869460" y="640079"/>
                </a:lnTo>
                <a:close/>
              </a:path>
              <a:path w="6872605" h="3413760">
                <a:moveTo>
                  <a:pt x="16093" y="640079"/>
                </a:moveTo>
                <a:lnTo>
                  <a:pt x="1219" y="640079"/>
                </a:lnTo>
                <a:lnTo>
                  <a:pt x="5730" y="670559"/>
                </a:lnTo>
                <a:lnTo>
                  <a:pt x="12923" y="670559"/>
                </a:lnTo>
                <a:lnTo>
                  <a:pt x="14093" y="664463"/>
                </a:lnTo>
                <a:lnTo>
                  <a:pt x="16093" y="640079"/>
                </a:lnTo>
                <a:close/>
              </a:path>
              <a:path w="6872605" h="3413760">
                <a:moveTo>
                  <a:pt x="14093" y="664463"/>
                </a:moveTo>
                <a:lnTo>
                  <a:pt x="12923" y="670559"/>
                </a:lnTo>
                <a:lnTo>
                  <a:pt x="13594" y="670559"/>
                </a:lnTo>
                <a:lnTo>
                  <a:pt x="14093" y="664463"/>
                </a:lnTo>
                <a:close/>
              </a:path>
              <a:path w="6872605" h="3413760">
                <a:moveTo>
                  <a:pt x="21762" y="640079"/>
                </a:moveTo>
                <a:lnTo>
                  <a:pt x="18775" y="640079"/>
                </a:lnTo>
                <a:lnTo>
                  <a:pt x="14093" y="664463"/>
                </a:lnTo>
                <a:lnTo>
                  <a:pt x="13594" y="670559"/>
                </a:lnTo>
                <a:lnTo>
                  <a:pt x="24688" y="670559"/>
                </a:lnTo>
                <a:lnTo>
                  <a:pt x="21762" y="640079"/>
                </a:lnTo>
                <a:close/>
              </a:path>
              <a:path w="6872605" h="3413760">
                <a:moveTo>
                  <a:pt x="6859737" y="640079"/>
                </a:moveTo>
                <a:lnTo>
                  <a:pt x="6846295" y="640079"/>
                </a:lnTo>
                <a:lnTo>
                  <a:pt x="6848581" y="670559"/>
                </a:lnTo>
                <a:lnTo>
                  <a:pt x="6861535" y="670559"/>
                </a:lnTo>
                <a:lnTo>
                  <a:pt x="6859737" y="640079"/>
                </a:lnTo>
                <a:close/>
              </a:path>
              <a:path w="6872605" h="3413760">
                <a:moveTo>
                  <a:pt x="24140" y="609599"/>
                </a:moveTo>
                <a:lnTo>
                  <a:pt x="3566" y="609599"/>
                </a:lnTo>
                <a:lnTo>
                  <a:pt x="4236" y="640079"/>
                </a:lnTo>
                <a:lnTo>
                  <a:pt x="23469" y="640079"/>
                </a:lnTo>
                <a:lnTo>
                  <a:pt x="24140" y="609599"/>
                </a:lnTo>
                <a:close/>
              </a:path>
              <a:path w="6872605" h="3413760">
                <a:moveTo>
                  <a:pt x="6854372" y="609599"/>
                </a:moveTo>
                <a:lnTo>
                  <a:pt x="6847423" y="609599"/>
                </a:lnTo>
                <a:lnTo>
                  <a:pt x="6850532" y="640079"/>
                </a:lnTo>
                <a:lnTo>
                  <a:pt x="6854372" y="609599"/>
                </a:lnTo>
                <a:close/>
              </a:path>
              <a:path w="6872605" h="3413760">
                <a:moveTo>
                  <a:pt x="6868667" y="609599"/>
                </a:moveTo>
                <a:lnTo>
                  <a:pt x="6854708" y="609599"/>
                </a:lnTo>
                <a:lnTo>
                  <a:pt x="6852147" y="640079"/>
                </a:lnTo>
                <a:lnTo>
                  <a:pt x="6867357" y="640079"/>
                </a:lnTo>
                <a:lnTo>
                  <a:pt x="6868667" y="609599"/>
                </a:lnTo>
                <a:close/>
              </a:path>
              <a:path w="6872605" h="3413760">
                <a:moveTo>
                  <a:pt x="23926" y="579119"/>
                </a:moveTo>
                <a:lnTo>
                  <a:pt x="9387" y="579119"/>
                </a:lnTo>
                <a:lnTo>
                  <a:pt x="9083" y="609599"/>
                </a:lnTo>
                <a:lnTo>
                  <a:pt x="24170" y="609599"/>
                </a:lnTo>
                <a:lnTo>
                  <a:pt x="23926" y="579119"/>
                </a:lnTo>
                <a:close/>
              </a:path>
              <a:path w="6872605" h="3413760">
                <a:moveTo>
                  <a:pt x="6868271" y="579119"/>
                </a:moveTo>
                <a:lnTo>
                  <a:pt x="6849617" y="579119"/>
                </a:lnTo>
                <a:lnTo>
                  <a:pt x="6849434" y="609599"/>
                </a:lnTo>
                <a:lnTo>
                  <a:pt x="6867601" y="609599"/>
                </a:lnTo>
                <a:lnTo>
                  <a:pt x="6868271" y="579119"/>
                </a:lnTo>
                <a:close/>
              </a:path>
              <a:path w="6872605" h="3413760">
                <a:moveTo>
                  <a:pt x="24688" y="548639"/>
                </a:moveTo>
                <a:lnTo>
                  <a:pt x="2712" y="548639"/>
                </a:lnTo>
                <a:lnTo>
                  <a:pt x="6614" y="579119"/>
                </a:lnTo>
                <a:lnTo>
                  <a:pt x="25024" y="579119"/>
                </a:lnTo>
                <a:lnTo>
                  <a:pt x="24688" y="548639"/>
                </a:lnTo>
                <a:close/>
              </a:path>
              <a:path w="6872605" h="3413760">
                <a:moveTo>
                  <a:pt x="6867082" y="548639"/>
                </a:moveTo>
                <a:lnTo>
                  <a:pt x="6847697" y="548639"/>
                </a:lnTo>
                <a:lnTo>
                  <a:pt x="6848063" y="579119"/>
                </a:lnTo>
                <a:lnTo>
                  <a:pt x="6867540" y="579119"/>
                </a:lnTo>
                <a:lnTo>
                  <a:pt x="6867082" y="548639"/>
                </a:lnTo>
                <a:close/>
              </a:path>
              <a:path w="6872605" h="3413760">
                <a:moveTo>
                  <a:pt x="17922" y="518159"/>
                </a:moveTo>
                <a:lnTo>
                  <a:pt x="5364" y="518159"/>
                </a:lnTo>
                <a:lnTo>
                  <a:pt x="10728" y="548639"/>
                </a:lnTo>
                <a:lnTo>
                  <a:pt x="16885" y="548639"/>
                </a:lnTo>
                <a:lnTo>
                  <a:pt x="17922" y="518159"/>
                </a:lnTo>
                <a:close/>
              </a:path>
              <a:path w="6872605" h="3413760">
                <a:moveTo>
                  <a:pt x="6863699" y="518159"/>
                </a:moveTo>
                <a:lnTo>
                  <a:pt x="6852818" y="518159"/>
                </a:lnTo>
                <a:lnTo>
                  <a:pt x="6851842" y="548639"/>
                </a:lnTo>
                <a:lnTo>
                  <a:pt x="6862175" y="548639"/>
                </a:lnTo>
                <a:lnTo>
                  <a:pt x="6863699" y="518159"/>
                </a:lnTo>
                <a:close/>
              </a:path>
              <a:path w="6872605" h="3413760">
                <a:moveTo>
                  <a:pt x="6867265" y="518159"/>
                </a:moveTo>
                <a:lnTo>
                  <a:pt x="6862175" y="548639"/>
                </a:lnTo>
                <a:lnTo>
                  <a:pt x="6867875" y="548639"/>
                </a:lnTo>
                <a:lnTo>
                  <a:pt x="6867265" y="518159"/>
                </a:lnTo>
                <a:close/>
              </a:path>
              <a:path w="6872605" h="3413760">
                <a:moveTo>
                  <a:pt x="24140" y="487679"/>
                </a:moveTo>
                <a:lnTo>
                  <a:pt x="6492" y="487679"/>
                </a:lnTo>
                <a:lnTo>
                  <a:pt x="6217" y="518159"/>
                </a:lnTo>
                <a:lnTo>
                  <a:pt x="22616" y="518159"/>
                </a:lnTo>
                <a:lnTo>
                  <a:pt x="24140" y="487679"/>
                </a:lnTo>
                <a:close/>
              </a:path>
              <a:path w="6872605" h="3413760">
                <a:moveTo>
                  <a:pt x="6870649" y="487679"/>
                </a:moveTo>
                <a:lnTo>
                  <a:pt x="6847148" y="487679"/>
                </a:lnTo>
                <a:lnTo>
                  <a:pt x="6847971" y="518159"/>
                </a:lnTo>
                <a:lnTo>
                  <a:pt x="6867387" y="518159"/>
                </a:lnTo>
                <a:lnTo>
                  <a:pt x="6870649" y="487679"/>
                </a:lnTo>
                <a:close/>
              </a:path>
              <a:path w="6872605" h="3413760">
                <a:moveTo>
                  <a:pt x="20391" y="457199"/>
                </a:moveTo>
                <a:lnTo>
                  <a:pt x="13258" y="457199"/>
                </a:lnTo>
                <a:lnTo>
                  <a:pt x="14112" y="487679"/>
                </a:lnTo>
                <a:lnTo>
                  <a:pt x="21671" y="487679"/>
                </a:lnTo>
                <a:lnTo>
                  <a:pt x="20391" y="457199"/>
                </a:lnTo>
                <a:close/>
              </a:path>
              <a:path w="6872605" h="3413760">
                <a:moveTo>
                  <a:pt x="6865071" y="457199"/>
                </a:moveTo>
                <a:lnTo>
                  <a:pt x="6853763" y="457199"/>
                </a:lnTo>
                <a:lnTo>
                  <a:pt x="6853092" y="487679"/>
                </a:lnTo>
                <a:lnTo>
                  <a:pt x="6863547" y="487679"/>
                </a:lnTo>
                <a:lnTo>
                  <a:pt x="6865071" y="457199"/>
                </a:lnTo>
                <a:close/>
              </a:path>
              <a:path w="6872605" h="3413760">
                <a:moveTo>
                  <a:pt x="22616" y="426719"/>
                </a:moveTo>
                <a:lnTo>
                  <a:pt x="883" y="426719"/>
                </a:lnTo>
                <a:lnTo>
                  <a:pt x="1767" y="457199"/>
                </a:lnTo>
                <a:lnTo>
                  <a:pt x="19720" y="457199"/>
                </a:lnTo>
                <a:lnTo>
                  <a:pt x="22616" y="426719"/>
                </a:lnTo>
                <a:close/>
              </a:path>
              <a:path w="6872605" h="3413760">
                <a:moveTo>
                  <a:pt x="6858853" y="426719"/>
                </a:moveTo>
                <a:lnTo>
                  <a:pt x="6848368" y="426719"/>
                </a:lnTo>
                <a:lnTo>
                  <a:pt x="6849099" y="457199"/>
                </a:lnTo>
                <a:lnTo>
                  <a:pt x="6859737" y="457199"/>
                </a:lnTo>
                <a:lnTo>
                  <a:pt x="6858853" y="426719"/>
                </a:lnTo>
                <a:close/>
              </a:path>
              <a:path w="6872605" h="3413760">
                <a:moveTo>
                  <a:pt x="6869155" y="426719"/>
                </a:moveTo>
                <a:lnTo>
                  <a:pt x="6862693" y="426719"/>
                </a:lnTo>
                <a:lnTo>
                  <a:pt x="6859737" y="457199"/>
                </a:lnTo>
                <a:lnTo>
                  <a:pt x="6872112" y="457199"/>
                </a:lnTo>
                <a:lnTo>
                  <a:pt x="6869155" y="426719"/>
                </a:lnTo>
                <a:close/>
              </a:path>
              <a:path w="6872605" h="3413760">
                <a:moveTo>
                  <a:pt x="16367" y="396239"/>
                </a:moveTo>
                <a:lnTo>
                  <a:pt x="1463" y="396239"/>
                </a:lnTo>
                <a:lnTo>
                  <a:pt x="1463" y="426719"/>
                </a:lnTo>
                <a:lnTo>
                  <a:pt x="18013" y="426719"/>
                </a:lnTo>
                <a:lnTo>
                  <a:pt x="16367" y="396239"/>
                </a:lnTo>
                <a:close/>
              </a:path>
              <a:path w="6872605" h="3413760">
                <a:moveTo>
                  <a:pt x="6869429" y="396239"/>
                </a:moveTo>
                <a:lnTo>
                  <a:pt x="6854464" y="396239"/>
                </a:lnTo>
                <a:lnTo>
                  <a:pt x="6851233" y="426719"/>
                </a:lnTo>
                <a:lnTo>
                  <a:pt x="6868576" y="426719"/>
                </a:lnTo>
                <a:lnTo>
                  <a:pt x="6869429" y="396239"/>
                </a:lnTo>
                <a:close/>
              </a:path>
              <a:path w="6872605" h="3413760">
                <a:moveTo>
                  <a:pt x="24262" y="365759"/>
                </a:moveTo>
                <a:lnTo>
                  <a:pt x="6918" y="365759"/>
                </a:lnTo>
                <a:lnTo>
                  <a:pt x="5913" y="396239"/>
                </a:lnTo>
                <a:lnTo>
                  <a:pt x="24140" y="396239"/>
                </a:lnTo>
                <a:lnTo>
                  <a:pt x="24262" y="365759"/>
                </a:lnTo>
                <a:close/>
              </a:path>
              <a:path w="6872605" h="3413760">
                <a:moveTo>
                  <a:pt x="6867966" y="365759"/>
                </a:moveTo>
                <a:lnTo>
                  <a:pt x="6852056" y="365759"/>
                </a:lnTo>
                <a:lnTo>
                  <a:pt x="6848002" y="396239"/>
                </a:lnTo>
                <a:lnTo>
                  <a:pt x="6857634" y="396239"/>
                </a:lnTo>
                <a:lnTo>
                  <a:pt x="6867591" y="368347"/>
                </a:lnTo>
                <a:lnTo>
                  <a:pt x="6867966" y="365759"/>
                </a:lnTo>
                <a:close/>
              </a:path>
              <a:path w="6872605" h="3413760">
                <a:moveTo>
                  <a:pt x="6868881" y="365759"/>
                </a:moveTo>
                <a:lnTo>
                  <a:pt x="6868515" y="365759"/>
                </a:lnTo>
                <a:lnTo>
                  <a:pt x="6867591" y="368347"/>
                </a:lnTo>
                <a:lnTo>
                  <a:pt x="6863547" y="396239"/>
                </a:lnTo>
                <a:lnTo>
                  <a:pt x="6869765" y="396239"/>
                </a:lnTo>
                <a:lnTo>
                  <a:pt x="6868881" y="365759"/>
                </a:lnTo>
                <a:close/>
              </a:path>
              <a:path w="6872605" h="3413760">
                <a:moveTo>
                  <a:pt x="6868515" y="365759"/>
                </a:moveTo>
                <a:lnTo>
                  <a:pt x="6867966" y="365759"/>
                </a:lnTo>
                <a:lnTo>
                  <a:pt x="6867591" y="368347"/>
                </a:lnTo>
                <a:lnTo>
                  <a:pt x="6868515" y="365759"/>
                </a:lnTo>
                <a:close/>
              </a:path>
              <a:path w="6872605" h="3413760">
                <a:moveTo>
                  <a:pt x="4937" y="335279"/>
                </a:moveTo>
                <a:lnTo>
                  <a:pt x="3566" y="335279"/>
                </a:lnTo>
                <a:lnTo>
                  <a:pt x="4541" y="365759"/>
                </a:lnTo>
                <a:lnTo>
                  <a:pt x="6126" y="365759"/>
                </a:lnTo>
                <a:lnTo>
                  <a:pt x="4937" y="335279"/>
                </a:lnTo>
                <a:close/>
              </a:path>
              <a:path w="6872605" h="3413760">
                <a:moveTo>
                  <a:pt x="22067" y="335279"/>
                </a:moveTo>
                <a:lnTo>
                  <a:pt x="5547" y="335279"/>
                </a:lnTo>
                <a:lnTo>
                  <a:pt x="10576" y="365759"/>
                </a:lnTo>
                <a:lnTo>
                  <a:pt x="23743" y="365759"/>
                </a:lnTo>
                <a:lnTo>
                  <a:pt x="22067" y="335279"/>
                </a:lnTo>
                <a:close/>
              </a:path>
              <a:path w="6872605" h="3413760">
                <a:moveTo>
                  <a:pt x="6854860" y="335279"/>
                </a:moveTo>
                <a:lnTo>
                  <a:pt x="6849648" y="335279"/>
                </a:lnTo>
                <a:lnTo>
                  <a:pt x="6850288" y="365759"/>
                </a:lnTo>
                <a:lnTo>
                  <a:pt x="6850867" y="365759"/>
                </a:lnTo>
                <a:lnTo>
                  <a:pt x="6854475" y="344658"/>
                </a:lnTo>
                <a:lnTo>
                  <a:pt x="6854860" y="335279"/>
                </a:lnTo>
                <a:close/>
              </a:path>
              <a:path w="6872605" h="3413760">
                <a:moveTo>
                  <a:pt x="6864492" y="335279"/>
                </a:moveTo>
                <a:lnTo>
                  <a:pt x="6856079" y="335279"/>
                </a:lnTo>
                <a:lnTo>
                  <a:pt x="6854475" y="344658"/>
                </a:lnTo>
                <a:lnTo>
                  <a:pt x="6853610" y="365759"/>
                </a:lnTo>
                <a:lnTo>
                  <a:pt x="6864492" y="365759"/>
                </a:lnTo>
                <a:lnTo>
                  <a:pt x="6864492" y="335279"/>
                </a:lnTo>
                <a:close/>
              </a:path>
              <a:path w="6872605" h="3413760">
                <a:moveTo>
                  <a:pt x="6868820" y="335279"/>
                </a:moveTo>
                <a:lnTo>
                  <a:pt x="6867357" y="365759"/>
                </a:lnTo>
                <a:lnTo>
                  <a:pt x="6869125" y="365759"/>
                </a:lnTo>
                <a:lnTo>
                  <a:pt x="6868820" y="335279"/>
                </a:lnTo>
                <a:close/>
              </a:path>
              <a:path w="6872605" h="3413760">
                <a:moveTo>
                  <a:pt x="6856079" y="335279"/>
                </a:moveTo>
                <a:lnTo>
                  <a:pt x="6854860" y="335279"/>
                </a:lnTo>
                <a:lnTo>
                  <a:pt x="6854475" y="344658"/>
                </a:lnTo>
                <a:lnTo>
                  <a:pt x="6856079" y="335279"/>
                </a:lnTo>
                <a:close/>
              </a:path>
              <a:path w="6872605" h="3413760">
                <a:moveTo>
                  <a:pt x="19415" y="304799"/>
                </a:moveTo>
                <a:lnTo>
                  <a:pt x="4511" y="304799"/>
                </a:lnTo>
                <a:lnTo>
                  <a:pt x="3840" y="335279"/>
                </a:lnTo>
                <a:lnTo>
                  <a:pt x="21457" y="335279"/>
                </a:lnTo>
                <a:lnTo>
                  <a:pt x="19415" y="304799"/>
                </a:lnTo>
                <a:close/>
              </a:path>
              <a:path w="6872605" h="3413760">
                <a:moveTo>
                  <a:pt x="22677" y="304799"/>
                </a:moveTo>
                <a:lnTo>
                  <a:pt x="21457" y="335279"/>
                </a:lnTo>
                <a:lnTo>
                  <a:pt x="22494" y="335279"/>
                </a:lnTo>
                <a:lnTo>
                  <a:pt x="22677" y="304799"/>
                </a:lnTo>
                <a:close/>
              </a:path>
              <a:path w="6872605" h="3413760">
                <a:moveTo>
                  <a:pt x="6863852" y="304799"/>
                </a:moveTo>
                <a:lnTo>
                  <a:pt x="6848551" y="304799"/>
                </a:lnTo>
                <a:lnTo>
                  <a:pt x="6848246" y="335279"/>
                </a:lnTo>
                <a:lnTo>
                  <a:pt x="6864156" y="335279"/>
                </a:lnTo>
                <a:lnTo>
                  <a:pt x="6863852" y="304799"/>
                </a:lnTo>
                <a:close/>
              </a:path>
              <a:path w="6872605" h="3413760">
                <a:moveTo>
                  <a:pt x="6868484" y="304799"/>
                </a:moveTo>
                <a:lnTo>
                  <a:pt x="6864156" y="335279"/>
                </a:lnTo>
                <a:lnTo>
                  <a:pt x="6869125" y="335279"/>
                </a:lnTo>
                <a:lnTo>
                  <a:pt x="6868484" y="304799"/>
                </a:lnTo>
                <a:close/>
              </a:path>
              <a:path w="6872605" h="3413760">
                <a:moveTo>
                  <a:pt x="19933" y="274319"/>
                </a:moveTo>
                <a:lnTo>
                  <a:pt x="3444" y="274319"/>
                </a:lnTo>
                <a:lnTo>
                  <a:pt x="3657" y="304799"/>
                </a:lnTo>
                <a:lnTo>
                  <a:pt x="17404" y="304799"/>
                </a:lnTo>
                <a:lnTo>
                  <a:pt x="19933" y="274319"/>
                </a:lnTo>
                <a:close/>
              </a:path>
              <a:path w="6872605" h="3413760">
                <a:moveTo>
                  <a:pt x="23926" y="274319"/>
                </a:moveTo>
                <a:lnTo>
                  <a:pt x="19933" y="274319"/>
                </a:lnTo>
                <a:lnTo>
                  <a:pt x="21701" y="304799"/>
                </a:lnTo>
                <a:lnTo>
                  <a:pt x="23439" y="304799"/>
                </a:lnTo>
                <a:lnTo>
                  <a:pt x="23926" y="274319"/>
                </a:lnTo>
                <a:close/>
              </a:path>
              <a:path w="6872605" h="3413760">
                <a:moveTo>
                  <a:pt x="6867296" y="274319"/>
                </a:moveTo>
                <a:lnTo>
                  <a:pt x="6855500" y="274319"/>
                </a:lnTo>
                <a:lnTo>
                  <a:pt x="6855500" y="304799"/>
                </a:lnTo>
                <a:lnTo>
                  <a:pt x="6863394" y="304799"/>
                </a:lnTo>
                <a:lnTo>
                  <a:pt x="6866542" y="287787"/>
                </a:lnTo>
                <a:lnTo>
                  <a:pt x="6867296" y="274319"/>
                </a:lnTo>
                <a:close/>
              </a:path>
              <a:path w="6872605" h="3413760">
                <a:moveTo>
                  <a:pt x="6867665" y="281713"/>
                </a:moveTo>
                <a:lnTo>
                  <a:pt x="6866542" y="287787"/>
                </a:lnTo>
                <a:lnTo>
                  <a:pt x="6865589" y="304799"/>
                </a:lnTo>
                <a:lnTo>
                  <a:pt x="6868820" y="304799"/>
                </a:lnTo>
                <a:lnTo>
                  <a:pt x="6867665" y="281713"/>
                </a:lnTo>
                <a:close/>
              </a:path>
              <a:path w="6872605" h="3413760">
                <a:moveTo>
                  <a:pt x="6867296" y="274319"/>
                </a:moveTo>
                <a:lnTo>
                  <a:pt x="6866542" y="287787"/>
                </a:lnTo>
                <a:lnTo>
                  <a:pt x="6867665" y="281713"/>
                </a:lnTo>
                <a:lnTo>
                  <a:pt x="6867296" y="274319"/>
                </a:lnTo>
                <a:close/>
              </a:path>
              <a:path w="6872605" h="3413760">
                <a:moveTo>
                  <a:pt x="6869033" y="274319"/>
                </a:moveTo>
                <a:lnTo>
                  <a:pt x="6867296" y="274319"/>
                </a:lnTo>
                <a:lnTo>
                  <a:pt x="6867665" y="281713"/>
                </a:lnTo>
                <a:lnTo>
                  <a:pt x="6869033" y="274319"/>
                </a:lnTo>
                <a:close/>
              </a:path>
              <a:path w="6872605" h="3413760">
                <a:moveTo>
                  <a:pt x="19720" y="243839"/>
                </a:moveTo>
                <a:lnTo>
                  <a:pt x="12374" y="243839"/>
                </a:lnTo>
                <a:lnTo>
                  <a:pt x="12923" y="274319"/>
                </a:lnTo>
                <a:lnTo>
                  <a:pt x="23530" y="274319"/>
                </a:lnTo>
                <a:lnTo>
                  <a:pt x="19720" y="243839"/>
                </a:lnTo>
                <a:close/>
              </a:path>
              <a:path w="6872605" h="3413760">
                <a:moveTo>
                  <a:pt x="6851680" y="259835"/>
                </a:moveTo>
                <a:lnTo>
                  <a:pt x="6847697" y="274319"/>
                </a:lnTo>
                <a:lnTo>
                  <a:pt x="6850318" y="274319"/>
                </a:lnTo>
                <a:lnTo>
                  <a:pt x="6851680" y="259835"/>
                </a:lnTo>
                <a:close/>
              </a:path>
              <a:path w="6872605" h="3413760">
                <a:moveTo>
                  <a:pt x="6858883" y="243839"/>
                </a:moveTo>
                <a:lnTo>
                  <a:pt x="6856078" y="243839"/>
                </a:lnTo>
                <a:lnTo>
                  <a:pt x="6851680" y="259835"/>
                </a:lnTo>
                <a:lnTo>
                  <a:pt x="6850318" y="274319"/>
                </a:lnTo>
                <a:lnTo>
                  <a:pt x="6850867" y="274319"/>
                </a:lnTo>
                <a:lnTo>
                  <a:pt x="6858883" y="243839"/>
                </a:lnTo>
                <a:close/>
              </a:path>
              <a:path w="6872605" h="3413760">
                <a:moveTo>
                  <a:pt x="6869460" y="243839"/>
                </a:moveTo>
                <a:lnTo>
                  <a:pt x="6858883" y="243839"/>
                </a:lnTo>
                <a:lnTo>
                  <a:pt x="6850867" y="274319"/>
                </a:lnTo>
                <a:lnTo>
                  <a:pt x="6870069" y="274319"/>
                </a:lnTo>
                <a:lnTo>
                  <a:pt x="6869460" y="243839"/>
                </a:lnTo>
                <a:close/>
              </a:path>
              <a:path w="6872605" h="3413760">
                <a:moveTo>
                  <a:pt x="6856078" y="243839"/>
                </a:moveTo>
                <a:lnTo>
                  <a:pt x="6853184" y="243839"/>
                </a:lnTo>
                <a:lnTo>
                  <a:pt x="6851680" y="259835"/>
                </a:lnTo>
                <a:lnTo>
                  <a:pt x="6856078" y="243839"/>
                </a:lnTo>
                <a:close/>
              </a:path>
              <a:path w="6872605" h="3413760">
                <a:moveTo>
                  <a:pt x="24140" y="213359"/>
                </a:moveTo>
                <a:lnTo>
                  <a:pt x="4145" y="213359"/>
                </a:lnTo>
                <a:lnTo>
                  <a:pt x="4419" y="243839"/>
                </a:lnTo>
                <a:lnTo>
                  <a:pt x="23804" y="243839"/>
                </a:lnTo>
                <a:lnTo>
                  <a:pt x="24140" y="213359"/>
                </a:lnTo>
                <a:close/>
              </a:path>
              <a:path w="6872605" h="3413760">
                <a:moveTo>
                  <a:pt x="6862510" y="213359"/>
                </a:moveTo>
                <a:lnTo>
                  <a:pt x="6847088" y="213359"/>
                </a:lnTo>
                <a:lnTo>
                  <a:pt x="6847423" y="243839"/>
                </a:lnTo>
                <a:lnTo>
                  <a:pt x="6857542" y="243839"/>
                </a:lnTo>
                <a:lnTo>
                  <a:pt x="6862510" y="213359"/>
                </a:lnTo>
                <a:close/>
              </a:path>
              <a:path w="6872605" h="3413760">
                <a:moveTo>
                  <a:pt x="6868424" y="213359"/>
                </a:moveTo>
                <a:lnTo>
                  <a:pt x="6865772" y="213359"/>
                </a:lnTo>
                <a:lnTo>
                  <a:pt x="6860864" y="243839"/>
                </a:lnTo>
                <a:lnTo>
                  <a:pt x="6868667" y="243839"/>
                </a:lnTo>
                <a:lnTo>
                  <a:pt x="6868424" y="213359"/>
                </a:lnTo>
                <a:close/>
              </a:path>
              <a:path w="6872605" h="3413760">
                <a:moveTo>
                  <a:pt x="19720" y="182879"/>
                </a:moveTo>
                <a:lnTo>
                  <a:pt x="3535" y="182879"/>
                </a:lnTo>
                <a:lnTo>
                  <a:pt x="1767" y="213359"/>
                </a:lnTo>
                <a:lnTo>
                  <a:pt x="17647" y="213359"/>
                </a:lnTo>
                <a:lnTo>
                  <a:pt x="19720" y="182879"/>
                </a:lnTo>
                <a:close/>
              </a:path>
              <a:path w="6872605" h="3413760">
                <a:moveTo>
                  <a:pt x="6853488" y="182879"/>
                </a:moveTo>
                <a:lnTo>
                  <a:pt x="6847941" y="182879"/>
                </a:lnTo>
                <a:lnTo>
                  <a:pt x="6848185" y="213359"/>
                </a:lnTo>
                <a:lnTo>
                  <a:pt x="6853488" y="182879"/>
                </a:lnTo>
                <a:close/>
              </a:path>
              <a:path w="6872605" h="3413760">
                <a:moveTo>
                  <a:pt x="6862876" y="182879"/>
                </a:moveTo>
                <a:lnTo>
                  <a:pt x="6853671" y="182879"/>
                </a:lnTo>
                <a:lnTo>
                  <a:pt x="6853519" y="213359"/>
                </a:lnTo>
                <a:lnTo>
                  <a:pt x="6862541" y="213359"/>
                </a:lnTo>
                <a:lnTo>
                  <a:pt x="6862876" y="182879"/>
                </a:lnTo>
                <a:close/>
              </a:path>
              <a:path w="6872605" h="3413760">
                <a:moveTo>
                  <a:pt x="6868271" y="182879"/>
                </a:moveTo>
                <a:lnTo>
                  <a:pt x="6866900" y="182879"/>
                </a:lnTo>
                <a:lnTo>
                  <a:pt x="6862541" y="213359"/>
                </a:lnTo>
                <a:lnTo>
                  <a:pt x="6867601" y="213359"/>
                </a:lnTo>
                <a:lnTo>
                  <a:pt x="6868271" y="182879"/>
                </a:lnTo>
                <a:close/>
              </a:path>
              <a:path w="6872605" h="3413760">
                <a:moveTo>
                  <a:pt x="7650" y="152399"/>
                </a:moveTo>
                <a:lnTo>
                  <a:pt x="1188" y="152399"/>
                </a:lnTo>
                <a:lnTo>
                  <a:pt x="609" y="182879"/>
                </a:lnTo>
                <a:lnTo>
                  <a:pt x="4419" y="182879"/>
                </a:lnTo>
                <a:lnTo>
                  <a:pt x="7650" y="152399"/>
                </a:lnTo>
                <a:close/>
              </a:path>
              <a:path w="6872605" h="3413760">
                <a:moveTo>
                  <a:pt x="23804" y="152399"/>
                </a:moveTo>
                <a:lnTo>
                  <a:pt x="7650" y="152399"/>
                </a:lnTo>
                <a:lnTo>
                  <a:pt x="8656" y="182879"/>
                </a:lnTo>
                <a:lnTo>
                  <a:pt x="21762" y="182879"/>
                </a:lnTo>
                <a:lnTo>
                  <a:pt x="23804" y="152399"/>
                </a:lnTo>
                <a:close/>
              </a:path>
              <a:path w="6872605" h="3413760">
                <a:moveTo>
                  <a:pt x="6868058" y="152399"/>
                </a:moveTo>
                <a:lnTo>
                  <a:pt x="6848642" y="152399"/>
                </a:lnTo>
                <a:lnTo>
                  <a:pt x="6847971" y="182879"/>
                </a:lnTo>
                <a:lnTo>
                  <a:pt x="6868545" y="182879"/>
                </a:lnTo>
                <a:lnTo>
                  <a:pt x="6868058" y="152399"/>
                </a:lnTo>
                <a:close/>
              </a:path>
              <a:path w="6872605" h="3413760">
                <a:moveTo>
                  <a:pt x="23804" y="121919"/>
                </a:moveTo>
                <a:lnTo>
                  <a:pt x="1219" y="121919"/>
                </a:lnTo>
                <a:lnTo>
                  <a:pt x="5730" y="152399"/>
                </a:lnTo>
                <a:lnTo>
                  <a:pt x="23926" y="152399"/>
                </a:lnTo>
                <a:lnTo>
                  <a:pt x="23804" y="121919"/>
                </a:lnTo>
                <a:close/>
              </a:path>
              <a:path w="6872605" h="3413760">
                <a:moveTo>
                  <a:pt x="6869765" y="91439"/>
                </a:moveTo>
                <a:lnTo>
                  <a:pt x="6848002" y="91439"/>
                </a:lnTo>
                <a:lnTo>
                  <a:pt x="6847392" y="121919"/>
                </a:lnTo>
                <a:lnTo>
                  <a:pt x="6848002" y="152399"/>
                </a:lnTo>
                <a:lnTo>
                  <a:pt x="6848642" y="152399"/>
                </a:lnTo>
                <a:lnTo>
                  <a:pt x="6850906" y="140731"/>
                </a:lnTo>
                <a:lnTo>
                  <a:pt x="6852147" y="121919"/>
                </a:lnTo>
                <a:lnTo>
                  <a:pt x="6867875" y="121919"/>
                </a:lnTo>
                <a:lnTo>
                  <a:pt x="6869765" y="91439"/>
                </a:lnTo>
                <a:close/>
              </a:path>
              <a:path w="6872605" h="3413760">
                <a:moveTo>
                  <a:pt x="6868545" y="121919"/>
                </a:moveTo>
                <a:lnTo>
                  <a:pt x="6854555" y="121919"/>
                </a:lnTo>
                <a:lnTo>
                  <a:pt x="6850906" y="140731"/>
                </a:lnTo>
                <a:lnTo>
                  <a:pt x="6850136" y="152399"/>
                </a:lnTo>
                <a:lnTo>
                  <a:pt x="6866198" y="152399"/>
                </a:lnTo>
                <a:lnTo>
                  <a:pt x="6868545" y="121919"/>
                </a:lnTo>
                <a:close/>
              </a:path>
              <a:path w="6872605" h="3413760">
                <a:moveTo>
                  <a:pt x="6854555" y="121919"/>
                </a:moveTo>
                <a:lnTo>
                  <a:pt x="6852147" y="121919"/>
                </a:lnTo>
                <a:lnTo>
                  <a:pt x="6850906" y="140731"/>
                </a:lnTo>
                <a:lnTo>
                  <a:pt x="6854555" y="121919"/>
                </a:lnTo>
                <a:close/>
              </a:path>
              <a:path w="6872605" h="3413760">
                <a:moveTo>
                  <a:pt x="22433" y="91439"/>
                </a:moveTo>
                <a:lnTo>
                  <a:pt x="3566" y="91439"/>
                </a:lnTo>
                <a:lnTo>
                  <a:pt x="4236" y="121919"/>
                </a:lnTo>
                <a:lnTo>
                  <a:pt x="23286" y="121919"/>
                </a:lnTo>
                <a:lnTo>
                  <a:pt x="22433" y="91439"/>
                </a:lnTo>
                <a:close/>
              </a:path>
              <a:path w="6872605" h="3413760">
                <a:moveTo>
                  <a:pt x="18592" y="60959"/>
                </a:moveTo>
                <a:lnTo>
                  <a:pt x="9387" y="60959"/>
                </a:lnTo>
                <a:lnTo>
                  <a:pt x="9083" y="91439"/>
                </a:lnTo>
                <a:lnTo>
                  <a:pt x="18440" y="91439"/>
                </a:lnTo>
                <a:lnTo>
                  <a:pt x="18592" y="60959"/>
                </a:lnTo>
                <a:close/>
              </a:path>
              <a:path w="6872605" h="3413760">
                <a:moveTo>
                  <a:pt x="6854220" y="60959"/>
                </a:moveTo>
                <a:lnTo>
                  <a:pt x="6847697" y="60959"/>
                </a:lnTo>
                <a:lnTo>
                  <a:pt x="6849130" y="91439"/>
                </a:lnTo>
                <a:lnTo>
                  <a:pt x="6854220" y="60959"/>
                </a:lnTo>
                <a:close/>
              </a:path>
              <a:path w="6872605" h="3413760">
                <a:moveTo>
                  <a:pt x="6866991" y="60959"/>
                </a:moveTo>
                <a:lnTo>
                  <a:pt x="6854220" y="60959"/>
                </a:lnTo>
                <a:lnTo>
                  <a:pt x="6852056" y="91439"/>
                </a:lnTo>
                <a:lnTo>
                  <a:pt x="6868210" y="91439"/>
                </a:lnTo>
                <a:lnTo>
                  <a:pt x="6866991" y="60959"/>
                </a:lnTo>
                <a:close/>
              </a:path>
              <a:path w="6872605" h="3413760">
                <a:moveTo>
                  <a:pt x="21579" y="30479"/>
                </a:moveTo>
                <a:lnTo>
                  <a:pt x="2712" y="30479"/>
                </a:lnTo>
                <a:lnTo>
                  <a:pt x="6614" y="60959"/>
                </a:lnTo>
                <a:lnTo>
                  <a:pt x="24688" y="60959"/>
                </a:lnTo>
                <a:lnTo>
                  <a:pt x="21579" y="30479"/>
                </a:lnTo>
                <a:close/>
              </a:path>
              <a:path w="6872605" h="3413760">
                <a:moveTo>
                  <a:pt x="6860133" y="30479"/>
                </a:moveTo>
                <a:lnTo>
                  <a:pt x="6850196" y="30479"/>
                </a:lnTo>
                <a:lnTo>
                  <a:pt x="6848032" y="60959"/>
                </a:lnTo>
                <a:lnTo>
                  <a:pt x="6860438" y="60959"/>
                </a:lnTo>
                <a:lnTo>
                  <a:pt x="6860133" y="30479"/>
                </a:lnTo>
                <a:close/>
              </a:path>
              <a:path w="6872605" h="3413760">
                <a:moveTo>
                  <a:pt x="6870069" y="30479"/>
                </a:moveTo>
                <a:lnTo>
                  <a:pt x="6863852" y="30479"/>
                </a:lnTo>
                <a:lnTo>
                  <a:pt x="6860773" y="60959"/>
                </a:lnTo>
                <a:lnTo>
                  <a:pt x="6867570" y="60959"/>
                </a:lnTo>
                <a:lnTo>
                  <a:pt x="6870069" y="30479"/>
                </a:lnTo>
                <a:close/>
              </a:path>
              <a:path w="6872605" h="3413760">
                <a:moveTo>
                  <a:pt x="14599" y="0"/>
                </a:moveTo>
                <a:lnTo>
                  <a:pt x="5364" y="0"/>
                </a:lnTo>
                <a:lnTo>
                  <a:pt x="10728" y="30479"/>
                </a:lnTo>
                <a:lnTo>
                  <a:pt x="16489" y="30479"/>
                </a:lnTo>
                <a:lnTo>
                  <a:pt x="14599" y="0"/>
                </a:lnTo>
                <a:close/>
              </a:path>
              <a:path w="6872605" h="3413760">
                <a:moveTo>
                  <a:pt x="18897" y="0"/>
                </a:moveTo>
                <a:lnTo>
                  <a:pt x="14599" y="0"/>
                </a:lnTo>
                <a:lnTo>
                  <a:pt x="16489" y="30479"/>
                </a:lnTo>
                <a:lnTo>
                  <a:pt x="17922" y="30479"/>
                </a:lnTo>
                <a:lnTo>
                  <a:pt x="18897" y="0"/>
                </a:lnTo>
                <a:close/>
              </a:path>
              <a:path w="6872605" h="3413760">
                <a:moveTo>
                  <a:pt x="18897" y="0"/>
                </a:moveTo>
                <a:lnTo>
                  <a:pt x="17922" y="30479"/>
                </a:lnTo>
                <a:lnTo>
                  <a:pt x="21762" y="30479"/>
                </a:lnTo>
                <a:lnTo>
                  <a:pt x="18897" y="0"/>
                </a:lnTo>
                <a:close/>
              </a:path>
              <a:path w="6872605" h="3413760">
                <a:moveTo>
                  <a:pt x="23286" y="0"/>
                </a:moveTo>
                <a:lnTo>
                  <a:pt x="18897" y="0"/>
                </a:lnTo>
                <a:lnTo>
                  <a:pt x="21762" y="30479"/>
                </a:lnTo>
                <a:lnTo>
                  <a:pt x="26334" y="30479"/>
                </a:lnTo>
                <a:lnTo>
                  <a:pt x="23286" y="0"/>
                </a:lnTo>
                <a:close/>
              </a:path>
              <a:path w="6872605" h="3413760">
                <a:moveTo>
                  <a:pt x="142280" y="0"/>
                </a:moveTo>
                <a:lnTo>
                  <a:pt x="23286" y="0"/>
                </a:lnTo>
                <a:lnTo>
                  <a:pt x="26334" y="30479"/>
                </a:lnTo>
                <a:lnTo>
                  <a:pt x="138440" y="30479"/>
                </a:lnTo>
                <a:lnTo>
                  <a:pt x="142467" y="3809"/>
                </a:lnTo>
                <a:lnTo>
                  <a:pt x="142280" y="0"/>
                </a:lnTo>
                <a:close/>
              </a:path>
              <a:path w="6872605" h="3413760">
                <a:moveTo>
                  <a:pt x="142467" y="3809"/>
                </a:moveTo>
                <a:lnTo>
                  <a:pt x="138440" y="30479"/>
                </a:lnTo>
                <a:lnTo>
                  <a:pt x="143774" y="30479"/>
                </a:lnTo>
                <a:lnTo>
                  <a:pt x="142467" y="3809"/>
                </a:lnTo>
                <a:close/>
              </a:path>
              <a:path w="6872605" h="3413760">
                <a:moveTo>
                  <a:pt x="168310" y="0"/>
                </a:moveTo>
                <a:lnTo>
                  <a:pt x="143042" y="0"/>
                </a:lnTo>
                <a:lnTo>
                  <a:pt x="142467" y="3809"/>
                </a:lnTo>
                <a:lnTo>
                  <a:pt x="143774" y="30479"/>
                </a:lnTo>
                <a:lnTo>
                  <a:pt x="166817" y="30479"/>
                </a:lnTo>
                <a:lnTo>
                  <a:pt x="168310" y="0"/>
                </a:lnTo>
                <a:close/>
              </a:path>
              <a:path w="6872605" h="3413760">
                <a:moveTo>
                  <a:pt x="231312" y="0"/>
                </a:moveTo>
                <a:lnTo>
                  <a:pt x="174010" y="0"/>
                </a:lnTo>
                <a:lnTo>
                  <a:pt x="176418" y="30479"/>
                </a:lnTo>
                <a:lnTo>
                  <a:pt x="231282" y="30479"/>
                </a:lnTo>
                <a:lnTo>
                  <a:pt x="231312" y="0"/>
                </a:lnTo>
                <a:close/>
              </a:path>
              <a:path w="6872605" h="3413760">
                <a:moveTo>
                  <a:pt x="272186" y="0"/>
                </a:moveTo>
                <a:lnTo>
                  <a:pt x="231312" y="0"/>
                </a:lnTo>
                <a:lnTo>
                  <a:pt x="232013" y="30479"/>
                </a:lnTo>
                <a:lnTo>
                  <a:pt x="271637" y="30479"/>
                </a:lnTo>
                <a:lnTo>
                  <a:pt x="272108" y="19538"/>
                </a:lnTo>
                <a:lnTo>
                  <a:pt x="272186" y="0"/>
                </a:lnTo>
                <a:close/>
              </a:path>
              <a:path w="6872605" h="3413760">
                <a:moveTo>
                  <a:pt x="272108" y="19538"/>
                </a:moveTo>
                <a:lnTo>
                  <a:pt x="271637" y="30479"/>
                </a:lnTo>
                <a:lnTo>
                  <a:pt x="272064" y="30479"/>
                </a:lnTo>
                <a:lnTo>
                  <a:pt x="272108" y="19538"/>
                </a:lnTo>
                <a:close/>
              </a:path>
              <a:path w="6872605" h="3413760">
                <a:moveTo>
                  <a:pt x="305805" y="0"/>
                </a:moveTo>
                <a:lnTo>
                  <a:pt x="272948" y="0"/>
                </a:lnTo>
                <a:lnTo>
                  <a:pt x="272108" y="19538"/>
                </a:lnTo>
                <a:lnTo>
                  <a:pt x="272064" y="30479"/>
                </a:lnTo>
                <a:lnTo>
                  <a:pt x="305379" y="30479"/>
                </a:lnTo>
                <a:lnTo>
                  <a:pt x="305805" y="0"/>
                </a:lnTo>
                <a:close/>
              </a:path>
              <a:path w="6872605" h="3413760">
                <a:moveTo>
                  <a:pt x="348386" y="0"/>
                </a:moveTo>
                <a:lnTo>
                  <a:pt x="309768" y="0"/>
                </a:lnTo>
                <a:lnTo>
                  <a:pt x="310042" y="30479"/>
                </a:lnTo>
                <a:lnTo>
                  <a:pt x="347776" y="30479"/>
                </a:lnTo>
                <a:lnTo>
                  <a:pt x="348386" y="0"/>
                </a:lnTo>
                <a:close/>
              </a:path>
              <a:path w="6872605" h="3413760">
                <a:moveTo>
                  <a:pt x="368198" y="0"/>
                </a:moveTo>
                <a:lnTo>
                  <a:pt x="348386" y="0"/>
                </a:lnTo>
                <a:lnTo>
                  <a:pt x="351769" y="30479"/>
                </a:lnTo>
                <a:lnTo>
                  <a:pt x="365912" y="30479"/>
                </a:lnTo>
                <a:lnTo>
                  <a:pt x="368198" y="0"/>
                </a:lnTo>
                <a:close/>
              </a:path>
              <a:path w="6872605" h="3413760">
                <a:moveTo>
                  <a:pt x="389686" y="0"/>
                </a:moveTo>
                <a:lnTo>
                  <a:pt x="368198" y="0"/>
                </a:lnTo>
                <a:lnTo>
                  <a:pt x="367680" y="30479"/>
                </a:lnTo>
                <a:lnTo>
                  <a:pt x="386516" y="30479"/>
                </a:lnTo>
                <a:lnTo>
                  <a:pt x="389686" y="0"/>
                </a:lnTo>
                <a:close/>
              </a:path>
              <a:path w="6872605" h="3413760">
                <a:moveTo>
                  <a:pt x="400629" y="0"/>
                </a:moveTo>
                <a:lnTo>
                  <a:pt x="392856" y="0"/>
                </a:lnTo>
                <a:lnTo>
                  <a:pt x="393405" y="30479"/>
                </a:lnTo>
                <a:lnTo>
                  <a:pt x="395904" y="30479"/>
                </a:lnTo>
                <a:lnTo>
                  <a:pt x="400585" y="3106"/>
                </a:lnTo>
                <a:lnTo>
                  <a:pt x="400629" y="0"/>
                </a:lnTo>
                <a:close/>
              </a:path>
              <a:path w="6872605" h="3413760">
                <a:moveTo>
                  <a:pt x="400585" y="3106"/>
                </a:moveTo>
                <a:lnTo>
                  <a:pt x="395904" y="30479"/>
                </a:lnTo>
                <a:lnTo>
                  <a:pt x="400202" y="30479"/>
                </a:lnTo>
                <a:lnTo>
                  <a:pt x="400585" y="3106"/>
                </a:lnTo>
                <a:close/>
              </a:path>
              <a:path w="6872605" h="3413760">
                <a:moveTo>
                  <a:pt x="426018" y="0"/>
                </a:moveTo>
                <a:lnTo>
                  <a:pt x="401116" y="0"/>
                </a:lnTo>
                <a:lnTo>
                  <a:pt x="400585" y="3106"/>
                </a:lnTo>
                <a:lnTo>
                  <a:pt x="400202" y="30479"/>
                </a:lnTo>
                <a:lnTo>
                  <a:pt x="424403" y="30479"/>
                </a:lnTo>
                <a:lnTo>
                  <a:pt x="426018" y="0"/>
                </a:lnTo>
                <a:close/>
              </a:path>
              <a:path w="6872605" h="3413760">
                <a:moveTo>
                  <a:pt x="489021" y="0"/>
                </a:moveTo>
                <a:lnTo>
                  <a:pt x="431749" y="0"/>
                </a:lnTo>
                <a:lnTo>
                  <a:pt x="433943" y="30479"/>
                </a:lnTo>
                <a:lnTo>
                  <a:pt x="488807" y="30479"/>
                </a:lnTo>
                <a:lnTo>
                  <a:pt x="489021" y="0"/>
                </a:lnTo>
                <a:close/>
              </a:path>
              <a:path w="6872605" h="3413760">
                <a:moveTo>
                  <a:pt x="529833" y="0"/>
                </a:moveTo>
                <a:lnTo>
                  <a:pt x="489021" y="0"/>
                </a:lnTo>
                <a:lnTo>
                  <a:pt x="489691" y="30479"/>
                </a:lnTo>
                <a:lnTo>
                  <a:pt x="529285" y="30479"/>
                </a:lnTo>
                <a:lnTo>
                  <a:pt x="529770" y="20954"/>
                </a:lnTo>
                <a:lnTo>
                  <a:pt x="529833" y="0"/>
                </a:lnTo>
                <a:close/>
              </a:path>
              <a:path w="6872605" h="3413760">
                <a:moveTo>
                  <a:pt x="529770" y="20954"/>
                </a:moveTo>
                <a:lnTo>
                  <a:pt x="529285" y="30479"/>
                </a:lnTo>
                <a:lnTo>
                  <a:pt x="529742" y="30479"/>
                </a:lnTo>
                <a:lnTo>
                  <a:pt x="529770" y="20954"/>
                </a:lnTo>
                <a:close/>
              </a:path>
              <a:path w="6872605" h="3413760">
                <a:moveTo>
                  <a:pt x="563575" y="0"/>
                </a:moveTo>
                <a:lnTo>
                  <a:pt x="530839" y="0"/>
                </a:lnTo>
                <a:lnTo>
                  <a:pt x="529770" y="20954"/>
                </a:lnTo>
                <a:lnTo>
                  <a:pt x="529742" y="30479"/>
                </a:lnTo>
                <a:lnTo>
                  <a:pt x="563087" y="30479"/>
                </a:lnTo>
                <a:lnTo>
                  <a:pt x="563575" y="0"/>
                </a:lnTo>
                <a:close/>
              </a:path>
              <a:path w="6872605" h="3413760">
                <a:moveTo>
                  <a:pt x="606094" y="0"/>
                </a:moveTo>
                <a:lnTo>
                  <a:pt x="567476" y="0"/>
                </a:lnTo>
                <a:lnTo>
                  <a:pt x="567720" y="30479"/>
                </a:lnTo>
                <a:lnTo>
                  <a:pt x="605424" y="30479"/>
                </a:lnTo>
                <a:lnTo>
                  <a:pt x="606094" y="0"/>
                </a:lnTo>
                <a:close/>
              </a:path>
              <a:path w="6872605" h="3413760">
                <a:moveTo>
                  <a:pt x="625906" y="0"/>
                </a:moveTo>
                <a:lnTo>
                  <a:pt x="606094" y="0"/>
                </a:lnTo>
                <a:lnTo>
                  <a:pt x="609447" y="30479"/>
                </a:lnTo>
                <a:lnTo>
                  <a:pt x="623559" y="30479"/>
                </a:lnTo>
                <a:lnTo>
                  <a:pt x="625906" y="0"/>
                </a:lnTo>
                <a:close/>
              </a:path>
              <a:path w="6872605" h="3413760">
                <a:moveTo>
                  <a:pt x="647456" y="0"/>
                </a:moveTo>
                <a:lnTo>
                  <a:pt x="625906" y="0"/>
                </a:lnTo>
                <a:lnTo>
                  <a:pt x="625297" y="30479"/>
                </a:lnTo>
                <a:lnTo>
                  <a:pt x="644164" y="30479"/>
                </a:lnTo>
                <a:lnTo>
                  <a:pt x="647456" y="0"/>
                </a:lnTo>
                <a:close/>
              </a:path>
              <a:path w="6872605" h="3413760">
                <a:moveTo>
                  <a:pt x="657382" y="0"/>
                </a:moveTo>
                <a:lnTo>
                  <a:pt x="650565" y="0"/>
                </a:lnTo>
                <a:lnTo>
                  <a:pt x="650808" y="30479"/>
                </a:lnTo>
                <a:lnTo>
                  <a:pt x="657849" y="30479"/>
                </a:lnTo>
                <a:lnTo>
                  <a:pt x="658173" y="10229"/>
                </a:lnTo>
                <a:lnTo>
                  <a:pt x="657382" y="0"/>
                </a:lnTo>
                <a:close/>
              </a:path>
              <a:path w="6872605" h="3413760">
                <a:moveTo>
                  <a:pt x="683727" y="0"/>
                </a:moveTo>
                <a:lnTo>
                  <a:pt x="658337" y="0"/>
                </a:lnTo>
                <a:lnTo>
                  <a:pt x="658173" y="10229"/>
                </a:lnTo>
                <a:lnTo>
                  <a:pt x="659739" y="30479"/>
                </a:lnTo>
                <a:lnTo>
                  <a:pt x="682020" y="30479"/>
                </a:lnTo>
                <a:lnTo>
                  <a:pt x="683727" y="0"/>
                </a:lnTo>
                <a:close/>
              </a:path>
              <a:path w="6872605" h="3413760">
                <a:moveTo>
                  <a:pt x="746759" y="0"/>
                </a:moveTo>
                <a:lnTo>
                  <a:pt x="689457" y="0"/>
                </a:lnTo>
                <a:lnTo>
                  <a:pt x="691499" y="30479"/>
                </a:lnTo>
                <a:lnTo>
                  <a:pt x="746363" y="30479"/>
                </a:lnTo>
                <a:lnTo>
                  <a:pt x="746759" y="0"/>
                </a:lnTo>
                <a:close/>
              </a:path>
              <a:path w="6872605" h="3413760">
                <a:moveTo>
                  <a:pt x="787572" y="0"/>
                </a:moveTo>
                <a:lnTo>
                  <a:pt x="746759" y="0"/>
                </a:lnTo>
                <a:lnTo>
                  <a:pt x="747369" y="30479"/>
                </a:lnTo>
                <a:lnTo>
                  <a:pt x="787420" y="30479"/>
                </a:lnTo>
                <a:lnTo>
                  <a:pt x="787572" y="0"/>
                </a:lnTo>
                <a:close/>
              </a:path>
              <a:path w="6872605" h="3413760">
                <a:moveTo>
                  <a:pt x="915802" y="0"/>
                </a:moveTo>
                <a:lnTo>
                  <a:pt x="787786" y="0"/>
                </a:lnTo>
                <a:lnTo>
                  <a:pt x="789401" y="30479"/>
                </a:lnTo>
                <a:lnTo>
                  <a:pt x="915741" y="30479"/>
                </a:lnTo>
                <a:lnTo>
                  <a:pt x="916232" y="22674"/>
                </a:lnTo>
                <a:lnTo>
                  <a:pt x="916221" y="20954"/>
                </a:lnTo>
                <a:lnTo>
                  <a:pt x="915802" y="0"/>
                </a:lnTo>
                <a:close/>
              </a:path>
              <a:path w="6872605" h="3413760">
                <a:moveTo>
                  <a:pt x="916250" y="22400"/>
                </a:moveTo>
                <a:lnTo>
                  <a:pt x="915741" y="30479"/>
                </a:lnTo>
                <a:lnTo>
                  <a:pt x="916411" y="30479"/>
                </a:lnTo>
                <a:lnTo>
                  <a:pt x="916250" y="22400"/>
                </a:lnTo>
                <a:close/>
              </a:path>
              <a:path w="6872605" h="3413760">
                <a:moveTo>
                  <a:pt x="950213" y="0"/>
                </a:moveTo>
                <a:lnTo>
                  <a:pt x="917661" y="0"/>
                </a:lnTo>
                <a:lnTo>
                  <a:pt x="916276" y="21985"/>
                </a:lnTo>
                <a:lnTo>
                  <a:pt x="916278" y="23820"/>
                </a:lnTo>
                <a:lnTo>
                  <a:pt x="916411" y="30479"/>
                </a:lnTo>
                <a:lnTo>
                  <a:pt x="949665" y="30479"/>
                </a:lnTo>
                <a:lnTo>
                  <a:pt x="950213" y="0"/>
                </a:lnTo>
                <a:close/>
              </a:path>
              <a:path w="6872605" h="3413760">
                <a:moveTo>
                  <a:pt x="992703" y="0"/>
                </a:moveTo>
                <a:lnTo>
                  <a:pt x="954054" y="0"/>
                </a:lnTo>
                <a:lnTo>
                  <a:pt x="954237" y="30479"/>
                </a:lnTo>
                <a:lnTo>
                  <a:pt x="991941" y="30479"/>
                </a:lnTo>
                <a:lnTo>
                  <a:pt x="992703" y="0"/>
                </a:lnTo>
                <a:close/>
              </a:path>
              <a:path w="6872605" h="3413760">
                <a:moveTo>
                  <a:pt x="1012515" y="0"/>
                </a:moveTo>
                <a:lnTo>
                  <a:pt x="992703" y="0"/>
                </a:lnTo>
                <a:lnTo>
                  <a:pt x="995964" y="30479"/>
                </a:lnTo>
                <a:lnTo>
                  <a:pt x="1010046" y="30479"/>
                </a:lnTo>
                <a:lnTo>
                  <a:pt x="1012515" y="0"/>
                </a:lnTo>
                <a:close/>
              </a:path>
              <a:path w="6872605" h="3413760">
                <a:moveTo>
                  <a:pt x="1032388" y="0"/>
                </a:moveTo>
                <a:lnTo>
                  <a:pt x="1012515" y="0"/>
                </a:lnTo>
                <a:lnTo>
                  <a:pt x="1011753" y="30479"/>
                </a:lnTo>
                <a:lnTo>
                  <a:pt x="1030681" y="30479"/>
                </a:lnTo>
                <a:lnTo>
                  <a:pt x="1032388" y="0"/>
                </a:lnTo>
                <a:close/>
              </a:path>
              <a:path w="6872605" h="3413760">
                <a:moveTo>
                  <a:pt x="1043929" y="0"/>
                </a:moveTo>
                <a:lnTo>
                  <a:pt x="1037173" y="0"/>
                </a:lnTo>
                <a:lnTo>
                  <a:pt x="1037325" y="30479"/>
                </a:lnTo>
                <a:lnTo>
                  <a:pt x="1044275" y="30479"/>
                </a:lnTo>
                <a:lnTo>
                  <a:pt x="1044942" y="15984"/>
                </a:lnTo>
                <a:lnTo>
                  <a:pt x="1043929" y="0"/>
                </a:lnTo>
                <a:close/>
              </a:path>
              <a:path w="6872605" h="3413760">
                <a:moveTo>
                  <a:pt x="1070305" y="0"/>
                </a:moveTo>
                <a:lnTo>
                  <a:pt x="1045677" y="0"/>
                </a:lnTo>
                <a:lnTo>
                  <a:pt x="1044942" y="15984"/>
                </a:lnTo>
                <a:lnTo>
                  <a:pt x="1045860" y="30479"/>
                </a:lnTo>
                <a:lnTo>
                  <a:pt x="1068415" y="30479"/>
                </a:lnTo>
                <a:lnTo>
                  <a:pt x="1070305" y="0"/>
                </a:lnTo>
                <a:close/>
              </a:path>
              <a:path w="6872605" h="3413760">
                <a:moveTo>
                  <a:pt x="1133368" y="0"/>
                </a:moveTo>
                <a:lnTo>
                  <a:pt x="1076035" y="0"/>
                </a:lnTo>
                <a:lnTo>
                  <a:pt x="1077803" y="30479"/>
                </a:lnTo>
                <a:lnTo>
                  <a:pt x="1132667" y="30479"/>
                </a:lnTo>
                <a:lnTo>
                  <a:pt x="1133368" y="0"/>
                </a:lnTo>
                <a:close/>
              </a:path>
              <a:path w="6872605" h="3413760">
                <a:moveTo>
                  <a:pt x="1174181" y="0"/>
                </a:moveTo>
                <a:lnTo>
                  <a:pt x="1133368" y="0"/>
                </a:lnTo>
                <a:lnTo>
                  <a:pt x="1133916" y="30479"/>
                </a:lnTo>
                <a:lnTo>
                  <a:pt x="1173419" y="30479"/>
                </a:lnTo>
                <a:lnTo>
                  <a:pt x="1173984" y="22291"/>
                </a:lnTo>
                <a:lnTo>
                  <a:pt x="1174013" y="20954"/>
                </a:lnTo>
                <a:lnTo>
                  <a:pt x="1174181" y="0"/>
                </a:lnTo>
                <a:close/>
              </a:path>
              <a:path w="6872605" h="3413760">
                <a:moveTo>
                  <a:pt x="1174005" y="21985"/>
                </a:moveTo>
                <a:lnTo>
                  <a:pt x="1173419" y="30479"/>
                </a:lnTo>
                <a:lnTo>
                  <a:pt x="1173937" y="30479"/>
                </a:lnTo>
                <a:lnTo>
                  <a:pt x="1174005" y="21985"/>
                </a:lnTo>
                <a:close/>
              </a:path>
              <a:path w="6872605" h="3413760">
                <a:moveTo>
                  <a:pt x="1207983" y="0"/>
                </a:moveTo>
                <a:lnTo>
                  <a:pt x="1175522" y="0"/>
                </a:lnTo>
                <a:lnTo>
                  <a:pt x="1174005" y="21985"/>
                </a:lnTo>
                <a:lnTo>
                  <a:pt x="1173937" y="30479"/>
                </a:lnTo>
                <a:lnTo>
                  <a:pt x="1207343" y="30479"/>
                </a:lnTo>
                <a:lnTo>
                  <a:pt x="1207983" y="0"/>
                </a:lnTo>
                <a:close/>
              </a:path>
              <a:path w="6872605" h="3413760">
                <a:moveTo>
                  <a:pt x="1250411" y="0"/>
                </a:moveTo>
                <a:lnTo>
                  <a:pt x="1211793" y="0"/>
                </a:lnTo>
                <a:lnTo>
                  <a:pt x="1211884" y="30479"/>
                </a:lnTo>
                <a:lnTo>
                  <a:pt x="1249588" y="30479"/>
                </a:lnTo>
                <a:lnTo>
                  <a:pt x="1250411" y="0"/>
                </a:lnTo>
                <a:close/>
              </a:path>
              <a:path w="6872605" h="3413760">
                <a:moveTo>
                  <a:pt x="1270223" y="0"/>
                </a:moveTo>
                <a:lnTo>
                  <a:pt x="1250411" y="0"/>
                </a:lnTo>
                <a:lnTo>
                  <a:pt x="1253642" y="30479"/>
                </a:lnTo>
                <a:lnTo>
                  <a:pt x="1267693" y="30479"/>
                </a:lnTo>
                <a:lnTo>
                  <a:pt x="1270223" y="0"/>
                </a:lnTo>
                <a:close/>
              </a:path>
              <a:path w="6872605" h="3413760">
                <a:moveTo>
                  <a:pt x="1291925" y="0"/>
                </a:moveTo>
                <a:lnTo>
                  <a:pt x="1270223" y="0"/>
                </a:lnTo>
                <a:lnTo>
                  <a:pt x="1269370" y="30479"/>
                </a:lnTo>
                <a:lnTo>
                  <a:pt x="1286469" y="30479"/>
                </a:lnTo>
                <a:lnTo>
                  <a:pt x="1291925" y="0"/>
                </a:lnTo>
                <a:close/>
              </a:path>
              <a:path w="6872605" h="3413760">
                <a:moveTo>
                  <a:pt x="1301611" y="0"/>
                </a:moveTo>
                <a:lnTo>
                  <a:pt x="1294881" y="0"/>
                </a:lnTo>
                <a:lnTo>
                  <a:pt x="1295003" y="30479"/>
                </a:lnTo>
                <a:lnTo>
                  <a:pt x="1301922" y="30479"/>
                </a:lnTo>
                <a:lnTo>
                  <a:pt x="1302587" y="17685"/>
                </a:lnTo>
                <a:lnTo>
                  <a:pt x="1301611" y="0"/>
                </a:lnTo>
                <a:close/>
              </a:path>
              <a:path w="6872605" h="3413760">
                <a:moveTo>
                  <a:pt x="1328013" y="0"/>
                </a:moveTo>
                <a:lnTo>
                  <a:pt x="1303507" y="0"/>
                </a:lnTo>
                <a:lnTo>
                  <a:pt x="1302587" y="17685"/>
                </a:lnTo>
                <a:lnTo>
                  <a:pt x="1303294" y="30479"/>
                </a:lnTo>
                <a:lnTo>
                  <a:pt x="1326032" y="30479"/>
                </a:lnTo>
                <a:lnTo>
                  <a:pt x="1328013" y="0"/>
                </a:lnTo>
                <a:close/>
              </a:path>
              <a:path w="6872605" h="3413760">
                <a:moveTo>
                  <a:pt x="1391107" y="0"/>
                </a:moveTo>
                <a:lnTo>
                  <a:pt x="1333743" y="0"/>
                </a:lnTo>
                <a:lnTo>
                  <a:pt x="1335328" y="30479"/>
                </a:lnTo>
                <a:lnTo>
                  <a:pt x="1390192" y="30479"/>
                </a:lnTo>
                <a:lnTo>
                  <a:pt x="1391107" y="0"/>
                </a:lnTo>
                <a:close/>
              </a:path>
              <a:path w="6872605" h="3413760">
                <a:moveTo>
                  <a:pt x="1431919" y="0"/>
                </a:moveTo>
                <a:lnTo>
                  <a:pt x="1391107" y="0"/>
                </a:lnTo>
                <a:lnTo>
                  <a:pt x="1391594" y="30479"/>
                </a:lnTo>
                <a:lnTo>
                  <a:pt x="1431066" y="30479"/>
                </a:lnTo>
                <a:lnTo>
                  <a:pt x="1431696" y="22291"/>
                </a:lnTo>
                <a:lnTo>
                  <a:pt x="1431919" y="0"/>
                </a:lnTo>
                <a:close/>
              </a:path>
              <a:path w="6872605" h="3413760">
                <a:moveTo>
                  <a:pt x="1431696" y="22291"/>
                </a:moveTo>
                <a:lnTo>
                  <a:pt x="1431066" y="30479"/>
                </a:lnTo>
                <a:lnTo>
                  <a:pt x="1431615" y="30479"/>
                </a:lnTo>
                <a:lnTo>
                  <a:pt x="1431696" y="22291"/>
                </a:lnTo>
                <a:close/>
              </a:path>
              <a:path w="6872605" h="3413760">
                <a:moveTo>
                  <a:pt x="1465752" y="0"/>
                </a:moveTo>
                <a:lnTo>
                  <a:pt x="1433413" y="0"/>
                </a:lnTo>
                <a:lnTo>
                  <a:pt x="1431696" y="22291"/>
                </a:lnTo>
                <a:lnTo>
                  <a:pt x="1431615" y="30479"/>
                </a:lnTo>
                <a:lnTo>
                  <a:pt x="1465051" y="30479"/>
                </a:lnTo>
                <a:lnTo>
                  <a:pt x="1465752" y="0"/>
                </a:lnTo>
                <a:close/>
              </a:path>
              <a:path w="6872605" h="3413760">
                <a:moveTo>
                  <a:pt x="1508150" y="0"/>
                </a:moveTo>
                <a:lnTo>
                  <a:pt x="1469501" y="0"/>
                </a:lnTo>
                <a:lnTo>
                  <a:pt x="1469562" y="30479"/>
                </a:lnTo>
                <a:lnTo>
                  <a:pt x="1507266" y="30479"/>
                </a:lnTo>
                <a:lnTo>
                  <a:pt x="1508150" y="0"/>
                </a:lnTo>
                <a:close/>
              </a:path>
              <a:path w="6872605" h="3413760">
                <a:moveTo>
                  <a:pt x="1527962" y="0"/>
                </a:moveTo>
                <a:lnTo>
                  <a:pt x="1508150" y="0"/>
                </a:lnTo>
                <a:lnTo>
                  <a:pt x="1511320" y="30479"/>
                </a:lnTo>
                <a:lnTo>
                  <a:pt x="1525341" y="30479"/>
                </a:lnTo>
                <a:lnTo>
                  <a:pt x="1527962" y="0"/>
                </a:lnTo>
                <a:close/>
              </a:path>
              <a:path w="6872605" h="3413760">
                <a:moveTo>
                  <a:pt x="1549694" y="0"/>
                </a:moveTo>
                <a:lnTo>
                  <a:pt x="1527962" y="0"/>
                </a:lnTo>
                <a:lnTo>
                  <a:pt x="1527017" y="30479"/>
                </a:lnTo>
                <a:lnTo>
                  <a:pt x="1545976" y="30479"/>
                </a:lnTo>
                <a:lnTo>
                  <a:pt x="1549694" y="0"/>
                </a:lnTo>
                <a:close/>
              </a:path>
              <a:path w="6872605" h="3413760">
                <a:moveTo>
                  <a:pt x="1559278" y="0"/>
                </a:moveTo>
                <a:lnTo>
                  <a:pt x="1552620" y="0"/>
                </a:lnTo>
                <a:lnTo>
                  <a:pt x="1552681" y="30479"/>
                </a:lnTo>
                <a:lnTo>
                  <a:pt x="1558594" y="30479"/>
                </a:lnTo>
                <a:lnTo>
                  <a:pt x="1559985" y="15193"/>
                </a:lnTo>
                <a:lnTo>
                  <a:pt x="1559278" y="0"/>
                </a:lnTo>
                <a:close/>
              </a:path>
              <a:path w="6872605" h="3413760">
                <a:moveTo>
                  <a:pt x="1585721" y="0"/>
                </a:moveTo>
                <a:lnTo>
                  <a:pt x="1561368" y="0"/>
                </a:lnTo>
                <a:lnTo>
                  <a:pt x="1559985" y="15193"/>
                </a:lnTo>
                <a:lnTo>
                  <a:pt x="1560697" y="30479"/>
                </a:lnTo>
                <a:lnTo>
                  <a:pt x="1583649" y="30479"/>
                </a:lnTo>
                <a:lnTo>
                  <a:pt x="1585721" y="0"/>
                </a:lnTo>
                <a:close/>
              </a:path>
              <a:path w="6872605" h="3413760">
                <a:moveTo>
                  <a:pt x="1648846" y="0"/>
                </a:moveTo>
                <a:lnTo>
                  <a:pt x="1591452" y="0"/>
                </a:lnTo>
                <a:lnTo>
                  <a:pt x="1592884" y="30479"/>
                </a:lnTo>
                <a:lnTo>
                  <a:pt x="1647748" y="30479"/>
                </a:lnTo>
                <a:lnTo>
                  <a:pt x="1648846" y="0"/>
                </a:lnTo>
                <a:close/>
              </a:path>
              <a:path w="6872605" h="3413760">
                <a:moveTo>
                  <a:pt x="1689658" y="0"/>
                </a:moveTo>
                <a:lnTo>
                  <a:pt x="1648846" y="0"/>
                </a:lnTo>
                <a:lnTo>
                  <a:pt x="1649272" y="30479"/>
                </a:lnTo>
                <a:lnTo>
                  <a:pt x="1689293" y="30479"/>
                </a:lnTo>
                <a:lnTo>
                  <a:pt x="1689658" y="0"/>
                </a:lnTo>
                <a:close/>
              </a:path>
              <a:path w="6872605" h="3413760">
                <a:moveTo>
                  <a:pt x="1818253" y="0"/>
                </a:moveTo>
                <a:lnTo>
                  <a:pt x="1689872" y="0"/>
                </a:lnTo>
                <a:lnTo>
                  <a:pt x="1691121" y="30479"/>
                </a:lnTo>
                <a:lnTo>
                  <a:pt x="1817522" y="30479"/>
                </a:lnTo>
                <a:lnTo>
                  <a:pt x="1817852" y="26772"/>
                </a:lnTo>
                <a:lnTo>
                  <a:pt x="1818253" y="0"/>
                </a:lnTo>
                <a:close/>
              </a:path>
              <a:path w="6872605" h="3413760">
                <a:moveTo>
                  <a:pt x="1817852" y="26772"/>
                </a:moveTo>
                <a:lnTo>
                  <a:pt x="1817522" y="30479"/>
                </a:lnTo>
                <a:lnTo>
                  <a:pt x="1817796" y="30479"/>
                </a:lnTo>
                <a:lnTo>
                  <a:pt x="1817852" y="26772"/>
                </a:lnTo>
                <a:close/>
              </a:path>
              <a:path w="6872605" h="3413760">
                <a:moveTo>
                  <a:pt x="1852391" y="0"/>
                </a:moveTo>
                <a:lnTo>
                  <a:pt x="1820235" y="0"/>
                </a:lnTo>
                <a:lnTo>
                  <a:pt x="1817852" y="26772"/>
                </a:lnTo>
                <a:lnTo>
                  <a:pt x="1817796" y="30479"/>
                </a:lnTo>
                <a:lnTo>
                  <a:pt x="1851629" y="30479"/>
                </a:lnTo>
                <a:lnTo>
                  <a:pt x="1852391" y="0"/>
                </a:lnTo>
                <a:close/>
              </a:path>
              <a:path w="6872605" h="3413760">
                <a:moveTo>
                  <a:pt x="1894758" y="0"/>
                </a:moveTo>
                <a:lnTo>
                  <a:pt x="1856079" y="0"/>
                </a:lnTo>
                <a:lnTo>
                  <a:pt x="1856079" y="30479"/>
                </a:lnTo>
                <a:lnTo>
                  <a:pt x="1893752" y="30479"/>
                </a:lnTo>
                <a:lnTo>
                  <a:pt x="1894758" y="0"/>
                </a:lnTo>
                <a:close/>
              </a:path>
              <a:path w="6872605" h="3413760">
                <a:moveTo>
                  <a:pt x="1914570" y="0"/>
                </a:moveTo>
                <a:lnTo>
                  <a:pt x="1894758" y="0"/>
                </a:lnTo>
                <a:lnTo>
                  <a:pt x="1897837" y="30479"/>
                </a:lnTo>
                <a:lnTo>
                  <a:pt x="1911827" y="30479"/>
                </a:lnTo>
                <a:lnTo>
                  <a:pt x="1914570" y="0"/>
                </a:lnTo>
                <a:close/>
              </a:path>
              <a:path w="6872605" h="3413760">
                <a:moveTo>
                  <a:pt x="1934443" y="0"/>
                </a:moveTo>
                <a:lnTo>
                  <a:pt x="1914570" y="0"/>
                </a:lnTo>
                <a:lnTo>
                  <a:pt x="1913442" y="30479"/>
                </a:lnTo>
                <a:lnTo>
                  <a:pt x="1932462" y="30479"/>
                </a:lnTo>
                <a:lnTo>
                  <a:pt x="1934443" y="0"/>
                </a:lnTo>
                <a:close/>
              </a:path>
              <a:path w="6872605" h="3413760">
                <a:moveTo>
                  <a:pt x="1945747" y="0"/>
                </a:moveTo>
                <a:lnTo>
                  <a:pt x="1939228" y="0"/>
                </a:lnTo>
                <a:lnTo>
                  <a:pt x="1939198" y="30479"/>
                </a:lnTo>
                <a:lnTo>
                  <a:pt x="1944898" y="30479"/>
                </a:lnTo>
                <a:lnTo>
                  <a:pt x="1946191" y="12271"/>
                </a:lnTo>
                <a:lnTo>
                  <a:pt x="1945747" y="0"/>
                </a:lnTo>
                <a:close/>
              </a:path>
              <a:path w="6872605" h="3413760">
                <a:moveTo>
                  <a:pt x="1972299" y="0"/>
                </a:moveTo>
                <a:lnTo>
                  <a:pt x="1947062" y="0"/>
                </a:lnTo>
                <a:lnTo>
                  <a:pt x="1946191" y="12271"/>
                </a:lnTo>
                <a:lnTo>
                  <a:pt x="1946848" y="30479"/>
                </a:lnTo>
                <a:lnTo>
                  <a:pt x="1970044" y="30479"/>
                </a:lnTo>
                <a:lnTo>
                  <a:pt x="1972299" y="0"/>
                </a:lnTo>
                <a:close/>
              </a:path>
              <a:path w="6872605" h="3413760">
                <a:moveTo>
                  <a:pt x="2035454" y="0"/>
                </a:moveTo>
                <a:lnTo>
                  <a:pt x="1978030" y="0"/>
                </a:lnTo>
                <a:lnTo>
                  <a:pt x="1979188" y="30479"/>
                </a:lnTo>
                <a:lnTo>
                  <a:pt x="2034052" y="30479"/>
                </a:lnTo>
                <a:lnTo>
                  <a:pt x="2035454" y="0"/>
                </a:lnTo>
                <a:close/>
              </a:path>
              <a:path w="6872605" h="3413760">
                <a:moveTo>
                  <a:pt x="2076267" y="0"/>
                </a:moveTo>
                <a:lnTo>
                  <a:pt x="2035454" y="0"/>
                </a:lnTo>
                <a:lnTo>
                  <a:pt x="2035820" y="30479"/>
                </a:lnTo>
                <a:lnTo>
                  <a:pt x="2075169" y="30479"/>
                </a:lnTo>
                <a:lnTo>
                  <a:pt x="2075926" y="22674"/>
                </a:lnTo>
                <a:lnTo>
                  <a:pt x="2076267" y="0"/>
                </a:lnTo>
                <a:close/>
              </a:path>
              <a:path w="6872605" h="3413760">
                <a:moveTo>
                  <a:pt x="2075926" y="22674"/>
                </a:moveTo>
                <a:lnTo>
                  <a:pt x="2075169" y="30479"/>
                </a:lnTo>
                <a:lnTo>
                  <a:pt x="2075809" y="30479"/>
                </a:lnTo>
                <a:lnTo>
                  <a:pt x="2075926" y="22674"/>
                </a:lnTo>
                <a:close/>
              </a:path>
              <a:path w="6872605" h="3413760">
                <a:moveTo>
                  <a:pt x="2110160" y="0"/>
                </a:moveTo>
                <a:lnTo>
                  <a:pt x="2078126" y="0"/>
                </a:lnTo>
                <a:lnTo>
                  <a:pt x="2075926" y="22674"/>
                </a:lnTo>
                <a:lnTo>
                  <a:pt x="2075809" y="30479"/>
                </a:lnTo>
                <a:lnTo>
                  <a:pt x="2109337" y="30479"/>
                </a:lnTo>
                <a:lnTo>
                  <a:pt x="2110160" y="0"/>
                </a:lnTo>
                <a:close/>
              </a:path>
              <a:path w="6872605" h="3413760">
                <a:moveTo>
                  <a:pt x="2152467" y="0"/>
                </a:moveTo>
                <a:lnTo>
                  <a:pt x="2113787" y="0"/>
                </a:lnTo>
                <a:lnTo>
                  <a:pt x="2113757" y="30479"/>
                </a:lnTo>
                <a:lnTo>
                  <a:pt x="2151400" y="30479"/>
                </a:lnTo>
                <a:lnTo>
                  <a:pt x="2152467" y="0"/>
                </a:lnTo>
                <a:close/>
              </a:path>
              <a:path w="6872605" h="3413760">
                <a:moveTo>
                  <a:pt x="2172279" y="0"/>
                </a:moveTo>
                <a:lnTo>
                  <a:pt x="2152467" y="0"/>
                </a:lnTo>
                <a:lnTo>
                  <a:pt x="2155515" y="30479"/>
                </a:lnTo>
                <a:lnTo>
                  <a:pt x="2169474" y="30479"/>
                </a:lnTo>
                <a:lnTo>
                  <a:pt x="2172279" y="0"/>
                </a:lnTo>
                <a:close/>
              </a:path>
              <a:path w="6872605" h="3413760">
                <a:moveTo>
                  <a:pt x="2194163" y="0"/>
                </a:moveTo>
                <a:lnTo>
                  <a:pt x="2172279" y="0"/>
                </a:lnTo>
                <a:lnTo>
                  <a:pt x="2171090" y="30479"/>
                </a:lnTo>
                <a:lnTo>
                  <a:pt x="2190140" y="30479"/>
                </a:lnTo>
                <a:lnTo>
                  <a:pt x="2194163" y="0"/>
                </a:lnTo>
                <a:close/>
              </a:path>
              <a:path w="6872605" h="3413760">
                <a:moveTo>
                  <a:pt x="2204801" y="0"/>
                </a:moveTo>
                <a:lnTo>
                  <a:pt x="2196937" y="0"/>
                </a:lnTo>
                <a:lnTo>
                  <a:pt x="2196876" y="30479"/>
                </a:lnTo>
                <a:lnTo>
                  <a:pt x="2203642" y="30479"/>
                </a:lnTo>
                <a:lnTo>
                  <a:pt x="2204801" y="0"/>
                </a:lnTo>
                <a:close/>
              </a:path>
              <a:path w="6872605" h="3413760">
                <a:moveTo>
                  <a:pt x="2333944" y="0"/>
                </a:moveTo>
                <a:lnTo>
                  <a:pt x="2205319" y="0"/>
                </a:lnTo>
                <a:lnTo>
                  <a:pt x="2206416" y="30479"/>
                </a:lnTo>
                <a:lnTo>
                  <a:pt x="2332847" y="30479"/>
                </a:lnTo>
                <a:lnTo>
                  <a:pt x="2333944" y="0"/>
                </a:lnTo>
                <a:close/>
              </a:path>
              <a:path w="6872605" h="3413760">
                <a:moveTo>
                  <a:pt x="2367930" y="0"/>
                </a:moveTo>
                <a:lnTo>
                  <a:pt x="2336017" y="0"/>
                </a:lnTo>
                <a:lnTo>
                  <a:pt x="2332847" y="30479"/>
                </a:lnTo>
                <a:lnTo>
                  <a:pt x="2367046" y="30479"/>
                </a:lnTo>
                <a:lnTo>
                  <a:pt x="2367930" y="0"/>
                </a:lnTo>
                <a:close/>
              </a:path>
              <a:path w="6872605" h="3413760">
                <a:moveTo>
                  <a:pt x="2410205" y="0"/>
                </a:moveTo>
                <a:lnTo>
                  <a:pt x="2371526" y="0"/>
                </a:lnTo>
                <a:lnTo>
                  <a:pt x="2371435" y="30479"/>
                </a:lnTo>
                <a:lnTo>
                  <a:pt x="2409078" y="30479"/>
                </a:lnTo>
                <a:lnTo>
                  <a:pt x="2410205" y="0"/>
                </a:lnTo>
                <a:close/>
              </a:path>
              <a:path w="6872605" h="3413760">
                <a:moveTo>
                  <a:pt x="2430017" y="0"/>
                </a:moveTo>
                <a:lnTo>
                  <a:pt x="2410205" y="0"/>
                </a:lnTo>
                <a:lnTo>
                  <a:pt x="2413192" y="30479"/>
                </a:lnTo>
                <a:lnTo>
                  <a:pt x="2427122" y="30479"/>
                </a:lnTo>
                <a:lnTo>
                  <a:pt x="2430017" y="0"/>
                </a:lnTo>
                <a:close/>
              </a:path>
              <a:path w="6872605" h="3413760">
                <a:moveTo>
                  <a:pt x="2449860" y="0"/>
                </a:moveTo>
                <a:lnTo>
                  <a:pt x="2430017" y="0"/>
                </a:lnTo>
                <a:lnTo>
                  <a:pt x="2428707" y="30479"/>
                </a:lnTo>
                <a:lnTo>
                  <a:pt x="2447787" y="30479"/>
                </a:lnTo>
                <a:lnTo>
                  <a:pt x="2449860" y="0"/>
                </a:lnTo>
                <a:close/>
              </a:path>
              <a:path w="6872605" h="3413760">
                <a:moveTo>
                  <a:pt x="2462540" y="0"/>
                </a:moveTo>
                <a:lnTo>
                  <a:pt x="2454676" y="0"/>
                </a:lnTo>
                <a:lnTo>
                  <a:pt x="2454554" y="30479"/>
                </a:lnTo>
                <a:lnTo>
                  <a:pt x="2461259" y="30479"/>
                </a:lnTo>
                <a:lnTo>
                  <a:pt x="2462540" y="0"/>
                </a:lnTo>
                <a:close/>
              </a:path>
              <a:path w="6872605" h="3413760">
                <a:moveTo>
                  <a:pt x="2591775" y="0"/>
                </a:moveTo>
                <a:lnTo>
                  <a:pt x="2463058" y="0"/>
                </a:lnTo>
                <a:lnTo>
                  <a:pt x="2464033" y="30479"/>
                </a:lnTo>
                <a:lnTo>
                  <a:pt x="2590403" y="30479"/>
                </a:lnTo>
                <a:lnTo>
                  <a:pt x="2591775" y="0"/>
                </a:lnTo>
                <a:close/>
              </a:path>
              <a:path w="6872605" h="3413760">
                <a:moveTo>
                  <a:pt x="2625669" y="0"/>
                </a:moveTo>
                <a:lnTo>
                  <a:pt x="2593878" y="0"/>
                </a:lnTo>
                <a:lnTo>
                  <a:pt x="2590495" y="30479"/>
                </a:lnTo>
                <a:lnTo>
                  <a:pt x="2624754" y="30479"/>
                </a:lnTo>
                <a:lnTo>
                  <a:pt x="2625669" y="0"/>
                </a:lnTo>
                <a:close/>
              </a:path>
              <a:path w="6872605" h="3413760">
                <a:moveTo>
                  <a:pt x="2667944" y="0"/>
                </a:moveTo>
                <a:lnTo>
                  <a:pt x="2629235" y="0"/>
                </a:lnTo>
                <a:lnTo>
                  <a:pt x="2629113" y="30479"/>
                </a:lnTo>
                <a:lnTo>
                  <a:pt x="2666756" y="30479"/>
                </a:lnTo>
                <a:lnTo>
                  <a:pt x="2667944" y="0"/>
                </a:lnTo>
                <a:close/>
              </a:path>
              <a:path w="6872605" h="3413760">
                <a:moveTo>
                  <a:pt x="2687756" y="0"/>
                </a:moveTo>
                <a:lnTo>
                  <a:pt x="2667944" y="0"/>
                </a:lnTo>
                <a:lnTo>
                  <a:pt x="2670840" y="30479"/>
                </a:lnTo>
                <a:lnTo>
                  <a:pt x="2684769" y="30479"/>
                </a:lnTo>
                <a:lnTo>
                  <a:pt x="2687756" y="0"/>
                </a:lnTo>
                <a:close/>
              </a:path>
              <a:path w="6872605" h="3413760">
                <a:moveTo>
                  <a:pt x="2709732" y="0"/>
                </a:moveTo>
                <a:lnTo>
                  <a:pt x="2687756" y="0"/>
                </a:lnTo>
                <a:lnTo>
                  <a:pt x="2686354" y="30479"/>
                </a:lnTo>
                <a:lnTo>
                  <a:pt x="2705465" y="30479"/>
                </a:lnTo>
                <a:lnTo>
                  <a:pt x="2709732" y="0"/>
                </a:lnTo>
                <a:close/>
              </a:path>
              <a:path w="6872605" h="3413760">
                <a:moveTo>
                  <a:pt x="2720797" y="0"/>
                </a:moveTo>
                <a:lnTo>
                  <a:pt x="2712415" y="0"/>
                </a:lnTo>
                <a:lnTo>
                  <a:pt x="2712201" y="30479"/>
                </a:lnTo>
                <a:lnTo>
                  <a:pt x="2718876" y="30479"/>
                </a:lnTo>
                <a:lnTo>
                  <a:pt x="2721008" y="7305"/>
                </a:lnTo>
                <a:lnTo>
                  <a:pt x="2720797" y="0"/>
                </a:lnTo>
                <a:close/>
              </a:path>
              <a:path w="6872605" h="3413760">
                <a:moveTo>
                  <a:pt x="2849605" y="0"/>
                </a:moveTo>
                <a:lnTo>
                  <a:pt x="2721681" y="0"/>
                </a:lnTo>
                <a:lnTo>
                  <a:pt x="2721008" y="7305"/>
                </a:lnTo>
                <a:lnTo>
                  <a:pt x="2721681" y="30479"/>
                </a:lnTo>
                <a:lnTo>
                  <a:pt x="2847369" y="30479"/>
                </a:lnTo>
                <a:lnTo>
                  <a:pt x="2848100" y="27374"/>
                </a:lnTo>
                <a:lnTo>
                  <a:pt x="2849605" y="0"/>
                </a:lnTo>
                <a:close/>
              </a:path>
              <a:path w="6872605" h="3413760">
                <a:moveTo>
                  <a:pt x="2848100" y="27374"/>
                </a:moveTo>
                <a:lnTo>
                  <a:pt x="2847369" y="30479"/>
                </a:lnTo>
                <a:lnTo>
                  <a:pt x="2847929" y="30479"/>
                </a:lnTo>
                <a:lnTo>
                  <a:pt x="2848100" y="27374"/>
                </a:lnTo>
                <a:close/>
              </a:path>
              <a:path w="6872605" h="3413760">
                <a:moveTo>
                  <a:pt x="2874294" y="0"/>
                </a:moveTo>
                <a:lnTo>
                  <a:pt x="2854540" y="0"/>
                </a:lnTo>
                <a:lnTo>
                  <a:pt x="2848104" y="27355"/>
                </a:lnTo>
                <a:lnTo>
                  <a:pt x="2847929" y="30479"/>
                </a:lnTo>
                <a:lnTo>
                  <a:pt x="2871673" y="30479"/>
                </a:lnTo>
                <a:lnTo>
                  <a:pt x="2874294" y="0"/>
                </a:lnTo>
                <a:close/>
              </a:path>
              <a:path w="6872605" h="3413760">
                <a:moveTo>
                  <a:pt x="2937509" y="0"/>
                </a:moveTo>
                <a:lnTo>
                  <a:pt x="2880024" y="0"/>
                </a:lnTo>
                <a:lnTo>
                  <a:pt x="2880573" y="30479"/>
                </a:lnTo>
                <a:lnTo>
                  <a:pt x="2935437" y="30479"/>
                </a:lnTo>
                <a:lnTo>
                  <a:pt x="2937509" y="0"/>
                </a:lnTo>
                <a:close/>
              </a:path>
              <a:path w="6872605" h="3413760">
                <a:moveTo>
                  <a:pt x="2978353" y="0"/>
                </a:moveTo>
                <a:lnTo>
                  <a:pt x="2937509" y="0"/>
                </a:lnTo>
                <a:lnTo>
                  <a:pt x="2937723" y="30479"/>
                </a:lnTo>
                <a:lnTo>
                  <a:pt x="2976951" y="30479"/>
                </a:lnTo>
                <a:lnTo>
                  <a:pt x="2977841" y="23237"/>
                </a:lnTo>
                <a:lnTo>
                  <a:pt x="2978353" y="0"/>
                </a:lnTo>
                <a:close/>
              </a:path>
              <a:path w="6872605" h="3413760">
                <a:moveTo>
                  <a:pt x="2977841" y="23237"/>
                </a:moveTo>
                <a:lnTo>
                  <a:pt x="2976951" y="30479"/>
                </a:lnTo>
                <a:lnTo>
                  <a:pt x="2977682" y="30479"/>
                </a:lnTo>
                <a:lnTo>
                  <a:pt x="2977841" y="23237"/>
                </a:lnTo>
                <a:close/>
              </a:path>
              <a:path w="6872605" h="3413760">
                <a:moveTo>
                  <a:pt x="3012338" y="0"/>
                </a:moveTo>
                <a:lnTo>
                  <a:pt x="2980700" y="0"/>
                </a:lnTo>
                <a:lnTo>
                  <a:pt x="2977841" y="23237"/>
                </a:lnTo>
                <a:lnTo>
                  <a:pt x="2977682" y="30479"/>
                </a:lnTo>
                <a:lnTo>
                  <a:pt x="3011302" y="30479"/>
                </a:lnTo>
                <a:lnTo>
                  <a:pt x="3012338" y="0"/>
                </a:lnTo>
                <a:close/>
              </a:path>
              <a:path w="6872605" h="3413760">
                <a:moveTo>
                  <a:pt x="3054522" y="0"/>
                </a:moveTo>
                <a:lnTo>
                  <a:pt x="3015813" y="0"/>
                </a:lnTo>
                <a:lnTo>
                  <a:pt x="3015630" y="30479"/>
                </a:lnTo>
                <a:lnTo>
                  <a:pt x="3053242" y="30479"/>
                </a:lnTo>
                <a:lnTo>
                  <a:pt x="3054522" y="0"/>
                </a:lnTo>
                <a:close/>
              </a:path>
              <a:path w="6872605" h="3413760">
                <a:moveTo>
                  <a:pt x="3074334" y="0"/>
                </a:moveTo>
                <a:lnTo>
                  <a:pt x="3054522" y="0"/>
                </a:lnTo>
                <a:lnTo>
                  <a:pt x="3057357" y="30479"/>
                </a:lnTo>
                <a:lnTo>
                  <a:pt x="3071256" y="30479"/>
                </a:lnTo>
                <a:lnTo>
                  <a:pt x="3074334" y="0"/>
                </a:lnTo>
                <a:close/>
              </a:path>
              <a:path w="6872605" h="3413760">
                <a:moveTo>
                  <a:pt x="3094177" y="0"/>
                </a:moveTo>
                <a:lnTo>
                  <a:pt x="3074334" y="0"/>
                </a:lnTo>
                <a:lnTo>
                  <a:pt x="3072780" y="30479"/>
                </a:lnTo>
                <a:lnTo>
                  <a:pt x="3091952" y="30479"/>
                </a:lnTo>
                <a:lnTo>
                  <a:pt x="3094177" y="0"/>
                </a:lnTo>
                <a:close/>
              </a:path>
              <a:path w="6872605" h="3413760">
                <a:moveTo>
                  <a:pt x="3106917" y="0"/>
                </a:moveTo>
                <a:lnTo>
                  <a:pt x="3098992" y="0"/>
                </a:lnTo>
                <a:lnTo>
                  <a:pt x="3098718" y="30479"/>
                </a:lnTo>
                <a:lnTo>
                  <a:pt x="3105332" y="30479"/>
                </a:lnTo>
                <a:lnTo>
                  <a:pt x="3106917" y="0"/>
                </a:lnTo>
                <a:close/>
              </a:path>
              <a:path w="6872605" h="3413760">
                <a:moveTo>
                  <a:pt x="3236366" y="0"/>
                </a:moveTo>
                <a:lnTo>
                  <a:pt x="3107374" y="0"/>
                </a:lnTo>
                <a:lnTo>
                  <a:pt x="3108136" y="30479"/>
                </a:lnTo>
                <a:lnTo>
                  <a:pt x="3233744" y="30479"/>
                </a:lnTo>
                <a:lnTo>
                  <a:pt x="3234424" y="27733"/>
                </a:lnTo>
                <a:lnTo>
                  <a:pt x="3236366" y="0"/>
                </a:lnTo>
                <a:close/>
              </a:path>
              <a:path w="6872605" h="3413760">
                <a:moveTo>
                  <a:pt x="3234424" y="27733"/>
                </a:moveTo>
                <a:lnTo>
                  <a:pt x="3233744" y="30479"/>
                </a:lnTo>
                <a:lnTo>
                  <a:pt x="3234232" y="30479"/>
                </a:lnTo>
                <a:lnTo>
                  <a:pt x="3234424" y="27733"/>
                </a:lnTo>
                <a:close/>
              </a:path>
              <a:path w="6872605" h="3413760">
                <a:moveTo>
                  <a:pt x="3260872" y="0"/>
                </a:moveTo>
                <a:lnTo>
                  <a:pt x="3241291" y="0"/>
                </a:lnTo>
                <a:lnTo>
                  <a:pt x="3234424" y="27733"/>
                </a:lnTo>
                <a:lnTo>
                  <a:pt x="3234232" y="30479"/>
                </a:lnTo>
                <a:lnTo>
                  <a:pt x="3258068" y="30479"/>
                </a:lnTo>
                <a:lnTo>
                  <a:pt x="3260872" y="0"/>
                </a:lnTo>
                <a:close/>
              </a:path>
              <a:path w="6872605" h="3413760">
                <a:moveTo>
                  <a:pt x="3324118" y="0"/>
                </a:moveTo>
                <a:lnTo>
                  <a:pt x="3266572" y="0"/>
                </a:lnTo>
                <a:lnTo>
                  <a:pt x="3266876" y="30479"/>
                </a:lnTo>
                <a:lnTo>
                  <a:pt x="3321740" y="30479"/>
                </a:lnTo>
                <a:lnTo>
                  <a:pt x="3324118" y="0"/>
                </a:lnTo>
                <a:close/>
              </a:path>
              <a:path w="6872605" h="3413760">
                <a:moveTo>
                  <a:pt x="3364930" y="0"/>
                </a:moveTo>
                <a:lnTo>
                  <a:pt x="3324118" y="0"/>
                </a:lnTo>
                <a:lnTo>
                  <a:pt x="3324270" y="30479"/>
                </a:lnTo>
                <a:lnTo>
                  <a:pt x="3364199" y="30479"/>
                </a:lnTo>
                <a:lnTo>
                  <a:pt x="3364930" y="0"/>
                </a:lnTo>
                <a:close/>
              </a:path>
              <a:path w="6872605" h="3413760">
                <a:moveTo>
                  <a:pt x="3494196" y="0"/>
                </a:moveTo>
                <a:lnTo>
                  <a:pt x="3365113" y="0"/>
                </a:lnTo>
                <a:lnTo>
                  <a:pt x="3365784" y="30479"/>
                </a:lnTo>
                <a:lnTo>
                  <a:pt x="3491788" y="30479"/>
                </a:lnTo>
                <a:lnTo>
                  <a:pt x="3494196" y="0"/>
                </a:lnTo>
                <a:close/>
              </a:path>
              <a:path w="6872605" h="3413760">
                <a:moveTo>
                  <a:pt x="3527846" y="0"/>
                </a:moveTo>
                <a:lnTo>
                  <a:pt x="3496482" y="0"/>
                </a:lnTo>
                <a:lnTo>
                  <a:pt x="3492276" y="30479"/>
                </a:lnTo>
                <a:lnTo>
                  <a:pt x="3526718" y="30479"/>
                </a:lnTo>
                <a:lnTo>
                  <a:pt x="3527846" y="0"/>
                </a:lnTo>
                <a:close/>
              </a:path>
              <a:path w="6872605" h="3413760">
                <a:moveTo>
                  <a:pt x="3570000" y="0"/>
                </a:moveTo>
                <a:lnTo>
                  <a:pt x="3531260" y="0"/>
                </a:lnTo>
                <a:lnTo>
                  <a:pt x="3530986" y="30479"/>
                </a:lnTo>
                <a:lnTo>
                  <a:pt x="3568567" y="30479"/>
                </a:lnTo>
                <a:lnTo>
                  <a:pt x="3570000" y="0"/>
                </a:lnTo>
                <a:close/>
              </a:path>
              <a:path w="6872605" h="3413760">
                <a:moveTo>
                  <a:pt x="3589812" y="0"/>
                </a:moveTo>
                <a:lnTo>
                  <a:pt x="3570000" y="0"/>
                </a:lnTo>
                <a:lnTo>
                  <a:pt x="3572713" y="30479"/>
                </a:lnTo>
                <a:lnTo>
                  <a:pt x="3586551" y="30479"/>
                </a:lnTo>
                <a:lnTo>
                  <a:pt x="3589812" y="0"/>
                </a:lnTo>
                <a:close/>
              </a:path>
              <a:path w="6872605" h="3413760">
                <a:moveTo>
                  <a:pt x="3611971" y="0"/>
                </a:moveTo>
                <a:lnTo>
                  <a:pt x="3589812" y="0"/>
                </a:lnTo>
                <a:lnTo>
                  <a:pt x="3588044" y="30479"/>
                </a:lnTo>
                <a:lnTo>
                  <a:pt x="3604839" y="30479"/>
                </a:lnTo>
                <a:lnTo>
                  <a:pt x="3611971" y="0"/>
                </a:lnTo>
                <a:close/>
              </a:path>
              <a:path w="6872605" h="3413760">
                <a:moveTo>
                  <a:pt x="3622395" y="0"/>
                </a:moveTo>
                <a:lnTo>
                  <a:pt x="3614470" y="0"/>
                </a:lnTo>
                <a:lnTo>
                  <a:pt x="3614074" y="30479"/>
                </a:lnTo>
                <a:lnTo>
                  <a:pt x="3620097" y="30479"/>
                </a:lnTo>
                <a:lnTo>
                  <a:pt x="3620744" y="27981"/>
                </a:lnTo>
                <a:lnTo>
                  <a:pt x="3622395" y="0"/>
                </a:lnTo>
                <a:close/>
              </a:path>
              <a:path w="6872605" h="3413760">
                <a:moveTo>
                  <a:pt x="3620744" y="27981"/>
                </a:moveTo>
                <a:lnTo>
                  <a:pt x="3620097" y="30479"/>
                </a:lnTo>
                <a:lnTo>
                  <a:pt x="3620597" y="30479"/>
                </a:lnTo>
                <a:lnTo>
                  <a:pt x="3620744" y="27981"/>
                </a:lnTo>
                <a:close/>
              </a:path>
              <a:path w="6872605" h="3413760">
                <a:moveTo>
                  <a:pt x="3647450" y="0"/>
                </a:moveTo>
                <a:lnTo>
                  <a:pt x="3627992" y="0"/>
                </a:lnTo>
                <a:lnTo>
                  <a:pt x="3620744" y="27981"/>
                </a:lnTo>
                <a:lnTo>
                  <a:pt x="3620597" y="30479"/>
                </a:lnTo>
                <a:lnTo>
                  <a:pt x="3644493" y="30479"/>
                </a:lnTo>
                <a:lnTo>
                  <a:pt x="3647450" y="0"/>
                </a:lnTo>
                <a:close/>
              </a:path>
              <a:path w="6872605" h="3413760">
                <a:moveTo>
                  <a:pt x="3710726" y="0"/>
                </a:moveTo>
                <a:lnTo>
                  <a:pt x="3653149" y="0"/>
                </a:lnTo>
                <a:lnTo>
                  <a:pt x="3653180" y="30479"/>
                </a:lnTo>
                <a:lnTo>
                  <a:pt x="3708044" y="30479"/>
                </a:lnTo>
                <a:lnTo>
                  <a:pt x="3710726" y="0"/>
                </a:lnTo>
                <a:close/>
              </a:path>
              <a:path w="6872605" h="3413760">
                <a:moveTo>
                  <a:pt x="3751539" y="0"/>
                </a:moveTo>
                <a:lnTo>
                  <a:pt x="3710726" y="0"/>
                </a:lnTo>
                <a:lnTo>
                  <a:pt x="3710817" y="30479"/>
                </a:lnTo>
                <a:lnTo>
                  <a:pt x="3749923" y="30479"/>
                </a:lnTo>
                <a:lnTo>
                  <a:pt x="3750896" y="23820"/>
                </a:lnTo>
                <a:lnTo>
                  <a:pt x="3751539" y="0"/>
                </a:lnTo>
                <a:close/>
              </a:path>
              <a:path w="6872605" h="3413760">
                <a:moveTo>
                  <a:pt x="3750896" y="23820"/>
                </a:moveTo>
                <a:lnTo>
                  <a:pt x="3749923" y="30479"/>
                </a:lnTo>
                <a:lnTo>
                  <a:pt x="3750716" y="30479"/>
                </a:lnTo>
                <a:lnTo>
                  <a:pt x="3750896" y="23820"/>
                </a:lnTo>
                <a:close/>
              </a:path>
              <a:path w="6872605" h="3413760">
                <a:moveTo>
                  <a:pt x="3785615" y="0"/>
                </a:moveTo>
                <a:lnTo>
                  <a:pt x="3754373" y="0"/>
                </a:lnTo>
                <a:lnTo>
                  <a:pt x="3750896" y="23820"/>
                </a:lnTo>
                <a:lnTo>
                  <a:pt x="3750716" y="30479"/>
                </a:lnTo>
                <a:lnTo>
                  <a:pt x="3784427" y="30479"/>
                </a:lnTo>
                <a:lnTo>
                  <a:pt x="3785615" y="0"/>
                </a:lnTo>
                <a:close/>
              </a:path>
              <a:path w="6872605" h="3413760">
                <a:moveTo>
                  <a:pt x="3827708" y="0"/>
                </a:moveTo>
                <a:lnTo>
                  <a:pt x="3788968" y="0"/>
                </a:lnTo>
                <a:lnTo>
                  <a:pt x="3788633" y="30479"/>
                </a:lnTo>
                <a:lnTo>
                  <a:pt x="3826215" y="30479"/>
                </a:lnTo>
                <a:lnTo>
                  <a:pt x="3827708" y="0"/>
                </a:lnTo>
                <a:close/>
              </a:path>
              <a:path w="6872605" h="3413760">
                <a:moveTo>
                  <a:pt x="3847551" y="0"/>
                </a:moveTo>
                <a:lnTo>
                  <a:pt x="3827708" y="0"/>
                </a:lnTo>
                <a:lnTo>
                  <a:pt x="3830391" y="30479"/>
                </a:lnTo>
                <a:lnTo>
                  <a:pt x="3844198" y="30479"/>
                </a:lnTo>
                <a:lnTo>
                  <a:pt x="3847551" y="0"/>
                </a:lnTo>
                <a:close/>
              </a:path>
              <a:path w="6872605" h="3413760">
                <a:moveTo>
                  <a:pt x="3867363" y="0"/>
                </a:moveTo>
                <a:lnTo>
                  <a:pt x="3847551" y="0"/>
                </a:lnTo>
                <a:lnTo>
                  <a:pt x="3845691" y="30479"/>
                </a:lnTo>
                <a:lnTo>
                  <a:pt x="3864924" y="30479"/>
                </a:lnTo>
                <a:lnTo>
                  <a:pt x="3867363" y="0"/>
                </a:lnTo>
                <a:close/>
              </a:path>
              <a:path w="6872605" h="3413760">
                <a:moveTo>
                  <a:pt x="3882024" y="0"/>
                </a:moveTo>
                <a:lnTo>
                  <a:pt x="3872209" y="0"/>
                </a:lnTo>
                <a:lnTo>
                  <a:pt x="3871752" y="30479"/>
                </a:lnTo>
                <a:lnTo>
                  <a:pt x="3877648" y="30479"/>
                </a:lnTo>
                <a:lnTo>
                  <a:pt x="3878765" y="26278"/>
                </a:lnTo>
                <a:lnTo>
                  <a:pt x="3882024" y="0"/>
                </a:lnTo>
                <a:close/>
              </a:path>
              <a:path w="6872605" h="3413760">
                <a:moveTo>
                  <a:pt x="3878765" y="26278"/>
                </a:moveTo>
                <a:lnTo>
                  <a:pt x="3877648" y="30479"/>
                </a:lnTo>
                <a:lnTo>
                  <a:pt x="3878244" y="30479"/>
                </a:lnTo>
                <a:lnTo>
                  <a:pt x="3878765" y="26278"/>
                </a:lnTo>
                <a:close/>
              </a:path>
              <a:path w="6872605" h="3413760">
                <a:moveTo>
                  <a:pt x="3905158" y="0"/>
                </a:moveTo>
                <a:lnTo>
                  <a:pt x="3885751" y="0"/>
                </a:lnTo>
                <a:lnTo>
                  <a:pt x="3878765" y="26278"/>
                </a:lnTo>
                <a:lnTo>
                  <a:pt x="3878244" y="30479"/>
                </a:lnTo>
                <a:lnTo>
                  <a:pt x="3902110" y="30479"/>
                </a:lnTo>
                <a:lnTo>
                  <a:pt x="3905158" y="0"/>
                </a:lnTo>
                <a:close/>
              </a:path>
              <a:path w="6872605" h="3413760">
                <a:moveTo>
                  <a:pt x="3968465" y="0"/>
                </a:moveTo>
                <a:lnTo>
                  <a:pt x="3910858" y="0"/>
                </a:lnTo>
                <a:lnTo>
                  <a:pt x="3910705" y="30479"/>
                </a:lnTo>
                <a:lnTo>
                  <a:pt x="3965600" y="30479"/>
                </a:lnTo>
                <a:lnTo>
                  <a:pt x="3968465" y="0"/>
                </a:lnTo>
                <a:close/>
              </a:path>
              <a:path w="6872605" h="3413760">
                <a:moveTo>
                  <a:pt x="4009064" y="0"/>
                </a:moveTo>
                <a:lnTo>
                  <a:pt x="3968465" y="0"/>
                </a:lnTo>
                <a:lnTo>
                  <a:pt x="3968465" y="30479"/>
                </a:lnTo>
                <a:lnTo>
                  <a:pt x="4008394" y="30479"/>
                </a:lnTo>
                <a:lnTo>
                  <a:pt x="4009165" y="3879"/>
                </a:lnTo>
                <a:lnTo>
                  <a:pt x="4009064" y="0"/>
                </a:lnTo>
                <a:close/>
              </a:path>
              <a:path w="6872605" h="3413760">
                <a:moveTo>
                  <a:pt x="4138818" y="0"/>
                </a:moveTo>
                <a:lnTo>
                  <a:pt x="4009278" y="0"/>
                </a:lnTo>
                <a:lnTo>
                  <a:pt x="4009165" y="3879"/>
                </a:lnTo>
                <a:lnTo>
                  <a:pt x="4009857" y="30479"/>
                </a:lnTo>
                <a:lnTo>
                  <a:pt x="4135617" y="30479"/>
                </a:lnTo>
                <a:lnTo>
                  <a:pt x="4138818" y="0"/>
                </a:lnTo>
                <a:close/>
              </a:path>
              <a:path w="6872605" h="3413760">
                <a:moveTo>
                  <a:pt x="4172254" y="0"/>
                </a:moveTo>
                <a:lnTo>
                  <a:pt x="4141195" y="0"/>
                </a:lnTo>
                <a:lnTo>
                  <a:pt x="4136379" y="30479"/>
                </a:lnTo>
                <a:lnTo>
                  <a:pt x="4171005" y="30479"/>
                </a:lnTo>
                <a:lnTo>
                  <a:pt x="4172254" y="0"/>
                </a:lnTo>
                <a:close/>
              </a:path>
              <a:path w="6872605" h="3413760">
                <a:moveTo>
                  <a:pt x="4214317" y="0"/>
                </a:moveTo>
                <a:lnTo>
                  <a:pt x="4175546" y="0"/>
                </a:lnTo>
                <a:lnTo>
                  <a:pt x="4175150" y="30479"/>
                </a:lnTo>
                <a:lnTo>
                  <a:pt x="4212732" y="30479"/>
                </a:lnTo>
                <a:lnTo>
                  <a:pt x="4214317" y="0"/>
                </a:lnTo>
                <a:close/>
              </a:path>
              <a:path w="6872605" h="3413760">
                <a:moveTo>
                  <a:pt x="4234129" y="0"/>
                </a:moveTo>
                <a:lnTo>
                  <a:pt x="4214317" y="0"/>
                </a:lnTo>
                <a:lnTo>
                  <a:pt x="4216877" y="30479"/>
                </a:lnTo>
                <a:lnTo>
                  <a:pt x="4230684" y="30479"/>
                </a:lnTo>
                <a:lnTo>
                  <a:pt x="4234129" y="0"/>
                </a:lnTo>
                <a:close/>
              </a:path>
              <a:path w="6872605" h="3413760">
                <a:moveTo>
                  <a:pt x="4253941" y="0"/>
                </a:moveTo>
                <a:lnTo>
                  <a:pt x="4234129" y="0"/>
                </a:lnTo>
                <a:lnTo>
                  <a:pt x="4232117" y="30479"/>
                </a:lnTo>
                <a:lnTo>
                  <a:pt x="4251411" y="30479"/>
                </a:lnTo>
                <a:lnTo>
                  <a:pt x="4253941" y="0"/>
                </a:lnTo>
                <a:close/>
              </a:path>
              <a:path w="6872605" h="3413760">
                <a:moveTo>
                  <a:pt x="4268815" y="0"/>
                </a:moveTo>
                <a:lnTo>
                  <a:pt x="4258787" y="0"/>
                </a:lnTo>
                <a:lnTo>
                  <a:pt x="4258269" y="30479"/>
                </a:lnTo>
                <a:lnTo>
                  <a:pt x="4263941" y="30479"/>
                </a:lnTo>
                <a:lnTo>
                  <a:pt x="4265379" y="25266"/>
                </a:lnTo>
                <a:lnTo>
                  <a:pt x="4268815" y="0"/>
                </a:lnTo>
                <a:close/>
              </a:path>
              <a:path w="6872605" h="3413760">
                <a:moveTo>
                  <a:pt x="4265379" y="25266"/>
                </a:moveTo>
                <a:lnTo>
                  <a:pt x="4263941" y="30479"/>
                </a:lnTo>
                <a:lnTo>
                  <a:pt x="4264670" y="30479"/>
                </a:lnTo>
                <a:lnTo>
                  <a:pt x="4265379" y="25266"/>
                </a:lnTo>
                <a:close/>
              </a:path>
              <a:path w="6872605" h="3413760">
                <a:moveTo>
                  <a:pt x="4291736" y="0"/>
                </a:moveTo>
                <a:lnTo>
                  <a:pt x="4272344" y="0"/>
                </a:lnTo>
                <a:lnTo>
                  <a:pt x="4265379" y="25266"/>
                </a:lnTo>
                <a:lnTo>
                  <a:pt x="4264670" y="30479"/>
                </a:lnTo>
                <a:lnTo>
                  <a:pt x="4288505" y="30479"/>
                </a:lnTo>
                <a:lnTo>
                  <a:pt x="4291736" y="0"/>
                </a:lnTo>
                <a:close/>
              </a:path>
              <a:path w="6872605" h="3413760">
                <a:moveTo>
                  <a:pt x="4355073" y="0"/>
                </a:moveTo>
                <a:lnTo>
                  <a:pt x="4297436" y="0"/>
                </a:lnTo>
                <a:lnTo>
                  <a:pt x="4297009" y="30479"/>
                </a:lnTo>
                <a:lnTo>
                  <a:pt x="4351903" y="30479"/>
                </a:lnTo>
                <a:lnTo>
                  <a:pt x="4355073" y="0"/>
                </a:lnTo>
                <a:close/>
              </a:path>
              <a:path w="6872605" h="3413760">
                <a:moveTo>
                  <a:pt x="4395886" y="0"/>
                </a:moveTo>
                <a:lnTo>
                  <a:pt x="4355073" y="0"/>
                </a:lnTo>
                <a:lnTo>
                  <a:pt x="4355012" y="30479"/>
                </a:lnTo>
                <a:lnTo>
                  <a:pt x="4394057" y="30479"/>
                </a:lnTo>
                <a:lnTo>
                  <a:pt x="4395117" y="24014"/>
                </a:lnTo>
                <a:lnTo>
                  <a:pt x="4395886" y="0"/>
                </a:lnTo>
                <a:close/>
              </a:path>
              <a:path w="6872605" h="3413760">
                <a:moveTo>
                  <a:pt x="4395117" y="24014"/>
                </a:moveTo>
                <a:lnTo>
                  <a:pt x="4394057" y="30479"/>
                </a:lnTo>
                <a:lnTo>
                  <a:pt x="4394911" y="30479"/>
                </a:lnTo>
                <a:lnTo>
                  <a:pt x="4395117" y="24014"/>
                </a:lnTo>
                <a:close/>
              </a:path>
              <a:path w="6872605" h="3413760">
                <a:moveTo>
                  <a:pt x="4430024" y="0"/>
                </a:moveTo>
                <a:lnTo>
                  <a:pt x="4399056" y="0"/>
                </a:lnTo>
                <a:lnTo>
                  <a:pt x="4395117" y="24014"/>
                </a:lnTo>
                <a:lnTo>
                  <a:pt x="4394911" y="30479"/>
                </a:lnTo>
                <a:lnTo>
                  <a:pt x="4428713" y="30479"/>
                </a:lnTo>
                <a:lnTo>
                  <a:pt x="4430024" y="0"/>
                </a:lnTo>
                <a:close/>
              </a:path>
              <a:path w="6872605" h="3413760">
                <a:moveTo>
                  <a:pt x="4472055" y="0"/>
                </a:moveTo>
                <a:lnTo>
                  <a:pt x="4433254" y="0"/>
                </a:lnTo>
                <a:lnTo>
                  <a:pt x="4432828" y="30479"/>
                </a:lnTo>
                <a:lnTo>
                  <a:pt x="4470379" y="30479"/>
                </a:lnTo>
                <a:lnTo>
                  <a:pt x="4472055" y="0"/>
                </a:lnTo>
                <a:close/>
              </a:path>
              <a:path w="6872605" h="3413760">
                <a:moveTo>
                  <a:pt x="4491867" y="0"/>
                </a:moveTo>
                <a:lnTo>
                  <a:pt x="4472055" y="0"/>
                </a:lnTo>
                <a:lnTo>
                  <a:pt x="4474555" y="30479"/>
                </a:lnTo>
                <a:lnTo>
                  <a:pt x="4488332" y="30479"/>
                </a:lnTo>
                <a:lnTo>
                  <a:pt x="4491867" y="0"/>
                </a:lnTo>
                <a:close/>
              </a:path>
              <a:path w="6872605" h="3413760">
                <a:moveTo>
                  <a:pt x="4511649" y="0"/>
                </a:moveTo>
                <a:lnTo>
                  <a:pt x="4491867" y="0"/>
                </a:lnTo>
                <a:lnTo>
                  <a:pt x="4489734" y="30479"/>
                </a:lnTo>
                <a:lnTo>
                  <a:pt x="4506437" y="30479"/>
                </a:lnTo>
                <a:lnTo>
                  <a:pt x="4511649" y="0"/>
                </a:lnTo>
                <a:close/>
              </a:path>
              <a:path w="6872605" h="3413760">
                <a:moveTo>
                  <a:pt x="4526645" y="0"/>
                </a:moveTo>
                <a:lnTo>
                  <a:pt x="4516526" y="0"/>
                </a:lnTo>
                <a:lnTo>
                  <a:pt x="4515307" y="30479"/>
                </a:lnTo>
                <a:lnTo>
                  <a:pt x="4521502" y="30479"/>
                </a:lnTo>
                <a:lnTo>
                  <a:pt x="4523145" y="24650"/>
                </a:lnTo>
                <a:lnTo>
                  <a:pt x="4526645" y="0"/>
                </a:lnTo>
                <a:close/>
              </a:path>
              <a:path w="6872605" h="3413760">
                <a:moveTo>
                  <a:pt x="4523145" y="24650"/>
                </a:moveTo>
                <a:lnTo>
                  <a:pt x="4521502" y="30479"/>
                </a:lnTo>
                <a:lnTo>
                  <a:pt x="4522317" y="30479"/>
                </a:lnTo>
                <a:lnTo>
                  <a:pt x="4523145" y="24650"/>
                </a:lnTo>
                <a:close/>
              </a:path>
              <a:path w="6872605" h="3413760">
                <a:moveTo>
                  <a:pt x="4549444" y="0"/>
                </a:moveTo>
                <a:lnTo>
                  <a:pt x="4530090" y="0"/>
                </a:lnTo>
                <a:lnTo>
                  <a:pt x="4523145" y="24650"/>
                </a:lnTo>
                <a:lnTo>
                  <a:pt x="4522317" y="30479"/>
                </a:lnTo>
                <a:lnTo>
                  <a:pt x="4546122" y="30479"/>
                </a:lnTo>
                <a:lnTo>
                  <a:pt x="4549444" y="0"/>
                </a:lnTo>
                <a:close/>
              </a:path>
              <a:path w="6872605" h="3413760">
                <a:moveTo>
                  <a:pt x="4612812" y="0"/>
                </a:moveTo>
                <a:lnTo>
                  <a:pt x="4555144" y="0"/>
                </a:lnTo>
                <a:lnTo>
                  <a:pt x="4554565" y="30479"/>
                </a:lnTo>
                <a:lnTo>
                  <a:pt x="4609429" y="30479"/>
                </a:lnTo>
                <a:lnTo>
                  <a:pt x="4612812" y="0"/>
                </a:lnTo>
                <a:close/>
              </a:path>
              <a:path w="6872605" h="3413760">
                <a:moveTo>
                  <a:pt x="4653625" y="0"/>
                </a:moveTo>
                <a:lnTo>
                  <a:pt x="4612812" y="0"/>
                </a:lnTo>
                <a:lnTo>
                  <a:pt x="4612721" y="30479"/>
                </a:lnTo>
                <a:lnTo>
                  <a:pt x="4652589" y="30479"/>
                </a:lnTo>
                <a:lnTo>
                  <a:pt x="4653625" y="0"/>
                </a:lnTo>
                <a:close/>
              </a:path>
              <a:path w="6872605" h="3413760">
                <a:moveTo>
                  <a:pt x="4783409" y="0"/>
                </a:moveTo>
                <a:lnTo>
                  <a:pt x="4653777" y="0"/>
                </a:lnTo>
                <a:lnTo>
                  <a:pt x="4653960" y="30479"/>
                </a:lnTo>
                <a:lnTo>
                  <a:pt x="4779477" y="30479"/>
                </a:lnTo>
                <a:lnTo>
                  <a:pt x="4783409" y="0"/>
                </a:lnTo>
                <a:close/>
              </a:path>
              <a:path w="6872605" h="3413760">
                <a:moveTo>
                  <a:pt x="4816662" y="0"/>
                </a:moveTo>
                <a:lnTo>
                  <a:pt x="4785908" y="0"/>
                </a:lnTo>
                <a:lnTo>
                  <a:pt x="4780513" y="30479"/>
                </a:lnTo>
                <a:lnTo>
                  <a:pt x="4815260" y="30479"/>
                </a:lnTo>
                <a:lnTo>
                  <a:pt x="4816662" y="0"/>
                </a:lnTo>
                <a:close/>
              </a:path>
              <a:path w="6872605" h="3413760">
                <a:moveTo>
                  <a:pt x="4858633" y="0"/>
                </a:moveTo>
                <a:lnTo>
                  <a:pt x="4819832" y="0"/>
                </a:lnTo>
                <a:lnTo>
                  <a:pt x="4819345" y="30479"/>
                </a:lnTo>
                <a:lnTo>
                  <a:pt x="4856896" y="30479"/>
                </a:lnTo>
                <a:lnTo>
                  <a:pt x="4858633" y="0"/>
                </a:lnTo>
                <a:close/>
              </a:path>
              <a:path w="6872605" h="3413760">
                <a:moveTo>
                  <a:pt x="4878445" y="0"/>
                </a:moveTo>
                <a:lnTo>
                  <a:pt x="4858633" y="0"/>
                </a:lnTo>
                <a:lnTo>
                  <a:pt x="4861072" y="30479"/>
                </a:lnTo>
                <a:lnTo>
                  <a:pt x="4874818" y="30479"/>
                </a:lnTo>
                <a:lnTo>
                  <a:pt x="4878445" y="0"/>
                </a:lnTo>
                <a:close/>
              </a:path>
              <a:path w="6872605" h="3413760">
                <a:moveTo>
                  <a:pt x="4898227" y="0"/>
                </a:moveTo>
                <a:lnTo>
                  <a:pt x="4878445" y="0"/>
                </a:lnTo>
                <a:lnTo>
                  <a:pt x="4876190" y="30479"/>
                </a:lnTo>
                <a:lnTo>
                  <a:pt x="4892832" y="30479"/>
                </a:lnTo>
                <a:lnTo>
                  <a:pt x="4898227" y="0"/>
                </a:lnTo>
                <a:close/>
              </a:path>
              <a:path w="6872605" h="3413760">
                <a:moveTo>
                  <a:pt x="4911089" y="0"/>
                </a:moveTo>
                <a:lnTo>
                  <a:pt x="4903104" y="0"/>
                </a:lnTo>
                <a:lnTo>
                  <a:pt x="4902433" y="30479"/>
                </a:lnTo>
                <a:lnTo>
                  <a:pt x="4908773" y="30479"/>
                </a:lnTo>
                <a:lnTo>
                  <a:pt x="4911089" y="0"/>
                </a:lnTo>
                <a:close/>
              </a:path>
              <a:path w="6872605" h="3413760">
                <a:moveTo>
                  <a:pt x="5041269" y="0"/>
                </a:moveTo>
                <a:lnTo>
                  <a:pt x="4911516" y="0"/>
                </a:lnTo>
                <a:lnTo>
                  <a:pt x="4911608" y="30479"/>
                </a:lnTo>
                <a:lnTo>
                  <a:pt x="5036527" y="30479"/>
                </a:lnTo>
                <a:lnTo>
                  <a:pt x="5037440" y="27355"/>
                </a:lnTo>
                <a:lnTo>
                  <a:pt x="5041269" y="0"/>
                </a:lnTo>
                <a:close/>
              </a:path>
              <a:path w="6872605" h="3413760">
                <a:moveTo>
                  <a:pt x="5037440" y="27355"/>
                </a:moveTo>
                <a:lnTo>
                  <a:pt x="5036527" y="30479"/>
                </a:lnTo>
                <a:lnTo>
                  <a:pt x="5037002" y="30479"/>
                </a:lnTo>
                <a:lnTo>
                  <a:pt x="5037440" y="27355"/>
                </a:lnTo>
                <a:close/>
              </a:path>
              <a:path w="6872605" h="3413760">
                <a:moveTo>
                  <a:pt x="5064861" y="0"/>
                </a:moveTo>
                <a:lnTo>
                  <a:pt x="5045434" y="0"/>
                </a:lnTo>
                <a:lnTo>
                  <a:pt x="5037437" y="27374"/>
                </a:lnTo>
                <a:lnTo>
                  <a:pt x="5037002" y="30479"/>
                </a:lnTo>
                <a:lnTo>
                  <a:pt x="5061325" y="30479"/>
                </a:lnTo>
                <a:lnTo>
                  <a:pt x="5064861" y="0"/>
                </a:lnTo>
                <a:close/>
              </a:path>
              <a:path w="6872605" h="3413760">
                <a:moveTo>
                  <a:pt x="5128259" y="0"/>
                </a:moveTo>
                <a:lnTo>
                  <a:pt x="5070561" y="0"/>
                </a:lnTo>
                <a:lnTo>
                  <a:pt x="5069616" y="30479"/>
                </a:lnTo>
                <a:lnTo>
                  <a:pt x="5124510" y="30479"/>
                </a:lnTo>
                <a:lnTo>
                  <a:pt x="5128259" y="0"/>
                </a:lnTo>
                <a:close/>
              </a:path>
              <a:path w="6872605" h="3413760">
                <a:moveTo>
                  <a:pt x="5169103" y="0"/>
                </a:moveTo>
                <a:lnTo>
                  <a:pt x="5128259" y="0"/>
                </a:lnTo>
                <a:lnTo>
                  <a:pt x="5128077" y="30479"/>
                </a:lnTo>
                <a:lnTo>
                  <a:pt x="5166999" y="30479"/>
                </a:lnTo>
                <a:lnTo>
                  <a:pt x="5168135" y="24439"/>
                </a:lnTo>
                <a:lnTo>
                  <a:pt x="5168155" y="24296"/>
                </a:lnTo>
                <a:lnTo>
                  <a:pt x="5169103" y="0"/>
                </a:lnTo>
                <a:close/>
              </a:path>
              <a:path w="6872605" h="3413760">
                <a:moveTo>
                  <a:pt x="5168153" y="24343"/>
                </a:moveTo>
                <a:lnTo>
                  <a:pt x="5166999" y="30479"/>
                </a:lnTo>
                <a:lnTo>
                  <a:pt x="5167914" y="30479"/>
                </a:lnTo>
                <a:lnTo>
                  <a:pt x="5168153" y="24343"/>
                </a:lnTo>
                <a:close/>
              </a:path>
              <a:path w="6872605" h="3413760">
                <a:moveTo>
                  <a:pt x="5204795" y="0"/>
                </a:moveTo>
                <a:lnTo>
                  <a:pt x="5172730" y="0"/>
                </a:lnTo>
                <a:lnTo>
                  <a:pt x="5168162" y="24296"/>
                </a:lnTo>
                <a:lnTo>
                  <a:pt x="5168141" y="24650"/>
                </a:lnTo>
                <a:lnTo>
                  <a:pt x="5167914" y="30479"/>
                </a:lnTo>
                <a:lnTo>
                  <a:pt x="5201838" y="30479"/>
                </a:lnTo>
                <a:lnTo>
                  <a:pt x="5204795" y="0"/>
                </a:lnTo>
                <a:close/>
              </a:path>
              <a:path w="6872605" h="3413760">
                <a:moveTo>
                  <a:pt x="5245211" y="0"/>
                </a:moveTo>
                <a:lnTo>
                  <a:pt x="5206410" y="0"/>
                </a:lnTo>
                <a:lnTo>
                  <a:pt x="5205861" y="30479"/>
                </a:lnTo>
                <a:lnTo>
                  <a:pt x="5243382" y="30479"/>
                </a:lnTo>
                <a:lnTo>
                  <a:pt x="5245211" y="0"/>
                </a:lnTo>
                <a:close/>
              </a:path>
              <a:path w="6872605" h="3413760">
                <a:moveTo>
                  <a:pt x="5265054" y="0"/>
                </a:moveTo>
                <a:lnTo>
                  <a:pt x="5245211" y="0"/>
                </a:lnTo>
                <a:lnTo>
                  <a:pt x="5247589" y="30479"/>
                </a:lnTo>
                <a:lnTo>
                  <a:pt x="5261274" y="30479"/>
                </a:lnTo>
                <a:lnTo>
                  <a:pt x="5265054" y="0"/>
                </a:lnTo>
                <a:close/>
              </a:path>
              <a:path w="6872605" h="3413760">
                <a:moveTo>
                  <a:pt x="5284835" y="0"/>
                </a:moveTo>
                <a:lnTo>
                  <a:pt x="5265054" y="0"/>
                </a:lnTo>
                <a:lnTo>
                  <a:pt x="5262646" y="30479"/>
                </a:lnTo>
                <a:lnTo>
                  <a:pt x="5282061" y="30479"/>
                </a:lnTo>
                <a:lnTo>
                  <a:pt x="5284835" y="0"/>
                </a:lnTo>
                <a:close/>
              </a:path>
              <a:path w="6872605" h="3413760">
                <a:moveTo>
                  <a:pt x="5297698" y="0"/>
                </a:moveTo>
                <a:lnTo>
                  <a:pt x="5289712" y="0"/>
                </a:lnTo>
                <a:lnTo>
                  <a:pt x="5288950" y="30479"/>
                </a:lnTo>
                <a:lnTo>
                  <a:pt x="5295198" y="30479"/>
                </a:lnTo>
                <a:lnTo>
                  <a:pt x="5297698" y="0"/>
                </a:lnTo>
                <a:close/>
              </a:path>
              <a:path w="6872605" h="3413760">
                <a:moveTo>
                  <a:pt x="5428030" y="0"/>
                </a:moveTo>
                <a:lnTo>
                  <a:pt x="5298185" y="0"/>
                </a:lnTo>
                <a:lnTo>
                  <a:pt x="5298063" y="30479"/>
                </a:lnTo>
                <a:lnTo>
                  <a:pt x="5423306" y="30479"/>
                </a:lnTo>
                <a:lnTo>
                  <a:pt x="5428030" y="0"/>
                </a:lnTo>
                <a:close/>
              </a:path>
              <a:path w="6872605" h="3413760">
                <a:moveTo>
                  <a:pt x="5461070" y="0"/>
                </a:moveTo>
                <a:lnTo>
                  <a:pt x="5430590" y="0"/>
                </a:lnTo>
                <a:lnTo>
                  <a:pt x="5424647" y="30479"/>
                </a:lnTo>
                <a:lnTo>
                  <a:pt x="5459546" y="30479"/>
                </a:lnTo>
                <a:lnTo>
                  <a:pt x="5461070" y="0"/>
                </a:lnTo>
                <a:close/>
              </a:path>
              <a:path w="6872605" h="3413760">
                <a:moveTo>
                  <a:pt x="5502950" y="0"/>
                </a:moveTo>
                <a:lnTo>
                  <a:pt x="5464149" y="0"/>
                </a:lnTo>
                <a:lnTo>
                  <a:pt x="5463539" y="30479"/>
                </a:lnTo>
                <a:lnTo>
                  <a:pt x="5501030" y="30479"/>
                </a:lnTo>
                <a:lnTo>
                  <a:pt x="5502950" y="0"/>
                </a:lnTo>
                <a:close/>
              </a:path>
              <a:path w="6872605" h="3413760">
                <a:moveTo>
                  <a:pt x="5522762" y="0"/>
                </a:moveTo>
                <a:lnTo>
                  <a:pt x="5502950" y="0"/>
                </a:lnTo>
                <a:lnTo>
                  <a:pt x="5505266" y="30479"/>
                </a:lnTo>
                <a:lnTo>
                  <a:pt x="5518922" y="30479"/>
                </a:lnTo>
                <a:lnTo>
                  <a:pt x="5522762" y="0"/>
                </a:lnTo>
                <a:close/>
              </a:path>
              <a:path w="6872605" h="3413760">
                <a:moveTo>
                  <a:pt x="5545378" y="0"/>
                </a:moveTo>
                <a:lnTo>
                  <a:pt x="5522762" y="0"/>
                </a:lnTo>
                <a:lnTo>
                  <a:pt x="5520263" y="30479"/>
                </a:lnTo>
                <a:lnTo>
                  <a:pt x="5539709" y="30479"/>
                </a:lnTo>
                <a:lnTo>
                  <a:pt x="5545378" y="0"/>
                </a:lnTo>
                <a:close/>
              </a:path>
              <a:path w="6872605" h="3413760">
                <a:moveTo>
                  <a:pt x="5555467" y="0"/>
                </a:moveTo>
                <a:lnTo>
                  <a:pt x="5547451" y="0"/>
                </a:lnTo>
                <a:lnTo>
                  <a:pt x="5546628" y="30479"/>
                </a:lnTo>
                <a:lnTo>
                  <a:pt x="5551544" y="30479"/>
                </a:lnTo>
                <a:lnTo>
                  <a:pt x="5553365" y="24439"/>
                </a:lnTo>
                <a:lnTo>
                  <a:pt x="5555467" y="0"/>
                </a:lnTo>
                <a:close/>
              </a:path>
              <a:path w="6872605" h="3413760">
                <a:moveTo>
                  <a:pt x="5553365" y="24439"/>
                </a:moveTo>
                <a:lnTo>
                  <a:pt x="5551544" y="30479"/>
                </a:lnTo>
                <a:lnTo>
                  <a:pt x="5552846" y="30479"/>
                </a:lnTo>
                <a:lnTo>
                  <a:pt x="5553365" y="24439"/>
                </a:lnTo>
                <a:close/>
              </a:path>
              <a:path w="6872605" h="3413760">
                <a:moveTo>
                  <a:pt x="5580278" y="0"/>
                </a:moveTo>
                <a:lnTo>
                  <a:pt x="5560736" y="0"/>
                </a:lnTo>
                <a:lnTo>
                  <a:pt x="5553365" y="24439"/>
                </a:lnTo>
                <a:lnTo>
                  <a:pt x="5552846" y="30479"/>
                </a:lnTo>
                <a:lnTo>
                  <a:pt x="5576529" y="30479"/>
                </a:lnTo>
                <a:lnTo>
                  <a:pt x="5580278" y="0"/>
                </a:lnTo>
                <a:close/>
              </a:path>
              <a:path w="6872605" h="3413760">
                <a:moveTo>
                  <a:pt x="5643737" y="0"/>
                </a:moveTo>
                <a:lnTo>
                  <a:pt x="5586008" y="0"/>
                </a:lnTo>
                <a:lnTo>
                  <a:pt x="5584697" y="30479"/>
                </a:lnTo>
                <a:lnTo>
                  <a:pt x="5639592" y="30479"/>
                </a:lnTo>
                <a:lnTo>
                  <a:pt x="5643737" y="0"/>
                </a:lnTo>
                <a:close/>
              </a:path>
              <a:path w="6872605" h="3413760">
                <a:moveTo>
                  <a:pt x="5685830" y="0"/>
                </a:moveTo>
                <a:lnTo>
                  <a:pt x="5643737" y="0"/>
                </a:lnTo>
                <a:lnTo>
                  <a:pt x="5643463" y="30479"/>
                </a:lnTo>
                <a:lnTo>
                  <a:pt x="5682294" y="30479"/>
                </a:lnTo>
                <a:lnTo>
                  <a:pt x="5683996" y="22097"/>
                </a:lnTo>
                <a:lnTo>
                  <a:pt x="5685830" y="0"/>
                </a:lnTo>
                <a:close/>
              </a:path>
              <a:path w="6872605" h="3413760">
                <a:moveTo>
                  <a:pt x="5683996" y="22097"/>
                </a:moveTo>
                <a:lnTo>
                  <a:pt x="5682294" y="30479"/>
                </a:lnTo>
                <a:lnTo>
                  <a:pt x="5683300" y="30479"/>
                </a:lnTo>
                <a:lnTo>
                  <a:pt x="5683996" y="22097"/>
                </a:lnTo>
                <a:close/>
              </a:path>
              <a:path w="6872605" h="3413760">
                <a:moveTo>
                  <a:pt x="5718840" y="0"/>
                </a:moveTo>
                <a:lnTo>
                  <a:pt x="5688482" y="0"/>
                </a:lnTo>
                <a:lnTo>
                  <a:pt x="5683996" y="22097"/>
                </a:lnTo>
                <a:lnTo>
                  <a:pt x="5683300" y="30479"/>
                </a:lnTo>
                <a:lnTo>
                  <a:pt x="5717255" y="30479"/>
                </a:lnTo>
                <a:lnTo>
                  <a:pt x="5718840" y="0"/>
                </a:lnTo>
                <a:close/>
              </a:path>
              <a:path w="6872605" h="3413760">
                <a:moveTo>
                  <a:pt x="5760689" y="0"/>
                </a:moveTo>
                <a:lnTo>
                  <a:pt x="5721857" y="0"/>
                </a:lnTo>
                <a:lnTo>
                  <a:pt x="5721217" y="30479"/>
                </a:lnTo>
                <a:lnTo>
                  <a:pt x="5758708" y="30479"/>
                </a:lnTo>
                <a:lnTo>
                  <a:pt x="5760689" y="0"/>
                </a:lnTo>
                <a:close/>
              </a:path>
              <a:path w="6872605" h="3413760">
                <a:moveTo>
                  <a:pt x="5780501" y="0"/>
                </a:moveTo>
                <a:lnTo>
                  <a:pt x="5760689" y="0"/>
                </a:lnTo>
                <a:lnTo>
                  <a:pt x="5762944" y="30479"/>
                </a:lnTo>
                <a:lnTo>
                  <a:pt x="5776599" y="30479"/>
                </a:lnTo>
                <a:lnTo>
                  <a:pt x="5780501" y="0"/>
                </a:lnTo>
                <a:close/>
              </a:path>
              <a:path w="6872605" h="3413760">
                <a:moveTo>
                  <a:pt x="5800282" y="0"/>
                </a:moveTo>
                <a:lnTo>
                  <a:pt x="5780501" y="0"/>
                </a:lnTo>
                <a:lnTo>
                  <a:pt x="5777910" y="30479"/>
                </a:lnTo>
                <a:lnTo>
                  <a:pt x="5797387" y="30479"/>
                </a:lnTo>
                <a:lnTo>
                  <a:pt x="5800282" y="0"/>
                </a:lnTo>
                <a:close/>
              </a:path>
              <a:path w="6872605" h="3413760">
                <a:moveTo>
                  <a:pt x="5813206" y="0"/>
                </a:moveTo>
                <a:lnTo>
                  <a:pt x="5805159" y="0"/>
                </a:lnTo>
                <a:lnTo>
                  <a:pt x="5804306" y="30479"/>
                </a:lnTo>
                <a:lnTo>
                  <a:pt x="5810463" y="30479"/>
                </a:lnTo>
                <a:lnTo>
                  <a:pt x="5813206" y="0"/>
                </a:lnTo>
                <a:close/>
              </a:path>
              <a:path w="6872605" h="3413760">
                <a:moveTo>
                  <a:pt x="5943691" y="0"/>
                </a:moveTo>
                <a:lnTo>
                  <a:pt x="5813572" y="0"/>
                </a:lnTo>
                <a:lnTo>
                  <a:pt x="5813328" y="30479"/>
                </a:lnTo>
                <a:lnTo>
                  <a:pt x="5938387" y="30479"/>
                </a:lnTo>
                <a:lnTo>
                  <a:pt x="5943691" y="0"/>
                </a:lnTo>
                <a:close/>
              </a:path>
              <a:path w="6872605" h="3413760">
                <a:moveTo>
                  <a:pt x="5976609" y="0"/>
                </a:moveTo>
                <a:lnTo>
                  <a:pt x="5946373" y="0"/>
                </a:lnTo>
                <a:lnTo>
                  <a:pt x="5939942" y="30479"/>
                </a:lnTo>
                <a:lnTo>
                  <a:pt x="5974963" y="30479"/>
                </a:lnTo>
                <a:lnTo>
                  <a:pt x="5976609" y="0"/>
                </a:lnTo>
                <a:close/>
              </a:path>
              <a:path w="6872605" h="3413760">
                <a:moveTo>
                  <a:pt x="6018428" y="0"/>
                </a:moveTo>
                <a:lnTo>
                  <a:pt x="5979566" y="0"/>
                </a:lnTo>
                <a:lnTo>
                  <a:pt x="5978865" y="30479"/>
                </a:lnTo>
                <a:lnTo>
                  <a:pt x="6016355" y="30479"/>
                </a:lnTo>
                <a:lnTo>
                  <a:pt x="6018428" y="0"/>
                </a:lnTo>
                <a:close/>
              </a:path>
              <a:path w="6872605" h="3413760">
                <a:moveTo>
                  <a:pt x="6038240" y="0"/>
                </a:moveTo>
                <a:lnTo>
                  <a:pt x="6018428" y="0"/>
                </a:lnTo>
                <a:lnTo>
                  <a:pt x="6020622" y="30479"/>
                </a:lnTo>
                <a:lnTo>
                  <a:pt x="6034247" y="30479"/>
                </a:lnTo>
                <a:lnTo>
                  <a:pt x="6038240" y="0"/>
                </a:lnTo>
                <a:close/>
              </a:path>
              <a:path w="6872605" h="3413760">
                <a:moveTo>
                  <a:pt x="6060917" y="0"/>
                </a:moveTo>
                <a:lnTo>
                  <a:pt x="6038240" y="0"/>
                </a:lnTo>
                <a:lnTo>
                  <a:pt x="6035527" y="30479"/>
                </a:lnTo>
                <a:lnTo>
                  <a:pt x="6055065" y="30479"/>
                </a:lnTo>
                <a:lnTo>
                  <a:pt x="6060917" y="0"/>
                </a:lnTo>
                <a:close/>
              </a:path>
              <a:path w="6872605" h="3413760">
                <a:moveTo>
                  <a:pt x="6071311" y="0"/>
                </a:moveTo>
                <a:lnTo>
                  <a:pt x="6062898" y="0"/>
                </a:lnTo>
                <a:lnTo>
                  <a:pt x="6061984" y="30479"/>
                </a:lnTo>
                <a:lnTo>
                  <a:pt x="6065184" y="30479"/>
                </a:lnTo>
                <a:lnTo>
                  <a:pt x="6071210" y="9110"/>
                </a:lnTo>
                <a:lnTo>
                  <a:pt x="6071311" y="0"/>
                </a:lnTo>
                <a:close/>
              </a:path>
              <a:path w="6872605" h="3413760">
                <a:moveTo>
                  <a:pt x="6201552" y="0"/>
                </a:moveTo>
                <a:lnTo>
                  <a:pt x="6073779" y="0"/>
                </a:lnTo>
                <a:lnTo>
                  <a:pt x="6071210" y="9110"/>
                </a:lnTo>
                <a:lnTo>
                  <a:pt x="6070975" y="30479"/>
                </a:lnTo>
                <a:lnTo>
                  <a:pt x="6195286" y="30479"/>
                </a:lnTo>
                <a:lnTo>
                  <a:pt x="6196889" y="25342"/>
                </a:lnTo>
                <a:lnTo>
                  <a:pt x="6201552" y="0"/>
                </a:lnTo>
                <a:close/>
              </a:path>
              <a:path w="6872605" h="3413760">
                <a:moveTo>
                  <a:pt x="6196889" y="25342"/>
                </a:moveTo>
                <a:lnTo>
                  <a:pt x="6195286" y="30479"/>
                </a:lnTo>
                <a:lnTo>
                  <a:pt x="6195943" y="30479"/>
                </a:lnTo>
                <a:lnTo>
                  <a:pt x="6196889" y="25342"/>
                </a:lnTo>
                <a:close/>
              </a:path>
              <a:path w="6872605" h="3413760">
                <a:moveTo>
                  <a:pt x="6224564" y="0"/>
                </a:moveTo>
                <a:lnTo>
                  <a:pt x="6204794" y="0"/>
                </a:lnTo>
                <a:lnTo>
                  <a:pt x="6196889" y="25342"/>
                </a:lnTo>
                <a:lnTo>
                  <a:pt x="6195943" y="30479"/>
                </a:lnTo>
                <a:lnTo>
                  <a:pt x="6220571" y="30479"/>
                </a:lnTo>
                <a:lnTo>
                  <a:pt x="6224564" y="0"/>
                </a:lnTo>
                <a:close/>
              </a:path>
              <a:path w="6872605" h="3413760">
                <a:moveTo>
                  <a:pt x="6288084" y="0"/>
                </a:moveTo>
                <a:lnTo>
                  <a:pt x="6230294" y="0"/>
                </a:lnTo>
                <a:lnTo>
                  <a:pt x="6228557" y="30479"/>
                </a:lnTo>
                <a:lnTo>
                  <a:pt x="6283421" y="30479"/>
                </a:lnTo>
                <a:lnTo>
                  <a:pt x="6288084" y="0"/>
                </a:lnTo>
                <a:close/>
              </a:path>
              <a:path w="6872605" h="3413760">
                <a:moveTo>
                  <a:pt x="6328897" y="0"/>
                </a:moveTo>
                <a:lnTo>
                  <a:pt x="6288084" y="0"/>
                </a:lnTo>
                <a:lnTo>
                  <a:pt x="6287688" y="30479"/>
                </a:lnTo>
                <a:lnTo>
                  <a:pt x="6326428" y="30479"/>
                </a:lnTo>
                <a:lnTo>
                  <a:pt x="6327722" y="24650"/>
                </a:lnTo>
                <a:lnTo>
                  <a:pt x="6327748" y="24439"/>
                </a:lnTo>
                <a:lnTo>
                  <a:pt x="6328897" y="0"/>
                </a:lnTo>
                <a:close/>
              </a:path>
              <a:path w="6872605" h="3413760">
                <a:moveTo>
                  <a:pt x="6327743" y="24558"/>
                </a:moveTo>
                <a:lnTo>
                  <a:pt x="6326428" y="30479"/>
                </a:lnTo>
                <a:lnTo>
                  <a:pt x="6327464" y="30479"/>
                </a:lnTo>
                <a:lnTo>
                  <a:pt x="6327743" y="24558"/>
                </a:lnTo>
                <a:close/>
              </a:path>
              <a:path w="6872605" h="3413760">
                <a:moveTo>
                  <a:pt x="6363248" y="0"/>
                </a:moveTo>
                <a:lnTo>
                  <a:pt x="6333195" y="0"/>
                </a:lnTo>
                <a:lnTo>
                  <a:pt x="6327752" y="24516"/>
                </a:lnTo>
                <a:lnTo>
                  <a:pt x="6327738" y="24650"/>
                </a:lnTo>
                <a:lnTo>
                  <a:pt x="6327464" y="30479"/>
                </a:lnTo>
                <a:lnTo>
                  <a:pt x="6361511" y="30479"/>
                </a:lnTo>
                <a:lnTo>
                  <a:pt x="6363248" y="0"/>
                </a:lnTo>
                <a:close/>
              </a:path>
              <a:path w="6872605" h="3413760">
                <a:moveTo>
                  <a:pt x="6405006" y="0"/>
                </a:moveTo>
                <a:lnTo>
                  <a:pt x="6366144" y="0"/>
                </a:lnTo>
                <a:lnTo>
                  <a:pt x="6365382" y="30479"/>
                </a:lnTo>
                <a:lnTo>
                  <a:pt x="6402872" y="30479"/>
                </a:lnTo>
                <a:lnTo>
                  <a:pt x="6405006" y="0"/>
                </a:lnTo>
                <a:close/>
              </a:path>
              <a:path w="6872605" h="3413760">
                <a:moveTo>
                  <a:pt x="6424818" y="0"/>
                </a:moveTo>
                <a:lnTo>
                  <a:pt x="6405006" y="0"/>
                </a:lnTo>
                <a:lnTo>
                  <a:pt x="6407139" y="30479"/>
                </a:lnTo>
                <a:lnTo>
                  <a:pt x="6420733" y="30479"/>
                </a:lnTo>
                <a:lnTo>
                  <a:pt x="6424818" y="0"/>
                </a:lnTo>
                <a:close/>
              </a:path>
              <a:path w="6872605" h="3413760">
                <a:moveTo>
                  <a:pt x="6444569" y="0"/>
                </a:moveTo>
                <a:lnTo>
                  <a:pt x="6424818" y="0"/>
                </a:lnTo>
                <a:lnTo>
                  <a:pt x="6421983" y="30479"/>
                </a:lnTo>
                <a:lnTo>
                  <a:pt x="6438412" y="30479"/>
                </a:lnTo>
                <a:lnTo>
                  <a:pt x="6444569" y="0"/>
                </a:lnTo>
                <a:close/>
              </a:path>
              <a:path w="6872605" h="3413760">
                <a:moveTo>
                  <a:pt x="6458407" y="0"/>
                </a:moveTo>
                <a:lnTo>
                  <a:pt x="6449476" y="0"/>
                </a:lnTo>
                <a:lnTo>
                  <a:pt x="6448501" y="30479"/>
                </a:lnTo>
                <a:lnTo>
                  <a:pt x="6454566" y="30479"/>
                </a:lnTo>
                <a:lnTo>
                  <a:pt x="6457990" y="13009"/>
                </a:lnTo>
                <a:lnTo>
                  <a:pt x="6458407" y="0"/>
                </a:lnTo>
                <a:close/>
              </a:path>
              <a:path w="6872605" h="3413760">
                <a:moveTo>
                  <a:pt x="6588312" y="0"/>
                </a:moveTo>
                <a:lnTo>
                  <a:pt x="6460540" y="0"/>
                </a:lnTo>
                <a:lnTo>
                  <a:pt x="6457990" y="13009"/>
                </a:lnTo>
                <a:lnTo>
                  <a:pt x="6457431" y="30479"/>
                </a:lnTo>
                <a:lnTo>
                  <a:pt x="6581520" y="30479"/>
                </a:lnTo>
                <a:lnTo>
                  <a:pt x="6583477" y="24296"/>
                </a:lnTo>
                <a:lnTo>
                  <a:pt x="6588312" y="0"/>
                </a:lnTo>
                <a:close/>
              </a:path>
              <a:path w="6872605" h="3413760">
                <a:moveTo>
                  <a:pt x="6583477" y="24296"/>
                </a:moveTo>
                <a:lnTo>
                  <a:pt x="6581520" y="30479"/>
                </a:lnTo>
                <a:lnTo>
                  <a:pt x="6582247" y="30479"/>
                </a:lnTo>
                <a:lnTo>
                  <a:pt x="6583477" y="24296"/>
                </a:lnTo>
                <a:close/>
              </a:path>
              <a:path w="6872605" h="3413760">
                <a:moveTo>
                  <a:pt x="6611142" y="0"/>
                </a:moveTo>
                <a:lnTo>
                  <a:pt x="6591167" y="0"/>
                </a:lnTo>
                <a:lnTo>
                  <a:pt x="6583477" y="24296"/>
                </a:lnTo>
                <a:lnTo>
                  <a:pt x="6582247" y="30479"/>
                </a:lnTo>
                <a:lnTo>
                  <a:pt x="6606966" y="30479"/>
                </a:lnTo>
                <a:lnTo>
                  <a:pt x="6611142" y="0"/>
                </a:lnTo>
                <a:close/>
              </a:path>
              <a:path w="6872605" h="3413760">
                <a:moveTo>
                  <a:pt x="6674693" y="0"/>
                </a:moveTo>
                <a:lnTo>
                  <a:pt x="6616872" y="0"/>
                </a:lnTo>
                <a:lnTo>
                  <a:pt x="6614860" y="30479"/>
                </a:lnTo>
                <a:lnTo>
                  <a:pt x="6669755" y="30479"/>
                </a:lnTo>
                <a:lnTo>
                  <a:pt x="6674693" y="0"/>
                </a:lnTo>
                <a:close/>
              </a:path>
              <a:path w="6872605" h="3413760">
                <a:moveTo>
                  <a:pt x="6715505" y="0"/>
                </a:moveTo>
                <a:lnTo>
                  <a:pt x="6674693" y="0"/>
                </a:lnTo>
                <a:lnTo>
                  <a:pt x="6674235" y="30479"/>
                </a:lnTo>
                <a:lnTo>
                  <a:pt x="6712915" y="30479"/>
                </a:lnTo>
                <a:lnTo>
                  <a:pt x="6714294" y="24558"/>
                </a:lnTo>
                <a:lnTo>
                  <a:pt x="6714315" y="24296"/>
                </a:lnTo>
                <a:lnTo>
                  <a:pt x="6715505" y="0"/>
                </a:lnTo>
                <a:close/>
              </a:path>
              <a:path w="6872605" h="3413760">
                <a:moveTo>
                  <a:pt x="6714304" y="24516"/>
                </a:moveTo>
                <a:lnTo>
                  <a:pt x="6712915" y="30479"/>
                </a:lnTo>
                <a:lnTo>
                  <a:pt x="6714012" y="30479"/>
                </a:lnTo>
                <a:lnTo>
                  <a:pt x="6714304" y="24516"/>
                </a:lnTo>
                <a:close/>
              </a:path>
              <a:path w="6872605" h="3413760">
                <a:moveTo>
                  <a:pt x="6749887" y="0"/>
                </a:moveTo>
                <a:lnTo>
                  <a:pt x="6720016" y="0"/>
                </a:lnTo>
                <a:lnTo>
                  <a:pt x="6714322" y="24439"/>
                </a:lnTo>
                <a:lnTo>
                  <a:pt x="6714297" y="24650"/>
                </a:lnTo>
                <a:lnTo>
                  <a:pt x="6714012" y="30479"/>
                </a:lnTo>
                <a:lnTo>
                  <a:pt x="6748088" y="30479"/>
                </a:lnTo>
                <a:lnTo>
                  <a:pt x="6749887" y="0"/>
                </a:lnTo>
                <a:close/>
              </a:path>
              <a:path w="6872605" h="3413760">
                <a:moveTo>
                  <a:pt x="6791614" y="0"/>
                </a:moveTo>
                <a:lnTo>
                  <a:pt x="6752721" y="0"/>
                </a:lnTo>
                <a:lnTo>
                  <a:pt x="6751898" y="30479"/>
                </a:lnTo>
                <a:lnTo>
                  <a:pt x="6789358" y="30479"/>
                </a:lnTo>
                <a:lnTo>
                  <a:pt x="6791614" y="0"/>
                </a:lnTo>
                <a:close/>
              </a:path>
              <a:path w="6872605" h="3413760">
                <a:moveTo>
                  <a:pt x="6811426" y="0"/>
                </a:moveTo>
                <a:lnTo>
                  <a:pt x="6791614" y="0"/>
                </a:lnTo>
                <a:lnTo>
                  <a:pt x="6793656" y="30479"/>
                </a:lnTo>
                <a:lnTo>
                  <a:pt x="6807189" y="30479"/>
                </a:lnTo>
                <a:lnTo>
                  <a:pt x="6811426" y="0"/>
                </a:lnTo>
                <a:close/>
              </a:path>
              <a:path w="6872605" h="3413760">
                <a:moveTo>
                  <a:pt x="6831146" y="0"/>
                </a:moveTo>
                <a:lnTo>
                  <a:pt x="6811426" y="0"/>
                </a:lnTo>
                <a:lnTo>
                  <a:pt x="6808439" y="30479"/>
                </a:lnTo>
                <a:lnTo>
                  <a:pt x="6824807" y="30479"/>
                </a:lnTo>
                <a:lnTo>
                  <a:pt x="6831146" y="0"/>
                </a:lnTo>
                <a:close/>
              </a:path>
              <a:path w="6872605" h="3413760">
                <a:moveTo>
                  <a:pt x="6844161" y="0"/>
                </a:moveTo>
                <a:lnTo>
                  <a:pt x="6836084" y="0"/>
                </a:lnTo>
                <a:lnTo>
                  <a:pt x="6835017" y="30479"/>
                </a:lnTo>
                <a:lnTo>
                  <a:pt x="6837730" y="30479"/>
                </a:lnTo>
                <a:lnTo>
                  <a:pt x="6844161" y="0"/>
                </a:lnTo>
                <a:close/>
              </a:path>
              <a:path w="6872605" h="3413760">
                <a:moveTo>
                  <a:pt x="6863852" y="0"/>
                </a:moveTo>
                <a:lnTo>
                  <a:pt x="6848705" y="0"/>
                </a:lnTo>
                <a:lnTo>
                  <a:pt x="6838974" y="30479"/>
                </a:lnTo>
                <a:lnTo>
                  <a:pt x="6862297" y="30479"/>
                </a:lnTo>
                <a:lnTo>
                  <a:pt x="6863852" y="0"/>
                </a:lnTo>
                <a:close/>
              </a:path>
              <a:path w="6872605" h="3413760">
                <a:moveTo>
                  <a:pt x="6870710" y="0"/>
                </a:moveTo>
                <a:lnTo>
                  <a:pt x="6865741" y="0"/>
                </a:lnTo>
                <a:lnTo>
                  <a:pt x="6862297" y="30479"/>
                </a:lnTo>
                <a:lnTo>
                  <a:pt x="6868515" y="30479"/>
                </a:lnTo>
                <a:lnTo>
                  <a:pt x="6870710" y="0"/>
                </a:lnTo>
                <a:close/>
              </a:path>
              <a:path w="6872605" h="3413760">
                <a:moveTo>
                  <a:pt x="1303507" y="0"/>
                </a:moveTo>
                <a:lnTo>
                  <a:pt x="1301611" y="0"/>
                </a:lnTo>
                <a:lnTo>
                  <a:pt x="1302587" y="17685"/>
                </a:lnTo>
                <a:lnTo>
                  <a:pt x="1303507" y="0"/>
                </a:lnTo>
                <a:close/>
              </a:path>
              <a:path w="6872605" h="3413760">
                <a:moveTo>
                  <a:pt x="1045677" y="0"/>
                </a:moveTo>
                <a:lnTo>
                  <a:pt x="1043929" y="0"/>
                </a:lnTo>
                <a:lnTo>
                  <a:pt x="1044942" y="15984"/>
                </a:lnTo>
                <a:lnTo>
                  <a:pt x="1045677" y="0"/>
                </a:lnTo>
                <a:close/>
              </a:path>
              <a:path w="6872605" h="3413760">
                <a:moveTo>
                  <a:pt x="1561368" y="0"/>
                </a:moveTo>
                <a:lnTo>
                  <a:pt x="1559278" y="0"/>
                </a:lnTo>
                <a:lnTo>
                  <a:pt x="1559985" y="15193"/>
                </a:lnTo>
                <a:lnTo>
                  <a:pt x="1561368" y="0"/>
                </a:lnTo>
                <a:close/>
              </a:path>
              <a:path w="6872605" h="3413760">
                <a:moveTo>
                  <a:pt x="6460540" y="0"/>
                </a:moveTo>
                <a:lnTo>
                  <a:pt x="6458407" y="0"/>
                </a:lnTo>
                <a:lnTo>
                  <a:pt x="6457990" y="13009"/>
                </a:lnTo>
                <a:lnTo>
                  <a:pt x="6460540" y="0"/>
                </a:lnTo>
                <a:close/>
              </a:path>
              <a:path w="6872605" h="3413760">
                <a:moveTo>
                  <a:pt x="1947062" y="0"/>
                </a:moveTo>
                <a:lnTo>
                  <a:pt x="1945747" y="0"/>
                </a:lnTo>
                <a:lnTo>
                  <a:pt x="1946191" y="12271"/>
                </a:lnTo>
                <a:lnTo>
                  <a:pt x="1947062" y="0"/>
                </a:lnTo>
                <a:close/>
              </a:path>
              <a:path w="6872605" h="3413760">
                <a:moveTo>
                  <a:pt x="658337" y="0"/>
                </a:moveTo>
                <a:lnTo>
                  <a:pt x="657382" y="0"/>
                </a:lnTo>
                <a:lnTo>
                  <a:pt x="658173" y="10229"/>
                </a:lnTo>
                <a:lnTo>
                  <a:pt x="658337" y="0"/>
                </a:lnTo>
                <a:close/>
              </a:path>
              <a:path w="6872605" h="3413760">
                <a:moveTo>
                  <a:pt x="6073779" y="0"/>
                </a:moveTo>
                <a:lnTo>
                  <a:pt x="6071311" y="0"/>
                </a:lnTo>
                <a:lnTo>
                  <a:pt x="6071210" y="9110"/>
                </a:lnTo>
                <a:lnTo>
                  <a:pt x="6073779" y="0"/>
                </a:lnTo>
                <a:close/>
              </a:path>
              <a:path w="6872605" h="3413760">
                <a:moveTo>
                  <a:pt x="2721681" y="0"/>
                </a:moveTo>
                <a:lnTo>
                  <a:pt x="2720797" y="0"/>
                </a:lnTo>
                <a:lnTo>
                  <a:pt x="2721008" y="7305"/>
                </a:lnTo>
                <a:lnTo>
                  <a:pt x="2721681" y="0"/>
                </a:lnTo>
                <a:close/>
              </a:path>
              <a:path w="6872605" h="3413760">
                <a:moveTo>
                  <a:pt x="4009278" y="0"/>
                </a:moveTo>
                <a:lnTo>
                  <a:pt x="4009064" y="0"/>
                </a:lnTo>
                <a:lnTo>
                  <a:pt x="4009165" y="3879"/>
                </a:lnTo>
                <a:lnTo>
                  <a:pt x="4009278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6257" y="2517886"/>
            <a:ext cx="36830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774065" algn="l"/>
                <a:tab pos="1612265" algn="l"/>
                <a:tab pos="1917064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func	</a:t>
            </a:r>
            <a:r>
              <a:rPr sz="2000" dirty="0">
                <a:latin typeface="Source Code Pro"/>
                <a:cs typeface="Source Code Pro"/>
              </a:rPr>
              <a:t>swapValues&lt;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&gt;(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 let	</a:t>
            </a:r>
            <a:r>
              <a:rPr sz="2000" spc="-600" dirty="0">
                <a:solidFill>
                  <a:srgbClr val="802C7C"/>
                </a:solidFill>
                <a:latin typeface="Source Code Pro"/>
                <a:cs typeface="Source Code Pro"/>
              </a:rPr>
              <a:t> </a:t>
            </a:r>
            <a:r>
              <a:rPr sz="2000" spc="-600" dirty="0">
                <a:latin typeface="Source Code Pro"/>
                <a:cs typeface="Source Code Pro"/>
              </a:rPr>
              <a:t>tmpA	=	a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15</a:t>
            </a:fld>
            <a:endParaRPr spc="-275" dirty="0"/>
          </a:p>
        </p:txBody>
      </p:sp>
      <p:sp>
        <p:nvSpPr>
          <p:cNvPr id="11" name="object 11"/>
          <p:cNvSpPr txBox="1"/>
          <p:nvPr/>
        </p:nvSpPr>
        <p:spPr>
          <a:xfrm>
            <a:off x="9486259" y="2517886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2000" dirty="0">
                <a:latin typeface="Source Code Pro"/>
                <a:cs typeface="Source Code Pro"/>
              </a:rPr>
              <a:t>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,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5061" y="251788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Source Code Pro"/>
                <a:cs typeface="Source Code Pro"/>
              </a:rPr>
              <a:t>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){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6257" y="4245079"/>
            <a:ext cx="1549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  <a:p>
            <a:pPr marL="12700" marR="5080">
              <a:lnSpc>
                <a:spcPct val="141700"/>
              </a:lnSpc>
              <a:tabLst>
                <a:tab pos="621665" algn="l"/>
                <a:tab pos="926465" algn="l"/>
                <a:tab pos="1231265" algn="l"/>
              </a:tabLst>
            </a:pPr>
            <a:r>
              <a:rPr sz="2000" dirty="0">
                <a:latin typeface="Source Code Pro"/>
                <a:cs typeface="Source Code Pro"/>
              </a:rPr>
              <a:t>var	a	=	5 var	b	=	10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6257" y="5540473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swapValues(&amp;a,&amp;b)</a:t>
            </a:r>
            <a:endParaRPr sz="2000">
              <a:latin typeface="Source Code Pro"/>
              <a:cs typeface="Source Code Pr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82632" y="3330686"/>
          <a:ext cx="1289050" cy="812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"/>
                <a:gridCol w="304800"/>
                <a:gridCol w="720725"/>
              </a:tblGrid>
              <a:tr h="4063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a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b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063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b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tmpA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4128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87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60" dirty="0"/>
              <a:t>W</a:t>
            </a:r>
            <a:r>
              <a:rPr spc="-105" dirty="0"/>
              <a:t>ith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50" dirty="0"/>
              <a:t>V</a:t>
            </a:r>
            <a:r>
              <a:rPr spc="-45" dirty="0"/>
              <a:t>alue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spc="-570" dirty="0"/>
              <a:t>T</a:t>
            </a:r>
            <a:r>
              <a:rPr spc="40" dirty="0"/>
              <a:t>ypes,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cannot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modified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5" dirty="0"/>
              <a:t>from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within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80" dirty="0"/>
              <a:t>ance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methods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dirty="0"/>
              <a:t>declare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method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Source Code Pro"/>
                <a:cs typeface="Source Code Pro"/>
              </a:rPr>
              <a:t>mutating</a:t>
            </a:r>
            <a:r>
              <a:rPr spc="-1035" dirty="0">
                <a:latin typeface="Source Code Pro"/>
                <a:cs typeface="Source Code Pro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write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c</a:t>
            </a:r>
            <a:r>
              <a:rPr spc="50" dirty="0"/>
              <a:t>hanges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ba</a:t>
            </a:r>
            <a:r>
              <a:rPr spc="10" dirty="0"/>
              <a:t>c</a:t>
            </a:r>
            <a:r>
              <a:rPr spc="-200" dirty="0"/>
              <a:t>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93355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31991"/>
            <a:ext cx="4542155" cy="271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original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-25" dirty="0">
                <a:latin typeface="Times New Roman"/>
                <a:cs typeface="Times New Roman"/>
              </a:rPr>
              <a:t> 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assign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completely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323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6" y="7851540"/>
            <a:ext cx="3150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mu</a:t>
            </a:r>
            <a:r>
              <a:rPr sz="3200" spc="3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0280">
              <a:lnSpc>
                <a:spcPct val="100000"/>
              </a:lnSpc>
            </a:pPr>
            <a:r>
              <a:rPr spc="290" dirty="0"/>
              <a:t>Mutating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25" dirty="0"/>
              <a:t>Methods</a:t>
            </a:r>
          </a:p>
        </p:txBody>
      </p:sp>
      <p:sp>
        <p:nvSpPr>
          <p:cNvPr id="10" name="object 10"/>
          <p:cNvSpPr/>
          <p:nvPr/>
        </p:nvSpPr>
        <p:spPr>
          <a:xfrm>
            <a:off x="6185458" y="4905445"/>
            <a:ext cx="6034405" cy="3413760"/>
          </a:xfrm>
          <a:custGeom>
            <a:avLst/>
            <a:gdLst/>
            <a:ahLst/>
            <a:cxnLst/>
            <a:rect l="l" t="t" r="r" b="b"/>
            <a:pathLst>
              <a:path w="6034405" h="3413759">
                <a:moveTo>
                  <a:pt x="7619" y="3383279"/>
                </a:moveTo>
                <a:lnTo>
                  <a:pt x="2987" y="3383279"/>
                </a:lnTo>
                <a:lnTo>
                  <a:pt x="3291" y="3413759"/>
                </a:lnTo>
                <a:lnTo>
                  <a:pt x="6187" y="3413759"/>
                </a:lnTo>
                <a:lnTo>
                  <a:pt x="7619" y="3383279"/>
                </a:lnTo>
                <a:close/>
              </a:path>
              <a:path w="6034405" h="3413759">
                <a:moveTo>
                  <a:pt x="18501" y="3383279"/>
                </a:moveTo>
                <a:lnTo>
                  <a:pt x="7619" y="3383279"/>
                </a:lnTo>
                <a:lnTo>
                  <a:pt x="7619" y="3413759"/>
                </a:lnTo>
                <a:lnTo>
                  <a:pt x="16032" y="3413759"/>
                </a:lnTo>
                <a:lnTo>
                  <a:pt x="18501" y="3383279"/>
                </a:lnTo>
                <a:close/>
              </a:path>
              <a:path w="6034405" h="3413759">
                <a:moveTo>
                  <a:pt x="21854" y="3383279"/>
                </a:moveTo>
                <a:lnTo>
                  <a:pt x="21244" y="3383279"/>
                </a:lnTo>
                <a:lnTo>
                  <a:pt x="16032" y="3413759"/>
                </a:lnTo>
                <a:lnTo>
                  <a:pt x="22494" y="3413759"/>
                </a:lnTo>
                <a:lnTo>
                  <a:pt x="21854" y="3383279"/>
                </a:lnTo>
                <a:close/>
              </a:path>
              <a:path w="6034405" h="3413759">
                <a:moveTo>
                  <a:pt x="6030620" y="3383279"/>
                </a:moveTo>
                <a:lnTo>
                  <a:pt x="6009802" y="3383279"/>
                </a:lnTo>
                <a:lnTo>
                  <a:pt x="6008247" y="3413759"/>
                </a:lnTo>
                <a:lnTo>
                  <a:pt x="6030925" y="3413759"/>
                </a:lnTo>
                <a:lnTo>
                  <a:pt x="6030620" y="3383279"/>
                </a:lnTo>
                <a:close/>
              </a:path>
              <a:path w="6034405" h="3413759">
                <a:moveTo>
                  <a:pt x="10302" y="3352799"/>
                </a:moveTo>
                <a:lnTo>
                  <a:pt x="2377" y="3352799"/>
                </a:lnTo>
                <a:lnTo>
                  <a:pt x="3261" y="3383279"/>
                </a:lnTo>
                <a:lnTo>
                  <a:pt x="3596" y="3383279"/>
                </a:lnTo>
                <a:lnTo>
                  <a:pt x="9508" y="3366719"/>
                </a:lnTo>
                <a:lnTo>
                  <a:pt x="10302" y="3352799"/>
                </a:lnTo>
                <a:close/>
              </a:path>
              <a:path w="6034405" h="3413759">
                <a:moveTo>
                  <a:pt x="9508" y="3366719"/>
                </a:moveTo>
                <a:lnTo>
                  <a:pt x="3596" y="3383279"/>
                </a:lnTo>
                <a:lnTo>
                  <a:pt x="8564" y="3383279"/>
                </a:lnTo>
                <a:lnTo>
                  <a:pt x="9508" y="3366719"/>
                </a:lnTo>
                <a:close/>
              </a:path>
              <a:path w="6034405" h="3413759">
                <a:moveTo>
                  <a:pt x="24140" y="3352799"/>
                </a:moveTo>
                <a:lnTo>
                  <a:pt x="14477" y="3352799"/>
                </a:lnTo>
                <a:lnTo>
                  <a:pt x="9508" y="3366719"/>
                </a:lnTo>
                <a:lnTo>
                  <a:pt x="8564" y="3383279"/>
                </a:lnTo>
                <a:lnTo>
                  <a:pt x="16672" y="3383279"/>
                </a:lnTo>
                <a:lnTo>
                  <a:pt x="24140" y="3352799"/>
                </a:lnTo>
                <a:close/>
              </a:path>
              <a:path w="6034405" h="3413759">
                <a:moveTo>
                  <a:pt x="6030284" y="3352799"/>
                </a:moveTo>
                <a:lnTo>
                  <a:pt x="6012088" y="3352799"/>
                </a:lnTo>
                <a:lnTo>
                  <a:pt x="6012698" y="3383279"/>
                </a:lnTo>
                <a:lnTo>
                  <a:pt x="6030925" y="3383279"/>
                </a:lnTo>
                <a:lnTo>
                  <a:pt x="6030284" y="3352799"/>
                </a:lnTo>
                <a:close/>
              </a:path>
              <a:path w="6034405" h="3413759">
                <a:moveTo>
                  <a:pt x="20878" y="3322319"/>
                </a:moveTo>
                <a:lnTo>
                  <a:pt x="4419" y="3322319"/>
                </a:lnTo>
                <a:lnTo>
                  <a:pt x="3535" y="3352799"/>
                </a:lnTo>
                <a:lnTo>
                  <a:pt x="17647" y="3352799"/>
                </a:lnTo>
                <a:lnTo>
                  <a:pt x="20878" y="3322319"/>
                </a:lnTo>
                <a:close/>
              </a:path>
              <a:path w="6034405" h="3413759">
                <a:moveTo>
                  <a:pt x="6021933" y="3322319"/>
                </a:moveTo>
                <a:lnTo>
                  <a:pt x="6009101" y="3322319"/>
                </a:lnTo>
                <a:lnTo>
                  <a:pt x="6009497" y="3352799"/>
                </a:lnTo>
                <a:lnTo>
                  <a:pt x="6022573" y="3352799"/>
                </a:lnTo>
                <a:lnTo>
                  <a:pt x="6022252" y="3326026"/>
                </a:lnTo>
                <a:lnTo>
                  <a:pt x="6021933" y="3322319"/>
                </a:lnTo>
                <a:close/>
              </a:path>
              <a:path w="6034405" h="3413759">
                <a:moveTo>
                  <a:pt x="6024859" y="3322319"/>
                </a:moveTo>
                <a:lnTo>
                  <a:pt x="6022207" y="3322319"/>
                </a:lnTo>
                <a:lnTo>
                  <a:pt x="6022252" y="3326026"/>
                </a:lnTo>
                <a:lnTo>
                  <a:pt x="6024554" y="3352799"/>
                </a:lnTo>
                <a:lnTo>
                  <a:pt x="6024859" y="3322319"/>
                </a:lnTo>
                <a:close/>
              </a:path>
              <a:path w="6034405" h="3413759">
                <a:moveTo>
                  <a:pt x="6029065" y="3322319"/>
                </a:moveTo>
                <a:lnTo>
                  <a:pt x="6027389" y="3352799"/>
                </a:lnTo>
                <a:lnTo>
                  <a:pt x="6030620" y="3352799"/>
                </a:lnTo>
                <a:lnTo>
                  <a:pt x="6029065" y="3322319"/>
                </a:lnTo>
                <a:close/>
              </a:path>
              <a:path w="6034405" h="3413759">
                <a:moveTo>
                  <a:pt x="6022207" y="3322319"/>
                </a:moveTo>
                <a:lnTo>
                  <a:pt x="6021933" y="3322319"/>
                </a:lnTo>
                <a:lnTo>
                  <a:pt x="6022252" y="3326026"/>
                </a:lnTo>
                <a:lnTo>
                  <a:pt x="6022207" y="3322319"/>
                </a:lnTo>
                <a:close/>
              </a:path>
              <a:path w="6034405" h="3413759">
                <a:moveTo>
                  <a:pt x="23743" y="3291839"/>
                </a:moveTo>
                <a:lnTo>
                  <a:pt x="0" y="3291839"/>
                </a:lnTo>
                <a:lnTo>
                  <a:pt x="2956" y="3322319"/>
                </a:lnTo>
                <a:lnTo>
                  <a:pt x="24140" y="3322319"/>
                </a:lnTo>
                <a:lnTo>
                  <a:pt x="23743" y="3291839"/>
                </a:lnTo>
                <a:close/>
              </a:path>
              <a:path w="6034405" h="3413759">
                <a:moveTo>
                  <a:pt x="6031260" y="3291839"/>
                </a:moveTo>
                <a:lnTo>
                  <a:pt x="6014465" y="3291839"/>
                </a:lnTo>
                <a:lnTo>
                  <a:pt x="6017300" y="3322319"/>
                </a:lnTo>
                <a:lnTo>
                  <a:pt x="6031869" y="3322319"/>
                </a:lnTo>
                <a:lnTo>
                  <a:pt x="6031260" y="3291839"/>
                </a:lnTo>
                <a:close/>
              </a:path>
              <a:path w="6034405" h="3413759">
                <a:moveTo>
                  <a:pt x="19019" y="3261359"/>
                </a:moveTo>
                <a:lnTo>
                  <a:pt x="8564" y="3261359"/>
                </a:lnTo>
                <a:lnTo>
                  <a:pt x="7071" y="3291839"/>
                </a:lnTo>
                <a:lnTo>
                  <a:pt x="18348" y="3291839"/>
                </a:lnTo>
                <a:lnTo>
                  <a:pt x="19019" y="3261359"/>
                </a:lnTo>
                <a:close/>
              </a:path>
              <a:path w="6034405" h="3413759">
                <a:moveTo>
                  <a:pt x="6012149" y="3261359"/>
                </a:moveTo>
                <a:lnTo>
                  <a:pt x="6007577" y="3261359"/>
                </a:lnTo>
                <a:lnTo>
                  <a:pt x="6010625" y="3291839"/>
                </a:lnTo>
                <a:lnTo>
                  <a:pt x="6015014" y="3291839"/>
                </a:lnTo>
                <a:lnTo>
                  <a:pt x="6012149" y="3261359"/>
                </a:lnTo>
                <a:close/>
              </a:path>
              <a:path w="6034405" h="3413759">
                <a:moveTo>
                  <a:pt x="6030254" y="3261359"/>
                </a:moveTo>
                <a:lnTo>
                  <a:pt x="6017026" y="3261359"/>
                </a:lnTo>
                <a:lnTo>
                  <a:pt x="6015989" y="3291839"/>
                </a:lnTo>
                <a:lnTo>
                  <a:pt x="6030498" y="3291839"/>
                </a:lnTo>
                <a:lnTo>
                  <a:pt x="6030254" y="3261359"/>
                </a:lnTo>
                <a:close/>
              </a:path>
              <a:path w="6034405" h="3413759">
                <a:moveTo>
                  <a:pt x="24140" y="3230879"/>
                </a:moveTo>
                <a:lnTo>
                  <a:pt x="4693" y="3230879"/>
                </a:lnTo>
                <a:lnTo>
                  <a:pt x="1463" y="3261359"/>
                </a:lnTo>
                <a:lnTo>
                  <a:pt x="24993" y="3261359"/>
                </a:lnTo>
                <a:lnTo>
                  <a:pt x="24140" y="3230879"/>
                </a:lnTo>
                <a:close/>
              </a:path>
              <a:path w="6034405" h="3413759">
                <a:moveTo>
                  <a:pt x="6030041" y="3230879"/>
                </a:moveTo>
                <a:lnTo>
                  <a:pt x="6009223" y="3230879"/>
                </a:lnTo>
                <a:lnTo>
                  <a:pt x="6012332" y="3261359"/>
                </a:lnTo>
                <a:lnTo>
                  <a:pt x="6029401" y="3261359"/>
                </a:lnTo>
                <a:lnTo>
                  <a:pt x="6030041" y="3230879"/>
                </a:lnTo>
                <a:close/>
              </a:path>
              <a:path w="6034405" h="3413759">
                <a:moveTo>
                  <a:pt x="9936" y="3200399"/>
                </a:moveTo>
                <a:lnTo>
                  <a:pt x="3566" y="3200399"/>
                </a:lnTo>
                <a:lnTo>
                  <a:pt x="4236" y="3230879"/>
                </a:lnTo>
                <a:lnTo>
                  <a:pt x="4846" y="3230879"/>
                </a:lnTo>
                <a:lnTo>
                  <a:pt x="9936" y="3200399"/>
                </a:lnTo>
                <a:close/>
              </a:path>
              <a:path w="6034405" h="3413759">
                <a:moveTo>
                  <a:pt x="19293" y="3200399"/>
                </a:moveTo>
                <a:lnTo>
                  <a:pt x="9936" y="3200399"/>
                </a:lnTo>
                <a:lnTo>
                  <a:pt x="8412" y="3230879"/>
                </a:lnTo>
                <a:lnTo>
                  <a:pt x="18684" y="3230879"/>
                </a:lnTo>
                <a:lnTo>
                  <a:pt x="19293" y="3200399"/>
                </a:lnTo>
                <a:close/>
              </a:path>
              <a:path w="6034405" h="3413759">
                <a:moveTo>
                  <a:pt x="21793" y="3200399"/>
                </a:moveTo>
                <a:lnTo>
                  <a:pt x="18684" y="3230879"/>
                </a:lnTo>
                <a:lnTo>
                  <a:pt x="22768" y="3230879"/>
                </a:lnTo>
                <a:lnTo>
                  <a:pt x="21793" y="3200399"/>
                </a:lnTo>
                <a:close/>
              </a:path>
              <a:path w="6034405" h="3413759">
                <a:moveTo>
                  <a:pt x="6023335" y="3200399"/>
                </a:moveTo>
                <a:lnTo>
                  <a:pt x="6009985" y="3200399"/>
                </a:lnTo>
                <a:lnTo>
                  <a:pt x="6015288" y="3230879"/>
                </a:lnTo>
                <a:lnTo>
                  <a:pt x="6028364" y="3230879"/>
                </a:lnTo>
                <a:lnTo>
                  <a:pt x="6023335" y="3200399"/>
                </a:lnTo>
                <a:close/>
              </a:path>
              <a:path w="6034405" h="3413759">
                <a:moveTo>
                  <a:pt x="6029858" y="3200399"/>
                </a:moveTo>
                <a:lnTo>
                  <a:pt x="6028974" y="3200399"/>
                </a:lnTo>
                <a:lnTo>
                  <a:pt x="6030345" y="3230879"/>
                </a:lnTo>
                <a:lnTo>
                  <a:pt x="6029858" y="3200399"/>
                </a:lnTo>
                <a:close/>
              </a:path>
              <a:path w="6034405" h="3413759">
                <a:moveTo>
                  <a:pt x="24414" y="3169919"/>
                </a:moveTo>
                <a:lnTo>
                  <a:pt x="4907" y="3169919"/>
                </a:lnTo>
                <a:lnTo>
                  <a:pt x="4571" y="3200399"/>
                </a:lnTo>
                <a:lnTo>
                  <a:pt x="17922" y="3200399"/>
                </a:lnTo>
                <a:lnTo>
                  <a:pt x="24414" y="3169919"/>
                </a:lnTo>
                <a:close/>
              </a:path>
              <a:path w="6034405" h="3413759">
                <a:moveTo>
                  <a:pt x="6024006" y="3169919"/>
                </a:moveTo>
                <a:lnTo>
                  <a:pt x="6010625" y="3169919"/>
                </a:lnTo>
                <a:lnTo>
                  <a:pt x="6011478" y="3200399"/>
                </a:lnTo>
                <a:lnTo>
                  <a:pt x="6029065" y="3200399"/>
                </a:lnTo>
                <a:lnTo>
                  <a:pt x="6024006" y="3169919"/>
                </a:lnTo>
                <a:close/>
              </a:path>
              <a:path w="6034405" h="3413759">
                <a:moveTo>
                  <a:pt x="22677" y="3139439"/>
                </a:moveTo>
                <a:lnTo>
                  <a:pt x="4511" y="3139439"/>
                </a:lnTo>
                <a:lnTo>
                  <a:pt x="3870" y="3169919"/>
                </a:lnTo>
                <a:lnTo>
                  <a:pt x="22494" y="3169919"/>
                </a:lnTo>
                <a:lnTo>
                  <a:pt x="22677" y="3139439"/>
                </a:lnTo>
                <a:close/>
              </a:path>
              <a:path w="6034405" h="3413759">
                <a:moveTo>
                  <a:pt x="6010442" y="3139439"/>
                </a:moveTo>
                <a:lnTo>
                  <a:pt x="6010107" y="3139439"/>
                </a:lnTo>
                <a:lnTo>
                  <a:pt x="6011143" y="3169919"/>
                </a:lnTo>
                <a:lnTo>
                  <a:pt x="6015288" y="3169919"/>
                </a:lnTo>
                <a:lnTo>
                  <a:pt x="6014985" y="3162855"/>
                </a:lnTo>
                <a:lnTo>
                  <a:pt x="6010442" y="3139439"/>
                </a:lnTo>
                <a:close/>
              </a:path>
              <a:path w="6034405" h="3413759">
                <a:moveTo>
                  <a:pt x="6025652" y="3139439"/>
                </a:moveTo>
                <a:lnTo>
                  <a:pt x="6013978" y="3139439"/>
                </a:lnTo>
                <a:lnTo>
                  <a:pt x="6014985" y="3162855"/>
                </a:lnTo>
                <a:lnTo>
                  <a:pt x="6016355" y="3169919"/>
                </a:lnTo>
                <a:lnTo>
                  <a:pt x="6026292" y="3169919"/>
                </a:lnTo>
                <a:lnTo>
                  <a:pt x="6025652" y="3139439"/>
                </a:lnTo>
                <a:close/>
              </a:path>
              <a:path w="6034405" h="3413759">
                <a:moveTo>
                  <a:pt x="6030041" y="3108959"/>
                </a:moveTo>
                <a:lnTo>
                  <a:pt x="6009223" y="3108959"/>
                </a:lnTo>
                <a:lnTo>
                  <a:pt x="6010442" y="3139439"/>
                </a:lnTo>
                <a:lnTo>
                  <a:pt x="6014985" y="3162855"/>
                </a:lnTo>
                <a:lnTo>
                  <a:pt x="6013978" y="3139439"/>
                </a:lnTo>
                <a:lnTo>
                  <a:pt x="6029065" y="3139439"/>
                </a:lnTo>
                <a:lnTo>
                  <a:pt x="6030041" y="3108959"/>
                </a:lnTo>
                <a:close/>
              </a:path>
              <a:path w="6034405" h="3413759">
                <a:moveTo>
                  <a:pt x="19933" y="3108959"/>
                </a:moveTo>
                <a:lnTo>
                  <a:pt x="6644" y="3108959"/>
                </a:lnTo>
                <a:lnTo>
                  <a:pt x="4754" y="3139439"/>
                </a:lnTo>
                <a:lnTo>
                  <a:pt x="17404" y="3139439"/>
                </a:lnTo>
                <a:lnTo>
                  <a:pt x="19933" y="3108959"/>
                </a:lnTo>
                <a:close/>
              </a:path>
              <a:path w="6034405" h="3413759">
                <a:moveTo>
                  <a:pt x="21579" y="3108959"/>
                </a:moveTo>
                <a:lnTo>
                  <a:pt x="17739" y="3139439"/>
                </a:lnTo>
                <a:lnTo>
                  <a:pt x="23164" y="3139439"/>
                </a:lnTo>
                <a:lnTo>
                  <a:pt x="21579" y="3108959"/>
                </a:lnTo>
                <a:close/>
              </a:path>
              <a:path w="6034405" h="3413759">
                <a:moveTo>
                  <a:pt x="25816" y="3078479"/>
                </a:moveTo>
                <a:lnTo>
                  <a:pt x="4419" y="3078479"/>
                </a:lnTo>
                <a:lnTo>
                  <a:pt x="3535" y="3108959"/>
                </a:lnTo>
                <a:lnTo>
                  <a:pt x="22951" y="3108959"/>
                </a:lnTo>
                <a:lnTo>
                  <a:pt x="25816" y="3078479"/>
                </a:lnTo>
                <a:close/>
              </a:path>
              <a:path w="6034405" h="3413759">
                <a:moveTo>
                  <a:pt x="6031869" y="3078479"/>
                </a:moveTo>
                <a:lnTo>
                  <a:pt x="6010960" y="3078479"/>
                </a:lnTo>
                <a:lnTo>
                  <a:pt x="6016020" y="3108959"/>
                </a:lnTo>
                <a:lnTo>
                  <a:pt x="6029370" y="3108959"/>
                </a:lnTo>
                <a:lnTo>
                  <a:pt x="6031869" y="3078479"/>
                </a:lnTo>
                <a:close/>
              </a:path>
              <a:path w="6034405" h="3413759">
                <a:moveTo>
                  <a:pt x="19720" y="3017519"/>
                </a:moveTo>
                <a:lnTo>
                  <a:pt x="7376" y="3017519"/>
                </a:lnTo>
                <a:lnTo>
                  <a:pt x="7071" y="3047999"/>
                </a:lnTo>
                <a:lnTo>
                  <a:pt x="12649" y="3047999"/>
                </a:lnTo>
                <a:lnTo>
                  <a:pt x="7345" y="3078479"/>
                </a:lnTo>
                <a:lnTo>
                  <a:pt x="16459" y="3078479"/>
                </a:lnTo>
                <a:lnTo>
                  <a:pt x="17647" y="3047999"/>
                </a:lnTo>
                <a:lnTo>
                  <a:pt x="19720" y="3017519"/>
                </a:lnTo>
                <a:close/>
              </a:path>
              <a:path w="6034405" h="3413759">
                <a:moveTo>
                  <a:pt x="6032510" y="3047999"/>
                </a:moveTo>
                <a:lnTo>
                  <a:pt x="6009863" y="3047999"/>
                </a:lnTo>
                <a:lnTo>
                  <a:pt x="6011082" y="3078479"/>
                </a:lnTo>
                <a:lnTo>
                  <a:pt x="6030315" y="3078479"/>
                </a:lnTo>
                <a:lnTo>
                  <a:pt x="6032510" y="3047999"/>
                </a:lnTo>
                <a:close/>
              </a:path>
              <a:path w="6034405" h="3413759">
                <a:moveTo>
                  <a:pt x="4419" y="3017519"/>
                </a:moveTo>
                <a:lnTo>
                  <a:pt x="1798" y="3017519"/>
                </a:lnTo>
                <a:lnTo>
                  <a:pt x="1188" y="3047999"/>
                </a:lnTo>
                <a:lnTo>
                  <a:pt x="4419" y="3017519"/>
                </a:lnTo>
                <a:close/>
              </a:path>
              <a:path w="6034405" h="3413759">
                <a:moveTo>
                  <a:pt x="25877" y="3017519"/>
                </a:moveTo>
                <a:lnTo>
                  <a:pt x="22951" y="3017519"/>
                </a:lnTo>
                <a:lnTo>
                  <a:pt x="17647" y="3047999"/>
                </a:lnTo>
                <a:lnTo>
                  <a:pt x="24993" y="3047999"/>
                </a:lnTo>
                <a:lnTo>
                  <a:pt x="25877" y="3017519"/>
                </a:lnTo>
                <a:close/>
              </a:path>
              <a:path w="6034405" h="3413759">
                <a:moveTo>
                  <a:pt x="6014859" y="3017519"/>
                </a:moveTo>
                <a:lnTo>
                  <a:pt x="6008491" y="3017519"/>
                </a:lnTo>
                <a:lnTo>
                  <a:pt x="6013520" y="3047999"/>
                </a:lnTo>
                <a:lnTo>
                  <a:pt x="6024691" y="3047999"/>
                </a:lnTo>
                <a:lnTo>
                  <a:pt x="6014859" y="3017519"/>
                </a:lnTo>
                <a:close/>
              </a:path>
              <a:path w="6034405" h="3413759">
                <a:moveTo>
                  <a:pt x="6023183" y="3017519"/>
                </a:moveTo>
                <a:lnTo>
                  <a:pt x="6022329" y="3017519"/>
                </a:lnTo>
                <a:lnTo>
                  <a:pt x="6026871" y="3047999"/>
                </a:lnTo>
                <a:lnTo>
                  <a:pt x="6028547" y="3047999"/>
                </a:lnTo>
                <a:lnTo>
                  <a:pt x="6023183" y="3017519"/>
                </a:lnTo>
                <a:close/>
              </a:path>
              <a:path w="6034405" h="3413759">
                <a:moveTo>
                  <a:pt x="8503" y="2987039"/>
                </a:moveTo>
                <a:lnTo>
                  <a:pt x="1463" y="2987039"/>
                </a:lnTo>
                <a:lnTo>
                  <a:pt x="1463" y="3017519"/>
                </a:lnTo>
                <a:lnTo>
                  <a:pt x="7886" y="2994659"/>
                </a:lnTo>
                <a:lnTo>
                  <a:pt x="8503" y="2987039"/>
                </a:lnTo>
                <a:close/>
              </a:path>
              <a:path w="6034405" h="3413759">
                <a:moveTo>
                  <a:pt x="20269" y="2987039"/>
                </a:moveTo>
                <a:lnTo>
                  <a:pt x="10027" y="2987039"/>
                </a:lnTo>
                <a:lnTo>
                  <a:pt x="7886" y="2994659"/>
                </a:lnTo>
                <a:lnTo>
                  <a:pt x="6035" y="3017519"/>
                </a:lnTo>
                <a:lnTo>
                  <a:pt x="18806" y="3017519"/>
                </a:lnTo>
                <a:lnTo>
                  <a:pt x="20269" y="2987039"/>
                </a:lnTo>
                <a:close/>
              </a:path>
              <a:path w="6034405" h="3413759">
                <a:moveTo>
                  <a:pt x="6010503" y="2987039"/>
                </a:moveTo>
                <a:lnTo>
                  <a:pt x="6009985" y="3017519"/>
                </a:lnTo>
                <a:lnTo>
                  <a:pt x="6013978" y="3017519"/>
                </a:lnTo>
                <a:lnTo>
                  <a:pt x="6010503" y="2987039"/>
                </a:lnTo>
                <a:close/>
              </a:path>
              <a:path w="6034405" h="3413759">
                <a:moveTo>
                  <a:pt x="6027267" y="2987039"/>
                </a:moveTo>
                <a:lnTo>
                  <a:pt x="6016325" y="2987039"/>
                </a:lnTo>
                <a:lnTo>
                  <a:pt x="6016508" y="3017519"/>
                </a:lnTo>
                <a:lnTo>
                  <a:pt x="6031199" y="3017519"/>
                </a:lnTo>
                <a:lnTo>
                  <a:pt x="6027267" y="2987039"/>
                </a:lnTo>
                <a:close/>
              </a:path>
              <a:path w="6034405" h="3413759">
                <a:moveTo>
                  <a:pt x="10027" y="2987039"/>
                </a:moveTo>
                <a:lnTo>
                  <a:pt x="8503" y="2987039"/>
                </a:lnTo>
                <a:lnTo>
                  <a:pt x="7886" y="2994659"/>
                </a:lnTo>
                <a:lnTo>
                  <a:pt x="10027" y="2987039"/>
                </a:lnTo>
                <a:close/>
              </a:path>
              <a:path w="6034405" h="3413759">
                <a:moveTo>
                  <a:pt x="18623" y="2956559"/>
                </a:moveTo>
                <a:lnTo>
                  <a:pt x="3566" y="2956559"/>
                </a:lnTo>
                <a:lnTo>
                  <a:pt x="1219" y="2987039"/>
                </a:lnTo>
                <a:lnTo>
                  <a:pt x="16093" y="2987039"/>
                </a:lnTo>
                <a:lnTo>
                  <a:pt x="18623" y="2956559"/>
                </a:lnTo>
                <a:close/>
              </a:path>
              <a:path w="6034405" h="3413759">
                <a:moveTo>
                  <a:pt x="24688" y="2956559"/>
                </a:moveTo>
                <a:lnTo>
                  <a:pt x="21793" y="2956559"/>
                </a:lnTo>
                <a:lnTo>
                  <a:pt x="18775" y="2987039"/>
                </a:lnTo>
                <a:lnTo>
                  <a:pt x="23530" y="2987039"/>
                </a:lnTo>
                <a:lnTo>
                  <a:pt x="24688" y="2956559"/>
                </a:lnTo>
                <a:close/>
              </a:path>
              <a:path w="6034405" h="3413759">
                <a:moveTo>
                  <a:pt x="6012484" y="2956559"/>
                </a:moveTo>
                <a:lnTo>
                  <a:pt x="6011326" y="2956559"/>
                </a:lnTo>
                <a:lnTo>
                  <a:pt x="6011234" y="2987039"/>
                </a:lnTo>
                <a:lnTo>
                  <a:pt x="6012484" y="2956559"/>
                </a:lnTo>
                <a:close/>
              </a:path>
              <a:path w="6034405" h="3413759">
                <a:moveTo>
                  <a:pt x="6029583" y="2956559"/>
                </a:moveTo>
                <a:lnTo>
                  <a:pt x="6012484" y="2956559"/>
                </a:lnTo>
                <a:lnTo>
                  <a:pt x="6014496" y="2987039"/>
                </a:lnTo>
                <a:lnTo>
                  <a:pt x="6029797" y="2987039"/>
                </a:lnTo>
                <a:lnTo>
                  <a:pt x="6029583" y="2956559"/>
                </a:lnTo>
                <a:close/>
              </a:path>
              <a:path w="6034405" h="3413759">
                <a:moveTo>
                  <a:pt x="24140" y="2926079"/>
                </a:moveTo>
                <a:lnTo>
                  <a:pt x="6918" y="2926079"/>
                </a:lnTo>
                <a:lnTo>
                  <a:pt x="5090" y="2956559"/>
                </a:lnTo>
                <a:lnTo>
                  <a:pt x="23469" y="2956559"/>
                </a:lnTo>
                <a:lnTo>
                  <a:pt x="24140" y="2926079"/>
                </a:lnTo>
                <a:close/>
              </a:path>
              <a:path w="6034405" h="3413759">
                <a:moveTo>
                  <a:pt x="6029675" y="2926079"/>
                </a:moveTo>
                <a:lnTo>
                  <a:pt x="6010168" y="2926079"/>
                </a:lnTo>
                <a:lnTo>
                  <a:pt x="6011844" y="2956559"/>
                </a:lnTo>
                <a:lnTo>
                  <a:pt x="6030345" y="2956559"/>
                </a:lnTo>
                <a:lnTo>
                  <a:pt x="6029675" y="2926079"/>
                </a:lnTo>
                <a:close/>
              </a:path>
              <a:path w="6034405" h="3413759">
                <a:moveTo>
                  <a:pt x="24201" y="2895599"/>
                </a:moveTo>
                <a:lnTo>
                  <a:pt x="9235" y="2895599"/>
                </a:lnTo>
                <a:lnTo>
                  <a:pt x="3627" y="2926079"/>
                </a:lnTo>
                <a:lnTo>
                  <a:pt x="24475" y="2926079"/>
                </a:lnTo>
                <a:lnTo>
                  <a:pt x="24201" y="2895599"/>
                </a:lnTo>
                <a:close/>
              </a:path>
              <a:path w="6034405" h="3413759">
                <a:moveTo>
                  <a:pt x="6009802" y="2895599"/>
                </a:moveTo>
                <a:lnTo>
                  <a:pt x="6009650" y="2895599"/>
                </a:lnTo>
                <a:lnTo>
                  <a:pt x="6009467" y="2926079"/>
                </a:lnTo>
                <a:lnTo>
                  <a:pt x="6013642" y="2926079"/>
                </a:lnTo>
                <a:lnTo>
                  <a:pt x="6009802" y="2895599"/>
                </a:lnTo>
                <a:close/>
              </a:path>
              <a:path w="6034405" h="3413759">
                <a:moveTo>
                  <a:pt x="6028181" y="2895599"/>
                </a:moveTo>
                <a:lnTo>
                  <a:pt x="6014618" y="2895599"/>
                </a:lnTo>
                <a:lnTo>
                  <a:pt x="6013642" y="2926079"/>
                </a:lnTo>
                <a:lnTo>
                  <a:pt x="6032692" y="2926079"/>
                </a:lnTo>
                <a:lnTo>
                  <a:pt x="6028181" y="2895599"/>
                </a:lnTo>
                <a:close/>
              </a:path>
              <a:path w="6034405" h="3413759">
                <a:moveTo>
                  <a:pt x="25024" y="2865119"/>
                </a:moveTo>
                <a:lnTo>
                  <a:pt x="8046" y="2865119"/>
                </a:lnTo>
                <a:lnTo>
                  <a:pt x="5425" y="2895599"/>
                </a:lnTo>
                <a:lnTo>
                  <a:pt x="23530" y="2895599"/>
                </a:lnTo>
                <a:lnTo>
                  <a:pt x="25024" y="2865119"/>
                </a:lnTo>
                <a:close/>
              </a:path>
              <a:path w="6034405" h="3413759">
                <a:moveTo>
                  <a:pt x="6009802" y="2865119"/>
                </a:moveTo>
                <a:lnTo>
                  <a:pt x="6009802" y="2895599"/>
                </a:lnTo>
                <a:lnTo>
                  <a:pt x="6017270" y="2895599"/>
                </a:lnTo>
                <a:lnTo>
                  <a:pt x="6009802" y="2865119"/>
                </a:lnTo>
                <a:close/>
              </a:path>
              <a:path w="6034405" h="3413759">
                <a:moveTo>
                  <a:pt x="6030620" y="2865119"/>
                </a:moveTo>
                <a:lnTo>
                  <a:pt x="6017270" y="2865119"/>
                </a:lnTo>
                <a:lnTo>
                  <a:pt x="6017270" y="2895599"/>
                </a:lnTo>
                <a:lnTo>
                  <a:pt x="6030925" y="2895599"/>
                </a:lnTo>
                <a:lnTo>
                  <a:pt x="6030620" y="2865119"/>
                </a:lnTo>
                <a:close/>
              </a:path>
              <a:path w="6034405" h="3413759">
                <a:moveTo>
                  <a:pt x="11582" y="2834639"/>
                </a:moveTo>
                <a:lnTo>
                  <a:pt x="4145" y="2834639"/>
                </a:lnTo>
                <a:lnTo>
                  <a:pt x="2377" y="2865119"/>
                </a:lnTo>
                <a:lnTo>
                  <a:pt x="7071" y="2865119"/>
                </a:lnTo>
                <a:lnTo>
                  <a:pt x="11582" y="2834639"/>
                </a:lnTo>
                <a:close/>
              </a:path>
              <a:path w="6034405" h="3413759">
                <a:moveTo>
                  <a:pt x="12100" y="2834639"/>
                </a:moveTo>
                <a:lnTo>
                  <a:pt x="11582" y="2834639"/>
                </a:lnTo>
                <a:lnTo>
                  <a:pt x="7071" y="2865119"/>
                </a:lnTo>
                <a:lnTo>
                  <a:pt x="10302" y="2865119"/>
                </a:lnTo>
                <a:lnTo>
                  <a:pt x="12100" y="2834639"/>
                </a:lnTo>
                <a:close/>
              </a:path>
              <a:path w="6034405" h="3413759">
                <a:moveTo>
                  <a:pt x="17922" y="2834639"/>
                </a:moveTo>
                <a:lnTo>
                  <a:pt x="12100" y="2834639"/>
                </a:lnTo>
                <a:lnTo>
                  <a:pt x="10302" y="2865119"/>
                </a:lnTo>
                <a:lnTo>
                  <a:pt x="16885" y="2865119"/>
                </a:lnTo>
                <a:lnTo>
                  <a:pt x="17922" y="2834639"/>
                </a:lnTo>
                <a:close/>
              </a:path>
              <a:path w="6034405" h="3413759">
                <a:moveTo>
                  <a:pt x="6030284" y="2834639"/>
                </a:moveTo>
                <a:lnTo>
                  <a:pt x="6011448" y="2834639"/>
                </a:lnTo>
                <a:lnTo>
                  <a:pt x="6012088" y="2865119"/>
                </a:lnTo>
                <a:lnTo>
                  <a:pt x="6030925" y="2865119"/>
                </a:lnTo>
                <a:lnTo>
                  <a:pt x="6030284" y="2834639"/>
                </a:lnTo>
                <a:close/>
              </a:path>
              <a:path w="6034405" h="3413759">
                <a:moveTo>
                  <a:pt x="22616" y="2804159"/>
                </a:moveTo>
                <a:lnTo>
                  <a:pt x="4419" y="2804159"/>
                </a:lnTo>
                <a:lnTo>
                  <a:pt x="3535" y="2834639"/>
                </a:lnTo>
                <a:lnTo>
                  <a:pt x="21793" y="2834639"/>
                </a:lnTo>
                <a:lnTo>
                  <a:pt x="22616" y="2804159"/>
                </a:lnTo>
                <a:close/>
              </a:path>
              <a:path w="6034405" h="3413759">
                <a:moveTo>
                  <a:pt x="6021933" y="2804159"/>
                </a:moveTo>
                <a:lnTo>
                  <a:pt x="6010046" y="2804159"/>
                </a:lnTo>
                <a:lnTo>
                  <a:pt x="6008705" y="2834639"/>
                </a:lnTo>
                <a:lnTo>
                  <a:pt x="6022207" y="2834639"/>
                </a:lnTo>
                <a:lnTo>
                  <a:pt x="6021933" y="2804159"/>
                </a:lnTo>
                <a:close/>
              </a:path>
              <a:path w="6034405" h="3413759">
                <a:moveTo>
                  <a:pt x="6024859" y="2804159"/>
                </a:moveTo>
                <a:lnTo>
                  <a:pt x="6021933" y="2804159"/>
                </a:lnTo>
                <a:lnTo>
                  <a:pt x="6024554" y="2834639"/>
                </a:lnTo>
                <a:lnTo>
                  <a:pt x="6024859" y="2804159"/>
                </a:lnTo>
                <a:close/>
              </a:path>
              <a:path w="6034405" h="3413759">
                <a:moveTo>
                  <a:pt x="6029065" y="2804159"/>
                </a:moveTo>
                <a:lnTo>
                  <a:pt x="6027389" y="2834639"/>
                </a:lnTo>
                <a:lnTo>
                  <a:pt x="6030620" y="2834639"/>
                </a:lnTo>
                <a:lnTo>
                  <a:pt x="6029065" y="2804159"/>
                </a:lnTo>
                <a:close/>
              </a:path>
              <a:path w="6034405" h="3413759">
                <a:moveTo>
                  <a:pt x="23012" y="2773679"/>
                </a:moveTo>
                <a:lnTo>
                  <a:pt x="0" y="2773679"/>
                </a:lnTo>
                <a:lnTo>
                  <a:pt x="2956" y="2804159"/>
                </a:lnTo>
                <a:lnTo>
                  <a:pt x="23743" y="2804159"/>
                </a:lnTo>
                <a:lnTo>
                  <a:pt x="23012" y="2773679"/>
                </a:lnTo>
                <a:close/>
              </a:path>
              <a:path w="6034405" h="3413759">
                <a:moveTo>
                  <a:pt x="6031260" y="2773679"/>
                </a:moveTo>
                <a:lnTo>
                  <a:pt x="6013246" y="2773679"/>
                </a:lnTo>
                <a:lnTo>
                  <a:pt x="6013886" y="2804159"/>
                </a:lnTo>
                <a:lnTo>
                  <a:pt x="6031869" y="2804159"/>
                </a:lnTo>
                <a:lnTo>
                  <a:pt x="6031260" y="2773679"/>
                </a:lnTo>
                <a:close/>
              </a:path>
              <a:path w="6034405" h="3413759">
                <a:moveTo>
                  <a:pt x="19720" y="2743199"/>
                </a:moveTo>
                <a:lnTo>
                  <a:pt x="8564" y="2743199"/>
                </a:lnTo>
                <a:lnTo>
                  <a:pt x="7071" y="2773679"/>
                </a:lnTo>
                <a:lnTo>
                  <a:pt x="19019" y="2773679"/>
                </a:lnTo>
                <a:lnTo>
                  <a:pt x="19720" y="2743199"/>
                </a:lnTo>
                <a:close/>
              </a:path>
              <a:path w="6034405" h="3413759">
                <a:moveTo>
                  <a:pt x="6007577" y="2743199"/>
                </a:moveTo>
                <a:lnTo>
                  <a:pt x="6009863" y="2773679"/>
                </a:lnTo>
                <a:lnTo>
                  <a:pt x="6010625" y="2773679"/>
                </a:lnTo>
                <a:lnTo>
                  <a:pt x="6007577" y="2743199"/>
                </a:lnTo>
                <a:close/>
              </a:path>
              <a:path w="6034405" h="3413759">
                <a:moveTo>
                  <a:pt x="6030254" y="2743199"/>
                </a:moveTo>
                <a:lnTo>
                  <a:pt x="6012972" y="2743199"/>
                </a:lnTo>
                <a:lnTo>
                  <a:pt x="6014496" y="2773679"/>
                </a:lnTo>
                <a:lnTo>
                  <a:pt x="6030498" y="2773679"/>
                </a:lnTo>
                <a:lnTo>
                  <a:pt x="6030254" y="2743199"/>
                </a:lnTo>
                <a:close/>
              </a:path>
              <a:path w="6034405" h="3413759">
                <a:moveTo>
                  <a:pt x="16184" y="2712719"/>
                </a:moveTo>
                <a:lnTo>
                  <a:pt x="4693" y="2712719"/>
                </a:lnTo>
                <a:lnTo>
                  <a:pt x="1463" y="2743199"/>
                </a:lnTo>
                <a:lnTo>
                  <a:pt x="14721" y="2743199"/>
                </a:lnTo>
                <a:lnTo>
                  <a:pt x="16184" y="2712719"/>
                </a:lnTo>
                <a:close/>
              </a:path>
              <a:path w="6034405" h="3413759">
                <a:moveTo>
                  <a:pt x="6030041" y="2712719"/>
                </a:moveTo>
                <a:lnTo>
                  <a:pt x="6009223" y="2712719"/>
                </a:lnTo>
                <a:lnTo>
                  <a:pt x="6012332" y="2743199"/>
                </a:lnTo>
                <a:lnTo>
                  <a:pt x="6029401" y="2743199"/>
                </a:lnTo>
                <a:lnTo>
                  <a:pt x="6030041" y="2712719"/>
                </a:lnTo>
                <a:close/>
              </a:path>
              <a:path w="6034405" h="3413759">
                <a:moveTo>
                  <a:pt x="20269" y="2682239"/>
                </a:moveTo>
                <a:lnTo>
                  <a:pt x="3566" y="2682239"/>
                </a:lnTo>
                <a:lnTo>
                  <a:pt x="4236" y="2712719"/>
                </a:lnTo>
                <a:lnTo>
                  <a:pt x="19293" y="2712719"/>
                </a:lnTo>
                <a:lnTo>
                  <a:pt x="20269" y="2682239"/>
                </a:lnTo>
                <a:close/>
              </a:path>
              <a:path w="6034405" h="3413759">
                <a:moveTo>
                  <a:pt x="6023335" y="2682239"/>
                </a:moveTo>
                <a:lnTo>
                  <a:pt x="6009741" y="2682239"/>
                </a:lnTo>
                <a:lnTo>
                  <a:pt x="6009985" y="2712719"/>
                </a:lnTo>
                <a:lnTo>
                  <a:pt x="6028364" y="2712719"/>
                </a:lnTo>
                <a:lnTo>
                  <a:pt x="6023335" y="2682239"/>
                </a:lnTo>
                <a:close/>
              </a:path>
              <a:path w="6034405" h="3413759">
                <a:moveTo>
                  <a:pt x="6029858" y="2682239"/>
                </a:moveTo>
                <a:lnTo>
                  <a:pt x="6028974" y="2682239"/>
                </a:lnTo>
                <a:lnTo>
                  <a:pt x="6030345" y="2712719"/>
                </a:lnTo>
                <a:lnTo>
                  <a:pt x="6029858" y="2682239"/>
                </a:lnTo>
                <a:close/>
              </a:path>
              <a:path w="6034405" h="3413759">
                <a:moveTo>
                  <a:pt x="17282" y="2651759"/>
                </a:moveTo>
                <a:lnTo>
                  <a:pt x="4907" y="2651759"/>
                </a:lnTo>
                <a:lnTo>
                  <a:pt x="4571" y="2682239"/>
                </a:lnTo>
                <a:lnTo>
                  <a:pt x="17038" y="2682239"/>
                </a:lnTo>
                <a:lnTo>
                  <a:pt x="17282" y="2651759"/>
                </a:lnTo>
                <a:close/>
              </a:path>
              <a:path w="6034405" h="3413759">
                <a:moveTo>
                  <a:pt x="23743" y="2651759"/>
                </a:moveTo>
                <a:lnTo>
                  <a:pt x="19537" y="2651759"/>
                </a:lnTo>
                <a:lnTo>
                  <a:pt x="17038" y="2682239"/>
                </a:lnTo>
                <a:lnTo>
                  <a:pt x="24048" y="2682239"/>
                </a:lnTo>
                <a:lnTo>
                  <a:pt x="23743" y="2651759"/>
                </a:lnTo>
                <a:close/>
              </a:path>
              <a:path w="6034405" h="3413759">
                <a:moveTo>
                  <a:pt x="6012637" y="2651759"/>
                </a:moveTo>
                <a:lnTo>
                  <a:pt x="6010442" y="2651759"/>
                </a:lnTo>
                <a:lnTo>
                  <a:pt x="6009802" y="2682239"/>
                </a:lnTo>
                <a:lnTo>
                  <a:pt x="6016995" y="2682239"/>
                </a:lnTo>
                <a:lnTo>
                  <a:pt x="6012637" y="2651759"/>
                </a:lnTo>
                <a:close/>
              </a:path>
              <a:path w="6034405" h="3413759">
                <a:moveTo>
                  <a:pt x="6025499" y="2651759"/>
                </a:moveTo>
                <a:lnTo>
                  <a:pt x="6014801" y="2651759"/>
                </a:lnTo>
                <a:lnTo>
                  <a:pt x="6016995" y="2682239"/>
                </a:lnTo>
                <a:lnTo>
                  <a:pt x="6024006" y="2682239"/>
                </a:lnTo>
                <a:lnTo>
                  <a:pt x="6025499" y="2651759"/>
                </a:lnTo>
                <a:close/>
              </a:path>
              <a:path w="6034405" h="3413759">
                <a:moveTo>
                  <a:pt x="22677" y="2621279"/>
                </a:moveTo>
                <a:lnTo>
                  <a:pt x="4511" y="2621279"/>
                </a:lnTo>
                <a:lnTo>
                  <a:pt x="3870" y="2651759"/>
                </a:lnTo>
                <a:lnTo>
                  <a:pt x="22494" y="2651759"/>
                </a:lnTo>
                <a:lnTo>
                  <a:pt x="22677" y="2621279"/>
                </a:lnTo>
                <a:close/>
              </a:path>
              <a:path w="6034405" h="3413759">
                <a:moveTo>
                  <a:pt x="6030041" y="2590799"/>
                </a:moveTo>
                <a:lnTo>
                  <a:pt x="6009497" y="2590799"/>
                </a:lnTo>
                <a:lnTo>
                  <a:pt x="6009223" y="2621279"/>
                </a:lnTo>
                <a:lnTo>
                  <a:pt x="6009802" y="2651759"/>
                </a:lnTo>
                <a:lnTo>
                  <a:pt x="6010107" y="2651759"/>
                </a:lnTo>
                <a:lnTo>
                  <a:pt x="6009985" y="2621279"/>
                </a:lnTo>
                <a:lnTo>
                  <a:pt x="6029065" y="2621279"/>
                </a:lnTo>
                <a:lnTo>
                  <a:pt x="6030041" y="2590799"/>
                </a:lnTo>
                <a:close/>
              </a:path>
              <a:path w="6034405" h="3413759">
                <a:moveTo>
                  <a:pt x="6009985" y="2621279"/>
                </a:moveTo>
                <a:lnTo>
                  <a:pt x="6010107" y="2651759"/>
                </a:lnTo>
                <a:lnTo>
                  <a:pt x="6011936" y="2651759"/>
                </a:lnTo>
                <a:lnTo>
                  <a:pt x="6009985" y="2621279"/>
                </a:lnTo>
                <a:close/>
              </a:path>
              <a:path w="6034405" h="3413759">
                <a:moveTo>
                  <a:pt x="6025042" y="2621279"/>
                </a:moveTo>
                <a:lnTo>
                  <a:pt x="6009985" y="2621279"/>
                </a:lnTo>
                <a:lnTo>
                  <a:pt x="6011936" y="2651759"/>
                </a:lnTo>
                <a:lnTo>
                  <a:pt x="6025652" y="2651759"/>
                </a:lnTo>
                <a:lnTo>
                  <a:pt x="6025042" y="2621279"/>
                </a:lnTo>
                <a:close/>
              </a:path>
              <a:path w="6034405" h="3413759">
                <a:moveTo>
                  <a:pt x="19933" y="2590799"/>
                </a:moveTo>
                <a:lnTo>
                  <a:pt x="6644" y="2590799"/>
                </a:lnTo>
                <a:lnTo>
                  <a:pt x="4754" y="2621279"/>
                </a:lnTo>
                <a:lnTo>
                  <a:pt x="17404" y="2621279"/>
                </a:lnTo>
                <a:lnTo>
                  <a:pt x="19933" y="2590799"/>
                </a:lnTo>
                <a:close/>
              </a:path>
              <a:path w="6034405" h="3413759">
                <a:moveTo>
                  <a:pt x="19720" y="2560319"/>
                </a:moveTo>
                <a:lnTo>
                  <a:pt x="6217" y="2560319"/>
                </a:lnTo>
                <a:lnTo>
                  <a:pt x="4419" y="2590799"/>
                </a:lnTo>
                <a:lnTo>
                  <a:pt x="23530" y="2590799"/>
                </a:lnTo>
                <a:lnTo>
                  <a:pt x="19720" y="2560319"/>
                </a:lnTo>
                <a:close/>
              </a:path>
              <a:path w="6034405" h="3413759">
                <a:moveTo>
                  <a:pt x="6031869" y="2560319"/>
                </a:moveTo>
                <a:lnTo>
                  <a:pt x="6009497" y="2560319"/>
                </a:lnTo>
                <a:lnTo>
                  <a:pt x="6010960" y="2590799"/>
                </a:lnTo>
                <a:lnTo>
                  <a:pt x="6029370" y="2590799"/>
                </a:lnTo>
                <a:lnTo>
                  <a:pt x="6031869" y="2560319"/>
                </a:lnTo>
                <a:close/>
              </a:path>
              <a:path w="6034405" h="3413759">
                <a:moveTo>
                  <a:pt x="22951" y="2529839"/>
                </a:moveTo>
                <a:lnTo>
                  <a:pt x="12649" y="2529839"/>
                </a:lnTo>
                <a:lnTo>
                  <a:pt x="7345" y="2560319"/>
                </a:lnTo>
                <a:lnTo>
                  <a:pt x="22067" y="2560319"/>
                </a:lnTo>
                <a:lnTo>
                  <a:pt x="22951" y="2529839"/>
                </a:lnTo>
                <a:close/>
              </a:path>
              <a:path w="6034405" h="3413759">
                <a:moveTo>
                  <a:pt x="6032510" y="2529839"/>
                </a:moveTo>
                <a:lnTo>
                  <a:pt x="6012637" y="2529839"/>
                </a:lnTo>
                <a:lnTo>
                  <a:pt x="6012332" y="2560319"/>
                </a:lnTo>
                <a:lnTo>
                  <a:pt x="6030315" y="2560319"/>
                </a:lnTo>
                <a:lnTo>
                  <a:pt x="6032510" y="2529839"/>
                </a:lnTo>
                <a:close/>
              </a:path>
              <a:path w="6034405" h="3413759">
                <a:moveTo>
                  <a:pt x="4419" y="2499359"/>
                </a:moveTo>
                <a:lnTo>
                  <a:pt x="1798" y="2499359"/>
                </a:lnTo>
                <a:lnTo>
                  <a:pt x="1188" y="2529839"/>
                </a:lnTo>
                <a:lnTo>
                  <a:pt x="4419" y="2499359"/>
                </a:lnTo>
                <a:close/>
              </a:path>
              <a:path w="6034405" h="3413759">
                <a:moveTo>
                  <a:pt x="19720" y="2499359"/>
                </a:moveTo>
                <a:lnTo>
                  <a:pt x="7376" y="2499359"/>
                </a:lnTo>
                <a:lnTo>
                  <a:pt x="7071" y="2529839"/>
                </a:lnTo>
                <a:lnTo>
                  <a:pt x="17647" y="2529839"/>
                </a:lnTo>
                <a:lnTo>
                  <a:pt x="19720" y="2499359"/>
                </a:lnTo>
                <a:close/>
              </a:path>
              <a:path w="6034405" h="3413759">
                <a:moveTo>
                  <a:pt x="23804" y="2499359"/>
                </a:moveTo>
                <a:lnTo>
                  <a:pt x="22951" y="2499359"/>
                </a:lnTo>
                <a:lnTo>
                  <a:pt x="17647" y="2529839"/>
                </a:lnTo>
                <a:lnTo>
                  <a:pt x="24688" y="2529839"/>
                </a:lnTo>
                <a:lnTo>
                  <a:pt x="23804" y="2499359"/>
                </a:lnTo>
                <a:close/>
              </a:path>
              <a:path w="6034405" h="3413759">
                <a:moveTo>
                  <a:pt x="6016296" y="2499359"/>
                </a:moveTo>
                <a:lnTo>
                  <a:pt x="6009497" y="2499359"/>
                </a:lnTo>
                <a:lnTo>
                  <a:pt x="6009223" y="2529839"/>
                </a:lnTo>
                <a:lnTo>
                  <a:pt x="6026871" y="2529839"/>
                </a:lnTo>
                <a:lnTo>
                  <a:pt x="6026553" y="2527705"/>
                </a:lnTo>
                <a:lnTo>
                  <a:pt x="6016296" y="2499359"/>
                </a:lnTo>
                <a:close/>
              </a:path>
              <a:path w="6034405" h="3413759">
                <a:moveTo>
                  <a:pt x="6026553" y="2527705"/>
                </a:moveTo>
                <a:lnTo>
                  <a:pt x="6026871" y="2529839"/>
                </a:lnTo>
                <a:lnTo>
                  <a:pt x="6027325" y="2529839"/>
                </a:lnTo>
                <a:lnTo>
                  <a:pt x="6026553" y="2527705"/>
                </a:lnTo>
                <a:close/>
              </a:path>
              <a:path w="6034405" h="3413759">
                <a:moveTo>
                  <a:pt x="6023183" y="2499359"/>
                </a:moveTo>
                <a:lnTo>
                  <a:pt x="6022329" y="2499359"/>
                </a:lnTo>
                <a:lnTo>
                  <a:pt x="6026553" y="2527705"/>
                </a:lnTo>
                <a:lnTo>
                  <a:pt x="6027325" y="2529839"/>
                </a:lnTo>
                <a:lnTo>
                  <a:pt x="6028547" y="2529839"/>
                </a:lnTo>
                <a:lnTo>
                  <a:pt x="6023183" y="2499359"/>
                </a:lnTo>
                <a:close/>
              </a:path>
              <a:path w="6034405" h="3413759">
                <a:moveTo>
                  <a:pt x="9022" y="2468879"/>
                </a:moveTo>
                <a:lnTo>
                  <a:pt x="1463" y="2468879"/>
                </a:lnTo>
                <a:lnTo>
                  <a:pt x="1463" y="2499359"/>
                </a:lnTo>
                <a:lnTo>
                  <a:pt x="8957" y="2472689"/>
                </a:lnTo>
                <a:lnTo>
                  <a:pt x="9022" y="2468879"/>
                </a:lnTo>
                <a:close/>
              </a:path>
              <a:path w="6034405" h="3413759">
                <a:moveTo>
                  <a:pt x="21793" y="2468879"/>
                </a:moveTo>
                <a:lnTo>
                  <a:pt x="10027" y="2468879"/>
                </a:lnTo>
                <a:lnTo>
                  <a:pt x="8957" y="2472689"/>
                </a:lnTo>
                <a:lnTo>
                  <a:pt x="8503" y="2499359"/>
                </a:lnTo>
                <a:lnTo>
                  <a:pt x="20269" y="2499359"/>
                </a:lnTo>
                <a:lnTo>
                  <a:pt x="21793" y="2468879"/>
                </a:lnTo>
                <a:close/>
              </a:path>
              <a:path w="6034405" h="3413759">
                <a:moveTo>
                  <a:pt x="6016172" y="2468879"/>
                </a:moveTo>
                <a:lnTo>
                  <a:pt x="6009223" y="2468879"/>
                </a:lnTo>
                <a:lnTo>
                  <a:pt x="6012332" y="2499359"/>
                </a:lnTo>
                <a:lnTo>
                  <a:pt x="6016172" y="2468879"/>
                </a:lnTo>
                <a:close/>
              </a:path>
              <a:path w="6034405" h="3413759">
                <a:moveTo>
                  <a:pt x="6027267" y="2468879"/>
                </a:moveTo>
                <a:lnTo>
                  <a:pt x="6016172" y="2468879"/>
                </a:lnTo>
                <a:lnTo>
                  <a:pt x="6016325" y="2499359"/>
                </a:lnTo>
                <a:lnTo>
                  <a:pt x="6031199" y="2499359"/>
                </a:lnTo>
                <a:lnTo>
                  <a:pt x="6027267" y="2468879"/>
                </a:lnTo>
                <a:close/>
              </a:path>
              <a:path w="6034405" h="3413759">
                <a:moveTo>
                  <a:pt x="10027" y="2468879"/>
                </a:moveTo>
                <a:lnTo>
                  <a:pt x="9022" y="2468879"/>
                </a:lnTo>
                <a:lnTo>
                  <a:pt x="8957" y="2472689"/>
                </a:lnTo>
                <a:lnTo>
                  <a:pt x="10027" y="2468879"/>
                </a:lnTo>
                <a:close/>
              </a:path>
              <a:path w="6034405" h="3413759">
                <a:moveTo>
                  <a:pt x="23957" y="2438399"/>
                </a:moveTo>
                <a:lnTo>
                  <a:pt x="3566" y="2438399"/>
                </a:lnTo>
                <a:lnTo>
                  <a:pt x="1219" y="2468879"/>
                </a:lnTo>
                <a:lnTo>
                  <a:pt x="21976" y="2468879"/>
                </a:lnTo>
                <a:lnTo>
                  <a:pt x="23957" y="2438399"/>
                </a:lnTo>
                <a:close/>
              </a:path>
              <a:path w="6034405" h="3413759">
                <a:moveTo>
                  <a:pt x="6029583" y="2438399"/>
                </a:moveTo>
                <a:lnTo>
                  <a:pt x="6011448" y="2438399"/>
                </a:lnTo>
                <a:lnTo>
                  <a:pt x="6011326" y="2468879"/>
                </a:lnTo>
                <a:lnTo>
                  <a:pt x="6029797" y="2468879"/>
                </a:lnTo>
                <a:lnTo>
                  <a:pt x="6029583" y="2438399"/>
                </a:lnTo>
                <a:close/>
              </a:path>
              <a:path w="6034405" h="3413759">
                <a:moveTo>
                  <a:pt x="24140" y="2407919"/>
                </a:moveTo>
                <a:lnTo>
                  <a:pt x="4571" y="2407919"/>
                </a:lnTo>
                <a:lnTo>
                  <a:pt x="6918" y="2438399"/>
                </a:lnTo>
                <a:lnTo>
                  <a:pt x="23469" y="2438399"/>
                </a:lnTo>
                <a:lnTo>
                  <a:pt x="24140" y="2407919"/>
                </a:lnTo>
                <a:close/>
              </a:path>
              <a:path w="6034405" h="3413759">
                <a:moveTo>
                  <a:pt x="6029675" y="2407919"/>
                </a:moveTo>
                <a:lnTo>
                  <a:pt x="6009863" y="2407919"/>
                </a:lnTo>
                <a:lnTo>
                  <a:pt x="6010168" y="2438399"/>
                </a:lnTo>
                <a:lnTo>
                  <a:pt x="6030345" y="2438399"/>
                </a:lnTo>
                <a:lnTo>
                  <a:pt x="6029675" y="2407919"/>
                </a:lnTo>
                <a:close/>
              </a:path>
              <a:path w="6034405" h="3413759">
                <a:moveTo>
                  <a:pt x="18592" y="2377439"/>
                </a:moveTo>
                <a:lnTo>
                  <a:pt x="9235" y="2377439"/>
                </a:lnTo>
                <a:lnTo>
                  <a:pt x="3627" y="2407919"/>
                </a:lnTo>
                <a:lnTo>
                  <a:pt x="18440" y="2407919"/>
                </a:lnTo>
                <a:lnTo>
                  <a:pt x="18592" y="2377439"/>
                </a:lnTo>
                <a:close/>
              </a:path>
              <a:path w="6034405" h="3413759">
                <a:moveTo>
                  <a:pt x="23957" y="2377439"/>
                </a:moveTo>
                <a:lnTo>
                  <a:pt x="18623" y="2407919"/>
                </a:lnTo>
                <a:lnTo>
                  <a:pt x="24201" y="2407919"/>
                </a:lnTo>
                <a:lnTo>
                  <a:pt x="23957" y="2377439"/>
                </a:lnTo>
                <a:close/>
              </a:path>
              <a:path w="6034405" h="3413759">
                <a:moveTo>
                  <a:pt x="6028181" y="2377439"/>
                </a:moveTo>
                <a:lnTo>
                  <a:pt x="6012149" y="2377439"/>
                </a:lnTo>
                <a:lnTo>
                  <a:pt x="6015258" y="2407919"/>
                </a:lnTo>
                <a:lnTo>
                  <a:pt x="6032692" y="2407919"/>
                </a:lnTo>
                <a:lnTo>
                  <a:pt x="6028181" y="2377439"/>
                </a:lnTo>
                <a:close/>
              </a:path>
              <a:path w="6034405" h="3413759">
                <a:moveTo>
                  <a:pt x="8900" y="2346959"/>
                </a:moveTo>
                <a:lnTo>
                  <a:pt x="5029" y="2346959"/>
                </a:lnTo>
                <a:lnTo>
                  <a:pt x="6339" y="2377439"/>
                </a:lnTo>
                <a:lnTo>
                  <a:pt x="8406" y="2364606"/>
                </a:lnTo>
                <a:lnTo>
                  <a:pt x="8900" y="2346959"/>
                </a:lnTo>
                <a:close/>
              </a:path>
              <a:path w="6034405" h="3413759">
                <a:moveTo>
                  <a:pt x="24688" y="2346959"/>
                </a:moveTo>
                <a:lnTo>
                  <a:pt x="11247" y="2346959"/>
                </a:lnTo>
                <a:lnTo>
                  <a:pt x="8406" y="2364606"/>
                </a:lnTo>
                <a:lnTo>
                  <a:pt x="8046" y="2377439"/>
                </a:lnTo>
                <a:lnTo>
                  <a:pt x="25024" y="2377439"/>
                </a:lnTo>
                <a:lnTo>
                  <a:pt x="24688" y="2346959"/>
                </a:lnTo>
                <a:close/>
              </a:path>
              <a:path w="6034405" h="3413759">
                <a:moveTo>
                  <a:pt x="6030620" y="2346959"/>
                </a:moveTo>
                <a:lnTo>
                  <a:pt x="6017270" y="2346959"/>
                </a:lnTo>
                <a:lnTo>
                  <a:pt x="6017270" y="2377439"/>
                </a:lnTo>
                <a:lnTo>
                  <a:pt x="6030925" y="2377439"/>
                </a:lnTo>
                <a:lnTo>
                  <a:pt x="6030620" y="2346959"/>
                </a:lnTo>
                <a:close/>
              </a:path>
              <a:path w="6034405" h="3413759">
                <a:moveTo>
                  <a:pt x="11247" y="2346959"/>
                </a:moveTo>
                <a:lnTo>
                  <a:pt x="8900" y="2346959"/>
                </a:lnTo>
                <a:lnTo>
                  <a:pt x="8406" y="2364606"/>
                </a:lnTo>
                <a:lnTo>
                  <a:pt x="11247" y="2346959"/>
                </a:lnTo>
                <a:close/>
              </a:path>
              <a:path w="6034405" h="3413759">
                <a:moveTo>
                  <a:pt x="21275" y="2316479"/>
                </a:moveTo>
                <a:lnTo>
                  <a:pt x="2651" y="2316479"/>
                </a:lnTo>
                <a:lnTo>
                  <a:pt x="457" y="2346959"/>
                </a:lnTo>
                <a:lnTo>
                  <a:pt x="7315" y="2346959"/>
                </a:lnTo>
                <a:lnTo>
                  <a:pt x="18648" y="2326428"/>
                </a:lnTo>
                <a:lnTo>
                  <a:pt x="21275" y="2316479"/>
                </a:lnTo>
                <a:close/>
              </a:path>
              <a:path w="6034405" h="3413759">
                <a:moveTo>
                  <a:pt x="21305" y="2321615"/>
                </a:moveTo>
                <a:lnTo>
                  <a:pt x="18648" y="2326428"/>
                </a:lnTo>
                <a:lnTo>
                  <a:pt x="13228" y="2346959"/>
                </a:lnTo>
                <a:lnTo>
                  <a:pt x="18897" y="2346959"/>
                </a:lnTo>
                <a:lnTo>
                  <a:pt x="21305" y="2321615"/>
                </a:lnTo>
                <a:close/>
              </a:path>
              <a:path w="6034405" h="3413759">
                <a:moveTo>
                  <a:pt x="6030284" y="2316479"/>
                </a:moveTo>
                <a:lnTo>
                  <a:pt x="6010137" y="2316479"/>
                </a:lnTo>
                <a:lnTo>
                  <a:pt x="6009802" y="2346959"/>
                </a:lnTo>
                <a:lnTo>
                  <a:pt x="6030925" y="2346959"/>
                </a:lnTo>
                <a:lnTo>
                  <a:pt x="6030284" y="2316479"/>
                </a:lnTo>
                <a:close/>
              </a:path>
              <a:path w="6034405" h="3413759">
                <a:moveTo>
                  <a:pt x="21793" y="2316479"/>
                </a:moveTo>
                <a:lnTo>
                  <a:pt x="21275" y="2316479"/>
                </a:lnTo>
                <a:lnTo>
                  <a:pt x="18648" y="2326428"/>
                </a:lnTo>
                <a:lnTo>
                  <a:pt x="21305" y="2321615"/>
                </a:lnTo>
                <a:lnTo>
                  <a:pt x="21793" y="2316479"/>
                </a:lnTo>
                <a:close/>
              </a:path>
              <a:path w="6034405" h="3413759">
                <a:moveTo>
                  <a:pt x="24140" y="2316479"/>
                </a:moveTo>
                <a:lnTo>
                  <a:pt x="21793" y="2316479"/>
                </a:lnTo>
                <a:lnTo>
                  <a:pt x="21305" y="2321615"/>
                </a:lnTo>
                <a:lnTo>
                  <a:pt x="24140" y="2316479"/>
                </a:lnTo>
                <a:close/>
              </a:path>
              <a:path w="6034405" h="3413759">
                <a:moveTo>
                  <a:pt x="16611" y="2285999"/>
                </a:moveTo>
                <a:lnTo>
                  <a:pt x="8717" y="2285999"/>
                </a:lnTo>
                <a:lnTo>
                  <a:pt x="3108" y="2316479"/>
                </a:lnTo>
                <a:lnTo>
                  <a:pt x="16611" y="2316479"/>
                </a:lnTo>
                <a:lnTo>
                  <a:pt x="16611" y="2285999"/>
                </a:lnTo>
                <a:close/>
              </a:path>
              <a:path w="6034405" h="3413759">
                <a:moveTo>
                  <a:pt x="6031260" y="2255519"/>
                </a:moveTo>
                <a:lnTo>
                  <a:pt x="6011692" y="2255519"/>
                </a:lnTo>
                <a:lnTo>
                  <a:pt x="6011692" y="2285999"/>
                </a:lnTo>
                <a:lnTo>
                  <a:pt x="6012332" y="2316479"/>
                </a:lnTo>
                <a:lnTo>
                  <a:pt x="6015715" y="2285999"/>
                </a:lnTo>
                <a:lnTo>
                  <a:pt x="6031869" y="2285999"/>
                </a:lnTo>
                <a:lnTo>
                  <a:pt x="6031260" y="2255519"/>
                </a:lnTo>
                <a:close/>
              </a:path>
              <a:path w="6034405" h="3413759">
                <a:moveTo>
                  <a:pt x="6021933" y="2285999"/>
                </a:moveTo>
                <a:lnTo>
                  <a:pt x="6015715" y="2285999"/>
                </a:lnTo>
                <a:lnTo>
                  <a:pt x="6016355" y="2316479"/>
                </a:lnTo>
                <a:lnTo>
                  <a:pt x="6022207" y="2316479"/>
                </a:lnTo>
                <a:lnTo>
                  <a:pt x="6021933" y="2285999"/>
                </a:lnTo>
                <a:close/>
              </a:path>
              <a:path w="6034405" h="3413759">
                <a:moveTo>
                  <a:pt x="6025225" y="2285999"/>
                </a:moveTo>
                <a:lnTo>
                  <a:pt x="6021933" y="2285999"/>
                </a:lnTo>
                <a:lnTo>
                  <a:pt x="6024554" y="2316479"/>
                </a:lnTo>
                <a:lnTo>
                  <a:pt x="6024859" y="2316479"/>
                </a:lnTo>
                <a:lnTo>
                  <a:pt x="6025225" y="2285999"/>
                </a:lnTo>
                <a:close/>
              </a:path>
              <a:path w="6034405" h="3413759">
                <a:moveTo>
                  <a:pt x="6029065" y="2285999"/>
                </a:moveTo>
                <a:lnTo>
                  <a:pt x="6027389" y="2316479"/>
                </a:lnTo>
                <a:lnTo>
                  <a:pt x="6030620" y="2316479"/>
                </a:lnTo>
                <a:lnTo>
                  <a:pt x="6029065" y="2285999"/>
                </a:lnTo>
                <a:close/>
              </a:path>
              <a:path w="6034405" h="3413759">
                <a:moveTo>
                  <a:pt x="25206" y="2255519"/>
                </a:moveTo>
                <a:lnTo>
                  <a:pt x="7955" y="2255519"/>
                </a:lnTo>
                <a:lnTo>
                  <a:pt x="8260" y="2285999"/>
                </a:lnTo>
                <a:lnTo>
                  <a:pt x="23865" y="2285999"/>
                </a:lnTo>
                <a:lnTo>
                  <a:pt x="25206" y="2255519"/>
                </a:lnTo>
                <a:close/>
              </a:path>
              <a:path w="6034405" h="3413759">
                <a:moveTo>
                  <a:pt x="6008857" y="2255519"/>
                </a:moveTo>
                <a:lnTo>
                  <a:pt x="6009009" y="2285999"/>
                </a:lnTo>
                <a:lnTo>
                  <a:pt x="6011692" y="2285999"/>
                </a:lnTo>
                <a:lnTo>
                  <a:pt x="6008857" y="2255519"/>
                </a:lnTo>
                <a:close/>
              </a:path>
              <a:path w="6034405" h="3413759">
                <a:moveTo>
                  <a:pt x="18501" y="2225039"/>
                </a:moveTo>
                <a:lnTo>
                  <a:pt x="7619" y="2225039"/>
                </a:lnTo>
                <a:lnTo>
                  <a:pt x="7315" y="2255519"/>
                </a:lnTo>
                <a:lnTo>
                  <a:pt x="16032" y="2255519"/>
                </a:lnTo>
                <a:lnTo>
                  <a:pt x="18501" y="2225039"/>
                </a:lnTo>
                <a:close/>
              </a:path>
              <a:path w="6034405" h="3413759">
                <a:moveTo>
                  <a:pt x="21854" y="2225039"/>
                </a:moveTo>
                <a:lnTo>
                  <a:pt x="21244" y="2225039"/>
                </a:lnTo>
                <a:lnTo>
                  <a:pt x="16032" y="2255519"/>
                </a:lnTo>
                <a:lnTo>
                  <a:pt x="22494" y="2255519"/>
                </a:lnTo>
                <a:lnTo>
                  <a:pt x="21854" y="2225039"/>
                </a:lnTo>
                <a:close/>
              </a:path>
              <a:path w="6034405" h="3413759">
                <a:moveTo>
                  <a:pt x="6030254" y="2225039"/>
                </a:moveTo>
                <a:lnTo>
                  <a:pt x="6011478" y="2225039"/>
                </a:lnTo>
                <a:lnTo>
                  <a:pt x="6014496" y="2255519"/>
                </a:lnTo>
                <a:lnTo>
                  <a:pt x="6030498" y="2255519"/>
                </a:lnTo>
                <a:lnTo>
                  <a:pt x="6030254" y="2225039"/>
                </a:lnTo>
                <a:close/>
              </a:path>
              <a:path w="6034405" h="3413759">
                <a:moveTo>
                  <a:pt x="24140" y="2194559"/>
                </a:moveTo>
                <a:lnTo>
                  <a:pt x="3596" y="2194559"/>
                </a:lnTo>
                <a:lnTo>
                  <a:pt x="4541" y="2225039"/>
                </a:lnTo>
                <a:lnTo>
                  <a:pt x="16672" y="2225039"/>
                </a:lnTo>
                <a:lnTo>
                  <a:pt x="24140" y="2194559"/>
                </a:lnTo>
                <a:close/>
              </a:path>
              <a:path w="6034405" h="3413759">
                <a:moveTo>
                  <a:pt x="6030041" y="2194559"/>
                </a:moveTo>
                <a:lnTo>
                  <a:pt x="6010412" y="2194559"/>
                </a:lnTo>
                <a:lnTo>
                  <a:pt x="6008888" y="2225039"/>
                </a:lnTo>
                <a:lnTo>
                  <a:pt x="6029401" y="2225039"/>
                </a:lnTo>
                <a:lnTo>
                  <a:pt x="6030041" y="2194559"/>
                </a:lnTo>
                <a:close/>
              </a:path>
              <a:path w="6034405" h="3413759">
                <a:moveTo>
                  <a:pt x="24475" y="2164079"/>
                </a:moveTo>
                <a:lnTo>
                  <a:pt x="3566" y="2164079"/>
                </a:lnTo>
                <a:lnTo>
                  <a:pt x="4236" y="2194559"/>
                </a:lnTo>
                <a:lnTo>
                  <a:pt x="24292" y="2194559"/>
                </a:lnTo>
                <a:lnTo>
                  <a:pt x="24475" y="2164079"/>
                </a:lnTo>
                <a:close/>
              </a:path>
              <a:path w="6034405" h="3413759">
                <a:moveTo>
                  <a:pt x="6023335" y="2164079"/>
                </a:moveTo>
                <a:lnTo>
                  <a:pt x="6009467" y="2164079"/>
                </a:lnTo>
                <a:lnTo>
                  <a:pt x="6009741" y="2194559"/>
                </a:lnTo>
                <a:lnTo>
                  <a:pt x="6028364" y="2194559"/>
                </a:lnTo>
                <a:lnTo>
                  <a:pt x="6023335" y="2164079"/>
                </a:lnTo>
                <a:close/>
              </a:path>
              <a:path w="6034405" h="3413759">
                <a:moveTo>
                  <a:pt x="6029858" y="2164079"/>
                </a:moveTo>
                <a:lnTo>
                  <a:pt x="6028974" y="2164079"/>
                </a:lnTo>
                <a:lnTo>
                  <a:pt x="6030345" y="2194559"/>
                </a:lnTo>
                <a:lnTo>
                  <a:pt x="6029858" y="2164079"/>
                </a:lnTo>
                <a:close/>
              </a:path>
              <a:path w="6034405" h="3413759">
                <a:moveTo>
                  <a:pt x="17282" y="2133599"/>
                </a:moveTo>
                <a:lnTo>
                  <a:pt x="7711" y="2133599"/>
                </a:lnTo>
                <a:lnTo>
                  <a:pt x="4907" y="2164079"/>
                </a:lnTo>
                <a:lnTo>
                  <a:pt x="17038" y="2164079"/>
                </a:lnTo>
                <a:lnTo>
                  <a:pt x="17282" y="2133599"/>
                </a:lnTo>
                <a:close/>
              </a:path>
              <a:path w="6034405" h="3413759">
                <a:moveTo>
                  <a:pt x="6026993" y="2133599"/>
                </a:moveTo>
                <a:lnTo>
                  <a:pt x="6012637" y="2133599"/>
                </a:lnTo>
                <a:lnTo>
                  <a:pt x="6016995" y="2164079"/>
                </a:lnTo>
                <a:lnTo>
                  <a:pt x="6025499" y="2164079"/>
                </a:lnTo>
                <a:lnTo>
                  <a:pt x="6026993" y="2133599"/>
                </a:lnTo>
                <a:close/>
              </a:path>
              <a:path w="6034405" h="3413759">
                <a:moveTo>
                  <a:pt x="17404" y="2103119"/>
                </a:moveTo>
                <a:lnTo>
                  <a:pt x="4511" y="2103119"/>
                </a:lnTo>
                <a:lnTo>
                  <a:pt x="3870" y="2133599"/>
                </a:lnTo>
                <a:lnTo>
                  <a:pt x="19446" y="2133599"/>
                </a:lnTo>
                <a:lnTo>
                  <a:pt x="17404" y="2103119"/>
                </a:lnTo>
                <a:close/>
              </a:path>
              <a:path w="6034405" h="3413759">
                <a:moveTo>
                  <a:pt x="6030041" y="2072639"/>
                </a:moveTo>
                <a:lnTo>
                  <a:pt x="6015410" y="2072639"/>
                </a:lnTo>
                <a:lnTo>
                  <a:pt x="6009802" y="2103119"/>
                </a:lnTo>
                <a:lnTo>
                  <a:pt x="6008247" y="2133599"/>
                </a:lnTo>
                <a:lnTo>
                  <a:pt x="6025042" y="2133599"/>
                </a:lnTo>
                <a:lnTo>
                  <a:pt x="6027846" y="2103119"/>
                </a:lnTo>
                <a:lnTo>
                  <a:pt x="6029065" y="2103119"/>
                </a:lnTo>
                <a:lnTo>
                  <a:pt x="6030041" y="2072639"/>
                </a:lnTo>
                <a:close/>
              </a:path>
              <a:path w="6034405" h="3413759">
                <a:moveTo>
                  <a:pt x="23957" y="2072639"/>
                </a:moveTo>
                <a:lnTo>
                  <a:pt x="10728" y="2072639"/>
                </a:lnTo>
                <a:lnTo>
                  <a:pt x="6644" y="2103119"/>
                </a:lnTo>
                <a:lnTo>
                  <a:pt x="23439" y="2103119"/>
                </a:lnTo>
                <a:lnTo>
                  <a:pt x="23957" y="2072639"/>
                </a:lnTo>
                <a:close/>
              </a:path>
              <a:path w="6034405" h="3413759">
                <a:moveTo>
                  <a:pt x="21793" y="2042159"/>
                </a:moveTo>
                <a:lnTo>
                  <a:pt x="6217" y="2042159"/>
                </a:lnTo>
                <a:lnTo>
                  <a:pt x="4419" y="2072639"/>
                </a:lnTo>
                <a:lnTo>
                  <a:pt x="19720" y="2072639"/>
                </a:lnTo>
                <a:lnTo>
                  <a:pt x="21793" y="2042159"/>
                </a:lnTo>
                <a:close/>
              </a:path>
              <a:path w="6034405" h="3413759">
                <a:moveTo>
                  <a:pt x="6031869" y="2042159"/>
                </a:moveTo>
                <a:lnTo>
                  <a:pt x="6009497" y="2042159"/>
                </a:lnTo>
                <a:lnTo>
                  <a:pt x="6010960" y="2072639"/>
                </a:lnTo>
                <a:lnTo>
                  <a:pt x="6029370" y="2072639"/>
                </a:lnTo>
                <a:lnTo>
                  <a:pt x="6031869" y="2042159"/>
                </a:lnTo>
                <a:close/>
              </a:path>
              <a:path w="6034405" h="3413759">
                <a:moveTo>
                  <a:pt x="24140" y="2011679"/>
                </a:moveTo>
                <a:lnTo>
                  <a:pt x="12649" y="2011679"/>
                </a:lnTo>
                <a:lnTo>
                  <a:pt x="7345" y="2042159"/>
                </a:lnTo>
                <a:lnTo>
                  <a:pt x="23804" y="2042159"/>
                </a:lnTo>
                <a:lnTo>
                  <a:pt x="24140" y="2011679"/>
                </a:lnTo>
                <a:close/>
              </a:path>
              <a:path w="6034405" h="3413759">
                <a:moveTo>
                  <a:pt x="6032510" y="2011679"/>
                </a:moveTo>
                <a:lnTo>
                  <a:pt x="6017300" y="2011679"/>
                </a:lnTo>
                <a:lnTo>
                  <a:pt x="6017300" y="2042159"/>
                </a:lnTo>
                <a:lnTo>
                  <a:pt x="6030315" y="2042159"/>
                </a:lnTo>
                <a:lnTo>
                  <a:pt x="6032510" y="2011679"/>
                </a:lnTo>
                <a:close/>
              </a:path>
              <a:path w="6034405" h="3413759">
                <a:moveTo>
                  <a:pt x="19720" y="1981199"/>
                </a:moveTo>
                <a:lnTo>
                  <a:pt x="1798" y="1981199"/>
                </a:lnTo>
                <a:lnTo>
                  <a:pt x="1188" y="2011679"/>
                </a:lnTo>
                <a:lnTo>
                  <a:pt x="17647" y="2011679"/>
                </a:lnTo>
                <a:lnTo>
                  <a:pt x="19720" y="1981199"/>
                </a:lnTo>
                <a:close/>
              </a:path>
              <a:path w="6034405" h="3413759">
                <a:moveTo>
                  <a:pt x="6032449" y="1981199"/>
                </a:moveTo>
                <a:lnTo>
                  <a:pt x="6012149" y="1981199"/>
                </a:lnTo>
                <a:lnTo>
                  <a:pt x="6015136" y="2011679"/>
                </a:lnTo>
                <a:lnTo>
                  <a:pt x="6029218" y="2011679"/>
                </a:lnTo>
                <a:lnTo>
                  <a:pt x="6032449" y="1981199"/>
                </a:lnTo>
                <a:close/>
              </a:path>
              <a:path w="6034405" h="3413759">
                <a:moveTo>
                  <a:pt x="9509" y="1950719"/>
                </a:moveTo>
                <a:lnTo>
                  <a:pt x="1463" y="1950719"/>
                </a:lnTo>
                <a:lnTo>
                  <a:pt x="1463" y="1981199"/>
                </a:lnTo>
                <a:lnTo>
                  <a:pt x="9478" y="1952675"/>
                </a:lnTo>
                <a:lnTo>
                  <a:pt x="9509" y="1950719"/>
                </a:lnTo>
                <a:close/>
              </a:path>
              <a:path w="6034405" h="3413759">
                <a:moveTo>
                  <a:pt x="24414" y="1950719"/>
                </a:moveTo>
                <a:lnTo>
                  <a:pt x="10027" y="1950719"/>
                </a:lnTo>
                <a:lnTo>
                  <a:pt x="9478" y="1952675"/>
                </a:lnTo>
                <a:lnTo>
                  <a:pt x="9022" y="1981199"/>
                </a:lnTo>
                <a:lnTo>
                  <a:pt x="23804" y="1981199"/>
                </a:lnTo>
                <a:lnTo>
                  <a:pt x="24414" y="1950719"/>
                </a:lnTo>
                <a:close/>
              </a:path>
              <a:path w="6034405" h="3413759">
                <a:moveTo>
                  <a:pt x="6023609" y="1950719"/>
                </a:moveTo>
                <a:lnTo>
                  <a:pt x="6015105" y="1950719"/>
                </a:lnTo>
                <a:lnTo>
                  <a:pt x="6013642" y="1981199"/>
                </a:lnTo>
                <a:lnTo>
                  <a:pt x="6023335" y="1981199"/>
                </a:lnTo>
                <a:lnTo>
                  <a:pt x="6023609" y="1950719"/>
                </a:lnTo>
                <a:close/>
              </a:path>
              <a:path w="6034405" h="3413759">
                <a:moveTo>
                  <a:pt x="10027" y="1950719"/>
                </a:moveTo>
                <a:lnTo>
                  <a:pt x="9509" y="1950719"/>
                </a:lnTo>
                <a:lnTo>
                  <a:pt x="9478" y="1952675"/>
                </a:lnTo>
                <a:lnTo>
                  <a:pt x="10027" y="1950719"/>
                </a:lnTo>
                <a:close/>
              </a:path>
              <a:path w="6034405" h="3413759">
                <a:moveTo>
                  <a:pt x="23804" y="1920239"/>
                </a:moveTo>
                <a:lnTo>
                  <a:pt x="5943" y="1920239"/>
                </a:lnTo>
                <a:lnTo>
                  <a:pt x="3566" y="1950719"/>
                </a:lnTo>
                <a:lnTo>
                  <a:pt x="23957" y="1950719"/>
                </a:lnTo>
                <a:lnTo>
                  <a:pt x="23804" y="1920239"/>
                </a:lnTo>
                <a:close/>
              </a:path>
              <a:path w="6034405" h="3413759">
                <a:moveTo>
                  <a:pt x="6030955" y="1920239"/>
                </a:moveTo>
                <a:lnTo>
                  <a:pt x="6010107" y="1920239"/>
                </a:lnTo>
                <a:lnTo>
                  <a:pt x="6010960" y="1950719"/>
                </a:lnTo>
                <a:lnTo>
                  <a:pt x="6033912" y="1950719"/>
                </a:lnTo>
                <a:lnTo>
                  <a:pt x="6030955" y="1920239"/>
                </a:lnTo>
                <a:close/>
              </a:path>
              <a:path w="6034405" h="3413759">
                <a:moveTo>
                  <a:pt x="17739" y="1889759"/>
                </a:moveTo>
                <a:lnTo>
                  <a:pt x="4053" y="1889759"/>
                </a:lnTo>
                <a:lnTo>
                  <a:pt x="4571" y="1920239"/>
                </a:lnTo>
                <a:lnTo>
                  <a:pt x="17617" y="1920239"/>
                </a:lnTo>
                <a:lnTo>
                  <a:pt x="17739" y="1889759"/>
                </a:lnTo>
                <a:close/>
              </a:path>
              <a:path w="6034405" h="3413759">
                <a:moveTo>
                  <a:pt x="22128" y="1889759"/>
                </a:moveTo>
                <a:lnTo>
                  <a:pt x="20086" y="1920239"/>
                </a:lnTo>
                <a:lnTo>
                  <a:pt x="22433" y="1920239"/>
                </a:lnTo>
                <a:lnTo>
                  <a:pt x="22128" y="1889759"/>
                </a:lnTo>
                <a:close/>
              </a:path>
              <a:path w="6034405" h="3413759">
                <a:moveTo>
                  <a:pt x="6030376" y="1889759"/>
                </a:moveTo>
                <a:lnTo>
                  <a:pt x="6020104" y="1889759"/>
                </a:lnTo>
                <a:lnTo>
                  <a:pt x="6018611" y="1920239"/>
                </a:lnTo>
                <a:lnTo>
                  <a:pt x="6029492" y="1920239"/>
                </a:lnTo>
                <a:lnTo>
                  <a:pt x="6030376" y="1889759"/>
                </a:lnTo>
                <a:close/>
              </a:path>
              <a:path w="6034405" h="3413759">
                <a:moveTo>
                  <a:pt x="9418" y="1859279"/>
                </a:moveTo>
                <a:lnTo>
                  <a:pt x="4571" y="1859279"/>
                </a:lnTo>
                <a:lnTo>
                  <a:pt x="5242" y="1889759"/>
                </a:lnTo>
                <a:lnTo>
                  <a:pt x="9412" y="1860183"/>
                </a:lnTo>
                <a:lnTo>
                  <a:pt x="9418" y="1859279"/>
                </a:lnTo>
                <a:close/>
              </a:path>
              <a:path w="6034405" h="3413759">
                <a:moveTo>
                  <a:pt x="18775" y="1859279"/>
                </a:moveTo>
                <a:lnTo>
                  <a:pt x="9540" y="1859279"/>
                </a:lnTo>
                <a:lnTo>
                  <a:pt x="9412" y="1860183"/>
                </a:lnTo>
                <a:lnTo>
                  <a:pt x="9235" y="1889759"/>
                </a:lnTo>
                <a:lnTo>
                  <a:pt x="18592" y="1889759"/>
                </a:lnTo>
                <a:lnTo>
                  <a:pt x="18775" y="1859279"/>
                </a:lnTo>
                <a:close/>
              </a:path>
              <a:path w="6034405" h="3413759">
                <a:moveTo>
                  <a:pt x="6029797" y="1859279"/>
                </a:moveTo>
                <a:lnTo>
                  <a:pt x="6010412" y="1859279"/>
                </a:lnTo>
                <a:lnTo>
                  <a:pt x="6014222" y="1889759"/>
                </a:lnTo>
                <a:lnTo>
                  <a:pt x="6031565" y="1889759"/>
                </a:lnTo>
                <a:lnTo>
                  <a:pt x="6029797" y="1859279"/>
                </a:lnTo>
                <a:close/>
              </a:path>
              <a:path w="6034405" h="3413759">
                <a:moveTo>
                  <a:pt x="9540" y="1859279"/>
                </a:moveTo>
                <a:lnTo>
                  <a:pt x="9412" y="1860183"/>
                </a:lnTo>
                <a:lnTo>
                  <a:pt x="9540" y="1859279"/>
                </a:lnTo>
                <a:close/>
              </a:path>
              <a:path w="6034405" h="3413759">
                <a:moveTo>
                  <a:pt x="10241" y="1828799"/>
                </a:moveTo>
                <a:lnTo>
                  <a:pt x="3657" y="1828799"/>
                </a:lnTo>
                <a:lnTo>
                  <a:pt x="5029" y="1859279"/>
                </a:lnTo>
                <a:lnTo>
                  <a:pt x="6339" y="1859279"/>
                </a:lnTo>
                <a:lnTo>
                  <a:pt x="10090" y="1835984"/>
                </a:lnTo>
                <a:lnTo>
                  <a:pt x="10241" y="1828799"/>
                </a:lnTo>
                <a:close/>
              </a:path>
              <a:path w="6034405" h="3413759">
                <a:moveTo>
                  <a:pt x="23164" y="1828799"/>
                </a:moveTo>
                <a:lnTo>
                  <a:pt x="11247" y="1828799"/>
                </a:lnTo>
                <a:lnTo>
                  <a:pt x="10090" y="1835984"/>
                </a:lnTo>
                <a:lnTo>
                  <a:pt x="9601" y="1859279"/>
                </a:lnTo>
                <a:lnTo>
                  <a:pt x="24688" y="1859279"/>
                </a:lnTo>
                <a:lnTo>
                  <a:pt x="23164" y="1828799"/>
                </a:lnTo>
                <a:close/>
              </a:path>
              <a:path w="6034405" h="3413759">
                <a:moveTo>
                  <a:pt x="6030620" y="1828799"/>
                </a:moveTo>
                <a:lnTo>
                  <a:pt x="6009223" y="1828799"/>
                </a:lnTo>
                <a:lnTo>
                  <a:pt x="6010442" y="1859279"/>
                </a:lnTo>
                <a:lnTo>
                  <a:pt x="6030925" y="1859279"/>
                </a:lnTo>
                <a:lnTo>
                  <a:pt x="6030620" y="1828799"/>
                </a:lnTo>
                <a:close/>
              </a:path>
              <a:path w="6034405" h="3413759">
                <a:moveTo>
                  <a:pt x="11247" y="1828799"/>
                </a:moveTo>
                <a:lnTo>
                  <a:pt x="10241" y="1828799"/>
                </a:lnTo>
                <a:lnTo>
                  <a:pt x="10090" y="1835984"/>
                </a:lnTo>
                <a:lnTo>
                  <a:pt x="11247" y="1828799"/>
                </a:lnTo>
                <a:close/>
              </a:path>
              <a:path w="6034405" h="3413759">
                <a:moveTo>
                  <a:pt x="21275" y="1798319"/>
                </a:moveTo>
                <a:lnTo>
                  <a:pt x="2651" y="1798319"/>
                </a:lnTo>
                <a:lnTo>
                  <a:pt x="457" y="1828799"/>
                </a:lnTo>
                <a:lnTo>
                  <a:pt x="13228" y="1828799"/>
                </a:lnTo>
                <a:lnTo>
                  <a:pt x="21275" y="1798319"/>
                </a:lnTo>
                <a:close/>
              </a:path>
              <a:path w="6034405" h="3413759">
                <a:moveTo>
                  <a:pt x="23286" y="1798319"/>
                </a:moveTo>
                <a:lnTo>
                  <a:pt x="21275" y="1798319"/>
                </a:lnTo>
                <a:lnTo>
                  <a:pt x="13228" y="1828799"/>
                </a:lnTo>
                <a:lnTo>
                  <a:pt x="24140" y="1828799"/>
                </a:lnTo>
                <a:lnTo>
                  <a:pt x="24321" y="1808666"/>
                </a:lnTo>
                <a:lnTo>
                  <a:pt x="23286" y="1798319"/>
                </a:lnTo>
                <a:close/>
              </a:path>
              <a:path w="6034405" h="3413759">
                <a:moveTo>
                  <a:pt x="24321" y="1808666"/>
                </a:moveTo>
                <a:lnTo>
                  <a:pt x="24140" y="1828799"/>
                </a:lnTo>
                <a:lnTo>
                  <a:pt x="26334" y="1828799"/>
                </a:lnTo>
                <a:lnTo>
                  <a:pt x="24321" y="1808666"/>
                </a:lnTo>
                <a:close/>
              </a:path>
              <a:path w="6034405" h="3413759">
                <a:moveTo>
                  <a:pt x="6030925" y="1798319"/>
                </a:moveTo>
                <a:lnTo>
                  <a:pt x="6016020" y="1798319"/>
                </a:lnTo>
                <a:lnTo>
                  <a:pt x="6013886" y="1828799"/>
                </a:lnTo>
                <a:lnTo>
                  <a:pt x="6031626" y="1828799"/>
                </a:lnTo>
                <a:lnTo>
                  <a:pt x="6030925" y="1798319"/>
                </a:lnTo>
                <a:close/>
              </a:path>
              <a:path w="6034405" h="3413759">
                <a:moveTo>
                  <a:pt x="24414" y="1798319"/>
                </a:moveTo>
                <a:lnTo>
                  <a:pt x="23286" y="1798319"/>
                </a:lnTo>
                <a:lnTo>
                  <a:pt x="24321" y="1808666"/>
                </a:lnTo>
                <a:lnTo>
                  <a:pt x="24414" y="1798319"/>
                </a:lnTo>
                <a:close/>
              </a:path>
              <a:path w="6034405" h="3413759">
                <a:moveTo>
                  <a:pt x="4469" y="1790926"/>
                </a:moveTo>
                <a:lnTo>
                  <a:pt x="3108" y="1798319"/>
                </a:lnTo>
                <a:lnTo>
                  <a:pt x="4846" y="1798319"/>
                </a:lnTo>
                <a:lnTo>
                  <a:pt x="4469" y="1790926"/>
                </a:lnTo>
                <a:close/>
              </a:path>
              <a:path w="6034405" h="3413759">
                <a:moveTo>
                  <a:pt x="5587" y="1784852"/>
                </a:moveTo>
                <a:lnTo>
                  <a:pt x="4469" y="1790926"/>
                </a:lnTo>
                <a:lnTo>
                  <a:pt x="4846" y="1798319"/>
                </a:lnTo>
                <a:lnTo>
                  <a:pt x="5587" y="1784852"/>
                </a:lnTo>
                <a:close/>
              </a:path>
              <a:path w="6034405" h="3413759">
                <a:moveTo>
                  <a:pt x="21305" y="1767839"/>
                </a:moveTo>
                <a:lnTo>
                  <a:pt x="8717" y="1767839"/>
                </a:lnTo>
                <a:lnTo>
                  <a:pt x="5587" y="1784852"/>
                </a:lnTo>
                <a:lnTo>
                  <a:pt x="4846" y="1798319"/>
                </a:lnTo>
                <a:lnTo>
                  <a:pt x="16611" y="1798319"/>
                </a:lnTo>
                <a:lnTo>
                  <a:pt x="21305" y="1767839"/>
                </a:lnTo>
                <a:close/>
              </a:path>
              <a:path w="6034405" h="3413759">
                <a:moveTo>
                  <a:pt x="6021933" y="1767839"/>
                </a:moveTo>
                <a:lnTo>
                  <a:pt x="6009863" y="1767839"/>
                </a:lnTo>
                <a:lnTo>
                  <a:pt x="6011082" y="1798319"/>
                </a:lnTo>
                <a:lnTo>
                  <a:pt x="6022207" y="1798319"/>
                </a:lnTo>
                <a:lnTo>
                  <a:pt x="6021933" y="1767839"/>
                </a:lnTo>
                <a:close/>
              </a:path>
              <a:path w="6034405" h="3413759">
                <a:moveTo>
                  <a:pt x="6025225" y="1767839"/>
                </a:moveTo>
                <a:lnTo>
                  <a:pt x="6021933" y="1767839"/>
                </a:lnTo>
                <a:lnTo>
                  <a:pt x="6024554" y="1798319"/>
                </a:lnTo>
                <a:lnTo>
                  <a:pt x="6024859" y="1798319"/>
                </a:lnTo>
                <a:lnTo>
                  <a:pt x="6025225" y="1767839"/>
                </a:lnTo>
                <a:close/>
              </a:path>
              <a:path w="6034405" h="3413759">
                <a:moveTo>
                  <a:pt x="6029065" y="1767839"/>
                </a:moveTo>
                <a:lnTo>
                  <a:pt x="6027389" y="1798319"/>
                </a:lnTo>
                <a:lnTo>
                  <a:pt x="6030620" y="1798319"/>
                </a:lnTo>
                <a:lnTo>
                  <a:pt x="6029065" y="1767839"/>
                </a:lnTo>
                <a:close/>
              </a:path>
              <a:path w="6034405" h="3413759">
                <a:moveTo>
                  <a:pt x="6522" y="1767839"/>
                </a:moveTo>
                <a:lnTo>
                  <a:pt x="3291" y="1767839"/>
                </a:lnTo>
                <a:lnTo>
                  <a:pt x="4469" y="1790926"/>
                </a:lnTo>
                <a:lnTo>
                  <a:pt x="5587" y="1784852"/>
                </a:lnTo>
                <a:lnTo>
                  <a:pt x="6522" y="1767839"/>
                </a:lnTo>
                <a:close/>
              </a:path>
              <a:path w="6034405" h="3413759">
                <a:moveTo>
                  <a:pt x="7955" y="1737359"/>
                </a:moveTo>
                <a:lnTo>
                  <a:pt x="2316" y="1737359"/>
                </a:lnTo>
                <a:lnTo>
                  <a:pt x="3657" y="1767839"/>
                </a:lnTo>
                <a:lnTo>
                  <a:pt x="7955" y="1737359"/>
                </a:lnTo>
                <a:close/>
              </a:path>
              <a:path w="6034405" h="3413759">
                <a:moveTo>
                  <a:pt x="24810" y="1737359"/>
                </a:moveTo>
                <a:lnTo>
                  <a:pt x="7955" y="1737359"/>
                </a:lnTo>
                <a:lnTo>
                  <a:pt x="8260" y="1767839"/>
                </a:lnTo>
                <a:lnTo>
                  <a:pt x="25206" y="1767839"/>
                </a:lnTo>
                <a:lnTo>
                  <a:pt x="24810" y="1737359"/>
                </a:lnTo>
                <a:close/>
              </a:path>
              <a:path w="6034405" h="3413759">
                <a:moveTo>
                  <a:pt x="6031260" y="1737359"/>
                </a:moveTo>
                <a:lnTo>
                  <a:pt x="6014161" y="1737359"/>
                </a:lnTo>
                <a:lnTo>
                  <a:pt x="6014770" y="1767839"/>
                </a:lnTo>
                <a:lnTo>
                  <a:pt x="6031869" y="1767839"/>
                </a:lnTo>
                <a:lnTo>
                  <a:pt x="6031260" y="1737359"/>
                </a:lnTo>
                <a:close/>
              </a:path>
              <a:path w="6034405" h="3413759">
                <a:moveTo>
                  <a:pt x="25664" y="1676399"/>
                </a:moveTo>
                <a:lnTo>
                  <a:pt x="13594" y="1676399"/>
                </a:lnTo>
                <a:lnTo>
                  <a:pt x="9083" y="1706879"/>
                </a:lnTo>
                <a:lnTo>
                  <a:pt x="7619" y="1706879"/>
                </a:lnTo>
                <a:lnTo>
                  <a:pt x="7619" y="1737359"/>
                </a:lnTo>
                <a:lnTo>
                  <a:pt x="18501" y="1737359"/>
                </a:lnTo>
                <a:lnTo>
                  <a:pt x="24140" y="1706879"/>
                </a:lnTo>
                <a:lnTo>
                  <a:pt x="25664" y="1676399"/>
                </a:lnTo>
                <a:close/>
              </a:path>
              <a:path w="6034405" h="3413759">
                <a:moveTo>
                  <a:pt x="6030254" y="1706879"/>
                </a:moveTo>
                <a:lnTo>
                  <a:pt x="6009985" y="1706879"/>
                </a:lnTo>
                <a:lnTo>
                  <a:pt x="6009832" y="1737359"/>
                </a:lnTo>
                <a:lnTo>
                  <a:pt x="6030498" y="1737359"/>
                </a:lnTo>
                <a:lnTo>
                  <a:pt x="6030254" y="1706879"/>
                </a:lnTo>
                <a:close/>
              </a:path>
              <a:path w="6034405" h="3413759">
                <a:moveTo>
                  <a:pt x="7437" y="1676399"/>
                </a:moveTo>
                <a:lnTo>
                  <a:pt x="3596" y="1676399"/>
                </a:lnTo>
                <a:lnTo>
                  <a:pt x="4541" y="1706879"/>
                </a:lnTo>
                <a:lnTo>
                  <a:pt x="9083" y="1706879"/>
                </a:lnTo>
                <a:lnTo>
                  <a:pt x="7437" y="1676399"/>
                </a:lnTo>
                <a:close/>
              </a:path>
              <a:path w="6034405" h="3413759">
                <a:moveTo>
                  <a:pt x="13594" y="1676399"/>
                </a:moveTo>
                <a:lnTo>
                  <a:pt x="7437" y="1676399"/>
                </a:lnTo>
                <a:lnTo>
                  <a:pt x="9083" y="1706879"/>
                </a:lnTo>
                <a:lnTo>
                  <a:pt x="13594" y="1676399"/>
                </a:lnTo>
                <a:close/>
              </a:path>
              <a:path w="6034405" h="3413759">
                <a:moveTo>
                  <a:pt x="6030041" y="1676399"/>
                </a:moveTo>
                <a:lnTo>
                  <a:pt x="6014496" y="1676399"/>
                </a:lnTo>
                <a:lnTo>
                  <a:pt x="6016508" y="1706879"/>
                </a:lnTo>
                <a:lnTo>
                  <a:pt x="6029401" y="1706879"/>
                </a:lnTo>
                <a:lnTo>
                  <a:pt x="6030041" y="1676399"/>
                </a:lnTo>
                <a:close/>
              </a:path>
              <a:path w="6034405" h="3413759">
                <a:moveTo>
                  <a:pt x="19110" y="1645919"/>
                </a:moveTo>
                <a:lnTo>
                  <a:pt x="3566" y="1645919"/>
                </a:lnTo>
                <a:lnTo>
                  <a:pt x="4236" y="1676399"/>
                </a:lnTo>
                <a:lnTo>
                  <a:pt x="21275" y="1676399"/>
                </a:lnTo>
                <a:lnTo>
                  <a:pt x="19110" y="1645919"/>
                </a:lnTo>
                <a:close/>
              </a:path>
              <a:path w="6034405" h="3413759">
                <a:moveTo>
                  <a:pt x="6023335" y="1645919"/>
                </a:moveTo>
                <a:lnTo>
                  <a:pt x="6016873" y="1645919"/>
                </a:lnTo>
                <a:lnTo>
                  <a:pt x="6016660" y="1676399"/>
                </a:lnTo>
                <a:lnTo>
                  <a:pt x="6028364" y="1676399"/>
                </a:lnTo>
                <a:lnTo>
                  <a:pt x="6023335" y="1645919"/>
                </a:lnTo>
                <a:close/>
              </a:path>
              <a:path w="6034405" h="3413759">
                <a:moveTo>
                  <a:pt x="24475" y="1615439"/>
                </a:moveTo>
                <a:lnTo>
                  <a:pt x="9083" y="1615439"/>
                </a:lnTo>
                <a:lnTo>
                  <a:pt x="7711" y="1645919"/>
                </a:lnTo>
                <a:lnTo>
                  <a:pt x="24932" y="1645919"/>
                </a:lnTo>
                <a:lnTo>
                  <a:pt x="24475" y="1615439"/>
                </a:lnTo>
                <a:close/>
              </a:path>
              <a:path w="6034405" h="3413759">
                <a:moveTo>
                  <a:pt x="6026993" y="1615439"/>
                </a:moveTo>
                <a:lnTo>
                  <a:pt x="6009650" y="1615439"/>
                </a:lnTo>
                <a:lnTo>
                  <a:pt x="6009467" y="1645919"/>
                </a:lnTo>
                <a:lnTo>
                  <a:pt x="6024006" y="1645919"/>
                </a:lnTo>
                <a:lnTo>
                  <a:pt x="6026993" y="1615439"/>
                </a:lnTo>
                <a:close/>
              </a:path>
              <a:path w="6034405" h="3413759">
                <a:moveTo>
                  <a:pt x="22006" y="1584959"/>
                </a:moveTo>
                <a:lnTo>
                  <a:pt x="4511" y="1584959"/>
                </a:lnTo>
                <a:lnTo>
                  <a:pt x="3870" y="1615439"/>
                </a:lnTo>
                <a:lnTo>
                  <a:pt x="17404" y="1615439"/>
                </a:lnTo>
                <a:lnTo>
                  <a:pt x="22006" y="1584959"/>
                </a:lnTo>
                <a:close/>
              </a:path>
              <a:path w="6034405" h="3413759">
                <a:moveTo>
                  <a:pt x="6032449" y="1584959"/>
                </a:moveTo>
                <a:lnTo>
                  <a:pt x="6015898" y="1584959"/>
                </a:lnTo>
                <a:lnTo>
                  <a:pt x="6019190" y="1615439"/>
                </a:lnTo>
                <a:lnTo>
                  <a:pt x="6032449" y="1615439"/>
                </a:lnTo>
                <a:lnTo>
                  <a:pt x="6032449" y="1584959"/>
                </a:lnTo>
                <a:close/>
              </a:path>
              <a:path w="6034405" h="3413759">
                <a:moveTo>
                  <a:pt x="24079" y="1554479"/>
                </a:moveTo>
                <a:lnTo>
                  <a:pt x="10728" y="1554479"/>
                </a:lnTo>
                <a:lnTo>
                  <a:pt x="6644" y="1584959"/>
                </a:lnTo>
                <a:lnTo>
                  <a:pt x="23957" y="1584959"/>
                </a:lnTo>
                <a:lnTo>
                  <a:pt x="24079" y="1554479"/>
                </a:lnTo>
                <a:close/>
              </a:path>
              <a:path w="6034405" h="3413759">
                <a:moveTo>
                  <a:pt x="6032113" y="1554479"/>
                </a:moveTo>
                <a:lnTo>
                  <a:pt x="6014222" y="1554479"/>
                </a:lnTo>
                <a:lnTo>
                  <a:pt x="6011295" y="1584959"/>
                </a:lnTo>
                <a:lnTo>
                  <a:pt x="6033028" y="1584959"/>
                </a:lnTo>
                <a:lnTo>
                  <a:pt x="6032113" y="1554479"/>
                </a:lnTo>
                <a:close/>
              </a:path>
              <a:path w="6034405" h="3413759">
                <a:moveTo>
                  <a:pt x="9814" y="1523999"/>
                </a:moveTo>
                <a:lnTo>
                  <a:pt x="3596" y="1523999"/>
                </a:lnTo>
                <a:lnTo>
                  <a:pt x="1402" y="1554479"/>
                </a:lnTo>
                <a:lnTo>
                  <a:pt x="6370" y="1554479"/>
                </a:lnTo>
                <a:lnTo>
                  <a:pt x="9814" y="1523999"/>
                </a:lnTo>
                <a:close/>
              </a:path>
              <a:path w="6034405" h="3413759">
                <a:moveTo>
                  <a:pt x="22219" y="1523999"/>
                </a:moveTo>
                <a:lnTo>
                  <a:pt x="9814" y="1523999"/>
                </a:lnTo>
                <a:lnTo>
                  <a:pt x="8260" y="1554479"/>
                </a:lnTo>
                <a:lnTo>
                  <a:pt x="22219" y="1554479"/>
                </a:lnTo>
                <a:lnTo>
                  <a:pt x="22219" y="1523999"/>
                </a:lnTo>
                <a:close/>
              </a:path>
              <a:path w="6034405" h="3413759">
                <a:moveTo>
                  <a:pt x="6029797" y="1523999"/>
                </a:moveTo>
                <a:lnTo>
                  <a:pt x="6014801" y="1523999"/>
                </a:lnTo>
                <a:lnTo>
                  <a:pt x="6009802" y="1554479"/>
                </a:lnTo>
                <a:lnTo>
                  <a:pt x="6030376" y="1554479"/>
                </a:lnTo>
                <a:lnTo>
                  <a:pt x="6029797" y="1523999"/>
                </a:lnTo>
                <a:close/>
              </a:path>
              <a:path w="6034405" h="3413759">
                <a:moveTo>
                  <a:pt x="11338" y="1493519"/>
                </a:moveTo>
                <a:lnTo>
                  <a:pt x="4541" y="1493519"/>
                </a:lnTo>
                <a:lnTo>
                  <a:pt x="2042" y="1523999"/>
                </a:lnTo>
                <a:lnTo>
                  <a:pt x="8260" y="1523999"/>
                </a:lnTo>
                <a:lnTo>
                  <a:pt x="11338" y="1493519"/>
                </a:lnTo>
                <a:close/>
              </a:path>
              <a:path w="6034405" h="3413759">
                <a:moveTo>
                  <a:pt x="16946" y="1493519"/>
                </a:moveTo>
                <a:lnTo>
                  <a:pt x="11338" y="1493519"/>
                </a:lnTo>
                <a:lnTo>
                  <a:pt x="11704" y="1523999"/>
                </a:lnTo>
                <a:lnTo>
                  <a:pt x="17556" y="1523999"/>
                </a:lnTo>
                <a:lnTo>
                  <a:pt x="16946" y="1493519"/>
                </a:lnTo>
                <a:close/>
              </a:path>
              <a:path w="6034405" h="3413759">
                <a:moveTo>
                  <a:pt x="22219" y="1493519"/>
                </a:moveTo>
                <a:lnTo>
                  <a:pt x="21579" y="1493519"/>
                </a:lnTo>
                <a:lnTo>
                  <a:pt x="18196" y="1523999"/>
                </a:lnTo>
                <a:lnTo>
                  <a:pt x="22829" y="1523999"/>
                </a:lnTo>
                <a:lnTo>
                  <a:pt x="22219" y="1493519"/>
                </a:lnTo>
                <a:close/>
              </a:path>
              <a:path w="6034405" h="3413759">
                <a:moveTo>
                  <a:pt x="6027602" y="1493519"/>
                </a:moveTo>
                <a:lnTo>
                  <a:pt x="6009802" y="1493519"/>
                </a:lnTo>
                <a:lnTo>
                  <a:pt x="6010412" y="1523999"/>
                </a:lnTo>
                <a:lnTo>
                  <a:pt x="6027419" y="1523999"/>
                </a:lnTo>
                <a:lnTo>
                  <a:pt x="6027602" y="1493519"/>
                </a:lnTo>
                <a:close/>
              </a:path>
              <a:path w="6034405" h="3413759">
                <a:moveTo>
                  <a:pt x="23469" y="1463039"/>
                </a:moveTo>
                <a:lnTo>
                  <a:pt x="3901" y="1463039"/>
                </a:lnTo>
                <a:lnTo>
                  <a:pt x="5151" y="1493519"/>
                </a:lnTo>
                <a:lnTo>
                  <a:pt x="20055" y="1493519"/>
                </a:lnTo>
                <a:lnTo>
                  <a:pt x="23469" y="1463039"/>
                </a:lnTo>
                <a:close/>
              </a:path>
              <a:path w="6034405" h="3413759">
                <a:moveTo>
                  <a:pt x="6007577" y="1463039"/>
                </a:moveTo>
                <a:lnTo>
                  <a:pt x="6009863" y="1493519"/>
                </a:lnTo>
                <a:lnTo>
                  <a:pt x="6010625" y="1493519"/>
                </a:lnTo>
                <a:lnTo>
                  <a:pt x="6007577" y="1463039"/>
                </a:lnTo>
                <a:close/>
              </a:path>
              <a:path w="6034405" h="3413759">
                <a:moveTo>
                  <a:pt x="6023183" y="1463039"/>
                </a:moveTo>
                <a:lnTo>
                  <a:pt x="6015989" y="1463039"/>
                </a:lnTo>
                <a:lnTo>
                  <a:pt x="6015014" y="1493519"/>
                </a:lnTo>
                <a:lnTo>
                  <a:pt x="6025347" y="1493519"/>
                </a:lnTo>
                <a:lnTo>
                  <a:pt x="6026798" y="1483580"/>
                </a:lnTo>
                <a:lnTo>
                  <a:pt x="6023183" y="1463039"/>
                </a:lnTo>
                <a:close/>
              </a:path>
              <a:path w="6034405" h="3413759">
                <a:moveTo>
                  <a:pt x="6026798" y="1483580"/>
                </a:moveTo>
                <a:lnTo>
                  <a:pt x="6025347" y="1493519"/>
                </a:lnTo>
                <a:lnTo>
                  <a:pt x="6028547" y="1493519"/>
                </a:lnTo>
                <a:lnTo>
                  <a:pt x="6026798" y="1483580"/>
                </a:lnTo>
                <a:close/>
              </a:path>
              <a:path w="6034405" h="3413759">
                <a:moveTo>
                  <a:pt x="6029797" y="1463039"/>
                </a:moveTo>
                <a:lnTo>
                  <a:pt x="6026798" y="1483580"/>
                </a:lnTo>
                <a:lnTo>
                  <a:pt x="6028547" y="1493519"/>
                </a:lnTo>
                <a:lnTo>
                  <a:pt x="6031565" y="1493519"/>
                </a:lnTo>
                <a:lnTo>
                  <a:pt x="6029797" y="1463039"/>
                </a:lnTo>
                <a:close/>
              </a:path>
              <a:path w="6034405" h="3413759">
                <a:moveTo>
                  <a:pt x="16672" y="1432559"/>
                </a:moveTo>
                <a:lnTo>
                  <a:pt x="4236" y="1432559"/>
                </a:lnTo>
                <a:lnTo>
                  <a:pt x="2346" y="1463039"/>
                </a:lnTo>
                <a:lnTo>
                  <a:pt x="16672" y="1463039"/>
                </a:lnTo>
                <a:lnTo>
                  <a:pt x="16672" y="1432559"/>
                </a:lnTo>
                <a:close/>
              </a:path>
              <a:path w="6034405" h="3413759">
                <a:moveTo>
                  <a:pt x="6027267" y="1432559"/>
                </a:moveTo>
                <a:lnTo>
                  <a:pt x="6009223" y="1432559"/>
                </a:lnTo>
                <a:lnTo>
                  <a:pt x="6012332" y="1463039"/>
                </a:lnTo>
                <a:lnTo>
                  <a:pt x="6031199" y="1463039"/>
                </a:lnTo>
                <a:lnTo>
                  <a:pt x="6027267" y="1432559"/>
                </a:lnTo>
                <a:close/>
              </a:path>
              <a:path w="6034405" h="3413759">
                <a:moveTo>
                  <a:pt x="21793" y="1402079"/>
                </a:moveTo>
                <a:lnTo>
                  <a:pt x="5943" y="1402079"/>
                </a:lnTo>
                <a:lnTo>
                  <a:pt x="3566" y="1432559"/>
                </a:lnTo>
                <a:lnTo>
                  <a:pt x="22768" y="1432559"/>
                </a:lnTo>
                <a:lnTo>
                  <a:pt x="21793" y="1402079"/>
                </a:lnTo>
                <a:close/>
              </a:path>
              <a:path w="6034405" h="3413759">
                <a:moveTo>
                  <a:pt x="6015288" y="1402079"/>
                </a:moveTo>
                <a:lnTo>
                  <a:pt x="6009741" y="1402079"/>
                </a:lnTo>
                <a:lnTo>
                  <a:pt x="6009985" y="1432559"/>
                </a:lnTo>
                <a:lnTo>
                  <a:pt x="6015288" y="1402079"/>
                </a:lnTo>
                <a:close/>
              </a:path>
              <a:path w="6034405" h="3413759">
                <a:moveTo>
                  <a:pt x="6029583" y="1402079"/>
                </a:moveTo>
                <a:lnTo>
                  <a:pt x="6015288" y="1402079"/>
                </a:lnTo>
                <a:lnTo>
                  <a:pt x="6015471" y="1432559"/>
                </a:lnTo>
                <a:lnTo>
                  <a:pt x="6029797" y="1432559"/>
                </a:lnTo>
                <a:lnTo>
                  <a:pt x="6029583" y="1402079"/>
                </a:lnTo>
                <a:close/>
              </a:path>
              <a:path w="6034405" h="3413759">
                <a:moveTo>
                  <a:pt x="24414" y="1371599"/>
                </a:moveTo>
                <a:lnTo>
                  <a:pt x="4053" y="1371599"/>
                </a:lnTo>
                <a:lnTo>
                  <a:pt x="4571" y="1402079"/>
                </a:lnTo>
                <a:lnTo>
                  <a:pt x="17922" y="1402079"/>
                </a:lnTo>
                <a:lnTo>
                  <a:pt x="24414" y="1371599"/>
                </a:lnTo>
                <a:close/>
              </a:path>
              <a:path w="6034405" h="3413759">
                <a:moveTo>
                  <a:pt x="6030345" y="1371599"/>
                </a:moveTo>
                <a:lnTo>
                  <a:pt x="6009802" y="1371599"/>
                </a:lnTo>
                <a:lnTo>
                  <a:pt x="6010625" y="1402079"/>
                </a:lnTo>
                <a:lnTo>
                  <a:pt x="6030498" y="1402079"/>
                </a:lnTo>
                <a:lnTo>
                  <a:pt x="6030345" y="1371599"/>
                </a:lnTo>
                <a:close/>
              </a:path>
              <a:path w="6034405" h="3413759">
                <a:moveTo>
                  <a:pt x="22494" y="1341119"/>
                </a:moveTo>
                <a:lnTo>
                  <a:pt x="3870" y="1341119"/>
                </a:lnTo>
                <a:lnTo>
                  <a:pt x="4571" y="1371599"/>
                </a:lnTo>
                <a:lnTo>
                  <a:pt x="18775" y="1371599"/>
                </a:lnTo>
                <a:lnTo>
                  <a:pt x="22494" y="1341119"/>
                </a:lnTo>
                <a:close/>
              </a:path>
              <a:path w="6034405" h="3413759">
                <a:moveTo>
                  <a:pt x="6013978" y="1341119"/>
                </a:moveTo>
                <a:lnTo>
                  <a:pt x="6009985" y="1341119"/>
                </a:lnTo>
                <a:lnTo>
                  <a:pt x="6010107" y="1371599"/>
                </a:lnTo>
                <a:lnTo>
                  <a:pt x="6015288" y="1371599"/>
                </a:lnTo>
                <a:lnTo>
                  <a:pt x="6013978" y="1341119"/>
                </a:lnTo>
                <a:close/>
              </a:path>
              <a:path w="6034405" h="3413759">
                <a:moveTo>
                  <a:pt x="6028181" y="1341119"/>
                </a:moveTo>
                <a:lnTo>
                  <a:pt x="6017818" y="1341119"/>
                </a:lnTo>
                <a:lnTo>
                  <a:pt x="6015288" y="1371599"/>
                </a:lnTo>
                <a:lnTo>
                  <a:pt x="6032692" y="1371599"/>
                </a:lnTo>
                <a:lnTo>
                  <a:pt x="6028181" y="1341119"/>
                </a:lnTo>
                <a:close/>
              </a:path>
              <a:path w="6034405" h="3413759">
                <a:moveTo>
                  <a:pt x="11247" y="1310639"/>
                </a:moveTo>
                <a:lnTo>
                  <a:pt x="3444" y="1310639"/>
                </a:lnTo>
                <a:lnTo>
                  <a:pt x="3657" y="1341119"/>
                </a:lnTo>
                <a:lnTo>
                  <a:pt x="6339" y="1341119"/>
                </a:lnTo>
                <a:lnTo>
                  <a:pt x="11247" y="1310639"/>
                </a:lnTo>
                <a:close/>
              </a:path>
              <a:path w="6034405" h="3413759">
                <a:moveTo>
                  <a:pt x="17617" y="1310639"/>
                </a:moveTo>
                <a:lnTo>
                  <a:pt x="14599" y="1310639"/>
                </a:lnTo>
                <a:lnTo>
                  <a:pt x="10241" y="1341119"/>
                </a:lnTo>
                <a:lnTo>
                  <a:pt x="17739" y="1341119"/>
                </a:lnTo>
                <a:lnTo>
                  <a:pt x="17617" y="1310639"/>
                </a:lnTo>
                <a:close/>
              </a:path>
              <a:path w="6034405" h="3413759">
                <a:moveTo>
                  <a:pt x="21579" y="1310639"/>
                </a:moveTo>
                <a:lnTo>
                  <a:pt x="17739" y="1341119"/>
                </a:lnTo>
                <a:lnTo>
                  <a:pt x="23164" y="1341119"/>
                </a:lnTo>
                <a:lnTo>
                  <a:pt x="21579" y="1310639"/>
                </a:lnTo>
                <a:close/>
              </a:path>
              <a:path w="6034405" h="3413759">
                <a:moveTo>
                  <a:pt x="6033302" y="1310639"/>
                </a:moveTo>
                <a:lnTo>
                  <a:pt x="6013642" y="1310639"/>
                </a:lnTo>
                <a:lnTo>
                  <a:pt x="6012149" y="1341119"/>
                </a:lnTo>
                <a:lnTo>
                  <a:pt x="6032723" y="1341119"/>
                </a:lnTo>
                <a:lnTo>
                  <a:pt x="6033302" y="1310639"/>
                </a:lnTo>
                <a:close/>
              </a:path>
              <a:path w="6034405" h="3413759">
                <a:moveTo>
                  <a:pt x="24414" y="1280159"/>
                </a:moveTo>
                <a:lnTo>
                  <a:pt x="2651" y="1280159"/>
                </a:lnTo>
                <a:lnTo>
                  <a:pt x="457" y="1310639"/>
                </a:lnTo>
                <a:lnTo>
                  <a:pt x="24140" y="1310639"/>
                </a:lnTo>
                <a:lnTo>
                  <a:pt x="24414" y="1280159"/>
                </a:lnTo>
                <a:close/>
              </a:path>
              <a:path w="6034405" h="3413759">
                <a:moveTo>
                  <a:pt x="6029797" y="1249679"/>
                </a:moveTo>
                <a:lnTo>
                  <a:pt x="6010960" y="1249679"/>
                </a:lnTo>
                <a:lnTo>
                  <a:pt x="6010107" y="1280159"/>
                </a:lnTo>
                <a:lnTo>
                  <a:pt x="6010960" y="1310639"/>
                </a:lnTo>
                <a:lnTo>
                  <a:pt x="6016294" y="1280159"/>
                </a:lnTo>
                <a:lnTo>
                  <a:pt x="6030102" y="1280159"/>
                </a:lnTo>
                <a:lnTo>
                  <a:pt x="6029797" y="1249679"/>
                </a:lnTo>
                <a:close/>
              </a:path>
              <a:path w="6034405" h="3413759">
                <a:moveTo>
                  <a:pt x="6028029" y="1280159"/>
                </a:moveTo>
                <a:lnTo>
                  <a:pt x="6016294" y="1280159"/>
                </a:lnTo>
                <a:lnTo>
                  <a:pt x="6014222" y="1310639"/>
                </a:lnTo>
                <a:lnTo>
                  <a:pt x="6027419" y="1310639"/>
                </a:lnTo>
                <a:lnTo>
                  <a:pt x="6028029" y="1280159"/>
                </a:lnTo>
                <a:close/>
              </a:path>
              <a:path w="6034405" h="3413759">
                <a:moveTo>
                  <a:pt x="4469" y="1272766"/>
                </a:moveTo>
                <a:lnTo>
                  <a:pt x="3108" y="1280159"/>
                </a:lnTo>
                <a:lnTo>
                  <a:pt x="4846" y="1280159"/>
                </a:lnTo>
                <a:lnTo>
                  <a:pt x="4469" y="1272766"/>
                </a:lnTo>
                <a:close/>
              </a:path>
              <a:path w="6034405" h="3413759">
                <a:moveTo>
                  <a:pt x="5587" y="1266692"/>
                </a:moveTo>
                <a:lnTo>
                  <a:pt x="4469" y="1272766"/>
                </a:lnTo>
                <a:lnTo>
                  <a:pt x="4846" y="1280159"/>
                </a:lnTo>
                <a:lnTo>
                  <a:pt x="5587" y="1266692"/>
                </a:lnTo>
                <a:close/>
              </a:path>
              <a:path w="6034405" h="3413759">
                <a:moveTo>
                  <a:pt x="21305" y="1249679"/>
                </a:moveTo>
                <a:lnTo>
                  <a:pt x="8717" y="1249679"/>
                </a:lnTo>
                <a:lnTo>
                  <a:pt x="5587" y="1266692"/>
                </a:lnTo>
                <a:lnTo>
                  <a:pt x="4846" y="1280159"/>
                </a:lnTo>
                <a:lnTo>
                  <a:pt x="16611" y="1280159"/>
                </a:lnTo>
                <a:lnTo>
                  <a:pt x="21305" y="1249679"/>
                </a:lnTo>
                <a:close/>
              </a:path>
              <a:path w="6034405" h="3413759">
                <a:moveTo>
                  <a:pt x="6522" y="1249679"/>
                </a:moveTo>
                <a:lnTo>
                  <a:pt x="3291" y="1249679"/>
                </a:lnTo>
                <a:lnTo>
                  <a:pt x="4469" y="1272766"/>
                </a:lnTo>
                <a:lnTo>
                  <a:pt x="5587" y="1266692"/>
                </a:lnTo>
                <a:lnTo>
                  <a:pt x="6522" y="1249679"/>
                </a:lnTo>
                <a:close/>
              </a:path>
              <a:path w="6034405" h="3413759">
                <a:moveTo>
                  <a:pt x="7955" y="1219199"/>
                </a:moveTo>
                <a:lnTo>
                  <a:pt x="2316" y="1219199"/>
                </a:lnTo>
                <a:lnTo>
                  <a:pt x="3657" y="1249679"/>
                </a:lnTo>
                <a:lnTo>
                  <a:pt x="7955" y="1219199"/>
                </a:lnTo>
                <a:close/>
              </a:path>
              <a:path w="6034405" h="3413759">
                <a:moveTo>
                  <a:pt x="22981" y="1219199"/>
                </a:moveTo>
                <a:lnTo>
                  <a:pt x="7955" y="1219199"/>
                </a:lnTo>
                <a:lnTo>
                  <a:pt x="8260" y="1249679"/>
                </a:lnTo>
                <a:lnTo>
                  <a:pt x="24414" y="1249679"/>
                </a:lnTo>
                <a:lnTo>
                  <a:pt x="22981" y="1219199"/>
                </a:lnTo>
                <a:close/>
              </a:path>
              <a:path w="6034405" h="3413759">
                <a:moveTo>
                  <a:pt x="6020988" y="1219199"/>
                </a:moveTo>
                <a:lnTo>
                  <a:pt x="6010412" y="1219199"/>
                </a:lnTo>
                <a:lnTo>
                  <a:pt x="6014222" y="1249679"/>
                </a:lnTo>
                <a:lnTo>
                  <a:pt x="6021537" y="1249679"/>
                </a:lnTo>
                <a:lnTo>
                  <a:pt x="6020988" y="1219199"/>
                </a:lnTo>
                <a:close/>
              </a:path>
              <a:path w="6034405" h="3413759">
                <a:moveTo>
                  <a:pt x="25664" y="1158239"/>
                </a:moveTo>
                <a:lnTo>
                  <a:pt x="14477" y="1158239"/>
                </a:lnTo>
                <a:lnTo>
                  <a:pt x="12968" y="1162469"/>
                </a:lnTo>
                <a:lnTo>
                  <a:pt x="9083" y="1188719"/>
                </a:lnTo>
                <a:lnTo>
                  <a:pt x="7619" y="1188719"/>
                </a:lnTo>
                <a:lnTo>
                  <a:pt x="7619" y="1219199"/>
                </a:lnTo>
                <a:lnTo>
                  <a:pt x="18501" y="1219199"/>
                </a:lnTo>
                <a:lnTo>
                  <a:pt x="24140" y="1188719"/>
                </a:lnTo>
                <a:lnTo>
                  <a:pt x="25664" y="1158239"/>
                </a:lnTo>
                <a:close/>
              </a:path>
              <a:path w="6034405" h="3413759">
                <a:moveTo>
                  <a:pt x="6031260" y="1188719"/>
                </a:moveTo>
                <a:lnTo>
                  <a:pt x="6017270" y="1188719"/>
                </a:lnTo>
                <a:lnTo>
                  <a:pt x="6017270" y="1219199"/>
                </a:lnTo>
                <a:lnTo>
                  <a:pt x="6031565" y="1219199"/>
                </a:lnTo>
                <a:lnTo>
                  <a:pt x="6031260" y="1188719"/>
                </a:lnTo>
                <a:close/>
              </a:path>
              <a:path w="6034405" h="3413759">
                <a:moveTo>
                  <a:pt x="7790" y="1176971"/>
                </a:moveTo>
                <a:lnTo>
                  <a:pt x="3596" y="1188719"/>
                </a:lnTo>
                <a:lnTo>
                  <a:pt x="9083" y="1188719"/>
                </a:lnTo>
                <a:lnTo>
                  <a:pt x="7790" y="1176971"/>
                </a:lnTo>
                <a:close/>
              </a:path>
              <a:path w="6034405" h="3413759">
                <a:moveTo>
                  <a:pt x="12968" y="1162469"/>
                </a:moveTo>
                <a:lnTo>
                  <a:pt x="7790" y="1176971"/>
                </a:lnTo>
                <a:lnTo>
                  <a:pt x="9083" y="1188719"/>
                </a:lnTo>
                <a:lnTo>
                  <a:pt x="12968" y="1162469"/>
                </a:lnTo>
                <a:close/>
              </a:path>
              <a:path w="6034405" h="3413759">
                <a:moveTo>
                  <a:pt x="6027541" y="1158239"/>
                </a:moveTo>
                <a:lnTo>
                  <a:pt x="6016020" y="1158239"/>
                </a:lnTo>
                <a:lnTo>
                  <a:pt x="6013886" y="1188719"/>
                </a:lnTo>
                <a:lnTo>
                  <a:pt x="6025652" y="1188719"/>
                </a:lnTo>
                <a:lnTo>
                  <a:pt x="6027541" y="1158239"/>
                </a:lnTo>
                <a:close/>
              </a:path>
              <a:path w="6034405" h="3413759">
                <a:moveTo>
                  <a:pt x="6028151" y="1158239"/>
                </a:moveTo>
                <a:lnTo>
                  <a:pt x="6025652" y="1188719"/>
                </a:lnTo>
                <a:lnTo>
                  <a:pt x="6028425" y="1188719"/>
                </a:lnTo>
                <a:lnTo>
                  <a:pt x="6028151" y="1158239"/>
                </a:lnTo>
                <a:close/>
              </a:path>
              <a:path w="6034405" h="3413759">
                <a:moveTo>
                  <a:pt x="13594" y="1158239"/>
                </a:moveTo>
                <a:lnTo>
                  <a:pt x="5730" y="1158239"/>
                </a:lnTo>
                <a:lnTo>
                  <a:pt x="7790" y="1176971"/>
                </a:lnTo>
                <a:lnTo>
                  <a:pt x="12968" y="1162469"/>
                </a:lnTo>
                <a:lnTo>
                  <a:pt x="13594" y="1158239"/>
                </a:lnTo>
                <a:close/>
              </a:path>
              <a:path w="6034405" h="3413759">
                <a:moveTo>
                  <a:pt x="16946" y="1127759"/>
                </a:moveTo>
                <a:lnTo>
                  <a:pt x="3566" y="1127759"/>
                </a:lnTo>
                <a:lnTo>
                  <a:pt x="4236" y="1158239"/>
                </a:lnTo>
                <a:lnTo>
                  <a:pt x="19110" y="1158239"/>
                </a:lnTo>
                <a:lnTo>
                  <a:pt x="16946" y="1127759"/>
                </a:lnTo>
                <a:close/>
              </a:path>
              <a:path w="6034405" h="3413759">
                <a:moveTo>
                  <a:pt x="23469" y="1127759"/>
                </a:moveTo>
                <a:lnTo>
                  <a:pt x="16946" y="1127759"/>
                </a:lnTo>
                <a:lnTo>
                  <a:pt x="21275" y="1158239"/>
                </a:lnTo>
                <a:lnTo>
                  <a:pt x="22402" y="1158239"/>
                </a:lnTo>
                <a:lnTo>
                  <a:pt x="23469" y="1127759"/>
                </a:lnTo>
                <a:close/>
              </a:path>
              <a:path w="6034405" h="3413759">
                <a:moveTo>
                  <a:pt x="6015715" y="1127759"/>
                </a:moveTo>
                <a:lnTo>
                  <a:pt x="6009863" y="1127759"/>
                </a:lnTo>
                <a:lnTo>
                  <a:pt x="6011082" y="1158239"/>
                </a:lnTo>
                <a:lnTo>
                  <a:pt x="6012332" y="1158239"/>
                </a:lnTo>
                <a:lnTo>
                  <a:pt x="6015715" y="1127759"/>
                </a:lnTo>
                <a:close/>
              </a:path>
              <a:path w="6034405" h="3413759">
                <a:moveTo>
                  <a:pt x="6022207" y="1127759"/>
                </a:moveTo>
                <a:lnTo>
                  <a:pt x="6015715" y="1127759"/>
                </a:lnTo>
                <a:lnTo>
                  <a:pt x="6016355" y="1158239"/>
                </a:lnTo>
                <a:lnTo>
                  <a:pt x="6022573" y="1158239"/>
                </a:lnTo>
                <a:lnTo>
                  <a:pt x="6022207" y="1127759"/>
                </a:lnTo>
                <a:close/>
              </a:path>
              <a:path w="6034405" h="3413759">
                <a:moveTo>
                  <a:pt x="6031260" y="1127759"/>
                </a:moveTo>
                <a:lnTo>
                  <a:pt x="6027389" y="1127759"/>
                </a:lnTo>
                <a:lnTo>
                  <a:pt x="6025652" y="1158239"/>
                </a:lnTo>
                <a:lnTo>
                  <a:pt x="6031869" y="1158239"/>
                </a:lnTo>
                <a:lnTo>
                  <a:pt x="6031260" y="1127759"/>
                </a:lnTo>
                <a:close/>
              </a:path>
              <a:path w="6034405" h="3413759">
                <a:moveTo>
                  <a:pt x="24201" y="1097279"/>
                </a:moveTo>
                <a:lnTo>
                  <a:pt x="9418" y="1097279"/>
                </a:lnTo>
                <a:lnTo>
                  <a:pt x="9083" y="1127759"/>
                </a:lnTo>
                <a:lnTo>
                  <a:pt x="24475" y="1127759"/>
                </a:lnTo>
                <a:lnTo>
                  <a:pt x="24201" y="1097279"/>
                </a:lnTo>
                <a:close/>
              </a:path>
              <a:path w="6034405" h="3413759">
                <a:moveTo>
                  <a:pt x="6027206" y="1097279"/>
                </a:moveTo>
                <a:lnTo>
                  <a:pt x="6014770" y="1097279"/>
                </a:lnTo>
                <a:lnTo>
                  <a:pt x="6011692" y="1127759"/>
                </a:lnTo>
                <a:lnTo>
                  <a:pt x="6025652" y="1127759"/>
                </a:lnTo>
                <a:lnTo>
                  <a:pt x="6027206" y="1097279"/>
                </a:lnTo>
                <a:close/>
              </a:path>
              <a:path w="6034405" h="3413759">
                <a:moveTo>
                  <a:pt x="25024" y="1066799"/>
                </a:moveTo>
                <a:lnTo>
                  <a:pt x="5547" y="1066799"/>
                </a:lnTo>
                <a:lnTo>
                  <a:pt x="4511" y="1097279"/>
                </a:lnTo>
                <a:lnTo>
                  <a:pt x="23530" y="1097279"/>
                </a:lnTo>
                <a:lnTo>
                  <a:pt x="25024" y="1066799"/>
                </a:lnTo>
                <a:close/>
              </a:path>
              <a:path w="6034405" h="3413759">
                <a:moveTo>
                  <a:pt x="6030498" y="1066799"/>
                </a:moveTo>
                <a:lnTo>
                  <a:pt x="6009985" y="1066799"/>
                </a:lnTo>
                <a:lnTo>
                  <a:pt x="6009832" y="1097279"/>
                </a:lnTo>
                <a:lnTo>
                  <a:pt x="6027267" y="1097279"/>
                </a:lnTo>
                <a:lnTo>
                  <a:pt x="6030498" y="1066799"/>
                </a:lnTo>
                <a:close/>
              </a:path>
              <a:path w="6034405" h="3413759">
                <a:moveTo>
                  <a:pt x="19446" y="1036319"/>
                </a:moveTo>
                <a:lnTo>
                  <a:pt x="10728" y="1036319"/>
                </a:lnTo>
                <a:lnTo>
                  <a:pt x="10728" y="1066799"/>
                </a:lnTo>
                <a:lnTo>
                  <a:pt x="20939" y="1066799"/>
                </a:lnTo>
                <a:lnTo>
                  <a:pt x="19446" y="1036319"/>
                </a:lnTo>
                <a:close/>
              </a:path>
              <a:path w="6034405" h="3413759">
                <a:moveTo>
                  <a:pt x="6030041" y="1036319"/>
                </a:moveTo>
                <a:lnTo>
                  <a:pt x="6016508" y="1036319"/>
                </a:lnTo>
                <a:lnTo>
                  <a:pt x="6011905" y="1066799"/>
                </a:lnTo>
                <a:lnTo>
                  <a:pt x="6029401" y="1066799"/>
                </a:lnTo>
                <a:lnTo>
                  <a:pt x="6030041" y="1036319"/>
                </a:lnTo>
                <a:close/>
              </a:path>
              <a:path w="6034405" h="3413759">
                <a:moveTo>
                  <a:pt x="24902" y="1005839"/>
                </a:moveTo>
                <a:lnTo>
                  <a:pt x="3596" y="1005839"/>
                </a:lnTo>
                <a:lnTo>
                  <a:pt x="1402" y="1036319"/>
                </a:lnTo>
                <a:lnTo>
                  <a:pt x="25054" y="1036319"/>
                </a:lnTo>
                <a:lnTo>
                  <a:pt x="24902" y="1005839"/>
                </a:lnTo>
                <a:close/>
              </a:path>
              <a:path w="6034405" h="3413759">
                <a:moveTo>
                  <a:pt x="6029340" y="1005839"/>
                </a:moveTo>
                <a:lnTo>
                  <a:pt x="6016873" y="1005839"/>
                </a:lnTo>
                <a:lnTo>
                  <a:pt x="6016660" y="1036319"/>
                </a:lnTo>
                <a:lnTo>
                  <a:pt x="6029035" y="1036319"/>
                </a:lnTo>
                <a:lnTo>
                  <a:pt x="6029340" y="1005839"/>
                </a:lnTo>
                <a:close/>
              </a:path>
              <a:path w="6034405" h="3413759">
                <a:moveTo>
                  <a:pt x="11338" y="975359"/>
                </a:moveTo>
                <a:lnTo>
                  <a:pt x="4541" y="975359"/>
                </a:lnTo>
                <a:lnTo>
                  <a:pt x="2042" y="1005839"/>
                </a:lnTo>
                <a:lnTo>
                  <a:pt x="8260" y="1005839"/>
                </a:lnTo>
                <a:lnTo>
                  <a:pt x="11338" y="975359"/>
                </a:lnTo>
                <a:close/>
              </a:path>
              <a:path w="6034405" h="3413759">
                <a:moveTo>
                  <a:pt x="23225" y="975359"/>
                </a:moveTo>
                <a:lnTo>
                  <a:pt x="11338" y="975359"/>
                </a:lnTo>
                <a:lnTo>
                  <a:pt x="11704" y="1005839"/>
                </a:lnTo>
                <a:lnTo>
                  <a:pt x="16946" y="1005839"/>
                </a:lnTo>
                <a:lnTo>
                  <a:pt x="23225" y="975359"/>
                </a:lnTo>
                <a:close/>
              </a:path>
              <a:path w="6034405" h="3413759">
                <a:moveTo>
                  <a:pt x="6029675" y="975359"/>
                </a:moveTo>
                <a:lnTo>
                  <a:pt x="6009650" y="975359"/>
                </a:lnTo>
                <a:lnTo>
                  <a:pt x="6009467" y="1005839"/>
                </a:lnTo>
                <a:lnTo>
                  <a:pt x="6030345" y="1005839"/>
                </a:lnTo>
                <a:lnTo>
                  <a:pt x="6029675" y="975359"/>
                </a:lnTo>
                <a:close/>
              </a:path>
              <a:path w="6034405" h="3413759">
                <a:moveTo>
                  <a:pt x="24140" y="944879"/>
                </a:moveTo>
                <a:lnTo>
                  <a:pt x="3901" y="944879"/>
                </a:lnTo>
                <a:lnTo>
                  <a:pt x="5151" y="975359"/>
                </a:lnTo>
                <a:lnTo>
                  <a:pt x="23774" y="975359"/>
                </a:lnTo>
                <a:lnTo>
                  <a:pt x="24140" y="944879"/>
                </a:lnTo>
                <a:close/>
              </a:path>
              <a:path w="6034405" h="3413759">
                <a:moveTo>
                  <a:pt x="6028425" y="944879"/>
                </a:moveTo>
                <a:lnTo>
                  <a:pt x="6009802" y="944879"/>
                </a:lnTo>
                <a:lnTo>
                  <a:pt x="6009802" y="975359"/>
                </a:lnTo>
                <a:lnTo>
                  <a:pt x="6030315" y="975359"/>
                </a:lnTo>
                <a:lnTo>
                  <a:pt x="6028425" y="944879"/>
                </a:lnTo>
                <a:close/>
              </a:path>
              <a:path w="6034405" h="3413759">
                <a:moveTo>
                  <a:pt x="5151" y="914399"/>
                </a:moveTo>
                <a:lnTo>
                  <a:pt x="4236" y="914399"/>
                </a:lnTo>
                <a:lnTo>
                  <a:pt x="2346" y="944879"/>
                </a:lnTo>
                <a:lnTo>
                  <a:pt x="6065" y="944879"/>
                </a:lnTo>
                <a:lnTo>
                  <a:pt x="5151" y="914399"/>
                </a:lnTo>
                <a:close/>
              </a:path>
              <a:path w="6034405" h="3413759">
                <a:moveTo>
                  <a:pt x="20055" y="914399"/>
                </a:moveTo>
                <a:lnTo>
                  <a:pt x="8869" y="914399"/>
                </a:lnTo>
                <a:lnTo>
                  <a:pt x="6065" y="944879"/>
                </a:lnTo>
                <a:lnTo>
                  <a:pt x="16672" y="944879"/>
                </a:lnTo>
                <a:lnTo>
                  <a:pt x="20055" y="914399"/>
                </a:lnTo>
                <a:close/>
              </a:path>
              <a:path w="6034405" h="3413759">
                <a:moveTo>
                  <a:pt x="6016660" y="914399"/>
                </a:moveTo>
                <a:lnTo>
                  <a:pt x="6012088" y="914399"/>
                </a:lnTo>
                <a:lnTo>
                  <a:pt x="6012698" y="944879"/>
                </a:lnTo>
                <a:lnTo>
                  <a:pt x="6016266" y="924012"/>
                </a:lnTo>
                <a:lnTo>
                  <a:pt x="6016660" y="914399"/>
                </a:lnTo>
                <a:close/>
              </a:path>
              <a:path w="6034405" h="3413759">
                <a:moveTo>
                  <a:pt x="6026901" y="914399"/>
                </a:moveTo>
                <a:lnTo>
                  <a:pt x="6017910" y="914399"/>
                </a:lnTo>
                <a:lnTo>
                  <a:pt x="6016266" y="924012"/>
                </a:lnTo>
                <a:lnTo>
                  <a:pt x="6015410" y="944879"/>
                </a:lnTo>
                <a:lnTo>
                  <a:pt x="6026292" y="944879"/>
                </a:lnTo>
                <a:lnTo>
                  <a:pt x="6026901" y="914399"/>
                </a:lnTo>
                <a:close/>
              </a:path>
              <a:path w="6034405" h="3413759">
                <a:moveTo>
                  <a:pt x="6017910" y="914399"/>
                </a:moveTo>
                <a:lnTo>
                  <a:pt x="6016660" y="914399"/>
                </a:lnTo>
                <a:lnTo>
                  <a:pt x="6016266" y="924012"/>
                </a:lnTo>
                <a:lnTo>
                  <a:pt x="6017910" y="914399"/>
                </a:lnTo>
                <a:close/>
              </a:path>
              <a:path w="6034405" h="3413759">
                <a:moveTo>
                  <a:pt x="19293" y="883919"/>
                </a:moveTo>
                <a:lnTo>
                  <a:pt x="5943" y="883919"/>
                </a:lnTo>
                <a:lnTo>
                  <a:pt x="3566" y="914399"/>
                </a:lnTo>
                <a:lnTo>
                  <a:pt x="18684" y="914399"/>
                </a:lnTo>
                <a:lnTo>
                  <a:pt x="19293" y="883919"/>
                </a:lnTo>
                <a:close/>
              </a:path>
              <a:path w="6034405" h="3413759">
                <a:moveTo>
                  <a:pt x="6025652" y="883919"/>
                </a:moveTo>
                <a:lnTo>
                  <a:pt x="6010046" y="883919"/>
                </a:lnTo>
                <a:lnTo>
                  <a:pt x="6008705" y="914399"/>
                </a:lnTo>
                <a:lnTo>
                  <a:pt x="6025956" y="914399"/>
                </a:lnTo>
                <a:lnTo>
                  <a:pt x="6025652" y="883919"/>
                </a:lnTo>
                <a:close/>
              </a:path>
              <a:path w="6034405" h="3413759">
                <a:moveTo>
                  <a:pt x="7345" y="853439"/>
                </a:moveTo>
                <a:lnTo>
                  <a:pt x="3566" y="853439"/>
                </a:lnTo>
                <a:lnTo>
                  <a:pt x="4053" y="883919"/>
                </a:lnTo>
                <a:lnTo>
                  <a:pt x="10576" y="883919"/>
                </a:lnTo>
                <a:lnTo>
                  <a:pt x="7345" y="853439"/>
                </a:lnTo>
                <a:close/>
              </a:path>
              <a:path w="6034405" h="3413759">
                <a:moveTo>
                  <a:pt x="23743" y="853439"/>
                </a:moveTo>
                <a:lnTo>
                  <a:pt x="10576" y="853439"/>
                </a:lnTo>
                <a:lnTo>
                  <a:pt x="10576" y="883919"/>
                </a:lnTo>
                <a:lnTo>
                  <a:pt x="24048" y="883919"/>
                </a:lnTo>
                <a:lnTo>
                  <a:pt x="23743" y="853439"/>
                </a:lnTo>
                <a:close/>
              </a:path>
              <a:path w="6034405" h="3413759">
                <a:moveTo>
                  <a:pt x="6030589" y="853439"/>
                </a:moveTo>
                <a:lnTo>
                  <a:pt x="6017300" y="853439"/>
                </a:lnTo>
                <a:lnTo>
                  <a:pt x="6017300" y="883919"/>
                </a:lnTo>
                <a:lnTo>
                  <a:pt x="6030833" y="883919"/>
                </a:lnTo>
                <a:lnTo>
                  <a:pt x="6030589" y="853439"/>
                </a:lnTo>
                <a:close/>
              </a:path>
              <a:path w="6034405" h="3413759">
                <a:moveTo>
                  <a:pt x="22677" y="822959"/>
                </a:moveTo>
                <a:lnTo>
                  <a:pt x="4511" y="822959"/>
                </a:lnTo>
                <a:lnTo>
                  <a:pt x="3870" y="853439"/>
                </a:lnTo>
                <a:lnTo>
                  <a:pt x="22494" y="853439"/>
                </a:lnTo>
                <a:lnTo>
                  <a:pt x="22677" y="822959"/>
                </a:lnTo>
                <a:close/>
              </a:path>
              <a:path w="6034405" h="3413759">
                <a:moveTo>
                  <a:pt x="6020988" y="822959"/>
                </a:moveTo>
                <a:lnTo>
                  <a:pt x="6010412" y="822959"/>
                </a:lnTo>
                <a:lnTo>
                  <a:pt x="6009223" y="853439"/>
                </a:lnTo>
                <a:lnTo>
                  <a:pt x="6009802" y="853439"/>
                </a:lnTo>
                <a:lnTo>
                  <a:pt x="6014757" y="844447"/>
                </a:lnTo>
                <a:lnTo>
                  <a:pt x="6020988" y="822959"/>
                </a:lnTo>
                <a:close/>
              </a:path>
              <a:path w="6034405" h="3413759">
                <a:moveTo>
                  <a:pt x="6014757" y="844447"/>
                </a:moveTo>
                <a:lnTo>
                  <a:pt x="6009802" y="853439"/>
                </a:lnTo>
                <a:lnTo>
                  <a:pt x="6012149" y="853439"/>
                </a:lnTo>
                <a:lnTo>
                  <a:pt x="6014757" y="844447"/>
                </a:lnTo>
                <a:close/>
              </a:path>
              <a:path w="6034405" h="3413759">
                <a:moveTo>
                  <a:pt x="6033454" y="822959"/>
                </a:moveTo>
                <a:lnTo>
                  <a:pt x="6026596" y="822959"/>
                </a:lnTo>
                <a:lnTo>
                  <a:pt x="6014757" y="844447"/>
                </a:lnTo>
                <a:lnTo>
                  <a:pt x="6012149" y="853439"/>
                </a:lnTo>
                <a:lnTo>
                  <a:pt x="6031260" y="853439"/>
                </a:lnTo>
                <a:lnTo>
                  <a:pt x="6033454" y="822959"/>
                </a:lnTo>
                <a:close/>
              </a:path>
              <a:path w="6034405" h="3413759">
                <a:moveTo>
                  <a:pt x="11247" y="792479"/>
                </a:moveTo>
                <a:lnTo>
                  <a:pt x="3444" y="792479"/>
                </a:lnTo>
                <a:lnTo>
                  <a:pt x="3657" y="822959"/>
                </a:lnTo>
                <a:lnTo>
                  <a:pt x="6339" y="822959"/>
                </a:lnTo>
                <a:lnTo>
                  <a:pt x="11247" y="792479"/>
                </a:lnTo>
                <a:close/>
              </a:path>
              <a:path w="6034405" h="3413759">
                <a:moveTo>
                  <a:pt x="19933" y="792479"/>
                </a:moveTo>
                <a:lnTo>
                  <a:pt x="14599" y="792479"/>
                </a:lnTo>
                <a:lnTo>
                  <a:pt x="10241" y="822959"/>
                </a:lnTo>
                <a:lnTo>
                  <a:pt x="17404" y="822959"/>
                </a:lnTo>
                <a:lnTo>
                  <a:pt x="19933" y="792479"/>
                </a:lnTo>
                <a:close/>
              </a:path>
              <a:path w="6034405" h="3413759">
                <a:moveTo>
                  <a:pt x="21579" y="792479"/>
                </a:moveTo>
                <a:lnTo>
                  <a:pt x="17739" y="822959"/>
                </a:lnTo>
                <a:lnTo>
                  <a:pt x="23164" y="822959"/>
                </a:lnTo>
                <a:lnTo>
                  <a:pt x="21579" y="792479"/>
                </a:lnTo>
                <a:close/>
              </a:path>
              <a:path w="6034405" h="3413759">
                <a:moveTo>
                  <a:pt x="6025255" y="792479"/>
                </a:moveTo>
                <a:lnTo>
                  <a:pt x="6017727" y="792479"/>
                </a:lnTo>
                <a:lnTo>
                  <a:pt x="6015105" y="822959"/>
                </a:lnTo>
                <a:lnTo>
                  <a:pt x="6026231" y="822959"/>
                </a:lnTo>
                <a:lnTo>
                  <a:pt x="6025255" y="792479"/>
                </a:lnTo>
                <a:close/>
              </a:path>
              <a:path w="6034405" h="3413759">
                <a:moveTo>
                  <a:pt x="6033302" y="792479"/>
                </a:moveTo>
                <a:lnTo>
                  <a:pt x="6029492" y="792479"/>
                </a:lnTo>
                <a:lnTo>
                  <a:pt x="6026231" y="822959"/>
                </a:lnTo>
                <a:lnTo>
                  <a:pt x="6032723" y="822959"/>
                </a:lnTo>
                <a:lnTo>
                  <a:pt x="6033302" y="792479"/>
                </a:lnTo>
                <a:close/>
              </a:path>
              <a:path w="6034405" h="3413759">
                <a:moveTo>
                  <a:pt x="24719" y="761999"/>
                </a:moveTo>
                <a:lnTo>
                  <a:pt x="2042" y="761999"/>
                </a:lnTo>
                <a:lnTo>
                  <a:pt x="2651" y="792479"/>
                </a:lnTo>
                <a:lnTo>
                  <a:pt x="24414" y="792479"/>
                </a:lnTo>
                <a:lnTo>
                  <a:pt x="24719" y="761999"/>
                </a:lnTo>
                <a:close/>
              </a:path>
              <a:path w="6034405" h="3413759">
                <a:moveTo>
                  <a:pt x="6030376" y="761999"/>
                </a:moveTo>
                <a:lnTo>
                  <a:pt x="6008948" y="761999"/>
                </a:lnTo>
                <a:lnTo>
                  <a:pt x="6008034" y="792479"/>
                </a:lnTo>
                <a:lnTo>
                  <a:pt x="6028029" y="792479"/>
                </a:lnTo>
                <a:lnTo>
                  <a:pt x="6030376" y="761999"/>
                </a:lnTo>
                <a:close/>
              </a:path>
              <a:path w="6034405" h="3413759">
                <a:moveTo>
                  <a:pt x="4469" y="754606"/>
                </a:moveTo>
                <a:lnTo>
                  <a:pt x="3108" y="761999"/>
                </a:lnTo>
                <a:lnTo>
                  <a:pt x="4846" y="761999"/>
                </a:lnTo>
                <a:lnTo>
                  <a:pt x="4469" y="754606"/>
                </a:lnTo>
                <a:close/>
              </a:path>
              <a:path w="6034405" h="3413759">
                <a:moveTo>
                  <a:pt x="5587" y="748532"/>
                </a:moveTo>
                <a:lnTo>
                  <a:pt x="4469" y="754606"/>
                </a:lnTo>
                <a:lnTo>
                  <a:pt x="4846" y="761999"/>
                </a:lnTo>
                <a:lnTo>
                  <a:pt x="5587" y="748532"/>
                </a:lnTo>
                <a:close/>
              </a:path>
              <a:path w="6034405" h="3413759">
                <a:moveTo>
                  <a:pt x="21945" y="731519"/>
                </a:moveTo>
                <a:lnTo>
                  <a:pt x="8717" y="731519"/>
                </a:lnTo>
                <a:lnTo>
                  <a:pt x="5587" y="748532"/>
                </a:lnTo>
                <a:lnTo>
                  <a:pt x="4846" y="761999"/>
                </a:lnTo>
                <a:lnTo>
                  <a:pt x="21579" y="761999"/>
                </a:lnTo>
                <a:lnTo>
                  <a:pt x="21945" y="731519"/>
                </a:lnTo>
                <a:close/>
              </a:path>
              <a:path w="6034405" h="3413759">
                <a:moveTo>
                  <a:pt x="6029797" y="731519"/>
                </a:moveTo>
                <a:lnTo>
                  <a:pt x="6020104" y="731519"/>
                </a:lnTo>
                <a:lnTo>
                  <a:pt x="6018611" y="761999"/>
                </a:lnTo>
                <a:lnTo>
                  <a:pt x="6030102" y="761999"/>
                </a:lnTo>
                <a:lnTo>
                  <a:pt x="6029797" y="731519"/>
                </a:lnTo>
                <a:close/>
              </a:path>
              <a:path w="6034405" h="3413759">
                <a:moveTo>
                  <a:pt x="6522" y="731519"/>
                </a:moveTo>
                <a:lnTo>
                  <a:pt x="3291" y="731519"/>
                </a:lnTo>
                <a:lnTo>
                  <a:pt x="4469" y="754606"/>
                </a:lnTo>
                <a:lnTo>
                  <a:pt x="5587" y="748532"/>
                </a:lnTo>
                <a:lnTo>
                  <a:pt x="6522" y="731519"/>
                </a:lnTo>
                <a:close/>
              </a:path>
              <a:path w="6034405" h="3413759">
                <a:moveTo>
                  <a:pt x="7955" y="701039"/>
                </a:moveTo>
                <a:lnTo>
                  <a:pt x="2316" y="701039"/>
                </a:lnTo>
                <a:lnTo>
                  <a:pt x="3657" y="731519"/>
                </a:lnTo>
                <a:lnTo>
                  <a:pt x="7955" y="701039"/>
                </a:lnTo>
                <a:close/>
              </a:path>
              <a:path w="6034405" h="3413759">
                <a:moveTo>
                  <a:pt x="22981" y="701039"/>
                </a:moveTo>
                <a:lnTo>
                  <a:pt x="7955" y="701039"/>
                </a:lnTo>
                <a:lnTo>
                  <a:pt x="8260" y="731519"/>
                </a:lnTo>
                <a:lnTo>
                  <a:pt x="24414" y="731519"/>
                </a:lnTo>
                <a:lnTo>
                  <a:pt x="22981" y="701039"/>
                </a:lnTo>
                <a:close/>
              </a:path>
              <a:path w="6034405" h="3413759">
                <a:moveTo>
                  <a:pt x="6010013" y="711111"/>
                </a:moveTo>
                <a:lnTo>
                  <a:pt x="6008095" y="731519"/>
                </a:lnTo>
                <a:lnTo>
                  <a:pt x="6010442" y="731519"/>
                </a:lnTo>
                <a:lnTo>
                  <a:pt x="6010013" y="711111"/>
                </a:lnTo>
                <a:close/>
              </a:path>
              <a:path w="6034405" h="3413759">
                <a:moveTo>
                  <a:pt x="6016355" y="701039"/>
                </a:moveTo>
                <a:lnTo>
                  <a:pt x="6010960" y="701039"/>
                </a:lnTo>
                <a:lnTo>
                  <a:pt x="6010013" y="711111"/>
                </a:lnTo>
                <a:lnTo>
                  <a:pt x="6010442" y="731519"/>
                </a:lnTo>
                <a:lnTo>
                  <a:pt x="6016355" y="701039"/>
                </a:lnTo>
                <a:close/>
              </a:path>
              <a:path w="6034405" h="3413759">
                <a:moveTo>
                  <a:pt x="6026871" y="701039"/>
                </a:moveTo>
                <a:lnTo>
                  <a:pt x="6016355" y="701039"/>
                </a:lnTo>
                <a:lnTo>
                  <a:pt x="6010442" y="731519"/>
                </a:lnTo>
                <a:lnTo>
                  <a:pt x="6020378" y="731519"/>
                </a:lnTo>
                <a:lnTo>
                  <a:pt x="6026871" y="701039"/>
                </a:lnTo>
                <a:close/>
              </a:path>
              <a:path w="6034405" h="3413759">
                <a:moveTo>
                  <a:pt x="6010960" y="701039"/>
                </a:moveTo>
                <a:lnTo>
                  <a:pt x="6009802" y="701039"/>
                </a:lnTo>
                <a:lnTo>
                  <a:pt x="6010013" y="711111"/>
                </a:lnTo>
                <a:lnTo>
                  <a:pt x="6010960" y="701039"/>
                </a:lnTo>
                <a:close/>
              </a:path>
              <a:path w="6034405" h="3413759">
                <a:moveTo>
                  <a:pt x="24414" y="670559"/>
                </a:moveTo>
                <a:lnTo>
                  <a:pt x="2987" y="670559"/>
                </a:lnTo>
                <a:lnTo>
                  <a:pt x="3291" y="701039"/>
                </a:lnTo>
                <a:lnTo>
                  <a:pt x="24140" y="701039"/>
                </a:lnTo>
                <a:lnTo>
                  <a:pt x="24414" y="670559"/>
                </a:lnTo>
                <a:close/>
              </a:path>
              <a:path w="6034405" h="3413759">
                <a:moveTo>
                  <a:pt x="6031565" y="670559"/>
                </a:moveTo>
                <a:lnTo>
                  <a:pt x="6009497" y="670559"/>
                </a:lnTo>
                <a:lnTo>
                  <a:pt x="6009223" y="701039"/>
                </a:lnTo>
                <a:lnTo>
                  <a:pt x="6029675" y="701039"/>
                </a:lnTo>
                <a:lnTo>
                  <a:pt x="6031565" y="670559"/>
                </a:lnTo>
                <a:close/>
              </a:path>
              <a:path w="6034405" h="3413759">
                <a:moveTo>
                  <a:pt x="12100" y="640079"/>
                </a:moveTo>
                <a:lnTo>
                  <a:pt x="2377" y="640079"/>
                </a:lnTo>
                <a:lnTo>
                  <a:pt x="4145" y="670559"/>
                </a:lnTo>
                <a:lnTo>
                  <a:pt x="10302" y="670559"/>
                </a:lnTo>
                <a:lnTo>
                  <a:pt x="12100" y="640079"/>
                </a:lnTo>
                <a:close/>
              </a:path>
              <a:path w="6034405" h="3413759">
                <a:moveTo>
                  <a:pt x="24140" y="640079"/>
                </a:moveTo>
                <a:lnTo>
                  <a:pt x="16032" y="640079"/>
                </a:lnTo>
                <a:lnTo>
                  <a:pt x="14477" y="670559"/>
                </a:lnTo>
                <a:lnTo>
                  <a:pt x="24719" y="670559"/>
                </a:lnTo>
                <a:lnTo>
                  <a:pt x="24140" y="640079"/>
                </a:lnTo>
                <a:close/>
              </a:path>
              <a:path w="6034405" h="3413759">
                <a:moveTo>
                  <a:pt x="6016020" y="640079"/>
                </a:moveTo>
                <a:lnTo>
                  <a:pt x="6009497" y="640079"/>
                </a:lnTo>
                <a:lnTo>
                  <a:pt x="6010960" y="670559"/>
                </a:lnTo>
                <a:lnTo>
                  <a:pt x="6016020" y="640079"/>
                </a:lnTo>
                <a:close/>
              </a:path>
              <a:path w="6034405" h="3413759">
                <a:moveTo>
                  <a:pt x="6027541" y="640079"/>
                </a:moveTo>
                <a:lnTo>
                  <a:pt x="6016020" y="640079"/>
                </a:lnTo>
                <a:lnTo>
                  <a:pt x="6013886" y="670559"/>
                </a:lnTo>
                <a:lnTo>
                  <a:pt x="6025652" y="670559"/>
                </a:lnTo>
                <a:lnTo>
                  <a:pt x="6027541" y="640079"/>
                </a:lnTo>
                <a:close/>
              </a:path>
              <a:path w="6034405" h="3413759">
                <a:moveTo>
                  <a:pt x="6028151" y="640079"/>
                </a:moveTo>
                <a:lnTo>
                  <a:pt x="6025652" y="670559"/>
                </a:lnTo>
                <a:lnTo>
                  <a:pt x="6028425" y="670559"/>
                </a:lnTo>
                <a:lnTo>
                  <a:pt x="6028151" y="640079"/>
                </a:lnTo>
                <a:close/>
              </a:path>
              <a:path w="6034405" h="3413759">
                <a:moveTo>
                  <a:pt x="20878" y="609599"/>
                </a:moveTo>
                <a:lnTo>
                  <a:pt x="3535" y="609599"/>
                </a:lnTo>
                <a:lnTo>
                  <a:pt x="2682" y="640079"/>
                </a:lnTo>
                <a:lnTo>
                  <a:pt x="23530" y="640079"/>
                </a:lnTo>
                <a:lnTo>
                  <a:pt x="20878" y="609599"/>
                </a:lnTo>
                <a:close/>
              </a:path>
              <a:path w="6034405" h="3413759">
                <a:moveTo>
                  <a:pt x="6021933" y="609599"/>
                </a:moveTo>
                <a:lnTo>
                  <a:pt x="6011996" y="609599"/>
                </a:lnTo>
                <a:lnTo>
                  <a:pt x="6009863" y="640079"/>
                </a:lnTo>
                <a:lnTo>
                  <a:pt x="6022207" y="640079"/>
                </a:lnTo>
                <a:lnTo>
                  <a:pt x="6021933" y="609599"/>
                </a:lnTo>
                <a:close/>
              </a:path>
              <a:path w="6034405" h="3413759">
                <a:moveTo>
                  <a:pt x="6024859" y="609599"/>
                </a:moveTo>
                <a:lnTo>
                  <a:pt x="6021933" y="609599"/>
                </a:lnTo>
                <a:lnTo>
                  <a:pt x="6024554" y="640079"/>
                </a:lnTo>
                <a:lnTo>
                  <a:pt x="6024859" y="609599"/>
                </a:lnTo>
                <a:close/>
              </a:path>
              <a:path w="6034405" h="3413759">
                <a:moveTo>
                  <a:pt x="6031260" y="609599"/>
                </a:moveTo>
                <a:lnTo>
                  <a:pt x="6027389" y="609599"/>
                </a:lnTo>
                <a:lnTo>
                  <a:pt x="6025652" y="640079"/>
                </a:lnTo>
                <a:lnTo>
                  <a:pt x="6031869" y="640079"/>
                </a:lnTo>
                <a:lnTo>
                  <a:pt x="6031260" y="609599"/>
                </a:lnTo>
                <a:close/>
              </a:path>
              <a:path w="6034405" h="3413759">
                <a:moveTo>
                  <a:pt x="25877" y="579119"/>
                </a:moveTo>
                <a:lnTo>
                  <a:pt x="0" y="579119"/>
                </a:lnTo>
                <a:lnTo>
                  <a:pt x="2956" y="609599"/>
                </a:lnTo>
                <a:lnTo>
                  <a:pt x="24140" y="609599"/>
                </a:lnTo>
                <a:lnTo>
                  <a:pt x="25877" y="579119"/>
                </a:lnTo>
                <a:close/>
              </a:path>
              <a:path w="6034405" h="3413759">
                <a:moveTo>
                  <a:pt x="6027206" y="579119"/>
                </a:moveTo>
                <a:lnTo>
                  <a:pt x="6009497" y="579119"/>
                </a:lnTo>
                <a:lnTo>
                  <a:pt x="6009223" y="609599"/>
                </a:lnTo>
                <a:lnTo>
                  <a:pt x="6025652" y="609599"/>
                </a:lnTo>
                <a:lnTo>
                  <a:pt x="6027206" y="579119"/>
                </a:lnTo>
                <a:close/>
              </a:path>
              <a:path w="6034405" h="3413759">
                <a:moveTo>
                  <a:pt x="22616" y="548639"/>
                </a:moveTo>
                <a:lnTo>
                  <a:pt x="8564" y="548639"/>
                </a:lnTo>
                <a:lnTo>
                  <a:pt x="7071" y="579119"/>
                </a:lnTo>
                <a:lnTo>
                  <a:pt x="22616" y="579119"/>
                </a:lnTo>
                <a:lnTo>
                  <a:pt x="22616" y="548639"/>
                </a:lnTo>
                <a:close/>
              </a:path>
              <a:path w="6034405" h="3413759">
                <a:moveTo>
                  <a:pt x="6029157" y="548639"/>
                </a:moveTo>
                <a:lnTo>
                  <a:pt x="6013978" y="548639"/>
                </a:lnTo>
                <a:lnTo>
                  <a:pt x="6012240" y="579119"/>
                </a:lnTo>
                <a:lnTo>
                  <a:pt x="6027267" y="579119"/>
                </a:lnTo>
                <a:lnTo>
                  <a:pt x="6029157" y="548639"/>
                </a:lnTo>
                <a:close/>
              </a:path>
              <a:path w="6034405" h="3413759">
                <a:moveTo>
                  <a:pt x="19110" y="518159"/>
                </a:moveTo>
                <a:lnTo>
                  <a:pt x="4693" y="518159"/>
                </a:lnTo>
                <a:lnTo>
                  <a:pt x="1463" y="548639"/>
                </a:lnTo>
                <a:lnTo>
                  <a:pt x="17647" y="548639"/>
                </a:lnTo>
                <a:lnTo>
                  <a:pt x="19110" y="518159"/>
                </a:lnTo>
                <a:close/>
              </a:path>
              <a:path w="6034405" h="3413759">
                <a:moveTo>
                  <a:pt x="23530" y="518159"/>
                </a:moveTo>
                <a:lnTo>
                  <a:pt x="19110" y="518159"/>
                </a:lnTo>
                <a:lnTo>
                  <a:pt x="22341" y="548639"/>
                </a:lnTo>
                <a:lnTo>
                  <a:pt x="23530" y="518159"/>
                </a:lnTo>
                <a:close/>
              </a:path>
              <a:path w="6034405" h="3413759">
                <a:moveTo>
                  <a:pt x="6030041" y="518159"/>
                </a:moveTo>
                <a:lnTo>
                  <a:pt x="6011326" y="518159"/>
                </a:lnTo>
                <a:lnTo>
                  <a:pt x="6011234" y="548639"/>
                </a:lnTo>
                <a:lnTo>
                  <a:pt x="6029401" y="548639"/>
                </a:lnTo>
                <a:lnTo>
                  <a:pt x="6030041" y="518159"/>
                </a:lnTo>
                <a:close/>
              </a:path>
              <a:path w="6034405" h="3413759">
                <a:moveTo>
                  <a:pt x="19110" y="487679"/>
                </a:moveTo>
                <a:lnTo>
                  <a:pt x="4236" y="487679"/>
                </a:lnTo>
                <a:lnTo>
                  <a:pt x="4846" y="518159"/>
                </a:lnTo>
                <a:lnTo>
                  <a:pt x="21275" y="518159"/>
                </a:lnTo>
                <a:lnTo>
                  <a:pt x="19110" y="487679"/>
                </a:lnTo>
                <a:close/>
              </a:path>
              <a:path w="6034405" h="3413759">
                <a:moveTo>
                  <a:pt x="6016873" y="487679"/>
                </a:moveTo>
                <a:lnTo>
                  <a:pt x="6010168" y="487679"/>
                </a:lnTo>
                <a:lnTo>
                  <a:pt x="6011844" y="518159"/>
                </a:lnTo>
                <a:lnTo>
                  <a:pt x="6014404" y="518159"/>
                </a:lnTo>
                <a:lnTo>
                  <a:pt x="6016873" y="487679"/>
                </a:lnTo>
                <a:close/>
              </a:path>
              <a:path w="6034405" h="3413759">
                <a:moveTo>
                  <a:pt x="6029340" y="487679"/>
                </a:moveTo>
                <a:lnTo>
                  <a:pt x="6016873" y="487679"/>
                </a:lnTo>
                <a:lnTo>
                  <a:pt x="6016660" y="518159"/>
                </a:lnTo>
                <a:lnTo>
                  <a:pt x="6029035" y="518159"/>
                </a:lnTo>
                <a:lnTo>
                  <a:pt x="6029340" y="487679"/>
                </a:lnTo>
                <a:close/>
              </a:path>
              <a:path w="6034405" h="3413759">
                <a:moveTo>
                  <a:pt x="24201" y="457199"/>
                </a:moveTo>
                <a:lnTo>
                  <a:pt x="4907" y="457199"/>
                </a:lnTo>
                <a:lnTo>
                  <a:pt x="4571" y="487679"/>
                </a:lnTo>
                <a:lnTo>
                  <a:pt x="24475" y="487679"/>
                </a:lnTo>
                <a:lnTo>
                  <a:pt x="24201" y="457199"/>
                </a:lnTo>
                <a:close/>
              </a:path>
              <a:path w="6034405" h="3413759">
                <a:moveTo>
                  <a:pt x="6029675" y="457199"/>
                </a:moveTo>
                <a:lnTo>
                  <a:pt x="6009802" y="457199"/>
                </a:lnTo>
                <a:lnTo>
                  <a:pt x="6009650" y="487679"/>
                </a:lnTo>
                <a:lnTo>
                  <a:pt x="6030345" y="487679"/>
                </a:lnTo>
                <a:lnTo>
                  <a:pt x="6029675" y="457199"/>
                </a:lnTo>
                <a:close/>
              </a:path>
              <a:path w="6034405" h="3413759">
                <a:moveTo>
                  <a:pt x="23530" y="426719"/>
                </a:moveTo>
                <a:lnTo>
                  <a:pt x="4511" y="426719"/>
                </a:lnTo>
                <a:lnTo>
                  <a:pt x="3870" y="457199"/>
                </a:lnTo>
                <a:lnTo>
                  <a:pt x="22006" y="457199"/>
                </a:lnTo>
                <a:lnTo>
                  <a:pt x="23530" y="426719"/>
                </a:lnTo>
                <a:close/>
              </a:path>
              <a:path w="6034405" h="3413759">
                <a:moveTo>
                  <a:pt x="6032449" y="426719"/>
                </a:moveTo>
                <a:lnTo>
                  <a:pt x="6019190" y="426719"/>
                </a:lnTo>
                <a:lnTo>
                  <a:pt x="6017727" y="457199"/>
                </a:lnTo>
                <a:lnTo>
                  <a:pt x="6029218" y="457199"/>
                </a:lnTo>
                <a:lnTo>
                  <a:pt x="6032449" y="426719"/>
                </a:lnTo>
                <a:close/>
              </a:path>
              <a:path w="6034405" h="3413759">
                <a:moveTo>
                  <a:pt x="20939" y="396239"/>
                </a:moveTo>
                <a:lnTo>
                  <a:pt x="4754" y="396239"/>
                </a:lnTo>
                <a:lnTo>
                  <a:pt x="3444" y="426719"/>
                </a:lnTo>
                <a:lnTo>
                  <a:pt x="22433" y="426719"/>
                </a:lnTo>
                <a:lnTo>
                  <a:pt x="20939" y="396239"/>
                </a:lnTo>
                <a:close/>
              </a:path>
              <a:path w="6034405" h="3413759">
                <a:moveTo>
                  <a:pt x="24292" y="396239"/>
                </a:moveTo>
                <a:lnTo>
                  <a:pt x="22433" y="426719"/>
                </a:lnTo>
                <a:lnTo>
                  <a:pt x="24079" y="426719"/>
                </a:lnTo>
                <a:lnTo>
                  <a:pt x="24292" y="396239"/>
                </a:lnTo>
                <a:close/>
              </a:path>
              <a:path w="6034405" h="3413759">
                <a:moveTo>
                  <a:pt x="6026871" y="396239"/>
                </a:moveTo>
                <a:lnTo>
                  <a:pt x="6014222" y="396239"/>
                </a:lnTo>
                <a:lnTo>
                  <a:pt x="6011295" y="426719"/>
                </a:lnTo>
                <a:lnTo>
                  <a:pt x="6025347" y="426719"/>
                </a:lnTo>
                <a:lnTo>
                  <a:pt x="6026871" y="396239"/>
                </a:lnTo>
                <a:close/>
              </a:path>
              <a:path w="6034405" h="3413759">
                <a:moveTo>
                  <a:pt x="22219" y="365759"/>
                </a:moveTo>
                <a:lnTo>
                  <a:pt x="8260" y="365759"/>
                </a:lnTo>
                <a:lnTo>
                  <a:pt x="6736" y="396239"/>
                </a:lnTo>
                <a:lnTo>
                  <a:pt x="22219" y="396239"/>
                </a:lnTo>
                <a:lnTo>
                  <a:pt x="22219" y="365759"/>
                </a:lnTo>
                <a:close/>
              </a:path>
              <a:path w="6034405" h="3413759">
                <a:moveTo>
                  <a:pt x="6030955" y="365759"/>
                </a:moveTo>
                <a:lnTo>
                  <a:pt x="6010168" y="365759"/>
                </a:lnTo>
                <a:lnTo>
                  <a:pt x="6010899" y="396239"/>
                </a:lnTo>
                <a:lnTo>
                  <a:pt x="6033912" y="396239"/>
                </a:lnTo>
                <a:lnTo>
                  <a:pt x="6030955" y="365759"/>
                </a:lnTo>
                <a:close/>
              </a:path>
              <a:path w="6034405" h="3413759">
                <a:moveTo>
                  <a:pt x="8260" y="335279"/>
                </a:moveTo>
                <a:lnTo>
                  <a:pt x="2651" y="335279"/>
                </a:lnTo>
                <a:lnTo>
                  <a:pt x="3291" y="365759"/>
                </a:lnTo>
                <a:lnTo>
                  <a:pt x="6522" y="365759"/>
                </a:lnTo>
                <a:lnTo>
                  <a:pt x="8260" y="335279"/>
                </a:lnTo>
                <a:close/>
              </a:path>
              <a:path w="6034405" h="3413759">
                <a:moveTo>
                  <a:pt x="16946" y="335279"/>
                </a:moveTo>
                <a:lnTo>
                  <a:pt x="11338" y="335279"/>
                </a:lnTo>
                <a:lnTo>
                  <a:pt x="11704" y="365759"/>
                </a:lnTo>
                <a:lnTo>
                  <a:pt x="17556" y="365759"/>
                </a:lnTo>
                <a:lnTo>
                  <a:pt x="16946" y="335279"/>
                </a:lnTo>
                <a:close/>
              </a:path>
              <a:path w="6034405" h="3413759">
                <a:moveTo>
                  <a:pt x="22219" y="335279"/>
                </a:moveTo>
                <a:lnTo>
                  <a:pt x="21579" y="335279"/>
                </a:lnTo>
                <a:lnTo>
                  <a:pt x="18196" y="365759"/>
                </a:lnTo>
                <a:lnTo>
                  <a:pt x="22829" y="365759"/>
                </a:lnTo>
                <a:lnTo>
                  <a:pt x="22219" y="335279"/>
                </a:lnTo>
                <a:close/>
              </a:path>
              <a:path w="6034405" h="3413759">
                <a:moveTo>
                  <a:pt x="6030376" y="335279"/>
                </a:moveTo>
                <a:lnTo>
                  <a:pt x="6012149" y="335279"/>
                </a:lnTo>
                <a:lnTo>
                  <a:pt x="6011295" y="365759"/>
                </a:lnTo>
                <a:lnTo>
                  <a:pt x="6029492" y="365759"/>
                </a:lnTo>
                <a:lnTo>
                  <a:pt x="6030376" y="335279"/>
                </a:lnTo>
                <a:close/>
              </a:path>
              <a:path w="6034405" h="3413759">
                <a:moveTo>
                  <a:pt x="23469" y="304799"/>
                </a:moveTo>
                <a:lnTo>
                  <a:pt x="8260" y="304799"/>
                </a:lnTo>
                <a:lnTo>
                  <a:pt x="6370" y="335279"/>
                </a:lnTo>
                <a:lnTo>
                  <a:pt x="20055" y="335279"/>
                </a:lnTo>
                <a:lnTo>
                  <a:pt x="23469" y="304799"/>
                </a:lnTo>
                <a:close/>
              </a:path>
              <a:path w="6034405" h="3413759">
                <a:moveTo>
                  <a:pt x="6030620" y="274319"/>
                </a:moveTo>
                <a:lnTo>
                  <a:pt x="6015410" y="274319"/>
                </a:lnTo>
                <a:lnTo>
                  <a:pt x="6009802" y="304799"/>
                </a:lnTo>
                <a:lnTo>
                  <a:pt x="6009802" y="335279"/>
                </a:lnTo>
                <a:lnTo>
                  <a:pt x="6019434" y="335279"/>
                </a:lnTo>
                <a:lnTo>
                  <a:pt x="6022309" y="327226"/>
                </a:lnTo>
                <a:lnTo>
                  <a:pt x="6023609" y="304799"/>
                </a:lnTo>
                <a:lnTo>
                  <a:pt x="6030925" y="304799"/>
                </a:lnTo>
                <a:lnTo>
                  <a:pt x="6030620" y="274319"/>
                </a:lnTo>
                <a:close/>
              </a:path>
              <a:path w="6034405" h="3413759">
                <a:moveTo>
                  <a:pt x="6031565" y="304799"/>
                </a:moveTo>
                <a:lnTo>
                  <a:pt x="6030315" y="304799"/>
                </a:lnTo>
                <a:lnTo>
                  <a:pt x="6022309" y="327226"/>
                </a:lnTo>
                <a:lnTo>
                  <a:pt x="6021842" y="335279"/>
                </a:lnTo>
                <a:lnTo>
                  <a:pt x="6029797" y="335279"/>
                </a:lnTo>
                <a:lnTo>
                  <a:pt x="6031565" y="304799"/>
                </a:lnTo>
                <a:close/>
              </a:path>
              <a:path w="6034405" h="3413759">
                <a:moveTo>
                  <a:pt x="6030315" y="304799"/>
                </a:moveTo>
                <a:lnTo>
                  <a:pt x="6023609" y="304799"/>
                </a:lnTo>
                <a:lnTo>
                  <a:pt x="6022309" y="327226"/>
                </a:lnTo>
                <a:lnTo>
                  <a:pt x="6030315" y="304799"/>
                </a:lnTo>
                <a:close/>
              </a:path>
              <a:path w="6034405" h="3413759">
                <a:moveTo>
                  <a:pt x="16672" y="274319"/>
                </a:moveTo>
                <a:lnTo>
                  <a:pt x="2651" y="274319"/>
                </a:lnTo>
                <a:lnTo>
                  <a:pt x="2987" y="304799"/>
                </a:lnTo>
                <a:lnTo>
                  <a:pt x="16672" y="304799"/>
                </a:lnTo>
                <a:lnTo>
                  <a:pt x="16672" y="274319"/>
                </a:lnTo>
                <a:close/>
              </a:path>
              <a:path w="6034405" h="3413759">
                <a:moveTo>
                  <a:pt x="21793" y="243839"/>
                </a:moveTo>
                <a:lnTo>
                  <a:pt x="1219" y="243839"/>
                </a:lnTo>
                <a:lnTo>
                  <a:pt x="5730" y="274319"/>
                </a:lnTo>
                <a:lnTo>
                  <a:pt x="22768" y="274319"/>
                </a:lnTo>
                <a:lnTo>
                  <a:pt x="21793" y="243839"/>
                </a:lnTo>
                <a:close/>
              </a:path>
              <a:path w="6034405" h="3413759">
                <a:moveTo>
                  <a:pt x="6030925" y="243839"/>
                </a:moveTo>
                <a:lnTo>
                  <a:pt x="6010046" y="243839"/>
                </a:lnTo>
                <a:lnTo>
                  <a:pt x="6008705" y="274319"/>
                </a:lnTo>
                <a:lnTo>
                  <a:pt x="6031626" y="274319"/>
                </a:lnTo>
                <a:lnTo>
                  <a:pt x="6030925" y="243839"/>
                </a:lnTo>
                <a:close/>
              </a:path>
              <a:path w="6034405" h="3413759">
                <a:moveTo>
                  <a:pt x="24414" y="213359"/>
                </a:moveTo>
                <a:lnTo>
                  <a:pt x="6918" y="213359"/>
                </a:lnTo>
                <a:lnTo>
                  <a:pt x="5090" y="243839"/>
                </a:lnTo>
                <a:lnTo>
                  <a:pt x="17922" y="243839"/>
                </a:lnTo>
                <a:lnTo>
                  <a:pt x="24414" y="213359"/>
                </a:lnTo>
                <a:close/>
              </a:path>
              <a:path w="6034405" h="3413759">
                <a:moveTo>
                  <a:pt x="6029065" y="213359"/>
                </a:moveTo>
                <a:lnTo>
                  <a:pt x="6017300" y="213359"/>
                </a:lnTo>
                <a:lnTo>
                  <a:pt x="6012637" y="243839"/>
                </a:lnTo>
                <a:lnTo>
                  <a:pt x="6025225" y="243839"/>
                </a:lnTo>
                <a:lnTo>
                  <a:pt x="6028312" y="227064"/>
                </a:lnTo>
                <a:lnTo>
                  <a:pt x="6029065" y="213359"/>
                </a:lnTo>
                <a:close/>
              </a:path>
              <a:path w="6034405" h="3413759">
                <a:moveTo>
                  <a:pt x="6029449" y="220882"/>
                </a:moveTo>
                <a:lnTo>
                  <a:pt x="6028312" y="227064"/>
                </a:lnTo>
                <a:lnTo>
                  <a:pt x="6027389" y="243839"/>
                </a:lnTo>
                <a:lnTo>
                  <a:pt x="6030620" y="243839"/>
                </a:lnTo>
                <a:lnTo>
                  <a:pt x="6029449" y="220882"/>
                </a:lnTo>
                <a:close/>
              </a:path>
              <a:path w="6034405" h="3413759">
                <a:moveTo>
                  <a:pt x="6029065" y="213359"/>
                </a:moveTo>
                <a:lnTo>
                  <a:pt x="6028312" y="227064"/>
                </a:lnTo>
                <a:lnTo>
                  <a:pt x="6029449" y="220882"/>
                </a:lnTo>
                <a:lnTo>
                  <a:pt x="6029065" y="213359"/>
                </a:lnTo>
                <a:close/>
              </a:path>
              <a:path w="6034405" h="3413759">
                <a:moveTo>
                  <a:pt x="6030833" y="213359"/>
                </a:moveTo>
                <a:lnTo>
                  <a:pt x="6029065" y="213359"/>
                </a:lnTo>
                <a:lnTo>
                  <a:pt x="6029449" y="220882"/>
                </a:lnTo>
                <a:lnTo>
                  <a:pt x="6030833" y="213359"/>
                </a:lnTo>
                <a:close/>
              </a:path>
              <a:path w="6034405" h="3413759">
                <a:moveTo>
                  <a:pt x="22677" y="182879"/>
                </a:moveTo>
                <a:lnTo>
                  <a:pt x="3627" y="182879"/>
                </a:lnTo>
                <a:lnTo>
                  <a:pt x="4145" y="213359"/>
                </a:lnTo>
                <a:lnTo>
                  <a:pt x="22494" y="213359"/>
                </a:lnTo>
                <a:lnTo>
                  <a:pt x="22677" y="182879"/>
                </a:lnTo>
                <a:close/>
              </a:path>
              <a:path w="6034405" h="3413759">
                <a:moveTo>
                  <a:pt x="6017623" y="182879"/>
                </a:moveTo>
                <a:lnTo>
                  <a:pt x="6009863" y="182879"/>
                </a:lnTo>
                <a:lnTo>
                  <a:pt x="6007577" y="213359"/>
                </a:lnTo>
                <a:lnTo>
                  <a:pt x="6009497" y="213359"/>
                </a:lnTo>
                <a:lnTo>
                  <a:pt x="6017623" y="182879"/>
                </a:lnTo>
                <a:close/>
              </a:path>
              <a:path w="6034405" h="3413759">
                <a:moveTo>
                  <a:pt x="6020683" y="182879"/>
                </a:moveTo>
                <a:lnTo>
                  <a:pt x="6017623" y="182879"/>
                </a:lnTo>
                <a:lnTo>
                  <a:pt x="6009497" y="213359"/>
                </a:lnTo>
                <a:lnTo>
                  <a:pt x="6012637" y="213359"/>
                </a:lnTo>
                <a:lnTo>
                  <a:pt x="6020683" y="182879"/>
                </a:lnTo>
                <a:close/>
              </a:path>
              <a:path w="6034405" h="3413759">
                <a:moveTo>
                  <a:pt x="6031869" y="182879"/>
                </a:moveTo>
                <a:lnTo>
                  <a:pt x="6020683" y="182879"/>
                </a:lnTo>
                <a:lnTo>
                  <a:pt x="6012637" y="213359"/>
                </a:lnTo>
                <a:lnTo>
                  <a:pt x="6032510" y="213359"/>
                </a:lnTo>
                <a:lnTo>
                  <a:pt x="6031869" y="182879"/>
                </a:lnTo>
                <a:close/>
              </a:path>
              <a:path w="6034405" h="3413759">
                <a:moveTo>
                  <a:pt x="17617" y="152399"/>
                </a:moveTo>
                <a:lnTo>
                  <a:pt x="8046" y="152399"/>
                </a:lnTo>
                <a:lnTo>
                  <a:pt x="5425" y="182879"/>
                </a:lnTo>
                <a:lnTo>
                  <a:pt x="17739" y="182879"/>
                </a:lnTo>
                <a:lnTo>
                  <a:pt x="17617" y="152399"/>
                </a:lnTo>
                <a:close/>
              </a:path>
              <a:path w="6034405" h="3413759">
                <a:moveTo>
                  <a:pt x="21579" y="152399"/>
                </a:moveTo>
                <a:lnTo>
                  <a:pt x="17739" y="182879"/>
                </a:lnTo>
                <a:lnTo>
                  <a:pt x="23164" y="182879"/>
                </a:lnTo>
                <a:lnTo>
                  <a:pt x="21579" y="152399"/>
                </a:lnTo>
                <a:close/>
              </a:path>
              <a:path w="6034405" h="3413759">
                <a:moveTo>
                  <a:pt x="6023670" y="152399"/>
                </a:moveTo>
                <a:lnTo>
                  <a:pt x="6009223" y="152399"/>
                </a:lnTo>
                <a:lnTo>
                  <a:pt x="6010777" y="182879"/>
                </a:lnTo>
                <a:lnTo>
                  <a:pt x="6019342" y="182879"/>
                </a:lnTo>
                <a:lnTo>
                  <a:pt x="6023670" y="152399"/>
                </a:lnTo>
                <a:close/>
              </a:path>
              <a:path w="6034405" h="3413759">
                <a:moveTo>
                  <a:pt x="6030254" y="152399"/>
                </a:moveTo>
                <a:lnTo>
                  <a:pt x="6027572" y="152399"/>
                </a:lnTo>
                <a:lnTo>
                  <a:pt x="6022664" y="182879"/>
                </a:lnTo>
                <a:lnTo>
                  <a:pt x="6030498" y="182879"/>
                </a:lnTo>
                <a:lnTo>
                  <a:pt x="6030254" y="152399"/>
                </a:lnTo>
                <a:close/>
              </a:path>
              <a:path w="6034405" h="3413759">
                <a:moveTo>
                  <a:pt x="24719" y="121919"/>
                </a:moveTo>
                <a:lnTo>
                  <a:pt x="457" y="121919"/>
                </a:lnTo>
                <a:lnTo>
                  <a:pt x="3901" y="152399"/>
                </a:lnTo>
                <a:lnTo>
                  <a:pt x="24414" y="152399"/>
                </a:lnTo>
                <a:lnTo>
                  <a:pt x="24719" y="121919"/>
                </a:lnTo>
                <a:close/>
              </a:path>
              <a:path w="6034405" h="3413759">
                <a:moveTo>
                  <a:pt x="6015288" y="121919"/>
                </a:moveTo>
                <a:lnTo>
                  <a:pt x="6009741" y="121919"/>
                </a:lnTo>
                <a:lnTo>
                  <a:pt x="6009985" y="152399"/>
                </a:lnTo>
                <a:lnTo>
                  <a:pt x="6015288" y="121919"/>
                </a:lnTo>
                <a:close/>
              </a:path>
              <a:path w="6034405" h="3413759">
                <a:moveTo>
                  <a:pt x="6030041" y="121919"/>
                </a:moveTo>
                <a:lnTo>
                  <a:pt x="6015349" y="121919"/>
                </a:lnTo>
                <a:lnTo>
                  <a:pt x="6015136" y="152399"/>
                </a:lnTo>
                <a:lnTo>
                  <a:pt x="6029401" y="152399"/>
                </a:lnTo>
                <a:lnTo>
                  <a:pt x="6030041" y="121919"/>
                </a:lnTo>
                <a:close/>
              </a:path>
              <a:path w="6034405" h="3413759">
                <a:moveTo>
                  <a:pt x="21305" y="91439"/>
                </a:moveTo>
                <a:lnTo>
                  <a:pt x="3108" y="91439"/>
                </a:lnTo>
                <a:lnTo>
                  <a:pt x="3596" y="121919"/>
                </a:lnTo>
                <a:lnTo>
                  <a:pt x="16611" y="121919"/>
                </a:lnTo>
                <a:lnTo>
                  <a:pt x="21305" y="91439"/>
                </a:lnTo>
                <a:close/>
              </a:path>
              <a:path w="6034405" h="3413759">
                <a:moveTo>
                  <a:pt x="6015837" y="91439"/>
                </a:moveTo>
                <a:lnTo>
                  <a:pt x="6009802" y="91439"/>
                </a:lnTo>
                <a:lnTo>
                  <a:pt x="6010625" y="121919"/>
                </a:lnTo>
                <a:lnTo>
                  <a:pt x="6011814" y="121919"/>
                </a:lnTo>
                <a:lnTo>
                  <a:pt x="6015837" y="91439"/>
                </a:lnTo>
                <a:close/>
              </a:path>
              <a:path w="6034405" h="3413759">
                <a:moveTo>
                  <a:pt x="6023335" y="91439"/>
                </a:moveTo>
                <a:lnTo>
                  <a:pt x="6016325" y="91439"/>
                </a:lnTo>
                <a:lnTo>
                  <a:pt x="6016172" y="121919"/>
                </a:lnTo>
                <a:lnTo>
                  <a:pt x="6023335" y="121919"/>
                </a:lnTo>
                <a:lnTo>
                  <a:pt x="6023335" y="91439"/>
                </a:lnTo>
                <a:close/>
              </a:path>
              <a:path w="6034405" h="3413759">
                <a:moveTo>
                  <a:pt x="3901" y="60959"/>
                </a:moveTo>
                <a:lnTo>
                  <a:pt x="4236" y="91439"/>
                </a:lnTo>
                <a:lnTo>
                  <a:pt x="8260" y="91439"/>
                </a:lnTo>
                <a:lnTo>
                  <a:pt x="3901" y="60959"/>
                </a:lnTo>
                <a:close/>
              </a:path>
              <a:path w="6034405" h="3413759">
                <a:moveTo>
                  <a:pt x="22981" y="60959"/>
                </a:moveTo>
                <a:lnTo>
                  <a:pt x="7955" y="60959"/>
                </a:lnTo>
                <a:lnTo>
                  <a:pt x="8260" y="91439"/>
                </a:lnTo>
                <a:lnTo>
                  <a:pt x="24414" y="91439"/>
                </a:lnTo>
                <a:lnTo>
                  <a:pt x="22981" y="60959"/>
                </a:lnTo>
                <a:close/>
              </a:path>
              <a:path w="6034405" h="3413759">
                <a:moveTo>
                  <a:pt x="6027998" y="60959"/>
                </a:moveTo>
                <a:lnTo>
                  <a:pt x="6009985" y="60959"/>
                </a:lnTo>
                <a:lnTo>
                  <a:pt x="6010107" y="91439"/>
                </a:lnTo>
                <a:lnTo>
                  <a:pt x="6026993" y="91439"/>
                </a:lnTo>
                <a:lnTo>
                  <a:pt x="6027998" y="60959"/>
                </a:lnTo>
                <a:close/>
              </a:path>
              <a:path w="6034405" h="3413759">
                <a:moveTo>
                  <a:pt x="24414" y="30479"/>
                </a:moveTo>
                <a:lnTo>
                  <a:pt x="7619" y="30479"/>
                </a:lnTo>
                <a:lnTo>
                  <a:pt x="7010" y="60959"/>
                </a:lnTo>
                <a:lnTo>
                  <a:pt x="24140" y="60959"/>
                </a:lnTo>
                <a:lnTo>
                  <a:pt x="24414" y="30479"/>
                </a:lnTo>
                <a:close/>
              </a:path>
              <a:path w="6034405" h="3413759">
                <a:moveTo>
                  <a:pt x="6024402" y="30479"/>
                </a:moveTo>
                <a:lnTo>
                  <a:pt x="6012149" y="30479"/>
                </a:lnTo>
                <a:lnTo>
                  <a:pt x="6010107" y="60959"/>
                </a:lnTo>
                <a:lnTo>
                  <a:pt x="6023914" y="60959"/>
                </a:lnTo>
                <a:lnTo>
                  <a:pt x="6024402" y="30479"/>
                </a:lnTo>
                <a:close/>
              </a:path>
              <a:path w="6034405" h="3413759">
                <a:moveTo>
                  <a:pt x="6032449" y="30479"/>
                </a:moveTo>
                <a:lnTo>
                  <a:pt x="6023914" y="60959"/>
                </a:lnTo>
                <a:lnTo>
                  <a:pt x="6032449" y="60959"/>
                </a:lnTo>
                <a:lnTo>
                  <a:pt x="6032449" y="30479"/>
                </a:lnTo>
                <a:close/>
              </a:path>
              <a:path w="6034405" h="3413759">
                <a:moveTo>
                  <a:pt x="14599" y="0"/>
                </a:moveTo>
                <a:lnTo>
                  <a:pt x="4541" y="0"/>
                </a:lnTo>
                <a:lnTo>
                  <a:pt x="5486" y="30479"/>
                </a:lnTo>
                <a:lnTo>
                  <a:pt x="16489" y="30479"/>
                </a:lnTo>
                <a:lnTo>
                  <a:pt x="14599" y="0"/>
                </a:lnTo>
                <a:close/>
              </a:path>
              <a:path w="6034405" h="3413759">
                <a:moveTo>
                  <a:pt x="24719" y="0"/>
                </a:moveTo>
                <a:lnTo>
                  <a:pt x="14599" y="0"/>
                </a:lnTo>
                <a:lnTo>
                  <a:pt x="16489" y="30479"/>
                </a:lnTo>
                <a:lnTo>
                  <a:pt x="22524" y="30479"/>
                </a:lnTo>
                <a:lnTo>
                  <a:pt x="24719" y="0"/>
                </a:lnTo>
                <a:close/>
              </a:path>
              <a:path w="6034405" h="3413759">
                <a:moveTo>
                  <a:pt x="25664" y="0"/>
                </a:moveTo>
                <a:lnTo>
                  <a:pt x="24719" y="0"/>
                </a:lnTo>
                <a:lnTo>
                  <a:pt x="22524" y="30479"/>
                </a:lnTo>
                <a:lnTo>
                  <a:pt x="24140" y="30479"/>
                </a:lnTo>
                <a:lnTo>
                  <a:pt x="25664" y="0"/>
                </a:lnTo>
                <a:close/>
              </a:path>
              <a:path w="6034405" h="3413759">
                <a:moveTo>
                  <a:pt x="142280" y="0"/>
                </a:moveTo>
                <a:lnTo>
                  <a:pt x="25664" y="0"/>
                </a:lnTo>
                <a:lnTo>
                  <a:pt x="24140" y="30479"/>
                </a:lnTo>
                <a:lnTo>
                  <a:pt x="138440" y="30479"/>
                </a:lnTo>
                <a:lnTo>
                  <a:pt x="142473" y="3942"/>
                </a:lnTo>
                <a:lnTo>
                  <a:pt x="142280" y="0"/>
                </a:lnTo>
                <a:close/>
              </a:path>
              <a:path w="6034405" h="3413759">
                <a:moveTo>
                  <a:pt x="142473" y="3942"/>
                </a:moveTo>
                <a:lnTo>
                  <a:pt x="138440" y="30479"/>
                </a:lnTo>
                <a:lnTo>
                  <a:pt x="143774" y="30479"/>
                </a:lnTo>
                <a:lnTo>
                  <a:pt x="142473" y="3942"/>
                </a:lnTo>
                <a:close/>
              </a:path>
              <a:path w="6034405" h="3413759">
                <a:moveTo>
                  <a:pt x="168310" y="0"/>
                </a:moveTo>
                <a:lnTo>
                  <a:pt x="143073" y="0"/>
                </a:lnTo>
                <a:lnTo>
                  <a:pt x="142473" y="3942"/>
                </a:lnTo>
                <a:lnTo>
                  <a:pt x="143774" y="30479"/>
                </a:lnTo>
                <a:lnTo>
                  <a:pt x="166786" y="30479"/>
                </a:lnTo>
                <a:lnTo>
                  <a:pt x="168310" y="0"/>
                </a:lnTo>
                <a:close/>
              </a:path>
              <a:path w="6034405" h="3413759">
                <a:moveTo>
                  <a:pt x="231282" y="0"/>
                </a:moveTo>
                <a:lnTo>
                  <a:pt x="174010" y="0"/>
                </a:lnTo>
                <a:lnTo>
                  <a:pt x="176387" y="30479"/>
                </a:lnTo>
                <a:lnTo>
                  <a:pt x="231221" y="30479"/>
                </a:lnTo>
                <a:lnTo>
                  <a:pt x="231282" y="0"/>
                </a:lnTo>
                <a:close/>
              </a:path>
              <a:path w="6034405" h="3413759">
                <a:moveTo>
                  <a:pt x="272155" y="0"/>
                </a:moveTo>
                <a:lnTo>
                  <a:pt x="231282" y="0"/>
                </a:lnTo>
                <a:lnTo>
                  <a:pt x="231983" y="30479"/>
                </a:lnTo>
                <a:lnTo>
                  <a:pt x="271607" y="30479"/>
                </a:lnTo>
                <a:lnTo>
                  <a:pt x="272076" y="19811"/>
                </a:lnTo>
                <a:lnTo>
                  <a:pt x="272155" y="0"/>
                </a:lnTo>
                <a:close/>
              </a:path>
              <a:path w="6034405" h="3413759">
                <a:moveTo>
                  <a:pt x="272076" y="19811"/>
                </a:moveTo>
                <a:lnTo>
                  <a:pt x="271607" y="30479"/>
                </a:lnTo>
                <a:lnTo>
                  <a:pt x="272033" y="30479"/>
                </a:lnTo>
                <a:lnTo>
                  <a:pt x="272076" y="19811"/>
                </a:lnTo>
                <a:close/>
              </a:path>
              <a:path w="6034405" h="3413759">
                <a:moveTo>
                  <a:pt x="305805" y="0"/>
                </a:moveTo>
                <a:lnTo>
                  <a:pt x="272948" y="0"/>
                </a:lnTo>
                <a:lnTo>
                  <a:pt x="272076" y="19811"/>
                </a:lnTo>
                <a:lnTo>
                  <a:pt x="272033" y="30479"/>
                </a:lnTo>
                <a:lnTo>
                  <a:pt x="305348" y="30479"/>
                </a:lnTo>
                <a:lnTo>
                  <a:pt x="305805" y="0"/>
                </a:lnTo>
                <a:close/>
              </a:path>
              <a:path w="6034405" h="3413759">
                <a:moveTo>
                  <a:pt x="348355" y="0"/>
                </a:moveTo>
                <a:lnTo>
                  <a:pt x="309737" y="0"/>
                </a:lnTo>
                <a:lnTo>
                  <a:pt x="310012" y="30479"/>
                </a:lnTo>
                <a:lnTo>
                  <a:pt x="347715" y="30479"/>
                </a:lnTo>
                <a:lnTo>
                  <a:pt x="348355" y="0"/>
                </a:lnTo>
                <a:close/>
              </a:path>
              <a:path w="6034405" h="3413759">
                <a:moveTo>
                  <a:pt x="368167" y="0"/>
                </a:moveTo>
                <a:lnTo>
                  <a:pt x="348355" y="0"/>
                </a:lnTo>
                <a:lnTo>
                  <a:pt x="351739" y="30479"/>
                </a:lnTo>
                <a:lnTo>
                  <a:pt x="365881" y="30479"/>
                </a:lnTo>
                <a:lnTo>
                  <a:pt x="368167" y="0"/>
                </a:lnTo>
                <a:close/>
              </a:path>
              <a:path w="6034405" h="3413759">
                <a:moveTo>
                  <a:pt x="388071" y="0"/>
                </a:moveTo>
                <a:lnTo>
                  <a:pt x="368167" y="0"/>
                </a:lnTo>
                <a:lnTo>
                  <a:pt x="367619" y="30479"/>
                </a:lnTo>
                <a:lnTo>
                  <a:pt x="384840" y="30479"/>
                </a:lnTo>
                <a:lnTo>
                  <a:pt x="388071" y="0"/>
                </a:lnTo>
                <a:close/>
              </a:path>
              <a:path w="6034405" h="3413759">
                <a:moveTo>
                  <a:pt x="401025" y="0"/>
                </a:moveTo>
                <a:lnTo>
                  <a:pt x="392826" y="0"/>
                </a:lnTo>
                <a:lnTo>
                  <a:pt x="393100" y="30479"/>
                </a:lnTo>
                <a:lnTo>
                  <a:pt x="395813" y="30479"/>
                </a:lnTo>
                <a:lnTo>
                  <a:pt x="401002" y="829"/>
                </a:lnTo>
                <a:lnTo>
                  <a:pt x="401025" y="0"/>
                </a:lnTo>
                <a:close/>
              </a:path>
              <a:path w="6034405" h="3413759">
                <a:moveTo>
                  <a:pt x="401002" y="829"/>
                </a:moveTo>
                <a:lnTo>
                  <a:pt x="395813" y="30479"/>
                </a:lnTo>
                <a:lnTo>
                  <a:pt x="400171" y="30479"/>
                </a:lnTo>
                <a:lnTo>
                  <a:pt x="401002" y="829"/>
                </a:lnTo>
                <a:close/>
              </a:path>
              <a:path w="6034405" h="3413759">
                <a:moveTo>
                  <a:pt x="425988" y="0"/>
                </a:moveTo>
                <a:lnTo>
                  <a:pt x="401147" y="0"/>
                </a:lnTo>
                <a:lnTo>
                  <a:pt x="401002" y="829"/>
                </a:lnTo>
                <a:lnTo>
                  <a:pt x="400171" y="30479"/>
                </a:lnTo>
                <a:lnTo>
                  <a:pt x="424342" y="30479"/>
                </a:lnTo>
                <a:lnTo>
                  <a:pt x="425988" y="0"/>
                </a:lnTo>
                <a:close/>
              </a:path>
              <a:path w="6034405" h="3413759">
                <a:moveTo>
                  <a:pt x="489021" y="0"/>
                </a:moveTo>
                <a:lnTo>
                  <a:pt x="431688" y="0"/>
                </a:lnTo>
                <a:lnTo>
                  <a:pt x="433882" y="30479"/>
                </a:lnTo>
                <a:lnTo>
                  <a:pt x="488746" y="30479"/>
                </a:lnTo>
                <a:lnTo>
                  <a:pt x="489021" y="0"/>
                </a:lnTo>
                <a:close/>
              </a:path>
              <a:path w="6034405" h="3413759">
                <a:moveTo>
                  <a:pt x="529833" y="0"/>
                </a:moveTo>
                <a:lnTo>
                  <a:pt x="489021" y="0"/>
                </a:lnTo>
                <a:lnTo>
                  <a:pt x="489661" y="30479"/>
                </a:lnTo>
                <a:lnTo>
                  <a:pt x="529224" y="30479"/>
                </a:lnTo>
                <a:lnTo>
                  <a:pt x="529715" y="21035"/>
                </a:lnTo>
                <a:lnTo>
                  <a:pt x="529734" y="19811"/>
                </a:lnTo>
                <a:lnTo>
                  <a:pt x="529833" y="0"/>
                </a:lnTo>
                <a:close/>
              </a:path>
              <a:path w="6034405" h="3413759">
                <a:moveTo>
                  <a:pt x="529730" y="20752"/>
                </a:moveTo>
                <a:lnTo>
                  <a:pt x="529224" y="30479"/>
                </a:lnTo>
                <a:lnTo>
                  <a:pt x="529681" y="30479"/>
                </a:lnTo>
                <a:lnTo>
                  <a:pt x="529730" y="20752"/>
                </a:lnTo>
                <a:close/>
              </a:path>
              <a:path w="6034405" h="3413759">
                <a:moveTo>
                  <a:pt x="564062" y="0"/>
                </a:moveTo>
                <a:lnTo>
                  <a:pt x="530809" y="0"/>
                </a:lnTo>
                <a:lnTo>
                  <a:pt x="529734" y="20664"/>
                </a:lnTo>
                <a:lnTo>
                  <a:pt x="529681" y="30479"/>
                </a:lnTo>
                <a:lnTo>
                  <a:pt x="563026" y="30479"/>
                </a:lnTo>
                <a:lnTo>
                  <a:pt x="564062" y="0"/>
                </a:lnTo>
                <a:close/>
              </a:path>
              <a:path w="6034405" h="3413759">
                <a:moveTo>
                  <a:pt x="606064" y="0"/>
                </a:moveTo>
                <a:lnTo>
                  <a:pt x="567446" y="0"/>
                </a:lnTo>
                <a:lnTo>
                  <a:pt x="567659" y="30479"/>
                </a:lnTo>
                <a:lnTo>
                  <a:pt x="605363" y="30479"/>
                </a:lnTo>
                <a:lnTo>
                  <a:pt x="606064" y="0"/>
                </a:lnTo>
                <a:close/>
              </a:path>
              <a:path w="6034405" h="3413759">
                <a:moveTo>
                  <a:pt x="625876" y="0"/>
                </a:moveTo>
                <a:lnTo>
                  <a:pt x="606064" y="0"/>
                </a:lnTo>
                <a:lnTo>
                  <a:pt x="609386" y="30479"/>
                </a:lnTo>
                <a:lnTo>
                  <a:pt x="623498" y="30479"/>
                </a:lnTo>
                <a:lnTo>
                  <a:pt x="625876" y="0"/>
                </a:lnTo>
                <a:close/>
              </a:path>
              <a:path w="6034405" h="3413759">
                <a:moveTo>
                  <a:pt x="647425" y="0"/>
                </a:moveTo>
                <a:lnTo>
                  <a:pt x="625876" y="0"/>
                </a:lnTo>
                <a:lnTo>
                  <a:pt x="625236" y="30479"/>
                </a:lnTo>
                <a:lnTo>
                  <a:pt x="644103" y="30479"/>
                </a:lnTo>
                <a:lnTo>
                  <a:pt x="647425" y="0"/>
                </a:lnTo>
                <a:close/>
              </a:path>
              <a:path w="6034405" h="3413759">
                <a:moveTo>
                  <a:pt x="657332" y="0"/>
                </a:moveTo>
                <a:lnTo>
                  <a:pt x="650534" y="0"/>
                </a:lnTo>
                <a:lnTo>
                  <a:pt x="650747" y="30479"/>
                </a:lnTo>
                <a:lnTo>
                  <a:pt x="657758" y="30479"/>
                </a:lnTo>
                <a:lnTo>
                  <a:pt x="658116" y="10597"/>
                </a:lnTo>
                <a:lnTo>
                  <a:pt x="657332" y="0"/>
                </a:lnTo>
                <a:close/>
              </a:path>
              <a:path w="6034405" h="3413759">
                <a:moveTo>
                  <a:pt x="683696" y="0"/>
                </a:moveTo>
                <a:lnTo>
                  <a:pt x="658307" y="0"/>
                </a:lnTo>
                <a:lnTo>
                  <a:pt x="658116" y="10597"/>
                </a:lnTo>
                <a:lnTo>
                  <a:pt x="659587" y="30479"/>
                </a:lnTo>
                <a:lnTo>
                  <a:pt x="681929" y="30479"/>
                </a:lnTo>
                <a:lnTo>
                  <a:pt x="683696" y="0"/>
                </a:lnTo>
                <a:close/>
              </a:path>
              <a:path w="6034405" h="3413759">
                <a:moveTo>
                  <a:pt x="746729" y="0"/>
                </a:moveTo>
                <a:lnTo>
                  <a:pt x="689396" y="0"/>
                </a:lnTo>
                <a:lnTo>
                  <a:pt x="691377" y="30479"/>
                </a:lnTo>
                <a:lnTo>
                  <a:pt x="746211" y="30479"/>
                </a:lnTo>
                <a:lnTo>
                  <a:pt x="746729" y="0"/>
                </a:lnTo>
                <a:close/>
              </a:path>
              <a:path w="6034405" h="3413759">
                <a:moveTo>
                  <a:pt x="787542" y="0"/>
                </a:moveTo>
                <a:lnTo>
                  <a:pt x="746729" y="0"/>
                </a:lnTo>
                <a:lnTo>
                  <a:pt x="747308" y="30479"/>
                </a:lnTo>
                <a:lnTo>
                  <a:pt x="787328" y="30479"/>
                </a:lnTo>
                <a:lnTo>
                  <a:pt x="787542" y="0"/>
                </a:lnTo>
                <a:close/>
              </a:path>
              <a:path w="6034405" h="3413759">
                <a:moveTo>
                  <a:pt x="915771" y="0"/>
                </a:moveTo>
                <a:lnTo>
                  <a:pt x="787725" y="0"/>
                </a:lnTo>
                <a:lnTo>
                  <a:pt x="789310" y="30479"/>
                </a:lnTo>
                <a:lnTo>
                  <a:pt x="915649" y="30479"/>
                </a:lnTo>
                <a:lnTo>
                  <a:pt x="916121" y="23330"/>
                </a:lnTo>
                <a:lnTo>
                  <a:pt x="915771" y="0"/>
                </a:lnTo>
                <a:close/>
              </a:path>
              <a:path w="6034405" h="3413759">
                <a:moveTo>
                  <a:pt x="916121" y="23330"/>
                </a:moveTo>
                <a:lnTo>
                  <a:pt x="915649" y="30479"/>
                </a:lnTo>
                <a:lnTo>
                  <a:pt x="916228" y="30479"/>
                </a:lnTo>
                <a:lnTo>
                  <a:pt x="916121" y="23330"/>
                </a:lnTo>
                <a:close/>
              </a:path>
              <a:path w="6034405" h="3413759">
                <a:moveTo>
                  <a:pt x="950183" y="0"/>
                </a:moveTo>
                <a:lnTo>
                  <a:pt x="917661" y="0"/>
                </a:lnTo>
                <a:lnTo>
                  <a:pt x="916121" y="23330"/>
                </a:lnTo>
                <a:lnTo>
                  <a:pt x="916228" y="30479"/>
                </a:lnTo>
                <a:lnTo>
                  <a:pt x="949573" y="30479"/>
                </a:lnTo>
                <a:lnTo>
                  <a:pt x="950183" y="0"/>
                </a:lnTo>
                <a:close/>
              </a:path>
              <a:path w="6034405" h="3413759">
                <a:moveTo>
                  <a:pt x="992611" y="0"/>
                </a:moveTo>
                <a:lnTo>
                  <a:pt x="953993" y="0"/>
                </a:lnTo>
                <a:lnTo>
                  <a:pt x="954115" y="30479"/>
                </a:lnTo>
                <a:lnTo>
                  <a:pt x="991819" y="30479"/>
                </a:lnTo>
                <a:lnTo>
                  <a:pt x="992611" y="0"/>
                </a:lnTo>
                <a:close/>
              </a:path>
              <a:path w="6034405" h="3413759">
                <a:moveTo>
                  <a:pt x="1012423" y="0"/>
                </a:moveTo>
                <a:lnTo>
                  <a:pt x="992611" y="0"/>
                </a:lnTo>
                <a:lnTo>
                  <a:pt x="995873" y="30479"/>
                </a:lnTo>
                <a:lnTo>
                  <a:pt x="1009924" y="30479"/>
                </a:lnTo>
                <a:lnTo>
                  <a:pt x="1012423" y="0"/>
                </a:lnTo>
                <a:close/>
              </a:path>
              <a:path w="6034405" h="3413759">
                <a:moveTo>
                  <a:pt x="1032327" y="0"/>
                </a:moveTo>
                <a:lnTo>
                  <a:pt x="1012423" y="0"/>
                </a:lnTo>
                <a:lnTo>
                  <a:pt x="1011631" y="30479"/>
                </a:lnTo>
                <a:lnTo>
                  <a:pt x="1028730" y="30479"/>
                </a:lnTo>
                <a:lnTo>
                  <a:pt x="1032327" y="0"/>
                </a:lnTo>
                <a:close/>
              </a:path>
              <a:path w="6034405" h="3413759">
                <a:moveTo>
                  <a:pt x="1043825" y="0"/>
                </a:moveTo>
                <a:lnTo>
                  <a:pt x="1037081" y="0"/>
                </a:lnTo>
                <a:lnTo>
                  <a:pt x="1037203" y="30479"/>
                </a:lnTo>
                <a:lnTo>
                  <a:pt x="1044153" y="30479"/>
                </a:lnTo>
                <a:lnTo>
                  <a:pt x="1044577" y="12801"/>
                </a:lnTo>
                <a:lnTo>
                  <a:pt x="1043825" y="0"/>
                </a:lnTo>
                <a:close/>
              </a:path>
              <a:path w="6034405" h="3413759">
                <a:moveTo>
                  <a:pt x="1070213" y="0"/>
                </a:moveTo>
                <a:lnTo>
                  <a:pt x="1044884" y="0"/>
                </a:lnTo>
                <a:lnTo>
                  <a:pt x="1044577" y="12801"/>
                </a:lnTo>
                <a:lnTo>
                  <a:pt x="1045616" y="30479"/>
                </a:lnTo>
                <a:lnTo>
                  <a:pt x="1068293" y="30479"/>
                </a:lnTo>
                <a:lnTo>
                  <a:pt x="1070213" y="0"/>
                </a:lnTo>
                <a:close/>
              </a:path>
              <a:path w="6034405" h="3413759">
                <a:moveTo>
                  <a:pt x="1133276" y="0"/>
                </a:moveTo>
                <a:lnTo>
                  <a:pt x="1075913" y="0"/>
                </a:lnTo>
                <a:lnTo>
                  <a:pt x="1077589" y="30479"/>
                </a:lnTo>
                <a:lnTo>
                  <a:pt x="1132453" y="30479"/>
                </a:lnTo>
                <a:lnTo>
                  <a:pt x="1133276" y="0"/>
                </a:lnTo>
                <a:close/>
              </a:path>
              <a:path w="6034405" h="3413759">
                <a:moveTo>
                  <a:pt x="1174089" y="0"/>
                </a:moveTo>
                <a:lnTo>
                  <a:pt x="1133276" y="0"/>
                </a:lnTo>
                <a:lnTo>
                  <a:pt x="1133795" y="30479"/>
                </a:lnTo>
                <a:lnTo>
                  <a:pt x="1173266" y="30479"/>
                </a:lnTo>
                <a:lnTo>
                  <a:pt x="1173869" y="22336"/>
                </a:lnTo>
                <a:lnTo>
                  <a:pt x="1173892" y="21873"/>
                </a:lnTo>
                <a:lnTo>
                  <a:pt x="1174089" y="0"/>
                </a:lnTo>
                <a:close/>
              </a:path>
              <a:path w="6034405" h="3413759">
                <a:moveTo>
                  <a:pt x="1173891" y="22039"/>
                </a:moveTo>
                <a:lnTo>
                  <a:pt x="1173266" y="30479"/>
                </a:lnTo>
                <a:lnTo>
                  <a:pt x="1173815" y="30479"/>
                </a:lnTo>
                <a:lnTo>
                  <a:pt x="1173891" y="22039"/>
                </a:lnTo>
                <a:close/>
              </a:path>
              <a:path w="6034405" h="3413759">
                <a:moveTo>
                  <a:pt x="1208592" y="0"/>
                </a:moveTo>
                <a:lnTo>
                  <a:pt x="1175522" y="0"/>
                </a:lnTo>
                <a:lnTo>
                  <a:pt x="1173891" y="22039"/>
                </a:lnTo>
                <a:lnTo>
                  <a:pt x="1173815" y="30479"/>
                </a:lnTo>
                <a:lnTo>
                  <a:pt x="1207251" y="30479"/>
                </a:lnTo>
                <a:lnTo>
                  <a:pt x="1208592" y="0"/>
                </a:lnTo>
                <a:close/>
              </a:path>
              <a:path w="6034405" h="3413759">
                <a:moveTo>
                  <a:pt x="1250320" y="0"/>
                </a:moveTo>
                <a:lnTo>
                  <a:pt x="1211671" y="0"/>
                </a:lnTo>
                <a:lnTo>
                  <a:pt x="1211762" y="30479"/>
                </a:lnTo>
                <a:lnTo>
                  <a:pt x="1249436" y="30479"/>
                </a:lnTo>
                <a:lnTo>
                  <a:pt x="1250320" y="0"/>
                </a:lnTo>
                <a:close/>
              </a:path>
              <a:path w="6034405" h="3413759">
                <a:moveTo>
                  <a:pt x="1270132" y="0"/>
                </a:moveTo>
                <a:lnTo>
                  <a:pt x="1250320" y="0"/>
                </a:lnTo>
                <a:lnTo>
                  <a:pt x="1253520" y="30479"/>
                </a:lnTo>
                <a:lnTo>
                  <a:pt x="1267541" y="30479"/>
                </a:lnTo>
                <a:lnTo>
                  <a:pt x="1270132" y="0"/>
                </a:lnTo>
                <a:close/>
              </a:path>
              <a:path w="6034405" h="3413759">
                <a:moveTo>
                  <a:pt x="1291864" y="0"/>
                </a:moveTo>
                <a:lnTo>
                  <a:pt x="1270132" y="0"/>
                </a:lnTo>
                <a:lnTo>
                  <a:pt x="1269217" y="30479"/>
                </a:lnTo>
                <a:lnTo>
                  <a:pt x="1288176" y="30479"/>
                </a:lnTo>
                <a:lnTo>
                  <a:pt x="1291864" y="0"/>
                </a:lnTo>
                <a:close/>
              </a:path>
              <a:path w="6034405" h="3413759">
                <a:moveTo>
                  <a:pt x="1301459" y="0"/>
                </a:moveTo>
                <a:lnTo>
                  <a:pt x="1294790" y="0"/>
                </a:lnTo>
                <a:lnTo>
                  <a:pt x="1294881" y="30479"/>
                </a:lnTo>
                <a:lnTo>
                  <a:pt x="1301739" y="30479"/>
                </a:lnTo>
                <a:lnTo>
                  <a:pt x="1302192" y="14886"/>
                </a:lnTo>
                <a:lnTo>
                  <a:pt x="1301459" y="0"/>
                </a:lnTo>
                <a:close/>
              </a:path>
              <a:path w="6034405" h="3413759">
                <a:moveTo>
                  <a:pt x="1327922" y="0"/>
                </a:moveTo>
                <a:lnTo>
                  <a:pt x="1302623" y="0"/>
                </a:lnTo>
                <a:lnTo>
                  <a:pt x="1302192" y="14886"/>
                </a:lnTo>
                <a:lnTo>
                  <a:pt x="1302959" y="30479"/>
                </a:lnTo>
                <a:lnTo>
                  <a:pt x="1325849" y="30479"/>
                </a:lnTo>
                <a:lnTo>
                  <a:pt x="1327922" y="0"/>
                </a:lnTo>
                <a:close/>
              </a:path>
              <a:path w="6034405" h="3413759">
                <a:moveTo>
                  <a:pt x="1390985" y="0"/>
                </a:moveTo>
                <a:lnTo>
                  <a:pt x="1333621" y="0"/>
                </a:lnTo>
                <a:lnTo>
                  <a:pt x="1335115" y="30479"/>
                </a:lnTo>
                <a:lnTo>
                  <a:pt x="1389948" y="30479"/>
                </a:lnTo>
                <a:lnTo>
                  <a:pt x="1390985" y="0"/>
                </a:lnTo>
                <a:close/>
              </a:path>
              <a:path w="6034405" h="3413759">
                <a:moveTo>
                  <a:pt x="1432194" y="0"/>
                </a:moveTo>
                <a:lnTo>
                  <a:pt x="1390985" y="0"/>
                </a:lnTo>
                <a:lnTo>
                  <a:pt x="1391472" y="30479"/>
                </a:lnTo>
                <a:lnTo>
                  <a:pt x="1430883" y="30479"/>
                </a:lnTo>
                <a:lnTo>
                  <a:pt x="1431690" y="20752"/>
                </a:lnTo>
                <a:lnTo>
                  <a:pt x="1431718" y="19811"/>
                </a:lnTo>
                <a:lnTo>
                  <a:pt x="1432194" y="0"/>
                </a:lnTo>
                <a:close/>
              </a:path>
              <a:path w="6034405" h="3413759">
                <a:moveTo>
                  <a:pt x="1431698" y="20664"/>
                </a:moveTo>
                <a:lnTo>
                  <a:pt x="1430883" y="30479"/>
                </a:lnTo>
                <a:lnTo>
                  <a:pt x="1431462" y="30479"/>
                </a:lnTo>
                <a:lnTo>
                  <a:pt x="1431698" y="20664"/>
                </a:lnTo>
                <a:close/>
              </a:path>
              <a:path w="6034405" h="3413759">
                <a:moveTo>
                  <a:pt x="1466392" y="0"/>
                </a:moveTo>
                <a:lnTo>
                  <a:pt x="1433413" y="0"/>
                </a:lnTo>
                <a:lnTo>
                  <a:pt x="1431698" y="20664"/>
                </a:lnTo>
                <a:lnTo>
                  <a:pt x="1431462" y="30479"/>
                </a:lnTo>
                <a:lnTo>
                  <a:pt x="1464929" y="30479"/>
                </a:lnTo>
                <a:lnTo>
                  <a:pt x="1466392" y="0"/>
                </a:lnTo>
                <a:close/>
              </a:path>
              <a:path w="6034405" h="3413759">
                <a:moveTo>
                  <a:pt x="1508028" y="0"/>
                </a:moveTo>
                <a:lnTo>
                  <a:pt x="1469379" y="0"/>
                </a:lnTo>
                <a:lnTo>
                  <a:pt x="1469410" y="30479"/>
                </a:lnTo>
                <a:lnTo>
                  <a:pt x="1507083" y="30479"/>
                </a:lnTo>
                <a:lnTo>
                  <a:pt x="1508028" y="0"/>
                </a:lnTo>
                <a:close/>
              </a:path>
              <a:path w="6034405" h="3413759">
                <a:moveTo>
                  <a:pt x="1527840" y="0"/>
                </a:moveTo>
                <a:lnTo>
                  <a:pt x="1508028" y="0"/>
                </a:lnTo>
                <a:lnTo>
                  <a:pt x="1511167" y="30479"/>
                </a:lnTo>
                <a:lnTo>
                  <a:pt x="1525158" y="30479"/>
                </a:lnTo>
                <a:lnTo>
                  <a:pt x="1527840" y="0"/>
                </a:lnTo>
                <a:close/>
              </a:path>
              <a:path w="6034405" h="3413759">
                <a:moveTo>
                  <a:pt x="1547713" y="0"/>
                </a:moveTo>
                <a:lnTo>
                  <a:pt x="1527840" y="0"/>
                </a:lnTo>
                <a:lnTo>
                  <a:pt x="1526804" y="30479"/>
                </a:lnTo>
                <a:lnTo>
                  <a:pt x="1545793" y="30479"/>
                </a:lnTo>
                <a:lnTo>
                  <a:pt x="1547713" y="0"/>
                </a:lnTo>
                <a:close/>
              </a:path>
              <a:path w="6034405" h="3413759">
                <a:moveTo>
                  <a:pt x="1559087" y="0"/>
                </a:moveTo>
                <a:lnTo>
                  <a:pt x="1552498" y="0"/>
                </a:lnTo>
                <a:lnTo>
                  <a:pt x="1552468" y="30479"/>
                </a:lnTo>
                <a:lnTo>
                  <a:pt x="1559356" y="30479"/>
                </a:lnTo>
                <a:lnTo>
                  <a:pt x="1559785" y="17089"/>
                </a:lnTo>
                <a:lnTo>
                  <a:pt x="1559087" y="0"/>
                </a:lnTo>
                <a:close/>
              </a:path>
              <a:path w="6034405" h="3413759">
                <a:moveTo>
                  <a:pt x="1585600" y="0"/>
                </a:moveTo>
                <a:lnTo>
                  <a:pt x="1560332" y="0"/>
                </a:lnTo>
                <a:lnTo>
                  <a:pt x="1559785" y="17089"/>
                </a:lnTo>
                <a:lnTo>
                  <a:pt x="1560332" y="30479"/>
                </a:lnTo>
                <a:lnTo>
                  <a:pt x="1583405" y="30479"/>
                </a:lnTo>
                <a:lnTo>
                  <a:pt x="1585600" y="0"/>
                </a:lnTo>
                <a:close/>
              </a:path>
              <a:path w="6034405" h="3413759">
                <a:moveTo>
                  <a:pt x="1648724" y="0"/>
                </a:moveTo>
                <a:lnTo>
                  <a:pt x="1591299" y="0"/>
                </a:lnTo>
                <a:lnTo>
                  <a:pt x="1592579" y="30479"/>
                </a:lnTo>
                <a:lnTo>
                  <a:pt x="1647443" y="30479"/>
                </a:lnTo>
                <a:lnTo>
                  <a:pt x="1648724" y="0"/>
                </a:lnTo>
                <a:close/>
              </a:path>
              <a:path w="6034405" h="3413759">
                <a:moveTo>
                  <a:pt x="1688561" y="0"/>
                </a:moveTo>
                <a:lnTo>
                  <a:pt x="1648724" y="0"/>
                </a:lnTo>
                <a:lnTo>
                  <a:pt x="1649120" y="30479"/>
                </a:lnTo>
                <a:lnTo>
                  <a:pt x="1689110" y="30479"/>
                </a:lnTo>
                <a:lnTo>
                  <a:pt x="1689589" y="13353"/>
                </a:lnTo>
                <a:lnTo>
                  <a:pt x="1688561" y="0"/>
                </a:lnTo>
                <a:close/>
              </a:path>
              <a:path w="6034405" h="3413759">
                <a:moveTo>
                  <a:pt x="1818223" y="0"/>
                </a:moveTo>
                <a:lnTo>
                  <a:pt x="1689963" y="0"/>
                </a:lnTo>
                <a:lnTo>
                  <a:pt x="1689605" y="12801"/>
                </a:lnTo>
                <a:lnTo>
                  <a:pt x="1689611" y="13635"/>
                </a:lnTo>
                <a:lnTo>
                  <a:pt x="1690908" y="30479"/>
                </a:lnTo>
                <a:lnTo>
                  <a:pt x="1817308" y="30479"/>
                </a:lnTo>
                <a:lnTo>
                  <a:pt x="1817515" y="28333"/>
                </a:lnTo>
                <a:lnTo>
                  <a:pt x="1818223" y="0"/>
                </a:lnTo>
                <a:close/>
              </a:path>
              <a:path w="6034405" h="3413759">
                <a:moveTo>
                  <a:pt x="1817515" y="28333"/>
                </a:moveTo>
                <a:lnTo>
                  <a:pt x="1817308" y="30479"/>
                </a:lnTo>
                <a:lnTo>
                  <a:pt x="1817461" y="30479"/>
                </a:lnTo>
                <a:lnTo>
                  <a:pt x="1817515" y="28333"/>
                </a:lnTo>
                <a:close/>
              </a:path>
              <a:path w="6034405" h="3413759">
                <a:moveTo>
                  <a:pt x="1852269" y="0"/>
                </a:moveTo>
                <a:lnTo>
                  <a:pt x="1820235" y="0"/>
                </a:lnTo>
                <a:lnTo>
                  <a:pt x="1817515" y="28333"/>
                </a:lnTo>
                <a:lnTo>
                  <a:pt x="1817461" y="30479"/>
                </a:lnTo>
                <a:lnTo>
                  <a:pt x="1851477" y="30479"/>
                </a:lnTo>
                <a:lnTo>
                  <a:pt x="1852269" y="0"/>
                </a:lnTo>
                <a:close/>
              </a:path>
              <a:path w="6034405" h="3413759">
                <a:moveTo>
                  <a:pt x="1894606" y="0"/>
                </a:moveTo>
                <a:lnTo>
                  <a:pt x="1855927" y="0"/>
                </a:lnTo>
                <a:lnTo>
                  <a:pt x="1855896" y="30479"/>
                </a:lnTo>
                <a:lnTo>
                  <a:pt x="1893539" y="30479"/>
                </a:lnTo>
                <a:lnTo>
                  <a:pt x="1894606" y="0"/>
                </a:lnTo>
                <a:close/>
              </a:path>
              <a:path w="6034405" h="3413759">
                <a:moveTo>
                  <a:pt x="1914418" y="0"/>
                </a:moveTo>
                <a:lnTo>
                  <a:pt x="1894606" y="0"/>
                </a:lnTo>
                <a:lnTo>
                  <a:pt x="1897623" y="30479"/>
                </a:lnTo>
                <a:lnTo>
                  <a:pt x="1911583" y="30479"/>
                </a:lnTo>
                <a:lnTo>
                  <a:pt x="1914418" y="0"/>
                </a:lnTo>
                <a:close/>
              </a:path>
              <a:path w="6034405" h="3413759">
                <a:moveTo>
                  <a:pt x="1934260" y="0"/>
                </a:moveTo>
                <a:lnTo>
                  <a:pt x="1914418" y="0"/>
                </a:lnTo>
                <a:lnTo>
                  <a:pt x="1913199" y="30479"/>
                </a:lnTo>
                <a:lnTo>
                  <a:pt x="1932249" y="30479"/>
                </a:lnTo>
                <a:lnTo>
                  <a:pt x="1934260" y="0"/>
                </a:lnTo>
                <a:close/>
              </a:path>
              <a:path w="6034405" h="3413759">
                <a:moveTo>
                  <a:pt x="1946940" y="0"/>
                </a:moveTo>
                <a:lnTo>
                  <a:pt x="1939076" y="0"/>
                </a:lnTo>
                <a:lnTo>
                  <a:pt x="1938985" y="30479"/>
                </a:lnTo>
                <a:lnTo>
                  <a:pt x="1945483" y="30479"/>
                </a:lnTo>
                <a:lnTo>
                  <a:pt x="1945776" y="29104"/>
                </a:lnTo>
                <a:lnTo>
                  <a:pt x="1946940" y="0"/>
                </a:lnTo>
                <a:close/>
              </a:path>
              <a:path w="6034405" h="3413759">
                <a:moveTo>
                  <a:pt x="1945776" y="29104"/>
                </a:moveTo>
                <a:lnTo>
                  <a:pt x="1945483" y="30479"/>
                </a:lnTo>
                <a:lnTo>
                  <a:pt x="1945721" y="30479"/>
                </a:lnTo>
                <a:lnTo>
                  <a:pt x="1945776" y="29104"/>
                </a:lnTo>
                <a:close/>
              </a:path>
              <a:path w="6034405" h="3413759">
                <a:moveTo>
                  <a:pt x="1972147" y="0"/>
                </a:moveTo>
                <a:lnTo>
                  <a:pt x="1951979" y="0"/>
                </a:lnTo>
                <a:lnTo>
                  <a:pt x="1945776" y="29104"/>
                </a:lnTo>
                <a:lnTo>
                  <a:pt x="1945721" y="30479"/>
                </a:lnTo>
                <a:lnTo>
                  <a:pt x="1969769" y="30479"/>
                </a:lnTo>
                <a:lnTo>
                  <a:pt x="1972147" y="0"/>
                </a:lnTo>
                <a:close/>
              </a:path>
              <a:path w="6034405" h="3413759">
                <a:moveTo>
                  <a:pt x="2035301" y="0"/>
                </a:moveTo>
                <a:lnTo>
                  <a:pt x="1977847" y="0"/>
                </a:lnTo>
                <a:lnTo>
                  <a:pt x="1978822" y="30479"/>
                </a:lnTo>
                <a:lnTo>
                  <a:pt x="2033686" y="30479"/>
                </a:lnTo>
                <a:lnTo>
                  <a:pt x="2035301" y="0"/>
                </a:lnTo>
                <a:close/>
              </a:path>
              <a:path w="6034405" h="3413759">
                <a:moveTo>
                  <a:pt x="2076632" y="0"/>
                </a:moveTo>
                <a:lnTo>
                  <a:pt x="2035301" y="0"/>
                </a:lnTo>
                <a:lnTo>
                  <a:pt x="2035606" y="30479"/>
                </a:lnTo>
                <a:lnTo>
                  <a:pt x="2074925" y="30479"/>
                </a:lnTo>
                <a:lnTo>
                  <a:pt x="2075917" y="21035"/>
                </a:lnTo>
                <a:lnTo>
                  <a:pt x="2076632" y="0"/>
                </a:lnTo>
                <a:close/>
              </a:path>
              <a:path w="6034405" h="3413759">
                <a:moveTo>
                  <a:pt x="2075917" y="21035"/>
                </a:moveTo>
                <a:lnTo>
                  <a:pt x="2074925" y="30479"/>
                </a:lnTo>
                <a:lnTo>
                  <a:pt x="2075596" y="30479"/>
                </a:lnTo>
                <a:lnTo>
                  <a:pt x="2075917" y="21035"/>
                </a:lnTo>
                <a:close/>
              </a:path>
              <a:path w="6034405" h="3413759">
                <a:moveTo>
                  <a:pt x="2110038" y="0"/>
                </a:moveTo>
                <a:lnTo>
                  <a:pt x="2078126" y="0"/>
                </a:lnTo>
                <a:lnTo>
                  <a:pt x="2075917" y="21035"/>
                </a:lnTo>
                <a:lnTo>
                  <a:pt x="2075596" y="30479"/>
                </a:lnTo>
                <a:lnTo>
                  <a:pt x="2109124" y="30479"/>
                </a:lnTo>
                <a:lnTo>
                  <a:pt x="2110038" y="0"/>
                </a:lnTo>
                <a:close/>
              </a:path>
              <a:path w="6034405" h="3413759">
                <a:moveTo>
                  <a:pt x="2152314" y="0"/>
                </a:moveTo>
                <a:lnTo>
                  <a:pt x="2113605" y="0"/>
                </a:lnTo>
                <a:lnTo>
                  <a:pt x="2113544" y="30479"/>
                </a:lnTo>
                <a:lnTo>
                  <a:pt x="2151156" y="30479"/>
                </a:lnTo>
                <a:lnTo>
                  <a:pt x="2152314" y="0"/>
                </a:lnTo>
                <a:close/>
              </a:path>
              <a:path w="6034405" h="3413759">
                <a:moveTo>
                  <a:pt x="2172126" y="0"/>
                </a:moveTo>
                <a:lnTo>
                  <a:pt x="2152314" y="0"/>
                </a:lnTo>
                <a:lnTo>
                  <a:pt x="2155271" y="30479"/>
                </a:lnTo>
                <a:lnTo>
                  <a:pt x="2169200" y="30479"/>
                </a:lnTo>
                <a:lnTo>
                  <a:pt x="2172126" y="0"/>
                </a:lnTo>
                <a:close/>
              </a:path>
              <a:path w="6034405" h="3413759">
                <a:moveTo>
                  <a:pt x="2191969" y="0"/>
                </a:moveTo>
                <a:lnTo>
                  <a:pt x="2172126" y="0"/>
                </a:lnTo>
                <a:lnTo>
                  <a:pt x="2170785" y="30479"/>
                </a:lnTo>
                <a:lnTo>
                  <a:pt x="2189896" y="30479"/>
                </a:lnTo>
                <a:lnTo>
                  <a:pt x="2191969" y="0"/>
                </a:lnTo>
                <a:close/>
              </a:path>
              <a:path w="6034405" h="3413759">
                <a:moveTo>
                  <a:pt x="2204648" y="0"/>
                </a:moveTo>
                <a:lnTo>
                  <a:pt x="2196784" y="0"/>
                </a:lnTo>
                <a:lnTo>
                  <a:pt x="2196632" y="30479"/>
                </a:lnTo>
                <a:lnTo>
                  <a:pt x="2203338" y="30479"/>
                </a:lnTo>
                <a:lnTo>
                  <a:pt x="2204648" y="0"/>
                </a:lnTo>
                <a:close/>
              </a:path>
              <a:path w="6034405" h="3413759">
                <a:moveTo>
                  <a:pt x="2333884" y="0"/>
                </a:moveTo>
                <a:lnTo>
                  <a:pt x="2205136" y="0"/>
                </a:lnTo>
                <a:lnTo>
                  <a:pt x="2206111" y="30479"/>
                </a:lnTo>
                <a:lnTo>
                  <a:pt x="2332451" y="30479"/>
                </a:lnTo>
                <a:lnTo>
                  <a:pt x="2333884" y="0"/>
                </a:lnTo>
                <a:close/>
              </a:path>
              <a:path w="6034405" h="3413759">
                <a:moveTo>
                  <a:pt x="2368722" y="0"/>
                </a:moveTo>
                <a:lnTo>
                  <a:pt x="2336017" y="0"/>
                </a:lnTo>
                <a:lnTo>
                  <a:pt x="2332542" y="30479"/>
                </a:lnTo>
                <a:lnTo>
                  <a:pt x="2366832" y="30479"/>
                </a:lnTo>
                <a:lnTo>
                  <a:pt x="2368722" y="0"/>
                </a:lnTo>
                <a:close/>
              </a:path>
              <a:path w="6034405" h="3413759">
                <a:moveTo>
                  <a:pt x="2410023" y="0"/>
                </a:moveTo>
                <a:lnTo>
                  <a:pt x="2371313" y="0"/>
                </a:lnTo>
                <a:lnTo>
                  <a:pt x="2371191" y="30479"/>
                </a:lnTo>
                <a:lnTo>
                  <a:pt x="2408803" y="30479"/>
                </a:lnTo>
                <a:lnTo>
                  <a:pt x="2410023" y="0"/>
                </a:lnTo>
                <a:close/>
              </a:path>
              <a:path w="6034405" h="3413759">
                <a:moveTo>
                  <a:pt x="2429835" y="0"/>
                </a:moveTo>
                <a:lnTo>
                  <a:pt x="2410023" y="0"/>
                </a:lnTo>
                <a:lnTo>
                  <a:pt x="2412918" y="30479"/>
                </a:lnTo>
                <a:lnTo>
                  <a:pt x="2426817" y="30479"/>
                </a:lnTo>
                <a:lnTo>
                  <a:pt x="2429835" y="0"/>
                </a:lnTo>
                <a:close/>
              </a:path>
              <a:path w="6034405" h="3413759">
                <a:moveTo>
                  <a:pt x="2449677" y="0"/>
                </a:moveTo>
                <a:lnTo>
                  <a:pt x="2429835" y="0"/>
                </a:lnTo>
                <a:lnTo>
                  <a:pt x="2428402" y="30479"/>
                </a:lnTo>
                <a:lnTo>
                  <a:pt x="2447513" y="30479"/>
                </a:lnTo>
                <a:lnTo>
                  <a:pt x="2449677" y="0"/>
                </a:lnTo>
                <a:close/>
              </a:path>
              <a:path w="6034405" h="3413759">
                <a:moveTo>
                  <a:pt x="2462357" y="0"/>
                </a:moveTo>
                <a:lnTo>
                  <a:pt x="2454493" y="0"/>
                </a:lnTo>
                <a:lnTo>
                  <a:pt x="2454005" y="30479"/>
                </a:lnTo>
                <a:lnTo>
                  <a:pt x="2460924" y="30479"/>
                </a:lnTo>
                <a:lnTo>
                  <a:pt x="2462357" y="0"/>
                </a:lnTo>
                <a:close/>
              </a:path>
              <a:path w="6034405" h="3413759">
                <a:moveTo>
                  <a:pt x="2591714" y="0"/>
                </a:moveTo>
                <a:lnTo>
                  <a:pt x="2462875" y="0"/>
                </a:lnTo>
                <a:lnTo>
                  <a:pt x="2463728" y="30479"/>
                </a:lnTo>
                <a:lnTo>
                  <a:pt x="2589916" y="30479"/>
                </a:lnTo>
                <a:lnTo>
                  <a:pt x="2591714" y="0"/>
                </a:lnTo>
                <a:close/>
              </a:path>
              <a:path w="6034405" h="3413759">
                <a:moveTo>
                  <a:pt x="2626522" y="0"/>
                </a:moveTo>
                <a:lnTo>
                  <a:pt x="2593908" y="0"/>
                </a:lnTo>
                <a:lnTo>
                  <a:pt x="2590159" y="30479"/>
                </a:lnTo>
                <a:lnTo>
                  <a:pt x="2624510" y="30479"/>
                </a:lnTo>
                <a:lnTo>
                  <a:pt x="2626522" y="0"/>
                </a:lnTo>
                <a:close/>
              </a:path>
              <a:path w="6034405" h="3413759">
                <a:moveTo>
                  <a:pt x="2667731" y="0"/>
                </a:moveTo>
                <a:lnTo>
                  <a:pt x="2629021" y="0"/>
                </a:lnTo>
                <a:lnTo>
                  <a:pt x="2628808" y="30479"/>
                </a:lnTo>
                <a:lnTo>
                  <a:pt x="2666420" y="30479"/>
                </a:lnTo>
                <a:lnTo>
                  <a:pt x="2667731" y="0"/>
                </a:lnTo>
                <a:close/>
              </a:path>
              <a:path w="6034405" h="3413759">
                <a:moveTo>
                  <a:pt x="2687543" y="0"/>
                </a:moveTo>
                <a:lnTo>
                  <a:pt x="2667731" y="0"/>
                </a:lnTo>
                <a:lnTo>
                  <a:pt x="2670566" y="30479"/>
                </a:lnTo>
                <a:lnTo>
                  <a:pt x="2684434" y="30479"/>
                </a:lnTo>
                <a:lnTo>
                  <a:pt x="2687543" y="0"/>
                </a:lnTo>
                <a:close/>
              </a:path>
              <a:path w="6034405" h="3413759">
                <a:moveTo>
                  <a:pt x="2707355" y="0"/>
                </a:moveTo>
                <a:lnTo>
                  <a:pt x="2687543" y="0"/>
                </a:lnTo>
                <a:lnTo>
                  <a:pt x="2685988" y="30479"/>
                </a:lnTo>
                <a:lnTo>
                  <a:pt x="2705130" y="30479"/>
                </a:lnTo>
                <a:lnTo>
                  <a:pt x="2707355" y="0"/>
                </a:lnTo>
                <a:close/>
              </a:path>
              <a:path w="6034405" h="3413759">
                <a:moveTo>
                  <a:pt x="2720096" y="0"/>
                </a:moveTo>
                <a:lnTo>
                  <a:pt x="2712201" y="0"/>
                </a:lnTo>
                <a:lnTo>
                  <a:pt x="2711927" y="30479"/>
                </a:lnTo>
                <a:lnTo>
                  <a:pt x="2716926" y="30479"/>
                </a:lnTo>
                <a:lnTo>
                  <a:pt x="2720096" y="0"/>
                </a:lnTo>
                <a:close/>
              </a:path>
              <a:path w="6034405" h="3413759">
                <a:moveTo>
                  <a:pt x="2849544" y="0"/>
                </a:moveTo>
                <a:lnTo>
                  <a:pt x="2720583" y="0"/>
                </a:lnTo>
                <a:lnTo>
                  <a:pt x="2721345" y="30479"/>
                </a:lnTo>
                <a:lnTo>
                  <a:pt x="2846917" y="30479"/>
                </a:lnTo>
                <a:lnTo>
                  <a:pt x="2847605" y="27702"/>
                </a:lnTo>
                <a:lnTo>
                  <a:pt x="2849544" y="0"/>
                </a:lnTo>
                <a:close/>
              </a:path>
              <a:path w="6034405" h="3413759">
                <a:moveTo>
                  <a:pt x="2847605" y="27702"/>
                </a:moveTo>
                <a:lnTo>
                  <a:pt x="2846917" y="30479"/>
                </a:lnTo>
                <a:lnTo>
                  <a:pt x="2847411" y="30479"/>
                </a:lnTo>
                <a:lnTo>
                  <a:pt x="2847605" y="27702"/>
                </a:lnTo>
                <a:close/>
              </a:path>
              <a:path w="6034405" h="3413759">
                <a:moveTo>
                  <a:pt x="2874050" y="0"/>
                </a:moveTo>
                <a:lnTo>
                  <a:pt x="2854465" y="0"/>
                </a:lnTo>
                <a:lnTo>
                  <a:pt x="2847605" y="27702"/>
                </a:lnTo>
                <a:lnTo>
                  <a:pt x="2847411" y="30479"/>
                </a:lnTo>
                <a:lnTo>
                  <a:pt x="2871246" y="30479"/>
                </a:lnTo>
                <a:lnTo>
                  <a:pt x="2874050" y="0"/>
                </a:lnTo>
                <a:close/>
              </a:path>
              <a:path w="6034405" h="3413759">
                <a:moveTo>
                  <a:pt x="2937296" y="0"/>
                </a:moveTo>
                <a:lnTo>
                  <a:pt x="2879750" y="0"/>
                </a:lnTo>
                <a:lnTo>
                  <a:pt x="2880024" y="30479"/>
                </a:lnTo>
                <a:lnTo>
                  <a:pt x="2934888" y="30479"/>
                </a:lnTo>
                <a:lnTo>
                  <a:pt x="2937296" y="0"/>
                </a:lnTo>
                <a:close/>
              </a:path>
              <a:path w="6034405" h="3413759">
                <a:moveTo>
                  <a:pt x="2978871" y="0"/>
                </a:moveTo>
                <a:lnTo>
                  <a:pt x="2937296" y="0"/>
                </a:lnTo>
                <a:lnTo>
                  <a:pt x="2937540" y="30479"/>
                </a:lnTo>
                <a:lnTo>
                  <a:pt x="2976615" y="30479"/>
                </a:lnTo>
                <a:lnTo>
                  <a:pt x="2977777" y="21873"/>
                </a:lnTo>
                <a:lnTo>
                  <a:pt x="2978871" y="0"/>
                </a:lnTo>
                <a:close/>
              </a:path>
              <a:path w="6034405" h="3413759">
                <a:moveTo>
                  <a:pt x="2977777" y="21873"/>
                </a:moveTo>
                <a:lnTo>
                  <a:pt x="2976615" y="30479"/>
                </a:lnTo>
                <a:lnTo>
                  <a:pt x="2977347" y="30479"/>
                </a:lnTo>
                <a:lnTo>
                  <a:pt x="2977777" y="21873"/>
                </a:lnTo>
                <a:close/>
              </a:path>
              <a:path w="6034405" h="3413759">
                <a:moveTo>
                  <a:pt x="3012155" y="0"/>
                </a:moveTo>
                <a:lnTo>
                  <a:pt x="2980730" y="0"/>
                </a:lnTo>
                <a:lnTo>
                  <a:pt x="2977777" y="21873"/>
                </a:lnTo>
                <a:lnTo>
                  <a:pt x="2977347" y="30479"/>
                </a:lnTo>
                <a:lnTo>
                  <a:pt x="3011027" y="30479"/>
                </a:lnTo>
                <a:lnTo>
                  <a:pt x="3012155" y="0"/>
                </a:lnTo>
                <a:close/>
              </a:path>
              <a:path w="6034405" h="3413759">
                <a:moveTo>
                  <a:pt x="3054278" y="0"/>
                </a:moveTo>
                <a:lnTo>
                  <a:pt x="3015538" y="0"/>
                </a:lnTo>
                <a:lnTo>
                  <a:pt x="3015294" y="30479"/>
                </a:lnTo>
                <a:lnTo>
                  <a:pt x="3052876" y="30479"/>
                </a:lnTo>
                <a:lnTo>
                  <a:pt x="3054278" y="0"/>
                </a:lnTo>
                <a:close/>
              </a:path>
              <a:path w="6034405" h="3413759">
                <a:moveTo>
                  <a:pt x="3074090" y="0"/>
                </a:moveTo>
                <a:lnTo>
                  <a:pt x="3054278" y="0"/>
                </a:lnTo>
                <a:lnTo>
                  <a:pt x="3057022" y="30479"/>
                </a:lnTo>
                <a:lnTo>
                  <a:pt x="3070890" y="30479"/>
                </a:lnTo>
                <a:lnTo>
                  <a:pt x="3074090" y="0"/>
                </a:lnTo>
                <a:close/>
              </a:path>
              <a:path w="6034405" h="3413759">
                <a:moveTo>
                  <a:pt x="3093933" y="0"/>
                </a:moveTo>
                <a:lnTo>
                  <a:pt x="3074090" y="0"/>
                </a:lnTo>
                <a:lnTo>
                  <a:pt x="3072383" y="30479"/>
                </a:lnTo>
                <a:lnTo>
                  <a:pt x="3091586" y="30479"/>
                </a:lnTo>
                <a:lnTo>
                  <a:pt x="3093933" y="0"/>
                </a:lnTo>
                <a:close/>
              </a:path>
              <a:path w="6034405" h="3413759">
                <a:moveTo>
                  <a:pt x="3106673" y="0"/>
                </a:moveTo>
                <a:lnTo>
                  <a:pt x="3098749" y="0"/>
                </a:lnTo>
                <a:lnTo>
                  <a:pt x="3098383" y="30479"/>
                </a:lnTo>
                <a:lnTo>
                  <a:pt x="3104936" y="30479"/>
                </a:lnTo>
                <a:lnTo>
                  <a:pt x="3106673" y="0"/>
                </a:lnTo>
                <a:close/>
              </a:path>
              <a:path w="6034405" h="3413759">
                <a:moveTo>
                  <a:pt x="3236305" y="0"/>
                </a:moveTo>
                <a:lnTo>
                  <a:pt x="3107131" y="0"/>
                </a:lnTo>
                <a:lnTo>
                  <a:pt x="3107740" y="30479"/>
                </a:lnTo>
                <a:lnTo>
                  <a:pt x="3233202" y="30479"/>
                </a:lnTo>
                <a:lnTo>
                  <a:pt x="3233879" y="27878"/>
                </a:lnTo>
                <a:lnTo>
                  <a:pt x="3236305" y="0"/>
                </a:lnTo>
                <a:close/>
              </a:path>
              <a:path w="6034405" h="3413759">
                <a:moveTo>
                  <a:pt x="3233879" y="27878"/>
                </a:moveTo>
                <a:lnTo>
                  <a:pt x="3233202" y="30479"/>
                </a:lnTo>
                <a:lnTo>
                  <a:pt x="3233653" y="30479"/>
                </a:lnTo>
                <a:lnTo>
                  <a:pt x="3233879" y="27878"/>
                </a:lnTo>
                <a:close/>
              </a:path>
              <a:path w="6034405" h="3413759">
                <a:moveTo>
                  <a:pt x="3260567" y="0"/>
                </a:moveTo>
                <a:lnTo>
                  <a:pt x="3241140" y="0"/>
                </a:lnTo>
                <a:lnTo>
                  <a:pt x="3233879" y="27878"/>
                </a:lnTo>
                <a:lnTo>
                  <a:pt x="3233653" y="30479"/>
                </a:lnTo>
                <a:lnTo>
                  <a:pt x="3257610" y="30479"/>
                </a:lnTo>
                <a:lnTo>
                  <a:pt x="3260567" y="0"/>
                </a:lnTo>
                <a:close/>
              </a:path>
              <a:path w="6034405" h="3413759">
                <a:moveTo>
                  <a:pt x="3323874" y="0"/>
                </a:moveTo>
                <a:lnTo>
                  <a:pt x="3266297" y="0"/>
                </a:lnTo>
                <a:lnTo>
                  <a:pt x="3266267" y="30479"/>
                </a:lnTo>
                <a:lnTo>
                  <a:pt x="3321131" y="30479"/>
                </a:lnTo>
                <a:lnTo>
                  <a:pt x="3323874" y="0"/>
                </a:lnTo>
                <a:close/>
              </a:path>
              <a:path w="6034405" h="3413759">
                <a:moveTo>
                  <a:pt x="3364839" y="0"/>
                </a:moveTo>
                <a:lnTo>
                  <a:pt x="3323874" y="0"/>
                </a:lnTo>
                <a:lnTo>
                  <a:pt x="3323935" y="30479"/>
                </a:lnTo>
                <a:lnTo>
                  <a:pt x="3363833" y="30479"/>
                </a:lnTo>
                <a:lnTo>
                  <a:pt x="3364995" y="9736"/>
                </a:lnTo>
                <a:lnTo>
                  <a:pt x="3364839" y="0"/>
                </a:lnTo>
                <a:close/>
              </a:path>
              <a:path w="6034405" h="3413759">
                <a:moveTo>
                  <a:pt x="3494135" y="0"/>
                </a:moveTo>
                <a:lnTo>
                  <a:pt x="3365540" y="0"/>
                </a:lnTo>
                <a:lnTo>
                  <a:pt x="3364995" y="9736"/>
                </a:lnTo>
                <a:lnTo>
                  <a:pt x="3365327" y="30479"/>
                </a:lnTo>
                <a:lnTo>
                  <a:pt x="3491148" y="30479"/>
                </a:lnTo>
                <a:lnTo>
                  <a:pt x="3494135" y="0"/>
                </a:lnTo>
                <a:close/>
              </a:path>
              <a:path w="6034405" h="3413759">
                <a:moveTo>
                  <a:pt x="3527633" y="0"/>
                </a:moveTo>
                <a:lnTo>
                  <a:pt x="3496482" y="0"/>
                </a:lnTo>
                <a:lnTo>
                  <a:pt x="3491819" y="30479"/>
                </a:lnTo>
                <a:lnTo>
                  <a:pt x="3526383" y="30479"/>
                </a:lnTo>
                <a:lnTo>
                  <a:pt x="3527633" y="0"/>
                </a:lnTo>
                <a:close/>
              </a:path>
              <a:path w="6034405" h="3413759">
                <a:moveTo>
                  <a:pt x="3569695" y="0"/>
                </a:moveTo>
                <a:lnTo>
                  <a:pt x="3530955" y="0"/>
                </a:lnTo>
                <a:lnTo>
                  <a:pt x="3530589" y="30479"/>
                </a:lnTo>
                <a:lnTo>
                  <a:pt x="3568141" y="30479"/>
                </a:lnTo>
                <a:lnTo>
                  <a:pt x="3569695" y="0"/>
                </a:lnTo>
                <a:close/>
              </a:path>
              <a:path w="6034405" h="3413759">
                <a:moveTo>
                  <a:pt x="3589507" y="0"/>
                </a:moveTo>
                <a:lnTo>
                  <a:pt x="3569695" y="0"/>
                </a:lnTo>
                <a:lnTo>
                  <a:pt x="3572316" y="30479"/>
                </a:lnTo>
                <a:lnTo>
                  <a:pt x="3586124" y="30479"/>
                </a:lnTo>
                <a:lnTo>
                  <a:pt x="3589507" y="0"/>
                </a:lnTo>
                <a:close/>
              </a:path>
              <a:path w="6034405" h="3413759">
                <a:moveTo>
                  <a:pt x="3609319" y="0"/>
                </a:moveTo>
                <a:lnTo>
                  <a:pt x="3589507" y="0"/>
                </a:lnTo>
                <a:lnTo>
                  <a:pt x="3587587" y="30479"/>
                </a:lnTo>
                <a:lnTo>
                  <a:pt x="3602095" y="30479"/>
                </a:lnTo>
                <a:lnTo>
                  <a:pt x="3609319" y="0"/>
                </a:lnTo>
                <a:close/>
              </a:path>
              <a:path w="6034405" h="3413759">
                <a:moveTo>
                  <a:pt x="3622121" y="0"/>
                </a:moveTo>
                <a:lnTo>
                  <a:pt x="3614165" y="0"/>
                </a:lnTo>
                <a:lnTo>
                  <a:pt x="3613678" y="30479"/>
                </a:lnTo>
                <a:lnTo>
                  <a:pt x="3619438" y="30479"/>
                </a:lnTo>
                <a:lnTo>
                  <a:pt x="3620324" y="27218"/>
                </a:lnTo>
                <a:lnTo>
                  <a:pt x="3622121" y="0"/>
                </a:lnTo>
                <a:close/>
              </a:path>
              <a:path w="6034405" h="3413759">
                <a:moveTo>
                  <a:pt x="3620324" y="27218"/>
                </a:moveTo>
                <a:lnTo>
                  <a:pt x="3619438" y="30479"/>
                </a:lnTo>
                <a:lnTo>
                  <a:pt x="3620109" y="30479"/>
                </a:lnTo>
                <a:lnTo>
                  <a:pt x="3620324" y="27218"/>
                </a:lnTo>
                <a:close/>
              </a:path>
              <a:path w="6034405" h="3413759">
                <a:moveTo>
                  <a:pt x="3647114" y="0"/>
                </a:moveTo>
                <a:lnTo>
                  <a:pt x="3627724" y="0"/>
                </a:lnTo>
                <a:lnTo>
                  <a:pt x="3620324" y="27218"/>
                </a:lnTo>
                <a:lnTo>
                  <a:pt x="3620109" y="30479"/>
                </a:lnTo>
                <a:lnTo>
                  <a:pt x="3643975" y="30479"/>
                </a:lnTo>
                <a:lnTo>
                  <a:pt x="3647114" y="0"/>
                </a:lnTo>
                <a:close/>
              </a:path>
              <a:path w="6034405" h="3413759">
                <a:moveTo>
                  <a:pt x="3710452" y="0"/>
                </a:moveTo>
                <a:lnTo>
                  <a:pt x="3652845" y="0"/>
                </a:lnTo>
                <a:lnTo>
                  <a:pt x="3652509" y="30479"/>
                </a:lnTo>
                <a:lnTo>
                  <a:pt x="3707373" y="30479"/>
                </a:lnTo>
                <a:lnTo>
                  <a:pt x="3710452" y="0"/>
                </a:lnTo>
                <a:close/>
              </a:path>
              <a:path w="6034405" h="3413759">
                <a:moveTo>
                  <a:pt x="3751264" y="0"/>
                </a:moveTo>
                <a:lnTo>
                  <a:pt x="3710452" y="0"/>
                </a:lnTo>
                <a:lnTo>
                  <a:pt x="3710421" y="30479"/>
                </a:lnTo>
                <a:lnTo>
                  <a:pt x="3749466" y="30479"/>
                </a:lnTo>
                <a:lnTo>
                  <a:pt x="3750493" y="24100"/>
                </a:lnTo>
                <a:lnTo>
                  <a:pt x="3751264" y="0"/>
                </a:lnTo>
                <a:close/>
              </a:path>
              <a:path w="6034405" h="3413759">
                <a:moveTo>
                  <a:pt x="3750493" y="24100"/>
                </a:moveTo>
                <a:lnTo>
                  <a:pt x="3749466" y="30479"/>
                </a:lnTo>
                <a:lnTo>
                  <a:pt x="3750289" y="30479"/>
                </a:lnTo>
                <a:lnTo>
                  <a:pt x="3750493" y="24100"/>
                </a:lnTo>
                <a:close/>
              </a:path>
              <a:path w="6034405" h="3413759">
                <a:moveTo>
                  <a:pt x="3785372" y="0"/>
                </a:moveTo>
                <a:lnTo>
                  <a:pt x="3754373" y="0"/>
                </a:lnTo>
                <a:lnTo>
                  <a:pt x="3750493" y="24100"/>
                </a:lnTo>
                <a:lnTo>
                  <a:pt x="3750289" y="30479"/>
                </a:lnTo>
                <a:lnTo>
                  <a:pt x="3784091" y="30479"/>
                </a:lnTo>
                <a:lnTo>
                  <a:pt x="3785372" y="0"/>
                </a:lnTo>
                <a:close/>
              </a:path>
              <a:path w="6034405" h="3413759">
                <a:moveTo>
                  <a:pt x="3827403" y="0"/>
                </a:moveTo>
                <a:lnTo>
                  <a:pt x="3788633" y="0"/>
                </a:lnTo>
                <a:lnTo>
                  <a:pt x="3788237" y="30479"/>
                </a:lnTo>
                <a:lnTo>
                  <a:pt x="3824173" y="30479"/>
                </a:lnTo>
                <a:lnTo>
                  <a:pt x="3827403" y="0"/>
                </a:lnTo>
                <a:close/>
              </a:path>
              <a:path w="6034405" h="3413759">
                <a:moveTo>
                  <a:pt x="3847215" y="0"/>
                </a:moveTo>
                <a:lnTo>
                  <a:pt x="3827403" y="0"/>
                </a:lnTo>
                <a:lnTo>
                  <a:pt x="3829964" y="30479"/>
                </a:lnTo>
                <a:lnTo>
                  <a:pt x="3843741" y="30479"/>
                </a:lnTo>
                <a:lnTo>
                  <a:pt x="3847215" y="0"/>
                </a:lnTo>
                <a:close/>
              </a:path>
              <a:path w="6034405" h="3413759">
                <a:moveTo>
                  <a:pt x="3867027" y="0"/>
                </a:moveTo>
                <a:lnTo>
                  <a:pt x="3847215" y="0"/>
                </a:lnTo>
                <a:lnTo>
                  <a:pt x="3845173" y="30479"/>
                </a:lnTo>
                <a:lnTo>
                  <a:pt x="3864467" y="30479"/>
                </a:lnTo>
                <a:lnTo>
                  <a:pt x="3867027" y="0"/>
                </a:lnTo>
                <a:close/>
              </a:path>
              <a:path w="6034405" h="3413759">
                <a:moveTo>
                  <a:pt x="3879860" y="0"/>
                </a:moveTo>
                <a:lnTo>
                  <a:pt x="3871874" y="0"/>
                </a:lnTo>
                <a:lnTo>
                  <a:pt x="3871325" y="30479"/>
                </a:lnTo>
                <a:lnTo>
                  <a:pt x="3876931" y="30479"/>
                </a:lnTo>
                <a:lnTo>
                  <a:pt x="3877992" y="26682"/>
                </a:lnTo>
                <a:lnTo>
                  <a:pt x="3879860" y="0"/>
                </a:lnTo>
                <a:close/>
              </a:path>
              <a:path w="6034405" h="3413759">
                <a:moveTo>
                  <a:pt x="3877992" y="26682"/>
                </a:moveTo>
                <a:lnTo>
                  <a:pt x="3876931" y="30479"/>
                </a:lnTo>
                <a:lnTo>
                  <a:pt x="3877726" y="30479"/>
                </a:lnTo>
                <a:lnTo>
                  <a:pt x="3877992" y="26682"/>
                </a:lnTo>
                <a:close/>
              </a:path>
              <a:path w="6034405" h="3413759">
                <a:moveTo>
                  <a:pt x="3904792" y="0"/>
                </a:moveTo>
                <a:lnTo>
                  <a:pt x="3885444" y="0"/>
                </a:lnTo>
                <a:lnTo>
                  <a:pt x="3877992" y="26682"/>
                </a:lnTo>
                <a:lnTo>
                  <a:pt x="3877726" y="30479"/>
                </a:lnTo>
                <a:lnTo>
                  <a:pt x="3901531" y="30479"/>
                </a:lnTo>
                <a:lnTo>
                  <a:pt x="3904792" y="0"/>
                </a:lnTo>
                <a:close/>
              </a:path>
              <a:path w="6034405" h="3413759">
                <a:moveTo>
                  <a:pt x="3968160" y="0"/>
                </a:moveTo>
                <a:lnTo>
                  <a:pt x="3910522" y="0"/>
                </a:lnTo>
                <a:lnTo>
                  <a:pt x="3910004" y="30479"/>
                </a:lnTo>
                <a:lnTo>
                  <a:pt x="3964868" y="30479"/>
                </a:lnTo>
                <a:lnTo>
                  <a:pt x="3968160" y="0"/>
                </a:lnTo>
                <a:close/>
              </a:path>
              <a:path w="6034405" h="3413759">
                <a:moveTo>
                  <a:pt x="4008973" y="0"/>
                </a:moveTo>
                <a:lnTo>
                  <a:pt x="3968160" y="0"/>
                </a:lnTo>
                <a:lnTo>
                  <a:pt x="3967977" y="30479"/>
                </a:lnTo>
                <a:lnTo>
                  <a:pt x="4007937" y="30479"/>
                </a:lnTo>
                <a:lnTo>
                  <a:pt x="4008973" y="0"/>
                </a:lnTo>
                <a:close/>
              </a:path>
              <a:path w="6034405" h="3413759">
                <a:moveTo>
                  <a:pt x="4138726" y="0"/>
                </a:moveTo>
                <a:lnTo>
                  <a:pt x="4009125" y="0"/>
                </a:lnTo>
                <a:lnTo>
                  <a:pt x="4009339" y="30479"/>
                </a:lnTo>
                <a:lnTo>
                  <a:pt x="4134855" y="30479"/>
                </a:lnTo>
                <a:lnTo>
                  <a:pt x="4138726" y="0"/>
                </a:lnTo>
                <a:close/>
              </a:path>
              <a:path w="6034405" h="3413759">
                <a:moveTo>
                  <a:pt x="4172010" y="0"/>
                </a:moveTo>
                <a:lnTo>
                  <a:pt x="4141195" y="0"/>
                </a:lnTo>
                <a:lnTo>
                  <a:pt x="4135892" y="30479"/>
                </a:lnTo>
                <a:lnTo>
                  <a:pt x="4170608" y="30479"/>
                </a:lnTo>
                <a:lnTo>
                  <a:pt x="4172010" y="0"/>
                </a:lnTo>
                <a:close/>
              </a:path>
              <a:path w="6034405" h="3413759">
                <a:moveTo>
                  <a:pt x="4213981" y="0"/>
                </a:moveTo>
                <a:lnTo>
                  <a:pt x="4175180" y="0"/>
                </a:lnTo>
                <a:lnTo>
                  <a:pt x="4174693" y="30479"/>
                </a:lnTo>
                <a:lnTo>
                  <a:pt x="4210507" y="30479"/>
                </a:lnTo>
                <a:lnTo>
                  <a:pt x="4213981" y="0"/>
                </a:lnTo>
                <a:close/>
              </a:path>
              <a:path w="6034405" h="3413759">
                <a:moveTo>
                  <a:pt x="4233793" y="0"/>
                </a:moveTo>
                <a:lnTo>
                  <a:pt x="4213981" y="0"/>
                </a:lnTo>
                <a:lnTo>
                  <a:pt x="4216450" y="30479"/>
                </a:lnTo>
                <a:lnTo>
                  <a:pt x="4230166" y="30479"/>
                </a:lnTo>
                <a:lnTo>
                  <a:pt x="4233793" y="0"/>
                </a:lnTo>
                <a:close/>
              </a:path>
              <a:path w="6034405" h="3413759">
                <a:moveTo>
                  <a:pt x="4253575" y="0"/>
                </a:moveTo>
                <a:lnTo>
                  <a:pt x="4233793" y="0"/>
                </a:lnTo>
                <a:lnTo>
                  <a:pt x="4231568" y="30479"/>
                </a:lnTo>
                <a:lnTo>
                  <a:pt x="4245833" y="30479"/>
                </a:lnTo>
                <a:lnTo>
                  <a:pt x="4253575" y="0"/>
                </a:lnTo>
                <a:close/>
              </a:path>
              <a:path w="6034405" h="3413759">
                <a:moveTo>
                  <a:pt x="4266437" y="0"/>
                </a:moveTo>
                <a:lnTo>
                  <a:pt x="4258452" y="0"/>
                </a:lnTo>
                <a:lnTo>
                  <a:pt x="4257781" y="30479"/>
                </a:lnTo>
                <a:lnTo>
                  <a:pt x="4261713" y="30479"/>
                </a:lnTo>
                <a:lnTo>
                  <a:pt x="4266437" y="0"/>
                </a:lnTo>
                <a:close/>
              </a:path>
              <a:path w="6034405" h="3413759">
                <a:moveTo>
                  <a:pt x="4291340" y="0"/>
                </a:moveTo>
                <a:lnTo>
                  <a:pt x="4271957" y="0"/>
                </a:lnTo>
                <a:lnTo>
                  <a:pt x="4263149" y="30479"/>
                </a:lnTo>
                <a:lnTo>
                  <a:pt x="4287895" y="30479"/>
                </a:lnTo>
                <a:lnTo>
                  <a:pt x="4291340" y="0"/>
                </a:lnTo>
                <a:close/>
              </a:path>
              <a:path w="6034405" h="3413759">
                <a:moveTo>
                  <a:pt x="4354738" y="0"/>
                </a:moveTo>
                <a:lnTo>
                  <a:pt x="4297039" y="0"/>
                </a:lnTo>
                <a:lnTo>
                  <a:pt x="4296216" y="30479"/>
                </a:lnTo>
                <a:lnTo>
                  <a:pt x="4351111" y="30479"/>
                </a:lnTo>
                <a:lnTo>
                  <a:pt x="4354738" y="0"/>
                </a:lnTo>
                <a:close/>
              </a:path>
              <a:path w="6034405" h="3413759">
                <a:moveTo>
                  <a:pt x="4396678" y="0"/>
                </a:moveTo>
                <a:lnTo>
                  <a:pt x="4354738" y="0"/>
                </a:lnTo>
                <a:lnTo>
                  <a:pt x="4354586" y="30479"/>
                </a:lnTo>
                <a:lnTo>
                  <a:pt x="4393509" y="30479"/>
                </a:lnTo>
                <a:lnTo>
                  <a:pt x="4395044" y="22091"/>
                </a:lnTo>
                <a:lnTo>
                  <a:pt x="4396678" y="0"/>
                </a:lnTo>
                <a:close/>
              </a:path>
              <a:path w="6034405" h="3413759">
                <a:moveTo>
                  <a:pt x="4395044" y="22091"/>
                </a:moveTo>
                <a:lnTo>
                  <a:pt x="4393509" y="30479"/>
                </a:lnTo>
                <a:lnTo>
                  <a:pt x="4394423" y="30479"/>
                </a:lnTo>
                <a:lnTo>
                  <a:pt x="4395044" y="22091"/>
                </a:lnTo>
                <a:close/>
              </a:path>
              <a:path w="6034405" h="3413759">
                <a:moveTo>
                  <a:pt x="4429749" y="0"/>
                </a:moveTo>
                <a:lnTo>
                  <a:pt x="4399086" y="0"/>
                </a:lnTo>
                <a:lnTo>
                  <a:pt x="4395053" y="22039"/>
                </a:lnTo>
                <a:lnTo>
                  <a:pt x="4395026" y="22336"/>
                </a:lnTo>
                <a:lnTo>
                  <a:pt x="4394423" y="30479"/>
                </a:lnTo>
                <a:lnTo>
                  <a:pt x="4428286" y="30479"/>
                </a:lnTo>
                <a:lnTo>
                  <a:pt x="4429749" y="0"/>
                </a:lnTo>
                <a:close/>
              </a:path>
              <a:path w="6034405" h="3413759">
                <a:moveTo>
                  <a:pt x="4471690" y="0"/>
                </a:moveTo>
                <a:lnTo>
                  <a:pt x="4432889" y="0"/>
                </a:lnTo>
                <a:lnTo>
                  <a:pt x="4432340" y="30479"/>
                </a:lnTo>
                <a:lnTo>
                  <a:pt x="4469861" y="30479"/>
                </a:lnTo>
                <a:lnTo>
                  <a:pt x="4471690" y="0"/>
                </a:lnTo>
                <a:close/>
              </a:path>
              <a:path w="6034405" h="3413759">
                <a:moveTo>
                  <a:pt x="4491502" y="0"/>
                </a:moveTo>
                <a:lnTo>
                  <a:pt x="4471690" y="0"/>
                </a:lnTo>
                <a:lnTo>
                  <a:pt x="4474067" y="30479"/>
                </a:lnTo>
                <a:lnTo>
                  <a:pt x="4487783" y="30479"/>
                </a:lnTo>
                <a:lnTo>
                  <a:pt x="4491502" y="0"/>
                </a:lnTo>
                <a:close/>
              </a:path>
              <a:path w="6034405" h="3413759">
                <a:moveTo>
                  <a:pt x="4511283" y="0"/>
                </a:moveTo>
                <a:lnTo>
                  <a:pt x="4491502" y="0"/>
                </a:lnTo>
                <a:lnTo>
                  <a:pt x="4489155" y="30479"/>
                </a:lnTo>
                <a:lnTo>
                  <a:pt x="4508571" y="30479"/>
                </a:lnTo>
                <a:lnTo>
                  <a:pt x="4511283" y="0"/>
                </a:lnTo>
                <a:close/>
              </a:path>
              <a:path w="6034405" h="3413759">
                <a:moveTo>
                  <a:pt x="4524146" y="0"/>
                </a:moveTo>
                <a:lnTo>
                  <a:pt x="4516160" y="0"/>
                </a:lnTo>
                <a:lnTo>
                  <a:pt x="4515429" y="30479"/>
                </a:lnTo>
                <a:lnTo>
                  <a:pt x="4520598" y="30479"/>
                </a:lnTo>
                <a:lnTo>
                  <a:pt x="4522122" y="25302"/>
                </a:lnTo>
                <a:lnTo>
                  <a:pt x="4524146" y="0"/>
                </a:lnTo>
                <a:close/>
              </a:path>
              <a:path w="6034405" h="3413759">
                <a:moveTo>
                  <a:pt x="4522122" y="25302"/>
                </a:moveTo>
                <a:lnTo>
                  <a:pt x="4520598" y="30479"/>
                </a:lnTo>
                <a:lnTo>
                  <a:pt x="4521707" y="30479"/>
                </a:lnTo>
                <a:lnTo>
                  <a:pt x="4522122" y="25302"/>
                </a:lnTo>
                <a:close/>
              </a:path>
              <a:path w="6034405" h="3413759">
                <a:moveTo>
                  <a:pt x="4549017" y="0"/>
                </a:moveTo>
                <a:lnTo>
                  <a:pt x="4529568" y="0"/>
                </a:lnTo>
                <a:lnTo>
                  <a:pt x="4522122" y="25302"/>
                </a:lnTo>
                <a:lnTo>
                  <a:pt x="4521707" y="30479"/>
                </a:lnTo>
                <a:lnTo>
                  <a:pt x="4545451" y="30479"/>
                </a:lnTo>
                <a:lnTo>
                  <a:pt x="4549017" y="0"/>
                </a:lnTo>
                <a:close/>
              </a:path>
              <a:path w="6034405" h="3413759">
                <a:moveTo>
                  <a:pt x="4612446" y="0"/>
                </a:moveTo>
                <a:lnTo>
                  <a:pt x="4554748" y="0"/>
                </a:lnTo>
                <a:lnTo>
                  <a:pt x="4553711" y="30479"/>
                </a:lnTo>
                <a:lnTo>
                  <a:pt x="4608606" y="30479"/>
                </a:lnTo>
                <a:lnTo>
                  <a:pt x="4612446" y="0"/>
                </a:lnTo>
                <a:close/>
              </a:path>
              <a:path w="6034405" h="3413759">
                <a:moveTo>
                  <a:pt x="4653411" y="0"/>
                </a:moveTo>
                <a:lnTo>
                  <a:pt x="4612446" y="0"/>
                </a:lnTo>
                <a:lnTo>
                  <a:pt x="4612233" y="30479"/>
                </a:lnTo>
                <a:lnTo>
                  <a:pt x="4652070" y="30479"/>
                </a:lnTo>
                <a:lnTo>
                  <a:pt x="4653384" y="13635"/>
                </a:lnTo>
                <a:lnTo>
                  <a:pt x="4653411" y="0"/>
                </a:lnTo>
                <a:close/>
              </a:path>
              <a:path w="6034405" h="3413759">
                <a:moveTo>
                  <a:pt x="4783317" y="0"/>
                </a:moveTo>
                <a:lnTo>
                  <a:pt x="4654448" y="0"/>
                </a:lnTo>
                <a:lnTo>
                  <a:pt x="4653406" y="13353"/>
                </a:lnTo>
                <a:lnTo>
                  <a:pt x="4653377" y="17089"/>
                </a:lnTo>
                <a:lnTo>
                  <a:pt x="4653351" y="30479"/>
                </a:lnTo>
                <a:lnTo>
                  <a:pt x="4778593" y="30479"/>
                </a:lnTo>
                <a:lnTo>
                  <a:pt x="4783317" y="0"/>
                </a:lnTo>
                <a:close/>
              </a:path>
              <a:path w="6034405" h="3413759">
                <a:moveTo>
                  <a:pt x="4816358" y="0"/>
                </a:moveTo>
                <a:lnTo>
                  <a:pt x="4785908" y="0"/>
                </a:lnTo>
                <a:lnTo>
                  <a:pt x="4779934" y="30479"/>
                </a:lnTo>
                <a:lnTo>
                  <a:pt x="4814834" y="30479"/>
                </a:lnTo>
                <a:lnTo>
                  <a:pt x="4816358" y="0"/>
                </a:lnTo>
                <a:close/>
              </a:path>
              <a:path w="6034405" h="3413759">
                <a:moveTo>
                  <a:pt x="4858237" y="0"/>
                </a:moveTo>
                <a:lnTo>
                  <a:pt x="4819436" y="0"/>
                </a:lnTo>
                <a:lnTo>
                  <a:pt x="4818796" y="30479"/>
                </a:lnTo>
                <a:lnTo>
                  <a:pt x="4854397" y="30479"/>
                </a:lnTo>
                <a:lnTo>
                  <a:pt x="4858237" y="0"/>
                </a:lnTo>
                <a:close/>
              </a:path>
              <a:path w="6034405" h="3413759">
                <a:moveTo>
                  <a:pt x="4878049" y="0"/>
                </a:moveTo>
                <a:lnTo>
                  <a:pt x="4858237" y="0"/>
                </a:lnTo>
                <a:lnTo>
                  <a:pt x="4860554" y="30479"/>
                </a:lnTo>
                <a:lnTo>
                  <a:pt x="4874209" y="30479"/>
                </a:lnTo>
                <a:lnTo>
                  <a:pt x="4878049" y="0"/>
                </a:lnTo>
                <a:close/>
              </a:path>
              <a:path w="6034405" h="3413759">
                <a:moveTo>
                  <a:pt x="4897831" y="0"/>
                </a:moveTo>
                <a:lnTo>
                  <a:pt x="4878049" y="0"/>
                </a:lnTo>
                <a:lnTo>
                  <a:pt x="4875550" y="30479"/>
                </a:lnTo>
                <a:lnTo>
                  <a:pt x="4894996" y="30479"/>
                </a:lnTo>
                <a:lnTo>
                  <a:pt x="4897831" y="0"/>
                </a:lnTo>
                <a:close/>
              </a:path>
              <a:path w="6034405" h="3413759">
                <a:moveTo>
                  <a:pt x="4910724" y="0"/>
                </a:moveTo>
                <a:lnTo>
                  <a:pt x="4902707" y="0"/>
                </a:lnTo>
                <a:lnTo>
                  <a:pt x="4901915" y="30479"/>
                </a:lnTo>
                <a:lnTo>
                  <a:pt x="4908102" y="30479"/>
                </a:lnTo>
                <a:lnTo>
                  <a:pt x="4910724" y="0"/>
                </a:lnTo>
                <a:close/>
              </a:path>
              <a:path w="6034405" h="3413759">
                <a:moveTo>
                  <a:pt x="5041148" y="0"/>
                </a:moveTo>
                <a:lnTo>
                  <a:pt x="4911120" y="0"/>
                </a:lnTo>
                <a:lnTo>
                  <a:pt x="4910967" y="30479"/>
                </a:lnTo>
                <a:lnTo>
                  <a:pt x="5035511" y="30479"/>
                </a:lnTo>
                <a:lnTo>
                  <a:pt x="5036779" y="26313"/>
                </a:lnTo>
                <a:lnTo>
                  <a:pt x="5041148" y="0"/>
                </a:lnTo>
                <a:close/>
              </a:path>
              <a:path w="6034405" h="3413759">
                <a:moveTo>
                  <a:pt x="5036779" y="26313"/>
                </a:moveTo>
                <a:lnTo>
                  <a:pt x="5035511" y="30479"/>
                </a:lnTo>
                <a:lnTo>
                  <a:pt x="5036088" y="30479"/>
                </a:lnTo>
                <a:lnTo>
                  <a:pt x="5036779" y="26313"/>
                </a:lnTo>
                <a:close/>
              </a:path>
              <a:path w="6034405" h="3413759">
                <a:moveTo>
                  <a:pt x="5064404" y="0"/>
                </a:moveTo>
                <a:lnTo>
                  <a:pt x="5044791" y="0"/>
                </a:lnTo>
                <a:lnTo>
                  <a:pt x="5036779" y="26313"/>
                </a:lnTo>
                <a:lnTo>
                  <a:pt x="5036088" y="30479"/>
                </a:lnTo>
                <a:lnTo>
                  <a:pt x="5060594" y="30479"/>
                </a:lnTo>
                <a:lnTo>
                  <a:pt x="5064404" y="0"/>
                </a:lnTo>
                <a:close/>
              </a:path>
              <a:path w="6034405" h="3413759">
                <a:moveTo>
                  <a:pt x="5127863" y="0"/>
                </a:moveTo>
                <a:lnTo>
                  <a:pt x="5070134" y="0"/>
                </a:lnTo>
                <a:lnTo>
                  <a:pt x="5068671" y="30479"/>
                </a:lnTo>
                <a:lnTo>
                  <a:pt x="5123565" y="30479"/>
                </a:lnTo>
                <a:lnTo>
                  <a:pt x="5127863" y="0"/>
                </a:lnTo>
                <a:close/>
              </a:path>
              <a:path w="6034405" h="3413759">
                <a:moveTo>
                  <a:pt x="5168706" y="0"/>
                </a:moveTo>
                <a:lnTo>
                  <a:pt x="5127863" y="0"/>
                </a:lnTo>
                <a:lnTo>
                  <a:pt x="5127558" y="30479"/>
                </a:lnTo>
                <a:lnTo>
                  <a:pt x="5166359" y="30479"/>
                </a:lnTo>
                <a:lnTo>
                  <a:pt x="5167633" y="24383"/>
                </a:lnTo>
                <a:lnTo>
                  <a:pt x="5168706" y="0"/>
                </a:lnTo>
                <a:close/>
              </a:path>
              <a:path w="6034405" h="3413759">
                <a:moveTo>
                  <a:pt x="5167633" y="24383"/>
                </a:moveTo>
                <a:lnTo>
                  <a:pt x="5166359" y="30479"/>
                </a:lnTo>
                <a:lnTo>
                  <a:pt x="5167365" y="30479"/>
                </a:lnTo>
                <a:lnTo>
                  <a:pt x="5167633" y="24383"/>
                </a:lnTo>
                <a:close/>
              </a:path>
              <a:path w="6034405" h="3413759">
                <a:moveTo>
                  <a:pt x="5202996" y="0"/>
                </a:moveTo>
                <a:lnTo>
                  <a:pt x="5172730" y="0"/>
                </a:lnTo>
                <a:lnTo>
                  <a:pt x="5167633" y="24383"/>
                </a:lnTo>
                <a:lnTo>
                  <a:pt x="5167365" y="30479"/>
                </a:lnTo>
                <a:lnTo>
                  <a:pt x="5201350" y="30479"/>
                </a:lnTo>
                <a:lnTo>
                  <a:pt x="5202996" y="0"/>
                </a:lnTo>
                <a:close/>
              </a:path>
              <a:path w="6034405" h="3413759">
                <a:moveTo>
                  <a:pt x="5244815" y="0"/>
                </a:moveTo>
                <a:lnTo>
                  <a:pt x="5205953" y="0"/>
                </a:lnTo>
                <a:lnTo>
                  <a:pt x="5205282" y="30479"/>
                </a:lnTo>
                <a:lnTo>
                  <a:pt x="5240731" y="30479"/>
                </a:lnTo>
                <a:lnTo>
                  <a:pt x="5244815" y="0"/>
                </a:lnTo>
                <a:close/>
              </a:path>
              <a:path w="6034405" h="3413759">
                <a:moveTo>
                  <a:pt x="5264627" y="0"/>
                </a:moveTo>
                <a:lnTo>
                  <a:pt x="5244815" y="0"/>
                </a:lnTo>
                <a:lnTo>
                  <a:pt x="5247009" y="30479"/>
                </a:lnTo>
                <a:lnTo>
                  <a:pt x="5260634" y="30479"/>
                </a:lnTo>
                <a:lnTo>
                  <a:pt x="5264627" y="0"/>
                </a:lnTo>
                <a:close/>
              </a:path>
              <a:path w="6034405" h="3413759">
                <a:moveTo>
                  <a:pt x="5284378" y="0"/>
                </a:moveTo>
                <a:lnTo>
                  <a:pt x="5264627" y="0"/>
                </a:lnTo>
                <a:lnTo>
                  <a:pt x="5261945" y="30479"/>
                </a:lnTo>
                <a:lnTo>
                  <a:pt x="5281452" y="30479"/>
                </a:lnTo>
                <a:lnTo>
                  <a:pt x="5284378" y="0"/>
                </a:lnTo>
                <a:close/>
              </a:path>
              <a:path w="6034405" h="3413759">
                <a:moveTo>
                  <a:pt x="5297332" y="0"/>
                </a:moveTo>
                <a:lnTo>
                  <a:pt x="5289285" y="0"/>
                </a:lnTo>
                <a:lnTo>
                  <a:pt x="5288371" y="30479"/>
                </a:lnTo>
                <a:lnTo>
                  <a:pt x="5294497" y="30479"/>
                </a:lnTo>
                <a:lnTo>
                  <a:pt x="5297332" y="0"/>
                </a:lnTo>
                <a:close/>
              </a:path>
              <a:path w="6034405" h="3413759">
                <a:moveTo>
                  <a:pt x="5427908" y="0"/>
                </a:moveTo>
                <a:lnTo>
                  <a:pt x="5297698" y="0"/>
                </a:lnTo>
                <a:lnTo>
                  <a:pt x="5297362" y="30479"/>
                </a:lnTo>
                <a:lnTo>
                  <a:pt x="5422330" y="30479"/>
                </a:lnTo>
                <a:lnTo>
                  <a:pt x="5427908" y="0"/>
                </a:lnTo>
                <a:close/>
              </a:path>
              <a:path w="6034405" h="3413759">
                <a:moveTo>
                  <a:pt x="5462442" y="0"/>
                </a:moveTo>
                <a:lnTo>
                  <a:pt x="5430621" y="0"/>
                </a:lnTo>
                <a:lnTo>
                  <a:pt x="5423976" y="30479"/>
                </a:lnTo>
                <a:lnTo>
                  <a:pt x="5459028" y="30479"/>
                </a:lnTo>
                <a:lnTo>
                  <a:pt x="5462442" y="0"/>
                </a:lnTo>
                <a:close/>
              </a:path>
              <a:path w="6034405" h="3413759">
                <a:moveTo>
                  <a:pt x="5502523" y="0"/>
                </a:moveTo>
                <a:lnTo>
                  <a:pt x="5463661" y="0"/>
                </a:lnTo>
                <a:lnTo>
                  <a:pt x="5462930" y="30479"/>
                </a:lnTo>
                <a:lnTo>
                  <a:pt x="5500420" y="30479"/>
                </a:lnTo>
                <a:lnTo>
                  <a:pt x="5502523" y="0"/>
                </a:lnTo>
                <a:close/>
              </a:path>
              <a:path w="6034405" h="3413759">
                <a:moveTo>
                  <a:pt x="5522335" y="0"/>
                </a:moveTo>
                <a:lnTo>
                  <a:pt x="5502523" y="0"/>
                </a:lnTo>
                <a:lnTo>
                  <a:pt x="5504657" y="30479"/>
                </a:lnTo>
                <a:lnTo>
                  <a:pt x="5518251" y="30479"/>
                </a:lnTo>
                <a:lnTo>
                  <a:pt x="5522335" y="0"/>
                </a:lnTo>
                <a:close/>
              </a:path>
              <a:path w="6034405" h="3413759">
                <a:moveTo>
                  <a:pt x="5542086" y="0"/>
                </a:moveTo>
                <a:lnTo>
                  <a:pt x="5522335" y="0"/>
                </a:lnTo>
                <a:lnTo>
                  <a:pt x="5519531" y="30479"/>
                </a:lnTo>
                <a:lnTo>
                  <a:pt x="5539069" y="30479"/>
                </a:lnTo>
                <a:lnTo>
                  <a:pt x="5542086" y="0"/>
                </a:lnTo>
                <a:close/>
              </a:path>
              <a:path w="6034405" h="3413759">
                <a:moveTo>
                  <a:pt x="5557997" y="0"/>
                </a:moveTo>
                <a:lnTo>
                  <a:pt x="5546994" y="0"/>
                </a:lnTo>
                <a:lnTo>
                  <a:pt x="5546018" y="30479"/>
                </a:lnTo>
                <a:lnTo>
                  <a:pt x="5549066" y="30479"/>
                </a:lnTo>
                <a:lnTo>
                  <a:pt x="5557997" y="0"/>
                </a:lnTo>
                <a:close/>
              </a:path>
              <a:path w="6034405" h="3413759">
                <a:moveTo>
                  <a:pt x="5579790" y="0"/>
                </a:moveTo>
                <a:lnTo>
                  <a:pt x="5559941" y="0"/>
                </a:lnTo>
                <a:lnTo>
                  <a:pt x="5550388" y="30479"/>
                </a:lnTo>
                <a:lnTo>
                  <a:pt x="5575736" y="30479"/>
                </a:lnTo>
                <a:lnTo>
                  <a:pt x="5579790" y="0"/>
                </a:lnTo>
                <a:close/>
              </a:path>
              <a:path w="6034405" h="3413759">
                <a:moveTo>
                  <a:pt x="5643310" y="0"/>
                </a:moveTo>
                <a:lnTo>
                  <a:pt x="5585490" y="0"/>
                </a:lnTo>
                <a:lnTo>
                  <a:pt x="5583661" y="30479"/>
                </a:lnTo>
                <a:lnTo>
                  <a:pt x="5638556" y="30479"/>
                </a:lnTo>
                <a:lnTo>
                  <a:pt x="5643310" y="0"/>
                </a:lnTo>
                <a:close/>
              </a:path>
              <a:path w="6034405" h="3413759">
                <a:moveTo>
                  <a:pt x="5685586" y="0"/>
                </a:moveTo>
                <a:lnTo>
                  <a:pt x="5643310" y="0"/>
                </a:lnTo>
                <a:lnTo>
                  <a:pt x="5642884" y="30479"/>
                </a:lnTo>
                <a:lnTo>
                  <a:pt x="5681593" y="30479"/>
                </a:lnTo>
                <a:lnTo>
                  <a:pt x="5683442" y="22336"/>
                </a:lnTo>
                <a:lnTo>
                  <a:pt x="5685586" y="0"/>
                </a:lnTo>
                <a:close/>
              </a:path>
              <a:path w="6034405" h="3413759">
                <a:moveTo>
                  <a:pt x="5683442" y="22336"/>
                </a:moveTo>
                <a:lnTo>
                  <a:pt x="5681593" y="30479"/>
                </a:lnTo>
                <a:lnTo>
                  <a:pt x="5682660" y="30479"/>
                </a:lnTo>
                <a:lnTo>
                  <a:pt x="5683442" y="22336"/>
                </a:lnTo>
                <a:close/>
              </a:path>
              <a:path w="6034405" h="3413759">
                <a:moveTo>
                  <a:pt x="5720242" y="0"/>
                </a:moveTo>
                <a:lnTo>
                  <a:pt x="5688512" y="0"/>
                </a:lnTo>
                <a:lnTo>
                  <a:pt x="5683442" y="22336"/>
                </a:lnTo>
                <a:lnTo>
                  <a:pt x="5682660" y="30479"/>
                </a:lnTo>
                <a:lnTo>
                  <a:pt x="5716706" y="30479"/>
                </a:lnTo>
                <a:lnTo>
                  <a:pt x="5720242" y="0"/>
                </a:lnTo>
                <a:close/>
              </a:path>
              <a:path w="6034405" h="3413759">
                <a:moveTo>
                  <a:pt x="5760232" y="0"/>
                </a:moveTo>
                <a:lnTo>
                  <a:pt x="5721370" y="0"/>
                </a:lnTo>
                <a:lnTo>
                  <a:pt x="5720577" y="30479"/>
                </a:lnTo>
                <a:lnTo>
                  <a:pt x="5755843" y="30479"/>
                </a:lnTo>
                <a:lnTo>
                  <a:pt x="5760232" y="0"/>
                </a:lnTo>
                <a:close/>
              </a:path>
              <a:path w="6034405" h="3413759">
                <a:moveTo>
                  <a:pt x="5780044" y="0"/>
                </a:moveTo>
                <a:lnTo>
                  <a:pt x="5760232" y="0"/>
                </a:lnTo>
                <a:lnTo>
                  <a:pt x="5762304" y="30479"/>
                </a:lnTo>
                <a:lnTo>
                  <a:pt x="5775868" y="30479"/>
                </a:lnTo>
                <a:lnTo>
                  <a:pt x="5780044" y="0"/>
                </a:lnTo>
                <a:close/>
              </a:path>
              <a:path w="6034405" h="3413759">
                <a:moveTo>
                  <a:pt x="5799764" y="0"/>
                </a:moveTo>
                <a:lnTo>
                  <a:pt x="5780044" y="0"/>
                </a:lnTo>
                <a:lnTo>
                  <a:pt x="5777118" y="30479"/>
                </a:lnTo>
                <a:lnTo>
                  <a:pt x="5796686" y="30479"/>
                </a:lnTo>
                <a:lnTo>
                  <a:pt x="5799764" y="0"/>
                </a:lnTo>
                <a:close/>
              </a:path>
              <a:path w="6034405" h="3413759">
                <a:moveTo>
                  <a:pt x="5812779" y="0"/>
                </a:moveTo>
                <a:lnTo>
                  <a:pt x="5804702" y="0"/>
                </a:lnTo>
                <a:lnTo>
                  <a:pt x="5803666" y="30479"/>
                </a:lnTo>
                <a:lnTo>
                  <a:pt x="5809701" y="30479"/>
                </a:lnTo>
                <a:lnTo>
                  <a:pt x="5812779" y="0"/>
                </a:lnTo>
                <a:close/>
              </a:path>
              <a:path w="6034405" h="3413759">
                <a:moveTo>
                  <a:pt x="5943569" y="0"/>
                </a:moveTo>
                <a:lnTo>
                  <a:pt x="5813114" y="0"/>
                </a:lnTo>
                <a:lnTo>
                  <a:pt x="5812566" y="30479"/>
                </a:lnTo>
                <a:lnTo>
                  <a:pt x="5937290" y="30479"/>
                </a:lnTo>
                <a:lnTo>
                  <a:pt x="5943569" y="0"/>
                </a:lnTo>
                <a:close/>
              </a:path>
              <a:path w="6034405" h="3413759">
                <a:moveTo>
                  <a:pt x="5976213" y="0"/>
                </a:moveTo>
                <a:lnTo>
                  <a:pt x="5946404" y="0"/>
                </a:lnTo>
                <a:lnTo>
                  <a:pt x="5939210" y="30479"/>
                </a:lnTo>
                <a:lnTo>
                  <a:pt x="5974415" y="30479"/>
                </a:lnTo>
                <a:lnTo>
                  <a:pt x="5976213" y="0"/>
                </a:lnTo>
                <a:close/>
              </a:path>
              <a:path w="6034405" h="3413759">
                <a:moveTo>
                  <a:pt x="6031290" y="0"/>
                </a:moveTo>
                <a:lnTo>
                  <a:pt x="5979048" y="0"/>
                </a:lnTo>
                <a:lnTo>
                  <a:pt x="5978225" y="30479"/>
                </a:lnTo>
                <a:lnTo>
                  <a:pt x="6030376" y="30479"/>
                </a:lnTo>
                <a:lnTo>
                  <a:pt x="6031290" y="0"/>
                </a:lnTo>
                <a:close/>
              </a:path>
              <a:path w="6034405" h="3413759">
                <a:moveTo>
                  <a:pt x="1560332" y="0"/>
                </a:moveTo>
                <a:lnTo>
                  <a:pt x="1559087" y="0"/>
                </a:lnTo>
                <a:lnTo>
                  <a:pt x="1559785" y="17089"/>
                </a:lnTo>
                <a:lnTo>
                  <a:pt x="1560332" y="0"/>
                </a:lnTo>
                <a:close/>
              </a:path>
              <a:path w="6034405" h="3413759">
                <a:moveTo>
                  <a:pt x="1302623" y="0"/>
                </a:moveTo>
                <a:lnTo>
                  <a:pt x="1301459" y="0"/>
                </a:lnTo>
                <a:lnTo>
                  <a:pt x="1302192" y="14886"/>
                </a:lnTo>
                <a:lnTo>
                  <a:pt x="1302623" y="0"/>
                </a:lnTo>
                <a:close/>
              </a:path>
              <a:path w="6034405" h="3413759">
                <a:moveTo>
                  <a:pt x="4654448" y="0"/>
                </a:moveTo>
                <a:lnTo>
                  <a:pt x="4653411" y="0"/>
                </a:lnTo>
                <a:lnTo>
                  <a:pt x="4653384" y="13635"/>
                </a:lnTo>
                <a:lnTo>
                  <a:pt x="4654448" y="0"/>
                </a:lnTo>
                <a:close/>
              </a:path>
              <a:path w="6034405" h="3413759">
                <a:moveTo>
                  <a:pt x="1689963" y="0"/>
                </a:moveTo>
                <a:lnTo>
                  <a:pt x="1688561" y="0"/>
                </a:lnTo>
                <a:lnTo>
                  <a:pt x="1689589" y="13353"/>
                </a:lnTo>
                <a:lnTo>
                  <a:pt x="1689963" y="0"/>
                </a:lnTo>
                <a:close/>
              </a:path>
              <a:path w="6034405" h="3413759">
                <a:moveTo>
                  <a:pt x="1044884" y="0"/>
                </a:moveTo>
                <a:lnTo>
                  <a:pt x="1043825" y="0"/>
                </a:lnTo>
                <a:lnTo>
                  <a:pt x="1044577" y="12801"/>
                </a:lnTo>
                <a:lnTo>
                  <a:pt x="1044884" y="0"/>
                </a:lnTo>
                <a:close/>
              </a:path>
              <a:path w="6034405" h="3413759">
                <a:moveTo>
                  <a:pt x="658307" y="0"/>
                </a:moveTo>
                <a:lnTo>
                  <a:pt x="657332" y="0"/>
                </a:lnTo>
                <a:lnTo>
                  <a:pt x="658116" y="10597"/>
                </a:lnTo>
                <a:lnTo>
                  <a:pt x="658307" y="0"/>
                </a:lnTo>
                <a:close/>
              </a:path>
              <a:path w="6034405" h="3413759">
                <a:moveTo>
                  <a:pt x="3365540" y="0"/>
                </a:moveTo>
                <a:lnTo>
                  <a:pt x="3364839" y="0"/>
                </a:lnTo>
                <a:lnTo>
                  <a:pt x="3364995" y="9736"/>
                </a:lnTo>
                <a:lnTo>
                  <a:pt x="3365540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9675" y="4939358"/>
            <a:ext cx="2768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850265" algn="l"/>
                <a:tab pos="1078865" algn="l"/>
                <a:tab pos="1917064" algn="l"/>
                <a:tab pos="2602865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000" dirty="0">
                <a:latin typeface="Source Code Pro"/>
                <a:cs typeface="Source Code Pro"/>
              </a:rPr>
              <a:t>ValueType	{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000" dirty="0">
                <a:latin typeface="Source Code Pro"/>
                <a:cs typeface="Source Code Pro"/>
              </a:rPr>
              <a:t>propA: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000" dirty="0">
                <a:latin typeface="Source Code Pro"/>
                <a:cs typeface="Source Code Pro"/>
              </a:rPr>
              <a:t>propB: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16</a:t>
            </a:fld>
            <a:endParaRPr spc="-275" dirty="0"/>
          </a:p>
        </p:txBody>
      </p:sp>
      <p:sp>
        <p:nvSpPr>
          <p:cNvPr id="12" name="object 12"/>
          <p:cNvSpPr txBox="1"/>
          <p:nvPr/>
        </p:nvSpPr>
        <p:spPr>
          <a:xfrm>
            <a:off x="6478275" y="6666560"/>
            <a:ext cx="44450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1383665" algn="l"/>
                <a:tab pos="1917064" algn="l"/>
                <a:tab pos="2145665" algn="l"/>
                <a:tab pos="2221865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mutating	func	</a:t>
            </a:r>
            <a:r>
              <a:rPr sz="2000" dirty="0">
                <a:latin typeface="Source Code Pro"/>
                <a:cs typeface="Source Code Pro"/>
              </a:rPr>
              <a:t>setPropB(propB: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000" dirty="0">
                <a:latin typeface="Source Code Pro"/>
                <a:cs typeface="Source Code Pro"/>
              </a:rPr>
              <a:t>.propB	=		propB</a:t>
            </a:r>
            <a:endParaRPr sz="20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0278" y="666656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	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9675" y="7961961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10895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0" dirty="0">
                <a:latin typeface="Book Antiqua"/>
                <a:cs typeface="Book Antiqua"/>
              </a:rPr>
              <a:t>similar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Objecti</a:t>
            </a:r>
            <a:r>
              <a:rPr sz="3200" spc="-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blo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0" dirty="0">
                <a:latin typeface="Book Antiqua"/>
                <a:cs typeface="Book Antiqua"/>
              </a:rPr>
              <a:t>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language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lambdas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32904"/>
            <a:ext cx="100634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store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20" dirty="0">
                <a:latin typeface="Book Antiqua"/>
                <a:cs typeface="Book Antiqua"/>
              </a:rPr>
              <a:t>erences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ant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5" dirty="0">
                <a:latin typeface="Book Antiqua"/>
                <a:cs typeface="Book Antiqua"/>
              </a:rPr>
              <a:t>ariable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cont</a:t>
            </a:r>
            <a:r>
              <a:rPr sz="3200" spc="10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whi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Closures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defined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7046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7002460"/>
            <a:ext cx="10279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global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special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cases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closures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59520">
              <a:lnSpc>
                <a:spcPct val="100000"/>
              </a:lnSpc>
            </a:pPr>
            <a:r>
              <a:rPr spc="390" dirty="0"/>
              <a:t>Closures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2871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global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214377"/>
            <a:ext cx="7444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name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95" dirty="0">
                <a:latin typeface="Book Antiqua"/>
                <a:cs typeface="Book Antiqua"/>
              </a:rPr>
              <a:t>ything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3970904"/>
            <a:ext cx="3052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4727418"/>
            <a:ext cx="103955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name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enclosing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0" dirty="0">
                <a:latin typeface="Book Antiqua"/>
                <a:cs typeface="Book Antiqua"/>
              </a:rPr>
              <a:t>closure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30" dirty="0">
                <a:latin typeface="Book Antiqua"/>
                <a:cs typeface="Book Antiqua"/>
              </a:rPr>
              <a:t>xpressions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62842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1801" y="6996961"/>
            <a:ext cx="935355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unnamed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su</a:t>
            </a:r>
            <a:r>
              <a:rPr sz="3200" spc="-75" dirty="0">
                <a:latin typeface="Book Antiqua"/>
                <a:cs typeface="Book Antiqua"/>
              </a:rPr>
              <a:t>r</a:t>
            </a:r>
            <a:r>
              <a:rPr sz="3200" spc="-120" dirty="0">
                <a:latin typeface="Book Antiqua"/>
                <a:cs typeface="Book Antiqua"/>
              </a:rPr>
              <a:t>rounding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cont</a:t>
            </a:r>
            <a:r>
              <a:rPr sz="3200" spc="10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8385">
              <a:lnSpc>
                <a:spcPct val="100000"/>
              </a:lnSpc>
            </a:pPr>
            <a:r>
              <a:rPr spc="360" dirty="0"/>
              <a:t>F</a:t>
            </a:r>
            <a:r>
              <a:rPr spc="445" dirty="0"/>
              <a:t>orms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Closures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19</a:t>
            </a:fld>
            <a:endParaRPr spc="-2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8840">
              <a:lnSpc>
                <a:spcPct val="100000"/>
              </a:lnSpc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Closures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6015" y="5513744"/>
            <a:ext cx="47498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  <a:tab pos="2298065" algn="l"/>
                <a:tab pos="2755265" algn="l"/>
                <a:tab pos="4431665" algn="l"/>
              </a:tabLst>
            </a:pPr>
            <a:r>
              <a:rPr sz="2000" dirty="0">
                <a:latin typeface="Source Code Pro"/>
                <a:cs typeface="Source Code Pro"/>
              </a:rPr>
              <a:t>{	(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parameters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returnType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  <a:tabLst>
                <a:tab pos="697865" algn="l"/>
                <a:tab pos="2374265" algn="l"/>
              </a:tabLst>
            </a:pPr>
            <a:r>
              <a:rPr sz="2000" dirty="0">
                <a:solidFill>
                  <a:srgbClr val="007A47"/>
                </a:solidFill>
                <a:latin typeface="Source Code Pro"/>
                <a:cs typeface="Source Code Pro"/>
              </a:rPr>
              <a:t>//	statements	here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015" y="6381876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2281955"/>
            <a:ext cx="11303635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Declaration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774065" algn="l"/>
                <a:tab pos="3212465" algn="l"/>
                <a:tab pos="3974465" algn="l"/>
                <a:tab pos="5346065" algn="l"/>
                <a:tab pos="7327265" algn="l"/>
                <a:tab pos="7784465" algn="l"/>
                <a:tab pos="9765665" algn="l"/>
                <a:tab pos="10222865" algn="l"/>
              </a:tabLst>
            </a:pPr>
            <a:r>
              <a:rPr sz="2000" dirty="0">
                <a:latin typeface="Source Code Pro"/>
                <a:cs typeface="Source Code Pro"/>
              </a:rPr>
              <a:t>func	example(source:	Int,	closure:	(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parameters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returnValue</a:t>
            </a:r>
            <a:r>
              <a:rPr sz="2000" dirty="0">
                <a:latin typeface="Source Code Pro"/>
                <a:cs typeface="Source Code Pro"/>
              </a:rPr>
              <a:t>)	-&gt;	Int</a:t>
            </a:r>
            <a:endParaRPr sz="2000">
              <a:latin typeface="Source Code Pro"/>
              <a:cs typeface="Source Code Pro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Deﬁnition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function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Arial"/>
                <a:cs typeface="Arial"/>
              </a:rPr>
              <a:t>expecting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closu</a:t>
            </a:r>
            <a:r>
              <a:rPr sz="2800" spc="-4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775" spc="75" baseline="21021" dirty="0">
                <a:latin typeface="Arial"/>
                <a:cs typeface="Arial"/>
              </a:rPr>
              <a:t>nd</a:t>
            </a:r>
            <a:r>
              <a:rPr sz="2775" baseline="21021" dirty="0">
                <a:latin typeface="Times New Roman"/>
                <a:cs typeface="Times New Roman"/>
              </a:rPr>
              <a:t> </a:t>
            </a:r>
            <a:r>
              <a:rPr sz="2775" spc="-225" baseline="21021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parameter: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774065" algn="l"/>
                <a:tab pos="2907665" algn="l"/>
                <a:tab pos="6260465" algn="l"/>
                <a:tab pos="6717665" algn="l"/>
                <a:tab pos="8089265" algn="l"/>
              </a:tabLst>
            </a:pPr>
            <a:r>
              <a:rPr sz="2000" dirty="0">
                <a:latin typeface="Source Code Pro"/>
                <a:cs typeface="Source Code Pro"/>
              </a:rPr>
              <a:t>func	own_filter&lt;T:	SequenceType&gt;(source:	T,	element:	(T.Generator.Element)</a:t>
            </a:r>
            <a:endParaRPr sz="20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1383665" algn="l"/>
                <a:tab pos="1840864" algn="l"/>
              </a:tabLst>
            </a:pPr>
            <a:r>
              <a:rPr sz="2000" dirty="0">
                <a:latin typeface="Source Code Pro"/>
                <a:cs typeface="Source Code Pro"/>
              </a:rPr>
              <a:t>-&gt;	Bool)	-&gt;	[T.Generator.Element]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500" y="5950251"/>
            <a:ext cx="44062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Exp</a:t>
            </a:r>
            <a:r>
              <a:rPr sz="2800" spc="-6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015" y="7100076"/>
            <a:ext cx="5816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2200"/>
              </a:lnSpc>
              <a:tabLst>
                <a:tab pos="316865" algn="l"/>
                <a:tab pos="1307465" algn="l"/>
                <a:tab pos="1536065" algn="l"/>
                <a:tab pos="1993264" algn="l"/>
                <a:tab pos="2526665" algn="l"/>
                <a:tab pos="2983865" algn="l"/>
                <a:tab pos="3517265" algn="l"/>
                <a:tab pos="4279265" algn="l"/>
                <a:tab pos="4736465" algn="l"/>
                <a:tab pos="5498465" algn="l"/>
              </a:tabLst>
            </a:pPr>
            <a:r>
              <a:rPr sz="2000" dirty="0">
                <a:latin typeface="Source Code Pro"/>
                <a:cs typeface="Source Code Pro"/>
              </a:rPr>
              <a:t>{		(array:	</a:t>
            </a:r>
            <a:r>
              <a:rPr sz="2000" b="1" dirty="0">
                <a:solidFill>
                  <a:srgbClr val="E87B14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,	(element: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Bool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 </a:t>
            </a:r>
            <a:r>
              <a:rPr sz="2000" dirty="0">
                <a:latin typeface="Source Code Pro"/>
                <a:cs typeface="Source Code Pro"/>
              </a:rPr>
              <a:t>return	element	==	42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015" y="7968202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96" y="7536584"/>
            <a:ext cx="40570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Example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Implementation: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5608222" y="4597714"/>
            <a:ext cx="60890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05" dirty="0">
                <a:solidFill>
                  <a:srgbClr val="53585F"/>
                </a:solidFill>
                <a:latin typeface="Calibri"/>
                <a:cs typeface="Calibri"/>
              </a:rPr>
              <a:t>Instance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235" dirty="0">
                <a:solidFill>
                  <a:srgbClr val="53585F"/>
                </a:solidFill>
                <a:latin typeface="Calibri"/>
                <a:cs typeface="Calibri"/>
              </a:rPr>
              <a:t>Initialization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6366" y="4597714"/>
            <a:ext cx="64604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85" dirty="0">
                <a:solidFill>
                  <a:srgbClr val="53585F"/>
                </a:solidFill>
                <a:latin typeface="Calibri"/>
                <a:cs typeface="Calibri"/>
              </a:rPr>
              <a:t>Memory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65" dirty="0">
                <a:solidFill>
                  <a:srgbClr val="53585F"/>
                </a:solidFill>
                <a:latin typeface="Calibri"/>
                <a:cs typeface="Calibri"/>
              </a:rPr>
              <a:t>Management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21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10440670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55" dirty="0">
                <a:latin typeface="Book Antiqua"/>
                <a:cs typeface="Book Antiqua"/>
              </a:rPr>
              <a:t>A</a:t>
            </a:r>
            <a:r>
              <a:rPr sz="3200" spc="-20" dirty="0">
                <a:latin typeface="Book Antiqua"/>
                <a:cs typeface="Book Antiqua"/>
              </a:rPr>
              <a:t>utomatic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Counting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(A</a:t>
            </a:r>
            <a:r>
              <a:rPr sz="3200" spc="-280" dirty="0">
                <a:latin typeface="Book Antiqua"/>
                <a:cs typeface="Book Antiqua"/>
              </a:rPr>
              <a:t>R</a:t>
            </a:r>
            <a:r>
              <a:rPr sz="3200" spc="-170" dirty="0">
                <a:latin typeface="Book Antiqua"/>
                <a:cs typeface="Book Antiqua"/>
              </a:rPr>
              <a:t>C)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manage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memo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consumption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application</a:t>
            </a:r>
            <a:endParaRPr sz="3200">
              <a:latin typeface="Book Antiqua"/>
              <a:cs typeface="Book Antiqua"/>
            </a:endParaRPr>
          </a:p>
          <a:p>
            <a:pPr marL="12700" marR="1030605" indent="-635">
              <a:lnSpc>
                <a:spcPct val="155100"/>
              </a:lnSpc>
            </a:pP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25" dirty="0">
                <a:latin typeface="Book Antiqua"/>
                <a:cs typeface="Book Antiqua"/>
              </a:rPr>
              <a:t>ules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apply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35" dirty="0">
                <a:latin typeface="Calibri"/>
                <a:cs typeface="Calibri"/>
              </a:rPr>
              <a:t>Classes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Enumerations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endParaRPr sz="3200">
              <a:latin typeface="Book Antiqua"/>
              <a:cs typeface="Book Antiqua"/>
            </a:endParaRPr>
          </a:p>
          <a:p>
            <a:pPr marL="12700" marR="325120">
              <a:lnSpc>
                <a:spcPct val="155100"/>
              </a:lnSpc>
            </a:pPr>
            <a:r>
              <a:rPr sz="3200" spc="-45" dirty="0">
                <a:latin typeface="Book Antiqua"/>
                <a:cs typeface="Book Antiqua"/>
              </a:rPr>
              <a:t>relationships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</a:t>
            </a:r>
            <a:r>
              <a:rPr sz="3200" spc="120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30" dirty="0">
                <a:latin typeface="Book Antiqua"/>
                <a:cs typeface="Book Antiqua"/>
              </a:rPr>
              <a:t>een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trouble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spot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Book Antiqua"/>
                <a:cs typeface="Book Antiqua"/>
              </a:rPr>
              <a:t>A</a:t>
            </a:r>
            <a:r>
              <a:rPr sz="3200" spc="-240" dirty="0">
                <a:latin typeface="Book Antiqua"/>
                <a:cs typeface="Book Antiqua"/>
              </a:rPr>
              <a:t>R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needs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additional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in</a:t>
            </a:r>
            <a:r>
              <a:rPr sz="3200" spc="-155" dirty="0">
                <a:latin typeface="Book Antiqua"/>
                <a:cs typeface="Book Antiqua"/>
              </a:rPr>
              <a:t>f</a:t>
            </a:r>
            <a:r>
              <a:rPr sz="3200" spc="-70" dirty="0">
                <a:latin typeface="Book Antiqua"/>
                <a:cs typeface="Book Antiqua"/>
              </a:rPr>
              <a:t>ormation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1410">
              <a:lnSpc>
                <a:spcPct val="100000"/>
              </a:lnSpc>
            </a:pPr>
            <a:r>
              <a:rPr spc="385" dirty="0"/>
              <a:t>Memory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22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55" dirty="0"/>
              <a:t>when</a:t>
            </a:r>
            <a:r>
              <a:rPr spc="-20" dirty="0"/>
              <a:t>e</a:t>
            </a:r>
            <a:r>
              <a:rPr spc="-285" dirty="0"/>
              <a:t>v</a:t>
            </a:r>
            <a:r>
              <a:rPr spc="10" dirty="0"/>
              <a:t>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90" dirty="0"/>
              <a:t>erence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assigned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or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55" dirty="0"/>
              <a:t>ariable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strong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90" dirty="0"/>
              <a:t>erence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5" dirty="0"/>
              <a:t>es</a:t>
            </a:r>
            <a:r>
              <a:rPr spc="195" dirty="0"/>
              <a:t>t</a:t>
            </a:r>
            <a:r>
              <a:rPr spc="-30" dirty="0"/>
              <a:t>ablished</a:t>
            </a:r>
          </a:p>
          <a:p>
            <a:pPr marL="387350" marR="140335">
              <a:lnSpc>
                <a:spcPct val="155100"/>
              </a:lnSpc>
            </a:pPr>
            <a:r>
              <a:rPr spc="-200" dirty="0"/>
              <a:t>A</a:t>
            </a:r>
            <a:r>
              <a:rPr spc="-240" dirty="0"/>
              <a:t>R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does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5" dirty="0"/>
              <a:t>free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5" dirty="0"/>
              <a:t>up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105" dirty="0"/>
              <a:t>ances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h</a:t>
            </a:r>
            <a:r>
              <a:rPr spc="-114" dirty="0"/>
              <a:t>a</a:t>
            </a:r>
            <a:r>
              <a:rPr spc="-285" dirty="0"/>
              <a:t>v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strong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120" dirty="0"/>
              <a:t>erences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20" dirty="0"/>
              <a:t>classes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pointing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them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872146"/>
            <a:ext cx="1086866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look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Book Antiqua"/>
                <a:cs typeface="Book Antiqua"/>
              </a:rPr>
              <a:t>Session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Book Antiqua"/>
                <a:cs typeface="Book Antiqua"/>
              </a:rPr>
              <a:t>4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“Memo</a:t>
            </a:r>
            <a:r>
              <a:rPr sz="3200" spc="15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Management”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gain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70" dirty="0">
                <a:latin typeface="Book Antiqua"/>
                <a:cs typeface="Book Antiqua"/>
              </a:rPr>
              <a:t>vi</a:t>
            </a:r>
            <a:r>
              <a:rPr sz="3200" spc="-14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h</a:t>
            </a:r>
            <a:r>
              <a:rPr sz="3200" spc="-100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Book Antiqua"/>
                <a:cs typeface="Book Antiqua"/>
              </a:rPr>
              <a:t>A</a:t>
            </a:r>
            <a:r>
              <a:rPr sz="3200" spc="-240" dirty="0">
                <a:latin typeface="Book Antiqua"/>
                <a:cs typeface="Book Antiqua"/>
              </a:rPr>
              <a:t>R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25" dirty="0">
                <a:latin typeface="Book Antiqua"/>
                <a:cs typeface="Book Antiqua"/>
              </a:rPr>
              <a:t>or</a:t>
            </a:r>
            <a:r>
              <a:rPr sz="3200" spc="-210" dirty="0">
                <a:latin typeface="Book Antiqua"/>
                <a:cs typeface="Book Antiqua"/>
              </a:rPr>
              <a:t>k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Objecti</a:t>
            </a:r>
            <a:r>
              <a:rPr sz="3200" spc="-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endParaRPr sz="3200">
              <a:latin typeface="Book Antiqua"/>
              <a:cs typeface="Book Antiqua"/>
            </a:endParaRPr>
          </a:p>
          <a:p>
            <a:pPr marL="12700" marR="65405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Memo</a:t>
            </a:r>
            <a:r>
              <a:rPr sz="3200" spc="12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Management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issues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55" dirty="0">
                <a:latin typeface="Book Antiqua"/>
                <a:cs typeface="Book Antiqua"/>
              </a:rPr>
              <a:t>xamined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using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Pl</a:t>
            </a:r>
            <a:r>
              <a:rPr sz="3200" spc="-14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-110" dirty="0">
                <a:latin typeface="Book Antiqua"/>
                <a:cs typeface="Book Antiqua"/>
              </a:rPr>
              <a:t>ground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1410">
              <a:lnSpc>
                <a:spcPct val="100000"/>
              </a:lnSpc>
            </a:pPr>
            <a:r>
              <a:rPr spc="385" dirty="0"/>
              <a:t>Memory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6770">
              <a:lnSpc>
                <a:spcPct val="100000"/>
              </a:lnSpc>
            </a:pPr>
            <a:r>
              <a:rPr spc="425" dirty="0"/>
              <a:t>Strong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54" dirty="0"/>
              <a:t>eference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85" dirty="0"/>
              <a:t>Cycle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340098"/>
            <a:ext cx="88900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6770">
              <a:lnSpc>
                <a:spcPct val="100000"/>
              </a:lnSpc>
            </a:pPr>
            <a:r>
              <a:rPr spc="425" dirty="0"/>
              <a:t>Strong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54" dirty="0"/>
              <a:t>eference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85" dirty="0"/>
              <a:t>Cycle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340098"/>
            <a:ext cx="89026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0927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2" y="2081918"/>
            <a:ext cx="10701020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400"/>
              </a:lnSpc>
            </a:pPr>
            <a:r>
              <a:rPr sz="2950" spc="-165" dirty="0">
                <a:latin typeface="Book Antiqua"/>
                <a:cs typeface="Book Antiqua"/>
              </a:rPr>
              <a:t>A</a:t>
            </a:r>
            <a:r>
              <a:rPr sz="2950" spc="-200" dirty="0">
                <a:latin typeface="Book Antiqua"/>
                <a:cs typeface="Book Antiqua"/>
              </a:rPr>
              <a:t>R</a:t>
            </a:r>
            <a:r>
              <a:rPr sz="2950" spc="-130" dirty="0">
                <a:latin typeface="Book Antiqua"/>
                <a:cs typeface="Book Antiqua"/>
              </a:rPr>
              <a:t>C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55" dirty="0">
                <a:latin typeface="Book Antiqua"/>
                <a:cs typeface="Book Antiqua"/>
              </a:rPr>
              <a:t>will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85" dirty="0">
                <a:latin typeface="Book Antiqua"/>
                <a:cs typeface="Book Antiqua"/>
              </a:rPr>
              <a:t>est</a:t>
            </a:r>
            <a:r>
              <a:rPr sz="2950" spc="-40" dirty="0">
                <a:latin typeface="Book Antiqua"/>
                <a:cs typeface="Book Antiqua"/>
              </a:rPr>
              <a:t>ablish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strong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to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5" dirty="0">
                <a:latin typeface="Book Antiqua"/>
                <a:cs typeface="Book Antiqua"/>
              </a:rPr>
              <a:t>classes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assigned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to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Book Antiqua"/>
                <a:cs typeface="Book Antiqua"/>
              </a:rPr>
              <a:t>w</a:t>
            </a:r>
            <a:r>
              <a:rPr sz="2950" spc="30" dirty="0">
                <a:latin typeface="Book Antiqua"/>
                <a:cs typeface="Book Antiqua"/>
              </a:rPr>
              <a:t>eak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70" dirty="0">
                <a:latin typeface="Book Antiqua"/>
                <a:cs typeface="Book Antiqua"/>
              </a:rPr>
              <a:t>or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Book Antiqua"/>
                <a:cs typeface="Book Antiqua"/>
              </a:rPr>
              <a:t>un</a:t>
            </a:r>
            <a:r>
              <a:rPr sz="2950" spc="-110" dirty="0">
                <a:latin typeface="Book Antiqua"/>
                <a:cs typeface="Book Antiqua"/>
              </a:rPr>
              <a:t>o</a:t>
            </a:r>
            <a:r>
              <a:rPr sz="2950" dirty="0">
                <a:latin typeface="Book Antiqua"/>
                <a:cs typeface="Book Antiqua"/>
              </a:rPr>
              <a:t>wned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properties</a:t>
            </a:r>
            <a:endParaRPr sz="2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950" b="1" dirty="0">
                <a:latin typeface="Courier New"/>
                <a:cs typeface="Courier New"/>
              </a:rPr>
              <a:t>weak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420640"/>
            <a:ext cx="19558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0" dirty="0">
                <a:latin typeface="Courier New"/>
                <a:cs typeface="Courier New"/>
              </a:rPr>
              <a:t>•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5" y="4140334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0690" y="4091313"/>
            <a:ext cx="8651240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400"/>
              </a:lnSpc>
            </a:pPr>
            <a:r>
              <a:rPr sz="2950" spc="45" dirty="0">
                <a:latin typeface="Book Antiqua"/>
                <a:cs typeface="Book Antiqua"/>
              </a:rPr>
              <a:t>used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Book Antiqua"/>
                <a:cs typeface="Book Antiqua"/>
              </a:rPr>
              <a:t>when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45" dirty="0">
                <a:latin typeface="Book Antiqua"/>
                <a:cs typeface="Book Antiqua"/>
              </a:rPr>
              <a:t>proper</a:t>
            </a:r>
            <a:r>
              <a:rPr sz="2950" spc="25" dirty="0">
                <a:latin typeface="Book Antiqua"/>
                <a:cs typeface="Book Antiqua"/>
              </a:rPr>
              <a:t>t</a:t>
            </a:r>
            <a:r>
              <a:rPr sz="2950" spc="-165" dirty="0">
                <a:latin typeface="Book Antiqua"/>
                <a:cs typeface="Book Antiqua"/>
              </a:rPr>
              <a:t>y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50" dirty="0">
                <a:latin typeface="Book Antiqua"/>
                <a:cs typeface="Book Antiqua"/>
              </a:rPr>
              <a:t>might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Book Antiqua"/>
                <a:cs typeface="Book Antiqua"/>
              </a:rPr>
              <a:t>during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210" dirty="0">
                <a:latin typeface="Book Antiqua"/>
                <a:cs typeface="Book Antiqua"/>
              </a:rPr>
              <a:t>li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55" dirty="0">
                <a:latin typeface="Book Antiqua"/>
                <a:cs typeface="Book Antiqua"/>
              </a:rPr>
              <a:t>etime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cannot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85" dirty="0">
                <a:latin typeface="Book Antiqua"/>
                <a:cs typeface="Book Antiqua"/>
              </a:rPr>
              <a:t>cons</a:t>
            </a:r>
            <a:r>
              <a:rPr sz="2950" spc="110" dirty="0">
                <a:latin typeface="Book Antiqua"/>
                <a:cs typeface="Book Antiqua"/>
              </a:rPr>
              <a:t>t</a:t>
            </a:r>
            <a:r>
              <a:rPr sz="2950" spc="-15" dirty="0">
                <a:latin typeface="Book Antiqua"/>
                <a:cs typeface="Book Antiqua"/>
              </a:rPr>
              <a:t>ant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5" y="4821028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7" y="5430035"/>
            <a:ext cx="19558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0" dirty="0">
                <a:latin typeface="Courier New"/>
                <a:cs typeface="Courier New"/>
              </a:rPr>
              <a:t>•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6182" y="5376499"/>
            <a:ext cx="161290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dirty="0">
                <a:latin typeface="Courier New"/>
                <a:cs typeface="Courier New"/>
              </a:rPr>
              <a:t>unowned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5" y="6149742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689" y="6100721"/>
            <a:ext cx="1046099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45" dirty="0">
                <a:latin typeface="Book Antiqua"/>
                <a:cs typeface="Book Antiqua"/>
              </a:rPr>
              <a:t>used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Book Antiqua"/>
                <a:cs typeface="Book Antiqua"/>
              </a:rPr>
              <a:t>f</a:t>
            </a:r>
            <a:r>
              <a:rPr sz="2950" spc="-70" dirty="0">
                <a:latin typeface="Book Antiqua"/>
                <a:cs typeface="Book Antiqua"/>
              </a:rPr>
              <a:t>or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35" dirty="0">
                <a:latin typeface="Book Antiqua"/>
                <a:cs typeface="Book Antiqua"/>
              </a:rPr>
              <a:t>non</a:t>
            </a:r>
            <a:r>
              <a:rPr sz="2950" spc="-85" dirty="0">
                <a:latin typeface="Calibri"/>
                <a:cs typeface="Calibri"/>
              </a:rPr>
              <a:t>-</a:t>
            </a:r>
            <a:r>
              <a:rPr sz="2950" spc="-75" dirty="0">
                <a:latin typeface="Book Antiqua"/>
                <a:cs typeface="Book Antiqua"/>
              </a:rPr>
              <a:t>Optional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properties</a:t>
            </a:r>
            <a:endParaRPr sz="2950">
              <a:latin typeface="Book Antiqua"/>
              <a:cs typeface="Book Antiqua"/>
            </a:endParaRPr>
          </a:p>
          <a:p>
            <a:pPr marL="12700" marR="5080">
              <a:lnSpc>
                <a:spcPct val="151400"/>
              </a:lnSpc>
            </a:pPr>
            <a:r>
              <a:rPr sz="2950" spc="100" dirty="0">
                <a:latin typeface="Book Antiqua"/>
                <a:cs typeface="Book Antiqua"/>
              </a:rPr>
              <a:t>because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A</a:t>
            </a:r>
            <a:r>
              <a:rPr sz="2950" spc="-200" dirty="0">
                <a:latin typeface="Book Antiqua"/>
                <a:cs typeface="Book Antiqua"/>
              </a:rPr>
              <a:t>R</a:t>
            </a:r>
            <a:r>
              <a:rPr sz="2950" spc="-130" dirty="0">
                <a:latin typeface="Book Antiqua"/>
                <a:cs typeface="Book Antiqua"/>
              </a:rPr>
              <a:t>C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cannot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-85" dirty="0">
                <a:latin typeface="Calibri"/>
                <a:cs typeface="Calibri"/>
              </a:rPr>
              <a:t>-</a:t>
            </a:r>
            <a:r>
              <a:rPr sz="2950" spc="-120" dirty="0">
                <a:latin typeface="Book Antiqua"/>
                <a:cs typeface="Book Antiqua"/>
              </a:rPr>
              <a:t>ify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45" dirty="0">
                <a:latin typeface="Book Antiqua"/>
                <a:cs typeface="Book Antiqua"/>
              </a:rPr>
              <a:t>proper</a:t>
            </a:r>
            <a:r>
              <a:rPr sz="2950" spc="25" dirty="0">
                <a:latin typeface="Book Antiqua"/>
                <a:cs typeface="Book Antiqua"/>
              </a:rPr>
              <a:t>t</a:t>
            </a:r>
            <a:r>
              <a:rPr sz="2950" spc="-390" dirty="0">
                <a:latin typeface="Book Antiqua"/>
                <a:cs typeface="Book Antiqua"/>
              </a:rPr>
              <a:t>y</a:t>
            </a:r>
            <a:r>
              <a:rPr sz="2950" spc="85" dirty="0">
                <a:latin typeface="Book Antiqua"/>
                <a:cs typeface="Book Antiqua"/>
              </a:rPr>
              <a:t>,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95" dirty="0">
                <a:latin typeface="Book Antiqua"/>
                <a:cs typeface="Book Antiqua"/>
              </a:rPr>
              <a:t>it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30" dirty="0">
                <a:latin typeface="Book Antiqua"/>
                <a:cs typeface="Book Antiqua"/>
              </a:rPr>
              <a:t>must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ensured,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that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assigned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55" dirty="0">
                <a:latin typeface="Book Antiqua"/>
                <a:cs typeface="Book Antiqua"/>
              </a:rPr>
              <a:t>will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14" dirty="0">
                <a:latin typeface="Book Antiqua"/>
                <a:cs typeface="Book Antiqua"/>
              </a:rPr>
              <a:t>become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Book Antiqua"/>
                <a:cs typeface="Book Antiqua"/>
              </a:rPr>
              <a:t>during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Book Antiqua"/>
                <a:cs typeface="Book Antiqua"/>
              </a:rPr>
              <a:t>r</a:t>
            </a:r>
            <a:r>
              <a:rPr sz="2950" spc="-20" dirty="0">
                <a:latin typeface="Book Antiqua"/>
                <a:cs typeface="Book Antiqua"/>
              </a:rPr>
              <a:t>untime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Book Antiqua"/>
                <a:cs typeface="Book Antiqua"/>
              </a:rPr>
              <a:t>r</a:t>
            </a:r>
            <a:r>
              <a:rPr sz="2950" spc="-20" dirty="0">
                <a:latin typeface="Book Antiqua"/>
                <a:cs typeface="Book Antiqua"/>
              </a:rPr>
              <a:t>untime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e</a:t>
            </a:r>
            <a:r>
              <a:rPr sz="2950" spc="-10" dirty="0">
                <a:latin typeface="Book Antiqua"/>
                <a:cs typeface="Book Antiqua"/>
              </a:rPr>
              <a:t>r</a:t>
            </a:r>
            <a:r>
              <a:rPr sz="2950" spc="-70" dirty="0">
                <a:latin typeface="Book Antiqua"/>
                <a:cs typeface="Book Antiqua"/>
              </a:rPr>
              <a:t>ro</a:t>
            </a:r>
            <a:r>
              <a:rPr sz="2950" spc="-400" dirty="0">
                <a:latin typeface="Book Antiqua"/>
                <a:cs typeface="Book Antiqua"/>
              </a:rPr>
              <a:t>r</a:t>
            </a:r>
            <a:r>
              <a:rPr sz="2950" spc="85" dirty="0">
                <a:latin typeface="Book Antiqua"/>
                <a:cs typeface="Book Antiqua"/>
              </a:rPr>
              <a:t>,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Book Antiqua"/>
                <a:cs typeface="Book Antiqua"/>
              </a:rPr>
              <a:t>if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is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40" dirty="0">
                <a:latin typeface="Book Antiqua"/>
                <a:cs typeface="Book Antiqua"/>
              </a:rPr>
              <a:t>accessed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-150" dirty="0">
                <a:latin typeface="Book Antiqua"/>
                <a:cs typeface="Book Antiqua"/>
              </a:rPr>
              <a:t>f</a:t>
            </a:r>
            <a:r>
              <a:rPr sz="2950" spc="20" dirty="0">
                <a:latin typeface="Book Antiqua"/>
                <a:cs typeface="Book Antiqua"/>
              </a:rPr>
              <a:t>ter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30" dirty="0">
                <a:latin typeface="Book Antiqua"/>
                <a:cs typeface="Book Antiqua"/>
              </a:rPr>
              <a:t>deallocation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11" y="6830435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7304" y="8191833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32000" y="3365501"/>
            <a:ext cx="89407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32000" y="3378198"/>
            <a:ext cx="89407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44699" y="3378198"/>
            <a:ext cx="89281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6536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0" dirty="0">
                <a:latin typeface="Book Antiqua"/>
                <a:cs typeface="Book Antiqua"/>
              </a:rPr>
              <a:t>closures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20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976378"/>
            <a:ext cx="1032002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5" dirty="0">
                <a:latin typeface="Book Antiqua"/>
                <a:cs typeface="Book Antiqua"/>
              </a:rPr>
              <a:t>ariables,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85" dirty="0">
                <a:latin typeface="Book Antiqua"/>
                <a:cs typeface="Book Antiqua"/>
              </a:rPr>
              <a:t>ured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inside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closure,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there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held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strong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closure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closure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hold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strong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33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245933"/>
            <a:ext cx="96640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u="heavy" spc="-30" dirty="0">
                <a:latin typeface="Book Antiqua"/>
                <a:cs typeface="Book Antiqua"/>
              </a:rPr>
              <a:t>Solution: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list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5" dirty="0">
                <a:latin typeface="Book Antiqua"/>
                <a:cs typeface="Book Antiqua"/>
              </a:rPr>
              <a:t>ariable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85" dirty="0">
                <a:latin typeface="Book Antiqua"/>
                <a:cs typeface="Book Antiqua"/>
              </a:rPr>
              <a:t>ured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blo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08" rIns="0" bIns="0" rtlCol="0">
            <a:spAutoFit/>
          </a:bodyPr>
          <a:lstStyle/>
          <a:p>
            <a:pPr marL="2299335">
              <a:lnSpc>
                <a:spcPct val="100000"/>
              </a:lnSpc>
            </a:pPr>
            <a:r>
              <a:rPr sz="4150" spc="385" dirty="0"/>
              <a:t>Strong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430" dirty="0"/>
              <a:t>R</a:t>
            </a:r>
            <a:r>
              <a:rPr sz="4150" spc="240" dirty="0"/>
              <a:t>eference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365" dirty="0"/>
              <a:t>Cycles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280" dirty="0"/>
              <a:t>in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355" dirty="0"/>
              <a:t>Closures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031621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970904"/>
            <a:ext cx="6778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includes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too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483932"/>
            <a:ext cx="90798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50" dirty="0">
                <a:latin typeface="Book Antiqua"/>
                <a:cs typeface="Book Antiqua"/>
              </a:rPr>
              <a:t>own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79731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753475"/>
            <a:ext cx="86569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70" dirty="0">
                <a:latin typeface="Book Antiqua"/>
                <a:cs typeface="Book Antiqua"/>
              </a:rPr>
              <a:t>ailable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885">
              <a:lnSpc>
                <a:spcPct val="100000"/>
              </a:lnSpc>
            </a:pPr>
            <a:r>
              <a:rPr spc="235" dirty="0"/>
              <a:t>Initialization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0025">
              <a:lnSpc>
                <a:spcPct val="100000"/>
              </a:lnSpc>
              <a:tabLst>
                <a:tab pos="5065395" algn="l"/>
              </a:tabLst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400" dirty="0"/>
              <a:t>Example: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10" dirty="0"/>
              <a:t>Capture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850900" y="1841510"/>
            <a:ext cx="6730989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" y="1752600"/>
            <a:ext cx="6985010" cy="4521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1389" y="4775204"/>
            <a:ext cx="6451609" cy="419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9103" y="4686970"/>
            <a:ext cx="6703984" cy="4521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8810" y="620396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279" y="0"/>
                </a:lnTo>
              </a:path>
            </a:pathLst>
          </a:custGeom>
          <a:ln w="38099">
            <a:solidFill>
              <a:srgbClr val="7BB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10" y="718185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279" y="0"/>
                </a:lnTo>
              </a:path>
            </a:pathLst>
          </a:custGeom>
          <a:ln w="38099">
            <a:solidFill>
              <a:srgbClr val="7BB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796" y="6792683"/>
            <a:ext cx="5054600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  <a:tab pos="2298065" algn="l"/>
                <a:tab pos="3060065" algn="l"/>
              </a:tabLst>
            </a:pPr>
            <a:r>
              <a:rPr sz="2000" dirty="0">
                <a:solidFill>
                  <a:srgbClr val="7BBE63"/>
                </a:solidFill>
                <a:latin typeface="Source Code Pro"/>
                <a:cs typeface="Source Code Pro"/>
              </a:rPr>
              <a:t>[unowned	self,	weak	someInstance]</a:t>
            </a:r>
            <a:endParaRPr sz="2000">
              <a:latin typeface="Source Code Pro"/>
              <a:cs typeface="Source Code Pro"/>
            </a:endParaRPr>
          </a:p>
          <a:p>
            <a:pPr marL="12700" marR="493395">
              <a:lnSpc>
                <a:spcPct val="120000"/>
              </a:lnSpc>
              <a:spcBef>
                <a:spcPts val="940"/>
              </a:spcBef>
            </a:pPr>
            <a:r>
              <a:rPr sz="2000" spc="25" dirty="0">
                <a:latin typeface="Arial"/>
                <a:cs typeface="Arial"/>
              </a:rPr>
              <a:t>captu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comma-separated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(unowned,weak)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Arial"/>
                <a:cs typeface="Arial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class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instance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efe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ence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pairs,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separated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Arial"/>
                <a:cs typeface="Arial"/>
              </a:rPr>
              <a:t>by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"/>
                <a:cs typeface="Arial"/>
              </a:rPr>
              <a:t>commas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1423" y="4597714"/>
            <a:ext cx="66852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45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4800" spc="295" dirty="0">
                <a:solidFill>
                  <a:srgbClr val="53585F"/>
                </a:solidFill>
                <a:latin typeface="Calibri"/>
                <a:cs typeface="Calibri"/>
              </a:rPr>
              <a:t>rotocols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455" dirty="0">
                <a:solidFill>
                  <a:srgbClr val="53585F"/>
                </a:solidFill>
                <a:latin typeface="Calibri"/>
                <a:cs typeface="Calibri"/>
              </a:rPr>
              <a:t>&amp;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Extensions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-100" dirty="0"/>
              <a:t>similar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protocols</a:t>
            </a:r>
          </a:p>
          <a:p>
            <a:pPr marL="387350" marR="5080">
              <a:lnSpc>
                <a:spcPct val="155100"/>
              </a:lnSpc>
            </a:pPr>
            <a:r>
              <a:rPr spc="-95" dirty="0"/>
              <a:t>all</a:t>
            </a:r>
            <a:r>
              <a:rPr spc="-204" dirty="0"/>
              <a:t>o</a:t>
            </a:r>
            <a:r>
              <a:rPr spc="100" dirty="0"/>
              <a:t>ws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methods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adopts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protocol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implement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-95" dirty="0"/>
              <a:t>all</a:t>
            </a:r>
            <a:r>
              <a:rPr spc="-204" dirty="0"/>
              <a:t>o</a:t>
            </a:r>
            <a:r>
              <a:rPr spc="100" dirty="0"/>
              <a:t>ws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483932"/>
            <a:ext cx="8531860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reali</a:t>
            </a:r>
            <a:r>
              <a:rPr sz="3200" spc="-195" dirty="0">
                <a:latin typeface="Book Antiqua"/>
                <a:cs typeface="Book Antiqua"/>
              </a:rPr>
              <a:t>z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Optionals</a:t>
            </a:r>
            <a:endParaRPr sz="3200">
              <a:latin typeface="Book Antiqua"/>
              <a:cs typeface="Book Antiqua"/>
            </a:endParaRPr>
          </a:p>
          <a:p>
            <a:pPr marL="2649220">
              <a:lnSpc>
                <a:spcPct val="100000"/>
              </a:lnSpc>
              <a:spcBef>
                <a:spcPts val="1910"/>
              </a:spcBef>
              <a:tabLst>
                <a:tab pos="4295140" algn="l"/>
                <a:tab pos="7221220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protocol	</a:t>
            </a:r>
            <a:r>
              <a:rPr sz="2400" dirty="0">
                <a:latin typeface="Source Code Pro"/>
                <a:cs typeface="Source Code Pro"/>
              </a:rPr>
              <a:t>ExampleProtocol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9655">
              <a:lnSpc>
                <a:spcPct val="100000"/>
              </a:lnSpc>
            </a:pPr>
            <a:r>
              <a:rPr spc="345" dirty="0"/>
              <a:t>P</a:t>
            </a:r>
            <a:r>
              <a:rPr spc="295" dirty="0"/>
              <a:t>rotocols</a:t>
            </a:r>
          </a:p>
        </p:txBody>
      </p:sp>
      <p:sp>
        <p:nvSpPr>
          <p:cNvPr id="10" name="object 10"/>
          <p:cNvSpPr/>
          <p:nvPr/>
        </p:nvSpPr>
        <p:spPr>
          <a:xfrm>
            <a:off x="4274301" y="6153601"/>
            <a:ext cx="7893192" cy="2935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67114" y="6696852"/>
            <a:ext cx="569468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2755265" algn="l"/>
                <a:tab pos="3486785" algn="l"/>
                <a:tab pos="3852545" algn="l"/>
                <a:tab pos="4035425" algn="l"/>
                <a:tab pos="4401185" algn="l"/>
                <a:tab pos="4766945" algn="l"/>
                <a:tab pos="5132705" algn="l"/>
                <a:tab pos="549846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aProperty:	</a:t>
            </a:r>
            <a:r>
              <a:rPr sz="2400" dirty="0">
                <a:solidFill>
                  <a:srgbClr val="E87B14"/>
                </a:solidFill>
                <a:latin typeface="Source Code Pro"/>
                <a:cs typeface="Source Code Pro"/>
              </a:rPr>
              <a:t>Int	</a:t>
            </a:r>
            <a:r>
              <a:rPr sz="2400" dirty="0">
                <a:latin typeface="Source Code Pro"/>
                <a:cs typeface="Source Code Pro"/>
              </a:rPr>
              <a:t>{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get</a:t>
            </a:r>
            <a:r>
              <a:rPr sz="2400" dirty="0"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set	</a:t>
            </a:r>
            <a:r>
              <a:rPr sz="2400" dirty="0">
                <a:latin typeface="Source Code Pro"/>
                <a:cs typeface="Source Code Pro"/>
              </a:rPr>
              <a:t>}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bProperty:	</a:t>
            </a:r>
            <a:r>
              <a:rPr sz="2400" dirty="0">
                <a:solidFill>
                  <a:srgbClr val="E87B14"/>
                </a:solidFill>
                <a:latin typeface="Source Code Pro"/>
                <a:cs typeface="Source Code Pro"/>
              </a:rPr>
              <a:t>String	</a:t>
            </a:r>
            <a:r>
              <a:rPr sz="2400" dirty="0">
                <a:latin typeface="Source Code Pro"/>
                <a:cs typeface="Source Code Pro"/>
              </a:rPr>
              <a:t>{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get	</a:t>
            </a: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114" y="8182754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mutating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3035" y="8182754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7436" y="8182754"/>
            <a:ext cx="3134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change(newString: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9278" y="8182754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String);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513" y="8678054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2301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-100" dirty="0"/>
              <a:t>similar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40" dirty="0"/>
              <a:t>categories</a:t>
            </a:r>
          </a:p>
          <a:p>
            <a:pPr marL="387350" marR="231775">
              <a:lnSpc>
                <a:spcPct val="155100"/>
              </a:lnSpc>
            </a:pPr>
            <a:r>
              <a:rPr spc="75" dirty="0"/>
              <a:t>t</a:t>
            </a:r>
            <a:r>
              <a:rPr spc="30" dirty="0"/>
              <a:t>ypes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can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dirty="0"/>
              <a:t>xtended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with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n</a:t>
            </a:r>
            <a:r>
              <a:rPr spc="-5" dirty="0"/>
              <a:t>e</a:t>
            </a:r>
            <a:r>
              <a:rPr spc="-30" dirty="0"/>
              <a:t>w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functionali</a:t>
            </a:r>
            <a:r>
              <a:rPr spc="0" dirty="0"/>
              <a:t>t</a:t>
            </a:r>
            <a:r>
              <a:rPr spc="-440" dirty="0"/>
              <a:t>y</a:t>
            </a:r>
            <a:r>
              <a:rPr spc="85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0" dirty="0"/>
              <a:t>but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cannot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0" dirty="0"/>
              <a:t>o</a:t>
            </a:r>
            <a:r>
              <a:rPr spc="-285" dirty="0"/>
              <a:t>v</a:t>
            </a:r>
            <a:r>
              <a:rPr spc="15" dirty="0"/>
              <a:t>e</a:t>
            </a:r>
            <a:r>
              <a:rPr spc="-25" dirty="0"/>
              <a:t>r</a:t>
            </a:r>
            <a:r>
              <a:rPr spc="-100" dirty="0"/>
              <a:t>ride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55" dirty="0"/>
              <a:t>xisting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functionali</a:t>
            </a:r>
            <a:r>
              <a:rPr spc="0" dirty="0"/>
              <a:t>t</a:t>
            </a:r>
            <a:r>
              <a:rPr spc="-200" dirty="0"/>
              <a:t>y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45" dirty="0"/>
              <a:t>source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5" dirty="0"/>
              <a:t>code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dirty="0"/>
              <a:t>xtended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required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20" dirty="0"/>
              <a:t>xtend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78221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6295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16265">
              <a:lnSpc>
                <a:spcPct val="100000"/>
              </a:lnSpc>
            </a:pPr>
            <a:r>
              <a:rPr spc="395" dirty="0"/>
              <a:t>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8170545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endParaRPr sz="3200">
              <a:latin typeface="Book Antiqua"/>
              <a:cs typeface="Book Antiqua"/>
            </a:endParaRPr>
          </a:p>
          <a:p>
            <a:pPr marL="12700" marR="30480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methods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(s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atic)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subscripts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Book Antiqua"/>
                <a:cs typeface="Book Antiqua"/>
              </a:rPr>
              <a:t>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protocol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55" dirty="0">
                <a:latin typeface="Book Antiqua"/>
                <a:cs typeface="Book Antiqua"/>
              </a:rPr>
              <a:t>xisting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020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33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046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16265">
              <a:lnSpc>
                <a:spcPct val="100000"/>
              </a:lnSpc>
            </a:pPr>
            <a:r>
              <a:rPr spc="395" dirty="0"/>
              <a:t>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00" dirty="0"/>
              <a:t>Example: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Extensions</a:t>
            </a:r>
          </a:p>
        </p:txBody>
      </p:sp>
      <p:sp>
        <p:nvSpPr>
          <p:cNvPr id="4" name="object 4"/>
          <p:cNvSpPr/>
          <p:nvPr/>
        </p:nvSpPr>
        <p:spPr>
          <a:xfrm>
            <a:off x="3543300" y="5664201"/>
            <a:ext cx="8801100" cy="2692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289" y="5575310"/>
            <a:ext cx="9055089" cy="3022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704" y="2235211"/>
            <a:ext cx="6070579" cy="2539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613" y="2144694"/>
            <a:ext cx="6327068" cy="287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2216" y="3028627"/>
            <a:ext cx="45643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(or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structu</a:t>
            </a:r>
            <a:r>
              <a:rPr sz="2800" spc="-5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enumeration)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6082" y="6534633"/>
            <a:ext cx="194310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200"/>
              </a:lnSpc>
            </a:pPr>
            <a:r>
              <a:rPr sz="2800" dirty="0">
                <a:latin typeface="Arial"/>
                <a:cs typeface="Arial"/>
              </a:rPr>
              <a:t>extension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Arial"/>
                <a:cs typeface="Arial"/>
              </a:rPr>
              <a:t>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4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8538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>
                <a:latin typeface="Book Antiqua"/>
                <a:cs typeface="Book Antiqua"/>
              </a:rPr>
              <a:t>prima</a:t>
            </a:r>
            <a:r>
              <a:rPr sz="3200" spc="2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60" dirty="0">
                <a:latin typeface="Book Antiqua"/>
                <a:cs typeface="Book Antiqua"/>
              </a:rPr>
              <a:t>fully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114" dirty="0">
                <a:latin typeface="Book Antiqua"/>
                <a:cs typeface="Book Antiqua"/>
              </a:rPr>
              <a:t>vided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51904"/>
            <a:ext cx="1081849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05" dirty="0">
                <a:latin typeface="Book Antiqua"/>
                <a:cs typeface="Book Antiqua"/>
              </a:rPr>
              <a:t>o</a:t>
            </a:r>
            <a:r>
              <a:rPr sz="3200" spc="95" dirty="0">
                <a:latin typeface="Book Antiqua"/>
                <a:cs typeface="Book Antiqua"/>
              </a:rPr>
              <a:t>r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50" dirty="0">
                <a:latin typeface="Book Antiqua"/>
                <a:cs typeface="Book Antiqua"/>
              </a:rPr>
              <a:t>ards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superclas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least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08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6621460"/>
            <a:ext cx="9524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5" dirty="0">
                <a:latin typeface="Book Antiqua"/>
                <a:cs typeface="Book Antiqua"/>
              </a:rPr>
              <a:t>inherit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superclass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7377971"/>
            <a:ext cx="3394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0" dirty="0">
                <a:latin typeface="Book Antiqua"/>
                <a:cs typeface="Book Antiqua"/>
              </a:rPr>
              <a:t>might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su</a:t>
            </a:r>
            <a:r>
              <a:rPr sz="3200" spc="-145" dirty="0">
                <a:latin typeface="Book Antiqua"/>
                <a:cs typeface="Book Antiqua"/>
              </a:rPr>
              <a:t>f</a:t>
            </a:r>
            <a:r>
              <a:rPr sz="3200" spc="-15" dirty="0">
                <a:latin typeface="Book Antiqua"/>
                <a:cs typeface="Book Antiqua"/>
              </a:rPr>
              <a:t>ficient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1740">
              <a:lnSpc>
                <a:spcPct val="100000"/>
              </a:lnSpc>
            </a:pPr>
            <a:r>
              <a:rPr spc="350" dirty="0"/>
              <a:t>Designated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80216" y="7410784"/>
            <a:ext cx="40487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25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/*parameters*/</a:t>
            </a:r>
            <a:r>
              <a:rPr sz="2400" dirty="0">
                <a:latin typeface="Source Code Pro"/>
                <a:cs typeface="Source Code Pro"/>
              </a:rPr>
              <a:t>)	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  <a:tabLst>
                <a:tab pos="789305" algn="l"/>
              </a:tabLst>
            </a:pP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0216" y="8401389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5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644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1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15" dirty="0"/>
              <a:t>seconda</a:t>
            </a:r>
            <a:r>
              <a:rPr spc="135" dirty="0"/>
              <a:t>r</a:t>
            </a:r>
            <a:r>
              <a:rPr spc="-440" dirty="0"/>
              <a:t>y</a:t>
            </a:r>
            <a:r>
              <a:rPr spc="85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0" dirty="0"/>
              <a:t>supporting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</a:p>
          <a:p>
            <a:pPr marL="387350" marR="5080">
              <a:lnSpc>
                <a:spcPct val="155100"/>
              </a:lnSpc>
            </a:pPr>
            <a:r>
              <a:rPr spc="15" dirty="0"/>
              <a:t>can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30" dirty="0"/>
              <a:t>only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05" dirty="0"/>
              <a:t>o</a:t>
            </a:r>
            <a:r>
              <a:rPr spc="95" dirty="0"/>
              <a:t>r</a:t>
            </a:r>
            <a:r>
              <a:rPr spc="-95" dirty="0"/>
              <a:t>w</a:t>
            </a:r>
            <a:r>
              <a:rPr spc="-130" dirty="0"/>
              <a:t>ard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105" dirty="0"/>
              <a:t>same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co</a:t>
            </a:r>
            <a:r>
              <a:rPr spc="-30" dirty="0"/>
              <a:t>n</a:t>
            </a:r>
            <a:r>
              <a:rPr spc="-285" dirty="0"/>
              <a:t>v</a:t>
            </a:r>
            <a:r>
              <a:rPr spc="60" dirty="0"/>
              <a:t>enience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10" dirty="0"/>
              <a:t>er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4" dirty="0"/>
              <a:t>pr</a:t>
            </a:r>
            <a:r>
              <a:rPr spc="-190" dirty="0"/>
              <a:t>o</a:t>
            </a:r>
            <a:r>
              <a:rPr spc="-95" dirty="0"/>
              <a:t>vide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shortcut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0" dirty="0"/>
              <a:t>use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160" dirty="0"/>
              <a:t>case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25" dirty="0"/>
              <a:t>specific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401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914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626931"/>
            <a:ext cx="3684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0" dirty="0">
                <a:latin typeface="Book Antiqua"/>
                <a:cs typeface="Book Antiqua"/>
              </a:rPr>
              <a:t>processes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9460">
              <a:lnSpc>
                <a:spcPct val="100000"/>
              </a:lnSpc>
            </a:pPr>
            <a:r>
              <a:rPr spc="480" dirty="0"/>
              <a:t>Co</a:t>
            </a:r>
            <a:r>
              <a:rPr spc="375" dirty="0"/>
              <a:t>n</a:t>
            </a:r>
            <a:r>
              <a:rPr spc="325" dirty="0"/>
              <a:t>venience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63544" y="6876774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convenience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8105" y="6876774"/>
            <a:ext cx="4048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25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/*parameters*/</a:t>
            </a:r>
            <a:r>
              <a:rPr sz="2400" dirty="0">
                <a:latin typeface="Source Code Pro"/>
                <a:cs typeface="Source Code Pro"/>
              </a:rPr>
              <a:t>)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3544" y="7372074"/>
            <a:ext cx="3362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  <a:tabLst>
                <a:tab pos="789305" algn="l"/>
              </a:tabLst>
            </a:pP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6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2409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Book Antiqua"/>
                <a:cs typeface="Book Antiqua"/>
              </a:rPr>
              <a:t>3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25" dirty="0">
                <a:latin typeface="Book Antiqua"/>
                <a:cs typeface="Book Antiqua"/>
              </a:rPr>
              <a:t>ules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apply: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10185400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706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immediate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superclass</a:t>
            </a:r>
            <a:endParaRPr sz="3200">
              <a:latin typeface="Book Antiqua"/>
              <a:cs typeface="Book Antiqua"/>
            </a:endParaRPr>
          </a:p>
          <a:p>
            <a:pPr marL="12700" marR="172085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another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ultimately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1915">
              <a:lnSpc>
                <a:spcPct val="100000"/>
              </a:lnSpc>
            </a:pPr>
            <a:r>
              <a:rPr spc="350" dirty="0"/>
              <a:t>Designated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20" dirty="0"/>
              <a:t>/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80" dirty="0"/>
              <a:t>Co</a:t>
            </a:r>
            <a:r>
              <a:rPr spc="375" dirty="0"/>
              <a:t>n</a:t>
            </a:r>
            <a:r>
              <a:rPr spc="325" dirty="0"/>
              <a:t>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584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1: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214377"/>
            <a:ext cx="105035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introduces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2: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5483932"/>
            <a:ext cx="1011237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10" dirty="0">
                <a:latin typeface="Book Antiqua"/>
                <a:cs typeface="Book Antiqua"/>
              </a:rPr>
              <a:t>commences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soon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configuration</a:t>
            </a:r>
            <a:endParaRPr sz="3200">
              <a:latin typeface="Book Antiqua"/>
              <a:cs typeface="Book Antiqua"/>
            </a:endParaRPr>
          </a:p>
          <a:p>
            <a:pPr marL="12700" marR="168910">
              <a:lnSpc>
                <a:spcPct val="155100"/>
              </a:lnSpc>
            </a:pP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modify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2795">
              <a:lnSpc>
                <a:spcPct val="100000"/>
              </a:lnSpc>
            </a:pPr>
            <a:r>
              <a:rPr spc="120" dirty="0"/>
              <a:t>T</a:t>
            </a:r>
            <a:r>
              <a:rPr spc="380" dirty="0"/>
              <a:t>wo-Phase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477500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4731165"/>
            <a:ext cx="991933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85" dirty="0">
                <a:latin typeface="Book Antiqua"/>
                <a:cs typeface="Book Antiqua"/>
              </a:rPr>
              <a:t>S</a:t>
            </a:r>
            <a:r>
              <a:rPr sz="3200" spc="-130" dirty="0">
                <a:latin typeface="Book Antiqua"/>
                <a:cs typeface="Book Antiqua"/>
              </a:rPr>
              <a:t>wi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20" dirty="0">
                <a:latin typeface="Book Antiqua"/>
                <a:cs typeface="Book Antiqua"/>
              </a:rPr>
              <a:t>t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compiler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sani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65" dirty="0">
                <a:latin typeface="Book Antiqua"/>
                <a:cs typeface="Book Antiqua"/>
              </a:rPr>
              <a:t>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0" dirty="0">
                <a:latin typeface="Book Antiqua"/>
                <a:cs typeface="Book Antiqua"/>
              </a:rPr>
              <a:t>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ensure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5" dirty="0">
                <a:latin typeface="Book Antiqua"/>
                <a:cs typeface="Book Antiqua"/>
              </a:rPr>
              <a:t>o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without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-25" dirty="0">
                <a:latin typeface="Book Antiqua"/>
                <a:cs typeface="Book Antiqua"/>
              </a:rPr>
              <a:t>r</a:t>
            </a:r>
            <a:r>
              <a:rPr sz="3200" spc="-130" dirty="0">
                <a:latin typeface="Book Antiqua"/>
                <a:cs typeface="Book Antiqua"/>
              </a:rPr>
              <a:t>ror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9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586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1: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4801" rIns="0" bIns="0" rtlCol="0">
            <a:spAutoFit/>
          </a:bodyPr>
          <a:lstStyle/>
          <a:p>
            <a:pPr marL="831850" marR="5080">
              <a:lnSpc>
                <a:spcPct val="155100"/>
              </a:lnSpc>
            </a:pP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introduced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30" dirty="0"/>
              <a:t>ed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80" dirty="0"/>
              <a:t>be</a:t>
            </a:r>
            <a:r>
              <a:rPr spc="-15" dirty="0"/>
              <a:t>f</a:t>
            </a:r>
            <a:r>
              <a:rPr spc="15" dirty="0"/>
              <a:t>ore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delegated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superclas</a:t>
            </a:r>
            <a:r>
              <a:rPr spc="100" dirty="0"/>
              <a:t>s</a:t>
            </a:r>
            <a:r>
              <a:rPr dirty="0"/>
              <a:t>’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10" dirty="0"/>
              <a:t>er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dirty="0"/>
              <a:t>Che</a:t>
            </a:r>
            <a:r>
              <a:rPr spc="10" dirty="0"/>
              <a:t>c</a:t>
            </a:r>
            <a:r>
              <a:rPr spc="-200" dirty="0"/>
              <a:t>k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30" dirty="0"/>
              <a:t>2: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2842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40459"/>
            <a:ext cx="1032192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05" dirty="0">
                <a:latin typeface="Book Antiqua"/>
                <a:cs typeface="Book Antiqua"/>
              </a:rPr>
              <a:t>o</a:t>
            </a:r>
            <a:r>
              <a:rPr sz="3200" spc="95" dirty="0">
                <a:latin typeface="Book Antiqua"/>
                <a:cs typeface="Book Antiqua"/>
              </a:rPr>
              <a:t>r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0" dirty="0">
                <a:latin typeface="Book Antiqua"/>
                <a:cs typeface="Book Antiqua"/>
              </a:rPr>
              <a:t>ard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superclas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" dirty="0">
                <a:latin typeface="Book Antiqua"/>
                <a:cs typeface="Book Antiqua"/>
              </a:rPr>
              <a:t>hanged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1321</Words>
  <Application>Microsoft Office PowerPoint</Application>
  <PresentationFormat>Custom</PresentationFormat>
  <Paragraphs>390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Book Antiqua</vt:lpstr>
      <vt:lpstr>Calibri</vt:lpstr>
      <vt:lpstr>Corbel</vt:lpstr>
      <vt:lpstr>Courier New</vt:lpstr>
      <vt:lpstr>Source Code Pro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Initialization of Classes</vt:lpstr>
      <vt:lpstr>Designated Initializers</vt:lpstr>
      <vt:lpstr>Convenience Initializers</vt:lpstr>
      <vt:lpstr>Designated / Convenience</vt:lpstr>
      <vt:lpstr>Two-Phase Initialization</vt:lpstr>
      <vt:lpstr>Compiler Support</vt:lpstr>
      <vt:lpstr>Compiler Support</vt:lpstr>
      <vt:lpstr>Compiler Support</vt:lpstr>
      <vt:lpstr>Two Phase Initialization: Overview</vt:lpstr>
      <vt:lpstr>Automatic Initializer Inheritance</vt:lpstr>
      <vt:lpstr>PowerPoint Presentation</vt:lpstr>
      <vt:lpstr>Inout Parameter</vt:lpstr>
      <vt:lpstr>Excursion: Generics</vt:lpstr>
      <vt:lpstr>Mutating Methods</vt:lpstr>
      <vt:lpstr>Closures</vt:lpstr>
      <vt:lpstr>Forms of Closures</vt:lpstr>
      <vt:lpstr>Syntax of Closures</vt:lpstr>
      <vt:lpstr>PowerPoint Presentation</vt:lpstr>
      <vt:lpstr>Memory Management</vt:lpstr>
      <vt:lpstr>Memory Management</vt:lpstr>
      <vt:lpstr>Strong Reference Cycle</vt:lpstr>
      <vt:lpstr>Strong Reference Cycle</vt:lpstr>
      <vt:lpstr>Weak and Unowned References</vt:lpstr>
      <vt:lpstr>Weak and Unowned References</vt:lpstr>
      <vt:lpstr>Weak and Unowned References</vt:lpstr>
      <vt:lpstr>Weak and Unowned References</vt:lpstr>
      <vt:lpstr>Strong Reference Cycles in Closures</vt:lpstr>
      <vt:lpstr>Syntax Example: Capture List</vt:lpstr>
      <vt:lpstr>PowerPoint Presentation</vt:lpstr>
      <vt:lpstr>Protocols</vt:lpstr>
      <vt:lpstr>Extensions</vt:lpstr>
      <vt:lpstr>Extensions</vt:lpstr>
      <vt:lpstr>Syntax Example: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4</cp:revision>
  <dcterms:created xsi:type="dcterms:W3CDTF">2015-06-02T11:55:51Z</dcterms:created>
  <dcterms:modified xsi:type="dcterms:W3CDTF">2015-06-02T10:26:35Z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