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5"/>
  </p:notesMasterIdLst>
  <p:sldIdLst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28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22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4121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333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5903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52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0575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4426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127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238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487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710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5987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1738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9720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241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63539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326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935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8359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18506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2180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949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2296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45762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282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33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05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189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382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24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305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408797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799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309221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287"/>
          </a:xfrm>
        </p:spPr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6"/>
            <a:ext cx="8059032" cy="284663"/>
          </a:xfrm>
        </p:spPr>
        <p:txBody>
          <a:bodyPr lIns="0" tIns="0" rIns="0" bIns="0"/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2387507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287"/>
          </a:xfrm>
        </p:spPr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6420" y="1343896"/>
            <a:ext cx="3964940" cy="323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1387" y="1343873"/>
            <a:ext cx="3908425" cy="323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1179669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287"/>
          </a:xfrm>
        </p:spPr>
        <p:txBody>
          <a:bodyPr lIns="0" tIns="0" rIns="0" bIns="0"/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43342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0477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4708" y="1353932"/>
            <a:ext cx="8014582" cy="275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5" y="6507033"/>
            <a:ext cx="140716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8" y="6507033"/>
            <a:ext cx="78676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3" y="6507033"/>
            <a:ext cx="2635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‹#›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0806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80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107" y="313776"/>
            <a:ext cx="814378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3" y="1350446"/>
            <a:ext cx="8059032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4946" y="6507033"/>
            <a:ext cx="82422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smtClean="0"/>
              <a:t>C</a:t>
            </a:r>
            <a:r>
              <a:rPr lang="en-US" spc="-10" smtClean="0"/>
              <a:t>oncurrency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1339" y="6507033"/>
            <a:ext cx="786765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2699"/>
            <a:r>
              <a:rPr lang="en-US" altLang="ja-JP" spc="-10" smtClean="0"/>
              <a:t>11/17/2014</a:t>
            </a:r>
            <a:endParaRPr lang="en-US" altLang="ja-JP"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784" y="6507033"/>
            <a:ext cx="26352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06039"/>
            <a:fld id="{81D60167-4931-47E6-BA6A-407CBD079E47}" type="slidenum">
              <a:rPr lang="en-US" altLang="ja-JP" spc="-10" smtClean="0"/>
              <a:pPr marL="106039"/>
              <a:t>‹#›</a:t>
            </a:fld>
            <a:endParaRPr lang="en-US" altLang="ja-JP" spc="-10" dirty="0"/>
          </a:p>
        </p:txBody>
      </p:sp>
    </p:spTree>
    <p:extLst>
      <p:ext uri="{BB962C8B-B14F-4D97-AF65-F5344CB8AC3E}">
        <p14:creationId xmlns:p14="http://schemas.microsoft.com/office/powerpoint/2010/main" val="82105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77">
        <a:defRPr>
          <a:latin typeface="+mn-lt"/>
          <a:ea typeface="+mn-ea"/>
          <a:cs typeface="+mn-cs"/>
        </a:defRPr>
      </a:lvl2pPr>
      <a:lvl3pPr marL="914353">
        <a:defRPr>
          <a:latin typeface="+mn-lt"/>
          <a:ea typeface="+mn-ea"/>
          <a:cs typeface="+mn-cs"/>
        </a:defRPr>
      </a:lvl3pPr>
      <a:lvl4pPr marL="1371530">
        <a:defRPr>
          <a:latin typeface="+mn-lt"/>
          <a:ea typeface="+mn-ea"/>
          <a:cs typeface="+mn-cs"/>
        </a:defRPr>
      </a:lvl4pPr>
      <a:lvl5pPr marL="1828706">
        <a:defRPr>
          <a:latin typeface="+mn-lt"/>
          <a:ea typeface="+mn-ea"/>
          <a:cs typeface="+mn-cs"/>
        </a:defRPr>
      </a:lvl5pPr>
      <a:lvl6pPr marL="2285883">
        <a:defRPr>
          <a:latin typeface="+mn-lt"/>
          <a:ea typeface="+mn-ea"/>
          <a:cs typeface="+mn-cs"/>
        </a:defRPr>
      </a:lvl6pPr>
      <a:lvl7pPr marL="2743060">
        <a:defRPr>
          <a:latin typeface="+mn-lt"/>
          <a:ea typeface="+mn-ea"/>
          <a:cs typeface="+mn-cs"/>
        </a:defRPr>
      </a:lvl7pPr>
      <a:lvl8pPr marL="3200236">
        <a:defRPr>
          <a:latin typeface="+mn-lt"/>
          <a:ea typeface="+mn-ea"/>
          <a:cs typeface="+mn-cs"/>
        </a:defRPr>
      </a:lvl8pPr>
      <a:lvl9pPr marL="365741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7">
        <a:defRPr>
          <a:latin typeface="+mn-lt"/>
          <a:ea typeface="+mn-ea"/>
          <a:cs typeface="+mn-cs"/>
        </a:defRPr>
      </a:lvl2pPr>
      <a:lvl3pPr marL="914353">
        <a:defRPr>
          <a:latin typeface="+mn-lt"/>
          <a:ea typeface="+mn-ea"/>
          <a:cs typeface="+mn-cs"/>
        </a:defRPr>
      </a:lvl3pPr>
      <a:lvl4pPr marL="1371530">
        <a:defRPr>
          <a:latin typeface="+mn-lt"/>
          <a:ea typeface="+mn-ea"/>
          <a:cs typeface="+mn-cs"/>
        </a:defRPr>
      </a:lvl4pPr>
      <a:lvl5pPr marL="1828706">
        <a:defRPr>
          <a:latin typeface="+mn-lt"/>
          <a:ea typeface="+mn-ea"/>
          <a:cs typeface="+mn-cs"/>
        </a:defRPr>
      </a:lvl5pPr>
      <a:lvl6pPr marL="2285883">
        <a:defRPr>
          <a:latin typeface="+mn-lt"/>
          <a:ea typeface="+mn-ea"/>
          <a:cs typeface="+mn-cs"/>
        </a:defRPr>
      </a:lvl6pPr>
      <a:lvl7pPr marL="2743060">
        <a:defRPr>
          <a:latin typeface="+mn-lt"/>
          <a:ea typeface="+mn-ea"/>
          <a:cs typeface="+mn-cs"/>
        </a:defRPr>
      </a:lvl7pPr>
      <a:lvl8pPr marL="3200236">
        <a:defRPr>
          <a:latin typeface="+mn-lt"/>
          <a:ea typeface="+mn-ea"/>
          <a:cs typeface="+mn-cs"/>
        </a:defRPr>
      </a:lvl8pPr>
      <a:lvl9pPr marL="365741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52401" y="457201"/>
            <a:ext cx="3415353" cy="6040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526576" y="1375853"/>
            <a:ext cx="2667000" cy="4203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257146"/>
            <a:ext cx="563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4"/>
            <a:r>
              <a:rPr lang="en-US" sz="2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9000" y="3125197"/>
            <a:ext cx="5715000" cy="684803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 defTabSz="685764"/>
            <a:r>
              <a:rPr lang="en-US" sz="4000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4000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4000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61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1290">
              <a:lnSpc>
                <a:spcPct val="100000"/>
              </a:lnSpc>
            </a:pPr>
            <a:r>
              <a:rPr dirty="0"/>
              <a:t>Ow</a:t>
            </a:r>
            <a:r>
              <a:rPr spc="-15" dirty="0"/>
              <a:t>nership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976246"/>
            <a:ext cx="7538084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onstruct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±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curren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sco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marR="5080" lvl="1" indent="-240029" algn="just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ronmen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other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76" y="4895303"/>
            <a:ext cx="4290060" cy="673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ts val="27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  <a:tab pos="2082164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[NSBundl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e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0B2A51"/>
                </a:solidFill>
                <a:latin typeface="Courier New"/>
                <a:cs typeface="Courier New"/>
              </a:rPr>
              <a:t>mainBundle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],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B2A51"/>
                </a:solidFill>
                <a:latin typeface="Courier New"/>
                <a:cs typeface="Courier New"/>
              </a:rPr>
              <a:t>sharedApplication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0121" y="4895303"/>
            <a:ext cx="25857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[UIApplication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596813" y="3665707"/>
            <a:ext cx="501650" cy="501650"/>
          </a:xfrm>
          <a:custGeom>
            <a:avLst/>
            <a:gdLst/>
            <a:ahLst/>
            <a:cxnLst/>
            <a:rect l="l" t="t" r="r" b="b"/>
            <a:pathLst>
              <a:path w="501650" h="501650">
                <a:moveTo>
                  <a:pt x="0" y="501600"/>
                </a:moveTo>
                <a:lnTo>
                  <a:pt x="501600" y="0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31" name="object 31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4524" y="5070849"/>
            <a:ext cx="9861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ourier New"/>
                <a:cs typeface="Courier New"/>
              </a:rPr>
              <a:t>dealloc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552700" y="5194304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25399">
            <a:solidFill>
              <a:srgbClr val="053E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01989" y="5133344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0"/>
                </a:moveTo>
                <a:lnTo>
                  <a:pt x="0" y="121919"/>
                </a:lnTo>
                <a:lnTo>
                  <a:pt x="121919" y="60959"/>
                </a:lnTo>
                <a:lnTo>
                  <a:pt x="0" y="0"/>
                </a:lnTo>
                <a:close/>
              </a:path>
            </a:pathLst>
          </a:custGeom>
          <a:solidFill>
            <a:srgbClr val="053E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13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53025">
              <a:lnSpc>
                <a:spcPct val="100000"/>
              </a:lnSpc>
            </a:pPr>
            <a:r>
              <a:rPr dirty="0"/>
              <a:t>O</a:t>
            </a:r>
            <a:r>
              <a:rPr spc="-5" dirty="0"/>
              <a:t>bj</a:t>
            </a:r>
            <a:r>
              <a:rPr spc="-15" dirty="0"/>
              <a:t>e</a:t>
            </a:r>
            <a:r>
              <a:rPr dirty="0"/>
              <a:t>ct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Dea</a:t>
            </a:r>
            <a:r>
              <a:rPr dirty="0"/>
              <a:t>ll</a:t>
            </a:r>
            <a:r>
              <a:rPr spc="-15" dirty="0"/>
              <a:t>oca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382633"/>
            <a:ext cx="8045450" cy="278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95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zeroe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qu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marL="633730" marR="65405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shou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ocate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free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3300">
              <a:latin typeface="Times New Roman"/>
              <a:cs typeface="Times New Roman"/>
            </a:endParaRPr>
          </a:p>
          <a:p>
            <a:pPr marL="252729" marR="1146175" indent="-240029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dealloc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syst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141333"/>
            <a:ext cx="7987665" cy="3256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49593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8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61594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onstruct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±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0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  <a:p>
            <a:pPr marL="252729" marR="304165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Wha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d?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61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  <a:tab pos="2623820" algn="l"/>
              </a:tabLst>
            </a:pPr>
            <a:r>
              <a:rPr sz="3600" baseline="1157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3600" spc="-7" baseline="1157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3600" spc="-30" baseline="1157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3600" spc="-15" baseline="1157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3600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600" spc="-427" baseline="1157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3900" spc="-7" baseline="1068" dirty="0">
                <a:solidFill>
                  <a:srgbClr val="0B2A51"/>
                </a:solidFill>
                <a:latin typeface="Courier New"/>
                <a:cs typeface="Courier New"/>
              </a:rPr>
              <a:t>NSURL</a:t>
            </a:r>
            <a:r>
              <a:rPr sz="3900" baseline="1068" dirty="0">
                <a:solidFill>
                  <a:srgbClr val="0B2A51"/>
                </a:solidFill>
                <a:latin typeface="Courier New"/>
                <a:cs typeface="Courier New"/>
              </a:rPr>
              <a:t>:</a:t>
            </a:r>
            <a:r>
              <a:rPr sz="3900" baseline="1068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3900" baseline="1068" dirty="0">
                <a:solidFill>
                  <a:srgbClr val="0B2A51"/>
                </a:solidFill>
                <a:latin typeface="Courier New"/>
                <a:cs typeface="Courier New"/>
              </a:rPr>
              <a:t>-(NSString*)absoluteString;</a:t>
            </a:r>
            <a:endParaRPr sz="3900" baseline="1068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6"/>
            <a:ext cx="7421880" cy="1961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autorelease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ects!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83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(w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ch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necessary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mo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dern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1"/>
              </a:spcBef>
              <a:buClr>
                <a:srgbClr val="0B2A51"/>
              </a:buClr>
              <a:buFont typeface="Verdana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52729" marR="883919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oma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g: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16301"/>
            <a:ext cx="9144000" cy="1587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16</a:t>
            </a:fld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747646"/>
            <a:ext cx="8000365" cy="403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106045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ocate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curren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tex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ather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endParaRPr sz="2400">
              <a:latin typeface="Verdana"/>
              <a:cs typeface="Verdana"/>
            </a:endParaRPr>
          </a:p>
          <a:p>
            <a:pPr marL="633730" marR="73025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(main.m)</a:t>
            </a:r>
            <a:endParaRPr sz="2400">
              <a:latin typeface="Verdana"/>
              <a:cs typeface="Verdana"/>
            </a:endParaRPr>
          </a:p>
          <a:p>
            <a:pPr marL="633730" marR="313690" lvl="1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autore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@autorelease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5235">
              <a:lnSpc>
                <a:spcPct val="100000"/>
              </a:lnSpc>
            </a:pPr>
            <a:r>
              <a:rPr spc="-35" dirty="0"/>
              <a:t>A</a:t>
            </a:r>
            <a:r>
              <a:rPr spc="-20" dirty="0"/>
              <a:t>u</a:t>
            </a:r>
            <a:r>
              <a:rPr spc="-15" dirty="0"/>
              <a:t>tore</a:t>
            </a:r>
            <a:r>
              <a:rPr dirty="0"/>
              <a:t>l</a:t>
            </a:r>
            <a:r>
              <a:rPr spc="-15" dirty="0"/>
              <a:t>ease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pc="-25" dirty="0"/>
              <a:t>N</a:t>
            </a:r>
            <a:r>
              <a:rPr spc="-20" dirty="0"/>
              <a:t>SDa</a:t>
            </a:r>
            <a:r>
              <a:rPr spc="-15" dirty="0"/>
              <a:t>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&amp;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45" dirty="0"/>
              <a:t>S</a:t>
            </a:r>
            <a:r>
              <a:rPr spc="-15" dirty="0"/>
              <a:t>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both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35" dirty="0"/>
              <a:t>a</a:t>
            </a:r>
            <a:r>
              <a:rPr spc="-40" dirty="0"/>
              <a:t>v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reta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c</a:t>
            </a:r>
            <a:r>
              <a:rPr spc="-20" dirty="0"/>
              <a:t>oun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±</a:t>
            </a:r>
            <a:r>
              <a:rPr spc="-20" dirty="0"/>
              <a:t>0</a:t>
            </a: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pc="-25" dirty="0"/>
              <a:t>N</a:t>
            </a:r>
            <a:r>
              <a:rPr spc="-20" dirty="0"/>
              <a:t>SDa</a:t>
            </a:r>
            <a:r>
              <a:rPr spc="-15" dirty="0"/>
              <a:t>te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5"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reta</a:t>
            </a:r>
            <a:r>
              <a:rPr dirty="0"/>
              <a:t>i</a:t>
            </a:r>
            <a:r>
              <a:rPr spc="-15" dirty="0"/>
              <a:t>ne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N</a:t>
            </a:r>
            <a:r>
              <a:rPr spc="-45" dirty="0"/>
              <a:t>S</a:t>
            </a:r>
            <a:r>
              <a:rPr spc="-15" dirty="0"/>
              <a:t>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  <a:p>
            <a:pPr marL="252729" marR="61214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pc="-15" dirty="0"/>
              <a:t>a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en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auto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ease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po</a:t>
            </a:r>
            <a:r>
              <a:rPr spc="-15" dirty="0"/>
              <a:t>o</a:t>
            </a:r>
            <a:r>
              <a:rPr dirty="0"/>
              <a:t>l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ease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messag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5"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sen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to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bot</a:t>
            </a:r>
            <a:r>
              <a:rPr spc="-15" dirty="0"/>
              <a:t>h,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both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g</a:t>
            </a:r>
            <a:r>
              <a:rPr spc="-15" dirty="0"/>
              <a:t>e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spc="-15" dirty="0"/>
              <a:t>ea</a:t>
            </a:r>
            <a:r>
              <a:rPr dirty="0"/>
              <a:t>ll</a:t>
            </a:r>
            <a:r>
              <a:rPr spc="-15" dirty="0"/>
              <a:t>ocate</a:t>
            </a:r>
            <a:r>
              <a:rPr dirty="0"/>
              <a:t>d</a:t>
            </a:r>
          </a:p>
          <a:p>
            <a:pPr marL="252729" marR="5080" indent="-240029">
              <a:lnSpc>
                <a:spcPct val="100699"/>
              </a:lnSpc>
              <a:spcBef>
                <a:spcPts val="57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  <a:tab pos="6710680" algn="l"/>
              </a:tabLst>
            </a:pPr>
            <a:r>
              <a:rPr dirty="0"/>
              <a:t>X</a:t>
            </a:r>
            <a:r>
              <a:rPr spc="-15" dirty="0"/>
              <a:t>c</a:t>
            </a:r>
            <a:r>
              <a:rPr spc="-20" dirty="0"/>
              <a:t>od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he</a:t>
            </a:r>
            <a:r>
              <a:rPr dirty="0"/>
              <a:t>l</a:t>
            </a:r>
            <a:r>
              <a:rPr spc="-5" dirty="0"/>
              <a:t>p</a:t>
            </a:r>
            <a:r>
              <a:rPr dirty="0"/>
              <a:t>s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0" dirty="0"/>
              <a:t>y</a:t>
            </a:r>
            <a:r>
              <a:rPr spc="-15" dirty="0"/>
              <a:t>ou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wi</a:t>
            </a:r>
            <a:r>
              <a:rPr spc="-15" dirty="0"/>
              <a:t>t</a:t>
            </a:r>
            <a:r>
              <a:rPr spc="-20" dirty="0"/>
              <a:t>h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tha</a:t>
            </a:r>
            <a:r>
              <a:rPr dirty="0"/>
              <a:t>t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0" dirty="0"/>
              <a:t>b</a:t>
            </a:r>
            <a:r>
              <a:rPr spc="-15" dirty="0"/>
              <a:t>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rem</a:t>
            </a:r>
            <a:r>
              <a:rPr spc="-35" dirty="0"/>
              <a:t>o</a:t>
            </a:r>
            <a:r>
              <a:rPr spc="-15" dirty="0"/>
              <a:t>v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20" dirty="0"/>
              <a:t>d</a:t>
            </a:r>
            <a:r>
              <a:rPr spc="-15" dirty="0"/>
              <a:t>en</a:t>
            </a:r>
            <a:r>
              <a:rPr spc="-5" dirty="0"/>
              <a:t>t</a:t>
            </a:r>
            <a:r>
              <a:rPr dirty="0"/>
              <a:t>i</a:t>
            </a:r>
            <a:r>
              <a:rPr spc="-10" dirty="0"/>
              <a:t>f</a:t>
            </a:r>
            <a:r>
              <a:rPr dirty="0"/>
              <a:t>i</a:t>
            </a:r>
            <a:r>
              <a:rPr spc="-15" dirty="0"/>
              <a:t>er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from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syntax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tree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ou</a:t>
            </a:r>
            <a:r>
              <a:rPr spc="-5" dirty="0"/>
              <a:t>ts</a:t>
            </a:r>
            <a:r>
              <a:rPr dirty="0"/>
              <a:t>i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of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/>
              <a:t>the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au</a:t>
            </a:r>
            <a:r>
              <a:rPr spc="-20" dirty="0"/>
              <a:t>to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spc="-15" dirty="0"/>
              <a:t>re</a:t>
            </a:r>
            <a:r>
              <a:rPr dirty="0"/>
              <a:t>l</a:t>
            </a:r>
            <a:r>
              <a:rPr spc="-15" dirty="0"/>
              <a:t>ease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5" dirty="0"/>
              <a:t>b</a:t>
            </a:r>
            <a:r>
              <a:rPr dirty="0"/>
              <a:t>l</a:t>
            </a:r>
            <a:r>
              <a:rPr spc="-15" dirty="0"/>
              <a:t>ock</a:t>
            </a:r>
          </a:p>
        </p:txBody>
      </p:sp>
      <p:sp>
        <p:nvSpPr>
          <p:cNvPr id="4" name="object 4"/>
          <p:cNvSpPr/>
          <p:nvPr/>
        </p:nvSpPr>
        <p:spPr>
          <a:xfrm>
            <a:off x="1080936" y="4226280"/>
            <a:ext cx="7251710" cy="19177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0000" y="4419600"/>
            <a:ext cx="6667500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293497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Pro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808080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ttr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bu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tes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19</a:t>
            </a:fld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725534"/>
            <a:ext cx="3263265" cy="2096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Pro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ttr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tes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0"/>
            <a:ext cx="32832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10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0970">
              <a:lnSpc>
                <a:spcPct val="100000"/>
              </a:lnSpc>
            </a:pPr>
            <a:r>
              <a:rPr spc="-15" dirty="0"/>
              <a:t>Pro</a:t>
            </a:r>
            <a:r>
              <a:rPr spc="-20" dirty="0"/>
              <a:t>p</a:t>
            </a:r>
            <a:r>
              <a:rPr spc="-15" dirty="0"/>
              <a:t>erty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15" dirty="0"/>
              <a:t>ttr</a:t>
            </a:r>
            <a:r>
              <a:rPr dirty="0"/>
              <a:t>i</a:t>
            </a:r>
            <a:r>
              <a:rPr spc="-20" dirty="0"/>
              <a:t>bu</a:t>
            </a:r>
            <a:r>
              <a:rPr spc="-15" dirty="0"/>
              <a:t>tes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20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337799"/>
            <a:ext cx="12065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189" y="1338177"/>
            <a:ext cx="101346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b="1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ong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26" y="1686358"/>
            <a:ext cx="107950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8140" y="1693029"/>
            <a:ext cx="697039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3200"/>
              </a:lnSpc>
            </a:pPr>
            <a:r>
              <a:rPr sz="185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assigned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5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(retain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sent)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“retain”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used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interchangeably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GC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deact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50" spc="-5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ated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576" y="2589611"/>
            <a:ext cx="1336040" cy="297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4805" indent="-332105">
              <a:lnSpc>
                <a:spcPct val="100000"/>
              </a:lnSpc>
              <a:buClr>
                <a:srgbClr val="0B2A51"/>
              </a:buClr>
              <a:buFont typeface="Arial"/>
              <a:buChar char="•"/>
              <a:tabLst>
                <a:tab pos="345440" algn="l"/>
              </a:tabLst>
            </a:pP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assign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526" y="2938170"/>
            <a:ext cx="10795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8140" y="2944853"/>
            <a:ext cx="6386830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Assignment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without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eeping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(object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retained)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576" y="3522360"/>
            <a:ext cx="120650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spc="5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189" y="3522738"/>
            <a:ext cx="833755" cy="29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15" dirty="0">
                <a:solidFill>
                  <a:srgbClr val="0B2A51"/>
                </a:solidFill>
                <a:latin typeface="Verdana"/>
                <a:cs typeface="Verdana"/>
              </a:rPr>
              <a:t>weak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5526" y="3870919"/>
            <a:ext cx="107950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8140" y="3877602"/>
            <a:ext cx="6386830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070"/>
              </a:lnSpc>
            </a:pP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Assignment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without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eeping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(object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not</a:t>
            </a:r>
            <a:r>
              <a:rPr sz="185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retained)</a:t>
            </a:r>
            <a:endParaRPr sz="18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85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set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i="1" spc="-10" dirty="0">
                <a:solidFill>
                  <a:srgbClr val="0B2A51"/>
                </a:solidFill>
                <a:latin typeface="Verdana"/>
                <a:cs typeface="Verdana"/>
              </a:rPr>
              <a:t>nil</a:t>
            </a:r>
            <a:r>
              <a:rPr sz="1850" i="1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automatically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when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50" spc="-3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50" spc="-5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alidated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2577" y="4452873"/>
            <a:ext cx="7746365" cy="1296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15">
              <a:lnSpc>
                <a:spcPct val="100000"/>
              </a:lnSpc>
            </a:pPr>
            <a:r>
              <a:rPr sz="1850" spc="-1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344805" indent="-332105">
              <a:lnSpc>
                <a:spcPct val="100000"/>
              </a:lnSpc>
              <a:spcBef>
                <a:spcPts val="334"/>
              </a:spcBef>
              <a:buClr>
                <a:srgbClr val="0B2A51"/>
              </a:buClr>
              <a:buFont typeface="Arial"/>
              <a:buChar char="•"/>
              <a:tabLst>
                <a:tab pos="345440" algn="l"/>
              </a:tabLst>
            </a:pP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b="1" spc="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b="1" spc="10" dirty="0">
                <a:solidFill>
                  <a:srgbClr val="0B2A51"/>
                </a:solidFill>
                <a:latin typeface="Verdana"/>
                <a:cs typeface="Verdana"/>
              </a:rPr>
              <a:t>py</a:t>
            </a:r>
            <a:endParaRPr sz="2100">
              <a:latin typeface="Verdana"/>
              <a:cs typeface="Verdana"/>
            </a:endParaRPr>
          </a:p>
          <a:p>
            <a:pPr marL="1087755" lvl="1" indent="-332105">
              <a:lnSpc>
                <a:spcPct val="100000"/>
              </a:lnSpc>
              <a:spcBef>
                <a:spcPts val="280"/>
              </a:spcBef>
              <a:buClr>
                <a:srgbClr val="0B2A51"/>
              </a:buClr>
              <a:buFont typeface="Arial"/>
              <a:buChar char="•"/>
              <a:tabLst>
                <a:tab pos="1088390" algn="l"/>
              </a:tabLst>
            </a:pP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copy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message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sent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1850" spc="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50" spc="-70" dirty="0">
                <a:solidFill>
                  <a:srgbClr val="0B2A51"/>
                </a:solidFill>
                <a:latin typeface="Verdana"/>
                <a:cs typeface="Verdana"/>
              </a:rPr>
              <a:t>’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be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assigned</a:t>
            </a:r>
            <a:endParaRPr sz="1850">
              <a:latin typeface="Verdana"/>
              <a:cs typeface="Verdana"/>
            </a:endParaRPr>
          </a:p>
          <a:p>
            <a:pPr marL="1087755" lvl="1" indent="-332105">
              <a:lnSpc>
                <a:spcPct val="100000"/>
              </a:lnSpc>
              <a:spcBef>
                <a:spcPts val="440"/>
              </a:spcBef>
              <a:buClr>
                <a:srgbClr val="0B2A51"/>
              </a:buClr>
              <a:buFont typeface="Arial"/>
              <a:buChar char="•"/>
              <a:tabLst>
                <a:tab pos="1088390" algn="l"/>
              </a:tabLst>
            </a:pP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Assigned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object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Verdana"/>
                <a:cs typeface="Verdana"/>
              </a:rPr>
              <a:t>ado</a:t>
            </a:r>
            <a:r>
              <a:rPr sz="185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5" dirty="0">
                <a:solidFill>
                  <a:srgbClr val="0B2A51"/>
                </a:solidFill>
                <a:latin typeface="Courier New"/>
                <a:cs typeface="Courier New"/>
              </a:rPr>
              <a:t>NSCopying</a:t>
            </a:r>
            <a:r>
              <a:rPr sz="1850" spc="18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50" spc="-10" dirty="0">
                <a:solidFill>
                  <a:srgbClr val="0B2A51"/>
                </a:solidFill>
                <a:latin typeface="Verdana"/>
                <a:cs typeface="Verdana"/>
              </a:rPr>
              <a:t>protocol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20970">
              <a:lnSpc>
                <a:spcPct val="100000"/>
              </a:lnSpc>
            </a:pPr>
            <a:r>
              <a:rPr spc="-15" dirty="0"/>
              <a:t>Pro</a:t>
            </a:r>
            <a:r>
              <a:rPr spc="-20" dirty="0"/>
              <a:t>p</a:t>
            </a:r>
            <a:r>
              <a:rPr spc="-15" dirty="0"/>
              <a:t>erty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45" dirty="0"/>
              <a:t>A</a:t>
            </a:r>
            <a:r>
              <a:rPr spc="-15" dirty="0"/>
              <a:t>ttr</a:t>
            </a:r>
            <a:r>
              <a:rPr dirty="0"/>
              <a:t>i</a:t>
            </a:r>
            <a:r>
              <a:rPr spc="-20" dirty="0"/>
              <a:t>bu</a:t>
            </a:r>
            <a:r>
              <a:rPr spc="-15" dirty="0"/>
              <a:t>tes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21076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76" y="2217538"/>
            <a:ext cx="6713220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stron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eak,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26" y="3000151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427" y="3006865"/>
            <a:ext cx="634428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Whene</a:t>
            </a:r>
            <a:r>
              <a:rPr sz="21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type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property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Ob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tse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ass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100" i="1" spc="-15" dirty="0">
                <a:solidFill>
                  <a:srgbClr val="0B2A51"/>
                </a:solidFill>
                <a:latin typeface="Verdana"/>
                <a:cs typeface="Verdana"/>
              </a:rPr>
              <a:t>strong</a:t>
            </a:r>
            <a:r>
              <a:rPr sz="2100" i="1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defau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proper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5526" y="3699152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576" y="4482532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5473" y="4489315"/>
            <a:ext cx="6772909" cy="698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699"/>
              </a:lnSpc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gn</a:t>
            </a:r>
            <a:r>
              <a:rPr sz="2400" i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efau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lt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0758" y="2416923"/>
            <a:ext cx="207200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eta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</a:t>
            </a:r>
            <a:r>
              <a:rPr sz="2400" spc="-40" dirty="0">
                <a:solidFill>
                  <a:srgbClr val="808080"/>
                </a:solidFill>
                <a:latin typeface="Verdana"/>
                <a:cs typeface="Verdana"/>
              </a:rPr>
              <a:t>y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cl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83935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eta</a:t>
            </a:r>
            <a:r>
              <a:rPr dirty="0"/>
              <a:t>i</a:t>
            </a:r>
            <a:r>
              <a:rPr spc="-20" dirty="0"/>
              <a:t>n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40" dirty="0"/>
              <a:t>y</a:t>
            </a:r>
            <a:r>
              <a:rPr dirty="0"/>
              <a:t>cl</a:t>
            </a:r>
            <a:r>
              <a:rPr spc="-15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781434" y="2766200"/>
            <a:ext cx="13716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2235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2" y="0"/>
                </a:moveTo>
                <a:lnTo>
                  <a:pt x="586287" y="1859"/>
                </a:lnTo>
                <a:lnTo>
                  <a:pt x="537803" y="7439"/>
                </a:lnTo>
                <a:lnTo>
                  <a:pt x="489782" y="16739"/>
                </a:lnTo>
                <a:lnTo>
                  <a:pt x="442454" y="29758"/>
                </a:lnTo>
                <a:lnTo>
                  <a:pt x="396050" y="46497"/>
                </a:lnTo>
                <a:lnTo>
                  <a:pt x="350802" y="66956"/>
                </a:lnTo>
                <a:lnTo>
                  <a:pt x="306941" y="91134"/>
                </a:lnTo>
                <a:lnTo>
                  <a:pt x="264697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7"/>
                </a:lnTo>
                <a:lnTo>
                  <a:pt x="91134" y="306940"/>
                </a:lnTo>
                <a:lnTo>
                  <a:pt x="66956" y="350800"/>
                </a:lnTo>
                <a:lnTo>
                  <a:pt x="46497" y="396047"/>
                </a:lnTo>
                <a:lnTo>
                  <a:pt x="29758" y="442449"/>
                </a:lnTo>
                <a:lnTo>
                  <a:pt x="16739" y="489776"/>
                </a:lnTo>
                <a:lnTo>
                  <a:pt x="7439" y="537795"/>
                </a:lnTo>
                <a:lnTo>
                  <a:pt x="1859" y="586277"/>
                </a:lnTo>
                <a:lnTo>
                  <a:pt x="0" y="634990"/>
                </a:lnTo>
                <a:lnTo>
                  <a:pt x="1859" y="683703"/>
                </a:lnTo>
                <a:lnTo>
                  <a:pt x="7439" y="732185"/>
                </a:lnTo>
                <a:lnTo>
                  <a:pt x="16739" y="780205"/>
                </a:lnTo>
                <a:lnTo>
                  <a:pt x="29758" y="827532"/>
                </a:lnTo>
                <a:lnTo>
                  <a:pt x="46497" y="873934"/>
                </a:lnTo>
                <a:lnTo>
                  <a:pt x="66956" y="919181"/>
                </a:lnTo>
                <a:lnTo>
                  <a:pt x="91134" y="963042"/>
                </a:lnTo>
                <a:lnTo>
                  <a:pt x="119032" y="1005286"/>
                </a:lnTo>
                <a:lnTo>
                  <a:pt x="150651" y="1045681"/>
                </a:lnTo>
                <a:lnTo>
                  <a:pt x="185988" y="1083996"/>
                </a:lnTo>
                <a:lnTo>
                  <a:pt x="224303" y="1119334"/>
                </a:lnTo>
                <a:lnTo>
                  <a:pt x="264697" y="1150952"/>
                </a:lnTo>
                <a:lnTo>
                  <a:pt x="306941" y="1178851"/>
                </a:lnTo>
                <a:lnTo>
                  <a:pt x="350802" y="1203029"/>
                </a:lnTo>
                <a:lnTo>
                  <a:pt x="396050" y="1223488"/>
                </a:lnTo>
                <a:lnTo>
                  <a:pt x="442454" y="1240227"/>
                </a:lnTo>
                <a:lnTo>
                  <a:pt x="489782" y="1253246"/>
                </a:lnTo>
                <a:lnTo>
                  <a:pt x="537803" y="1262546"/>
                </a:lnTo>
                <a:lnTo>
                  <a:pt x="586287" y="1268125"/>
                </a:lnTo>
                <a:lnTo>
                  <a:pt x="635002" y="1269985"/>
                </a:lnTo>
                <a:lnTo>
                  <a:pt x="683716" y="1268125"/>
                </a:lnTo>
                <a:lnTo>
                  <a:pt x="732200" y="1262546"/>
                </a:lnTo>
                <a:lnTo>
                  <a:pt x="780221" y="1253246"/>
                </a:lnTo>
                <a:lnTo>
                  <a:pt x="827549" y="1240227"/>
                </a:lnTo>
                <a:lnTo>
                  <a:pt x="873953" y="1223488"/>
                </a:lnTo>
                <a:lnTo>
                  <a:pt x="919201" y="1203029"/>
                </a:lnTo>
                <a:lnTo>
                  <a:pt x="963062" y="1178851"/>
                </a:lnTo>
                <a:lnTo>
                  <a:pt x="1005306" y="1150952"/>
                </a:lnTo>
                <a:lnTo>
                  <a:pt x="1045700" y="1119334"/>
                </a:lnTo>
                <a:lnTo>
                  <a:pt x="1084015" y="1083996"/>
                </a:lnTo>
                <a:lnTo>
                  <a:pt x="1119351" y="1045681"/>
                </a:lnTo>
                <a:lnTo>
                  <a:pt x="1150967" y="1005286"/>
                </a:lnTo>
                <a:lnTo>
                  <a:pt x="1178864" y="963042"/>
                </a:lnTo>
                <a:lnTo>
                  <a:pt x="1203042" y="919181"/>
                </a:lnTo>
                <a:lnTo>
                  <a:pt x="1223499" y="873934"/>
                </a:lnTo>
                <a:lnTo>
                  <a:pt x="1240238" y="827532"/>
                </a:lnTo>
                <a:lnTo>
                  <a:pt x="1253256" y="780205"/>
                </a:lnTo>
                <a:lnTo>
                  <a:pt x="1262555" y="732185"/>
                </a:lnTo>
                <a:lnTo>
                  <a:pt x="1268135" y="683703"/>
                </a:lnTo>
                <a:lnTo>
                  <a:pt x="1269994" y="634990"/>
                </a:lnTo>
                <a:lnTo>
                  <a:pt x="1268135" y="586277"/>
                </a:lnTo>
                <a:lnTo>
                  <a:pt x="1262555" y="537795"/>
                </a:lnTo>
                <a:lnTo>
                  <a:pt x="1253256" y="489776"/>
                </a:lnTo>
                <a:lnTo>
                  <a:pt x="1240238" y="442449"/>
                </a:lnTo>
                <a:lnTo>
                  <a:pt x="1223499" y="396047"/>
                </a:lnTo>
                <a:lnTo>
                  <a:pt x="1203042" y="350800"/>
                </a:lnTo>
                <a:lnTo>
                  <a:pt x="1178864" y="306940"/>
                </a:lnTo>
                <a:lnTo>
                  <a:pt x="1150967" y="264697"/>
                </a:lnTo>
                <a:lnTo>
                  <a:pt x="1119351" y="224303"/>
                </a:lnTo>
                <a:lnTo>
                  <a:pt x="1084015" y="185988"/>
                </a:lnTo>
                <a:lnTo>
                  <a:pt x="1045700" y="150651"/>
                </a:lnTo>
                <a:lnTo>
                  <a:pt x="1005306" y="119032"/>
                </a:lnTo>
                <a:lnTo>
                  <a:pt x="963062" y="91134"/>
                </a:lnTo>
                <a:lnTo>
                  <a:pt x="919201" y="66956"/>
                </a:lnTo>
                <a:lnTo>
                  <a:pt x="873953" y="46497"/>
                </a:lnTo>
                <a:lnTo>
                  <a:pt x="827549" y="29758"/>
                </a:lnTo>
                <a:lnTo>
                  <a:pt x="780221" y="16739"/>
                </a:lnTo>
                <a:lnTo>
                  <a:pt x="732200" y="7439"/>
                </a:lnTo>
                <a:lnTo>
                  <a:pt x="683716" y="1859"/>
                </a:lnTo>
                <a:lnTo>
                  <a:pt x="635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2235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5" y="185988"/>
                </a:moveTo>
                <a:lnTo>
                  <a:pt x="1119352" y="224303"/>
                </a:lnTo>
                <a:lnTo>
                  <a:pt x="1150971" y="264697"/>
                </a:lnTo>
                <a:lnTo>
                  <a:pt x="1178869" y="306940"/>
                </a:lnTo>
                <a:lnTo>
                  <a:pt x="1203048" y="350800"/>
                </a:lnTo>
                <a:lnTo>
                  <a:pt x="1223506" y="396047"/>
                </a:lnTo>
                <a:lnTo>
                  <a:pt x="1240245" y="442449"/>
                </a:lnTo>
                <a:lnTo>
                  <a:pt x="1253265" y="489776"/>
                </a:lnTo>
                <a:lnTo>
                  <a:pt x="1262564" y="537795"/>
                </a:lnTo>
                <a:lnTo>
                  <a:pt x="1268144" y="586277"/>
                </a:lnTo>
                <a:lnTo>
                  <a:pt x="1270004" y="634990"/>
                </a:lnTo>
                <a:lnTo>
                  <a:pt x="1268144" y="683703"/>
                </a:lnTo>
                <a:lnTo>
                  <a:pt x="1262564" y="732185"/>
                </a:lnTo>
                <a:lnTo>
                  <a:pt x="1253265" y="780205"/>
                </a:lnTo>
                <a:lnTo>
                  <a:pt x="1240245" y="827532"/>
                </a:lnTo>
                <a:lnTo>
                  <a:pt x="1223506" y="873934"/>
                </a:lnTo>
                <a:lnTo>
                  <a:pt x="1203048" y="919181"/>
                </a:lnTo>
                <a:lnTo>
                  <a:pt x="1178869" y="963042"/>
                </a:lnTo>
                <a:lnTo>
                  <a:pt x="1150971" y="1005286"/>
                </a:lnTo>
                <a:lnTo>
                  <a:pt x="1119352" y="1045681"/>
                </a:lnTo>
                <a:lnTo>
                  <a:pt x="1084015" y="1083996"/>
                </a:lnTo>
                <a:lnTo>
                  <a:pt x="1045700" y="1119334"/>
                </a:lnTo>
                <a:lnTo>
                  <a:pt x="1005306" y="1150952"/>
                </a:lnTo>
                <a:lnTo>
                  <a:pt x="963062" y="1178851"/>
                </a:lnTo>
                <a:lnTo>
                  <a:pt x="919201" y="1203029"/>
                </a:lnTo>
                <a:lnTo>
                  <a:pt x="873953" y="1223488"/>
                </a:lnTo>
                <a:lnTo>
                  <a:pt x="827549" y="1240227"/>
                </a:lnTo>
                <a:lnTo>
                  <a:pt x="780221" y="1253246"/>
                </a:lnTo>
                <a:lnTo>
                  <a:pt x="732200" y="1262546"/>
                </a:lnTo>
                <a:lnTo>
                  <a:pt x="683716" y="1268125"/>
                </a:lnTo>
                <a:lnTo>
                  <a:pt x="635002" y="1269985"/>
                </a:lnTo>
                <a:lnTo>
                  <a:pt x="586287" y="1268125"/>
                </a:lnTo>
                <a:lnTo>
                  <a:pt x="537803" y="1262546"/>
                </a:lnTo>
                <a:lnTo>
                  <a:pt x="489782" y="1253246"/>
                </a:lnTo>
                <a:lnTo>
                  <a:pt x="442454" y="1240227"/>
                </a:lnTo>
                <a:lnTo>
                  <a:pt x="396050" y="1223488"/>
                </a:lnTo>
                <a:lnTo>
                  <a:pt x="350802" y="1203029"/>
                </a:lnTo>
                <a:lnTo>
                  <a:pt x="306941" y="1178851"/>
                </a:lnTo>
                <a:lnTo>
                  <a:pt x="264697" y="1150952"/>
                </a:lnTo>
                <a:lnTo>
                  <a:pt x="224303" y="1119334"/>
                </a:lnTo>
                <a:lnTo>
                  <a:pt x="185988" y="1083996"/>
                </a:lnTo>
                <a:lnTo>
                  <a:pt x="150651" y="1045681"/>
                </a:lnTo>
                <a:lnTo>
                  <a:pt x="119032" y="1005286"/>
                </a:lnTo>
                <a:lnTo>
                  <a:pt x="91134" y="963042"/>
                </a:lnTo>
                <a:lnTo>
                  <a:pt x="66956" y="919181"/>
                </a:lnTo>
                <a:lnTo>
                  <a:pt x="46497" y="873934"/>
                </a:lnTo>
                <a:lnTo>
                  <a:pt x="29758" y="827532"/>
                </a:lnTo>
                <a:lnTo>
                  <a:pt x="16739" y="780205"/>
                </a:lnTo>
                <a:lnTo>
                  <a:pt x="7439" y="732185"/>
                </a:lnTo>
                <a:lnTo>
                  <a:pt x="1859" y="683703"/>
                </a:lnTo>
                <a:lnTo>
                  <a:pt x="0" y="634990"/>
                </a:lnTo>
                <a:lnTo>
                  <a:pt x="1859" y="586277"/>
                </a:lnTo>
                <a:lnTo>
                  <a:pt x="7439" y="537795"/>
                </a:lnTo>
                <a:lnTo>
                  <a:pt x="16739" y="489776"/>
                </a:lnTo>
                <a:lnTo>
                  <a:pt x="29758" y="442449"/>
                </a:lnTo>
                <a:lnTo>
                  <a:pt x="46497" y="396047"/>
                </a:lnTo>
                <a:lnTo>
                  <a:pt x="66956" y="350800"/>
                </a:lnTo>
                <a:lnTo>
                  <a:pt x="91134" y="306940"/>
                </a:lnTo>
                <a:lnTo>
                  <a:pt x="119032" y="264697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7" y="119032"/>
                </a:lnTo>
                <a:lnTo>
                  <a:pt x="306941" y="91134"/>
                </a:lnTo>
                <a:lnTo>
                  <a:pt x="350802" y="66956"/>
                </a:lnTo>
                <a:lnTo>
                  <a:pt x="396050" y="46497"/>
                </a:lnTo>
                <a:lnTo>
                  <a:pt x="442454" y="29758"/>
                </a:lnTo>
                <a:lnTo>
                  <a:pt x="489782" y="16739"/>
                </a:lnTo>
                <a:lnTo>
                  <a:pt x="537803" y="7439"/>
                </a:lnTo>
                <a:lnTo>
                  <a:pt x="586287" y="1859"/>
                </a:lnTo>
                <a:lnTo>
                  <a:pt x="635002" y="0"/>
                </a:lnTo>
                <a:lnTo>
                  <a:pt x="683716" y="1859"/>
                </a:lnTo>
                <a:lnTo>
                  <a:pt x="732200" y="7439"/>
                </a:lnTo>
                <a:lnTo>
                  <a:pt x="780221" y="16739"/>
                </a:lnTo>
                <a:lnTo>
                  <a:pt x="827549" y="29758"/>
                </a:lnTo>
                <a:lnTo>
                  <a:pt x="873953" y="46497"/>
                </a:lnTo>
                <a:lnTo>
                  <a:pt x="919201" y="66956"/>
                </a:lnTo>
                <a:lnTo>
                  <a:pt x="963062" y="91134"/>
                </a:lnTo>
                <a:lnTo>
                  <a:pt x="1005306" y="119032"/>
                </a:lnTo>
                <a:lnTo>
                  <a:pt x="1045700" y="150651"/>
                </a:lnTo>
                <a:lnTo>
                  <a:pt x="1084015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4504" y="2766200"/>
            <a:ext cx="13716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5314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5" y="0"/>
                </a:moveTo>
                <a:lnTo>
                  <a:pt x="586290" y="1859"/>
                </a:lnTo>
                <a:lnTo>
                  <a:pt x="537806" y="7439"/>
                </a:lnTo>
                <a:lnTo>
                  <a:pt x="489784" y="16739"/>
                </a:lnTo>
                <a:lnTo>
                  <a:pt x="442456" y="29758"/>
                </a:lnTo>
                <a:lnTo>
                  <a:pt x="396052" y="46497"/>
                </a:lnTo>
                <a:lnTo>
                  <a:pt x="350804" y="66956"/>
                </a:lnTo>
                <a:lnTo>
                  <a:pt x="306942" y="91134"/>
                </a:lnTo>
                <a:lnTo>
                  <a:pt x="264698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7"/>
                </a:lnTo>
                <a:lnTo>
                  <a:pt x="91134" y="306940"/>
                </a:lnTo>
                <a:lnTo>
                  <a:pt x="66956" y="350800"/>
                </a:lnTo>
                <a:lnTo>
                  <a:pt x="46497" y="396047"/>
                </a:lnTo>
                <a:lnTo>
                  <a:pt x="29758" y="442449"/>
                </a:lnTo>
                <a:lnTo>
                  <a:pt x="16739" y="489776"/>
                </a:lnTo>
                <a:lnTo>
                  <a:pt x="7439" y="537795"/>
                </a:lnTo>
                <a:lnTo>
                  <a:pt x="1859" y="586277"/>
                </a:lnTo>
                <a:lnTo>
                  <a:pt x="0" y="634990"/>
                </a:lnTo>
                <a:lnTo>
                  <a:pt x="1859" y="683703"/>
                </a:lnTo>
                <a:lnTo>
                  <a:pt x="7439" y="732185"/>
                </a:lnTo>
                <a:lnTo>
                  <a:pt x="16739" y="780205"/>
                </a:lnTo>
                <a:lnTo>
                  <a:pt x="29758" y="827532"/>
                </a:lnTo>
                <a:lnTo>
                  <a:pt x="46497" y="873934"/>
                </a:lnTo>
                <a:lnTo>
                  <a:pt x="66956" y="919181"/>
                </a:lnTo>
                <a:lnTo>
                  <a:pt x="91134" y="963042"/>
                </a:lnTo>
                <a:lnTo>
                  <a:pt x="119032" y="1005286"/>
                </a:lnTo>
                <a:lnTo>
                  <a:pt x="150651" y="1045681"/>
                </a:lnTo>
                <a:lnTo>
                  <a:pt x="185988" y="1083996"/>
                </a:lnTo>
                <a:lnTo>
                  <a:pt x="224303" y="1119334"/>
                </a:lnTo>
                <a:lnTo>
                  <a:pt x="264698" y="1150952"/>
                </a:lnTo>
                <a:lnTo>
                  <a:pt x="306942" y="1178851"/>
                </a:lnTo>
                <a:lnTo>
                  <a:pt x="350804" y="1203029"/>
                </a:lnTo>
                <a:lnTo>
                  <a:pt x="396052" y="1223488"/>
                </a:lnTo>
                <a:lnTo>
                  <a:pt x="442456" y="1240227"/>
                </a:lnTo>
                <a:lnTo>
                  <a:pt x="489784" y="1253246"/>
                </a:lnTo>
                <a:lnTo>
                  <a:pt x="537806" y="1262546"/>
                </a:lnTo>
                <a:lnTo>
                  <a:pt x="586290" y="1268125"/>
                </a:lnTo>
                <a:lnTo>
                  <a:pt x="635005" y="1269985"/>
                </a:lnTo>
                <a:lnTo>
                  <a:pt x="683720" y="1268125"/>
                </a:lnTo>
                <a:lnTo>
                  <a:pt x="732203" y="1262546"/>
                </a:lnTo>
                <a:lnTo>
                  <a:pt x="780225" y="1253246"/>
                </a:lnTo>
                <a:lnTo>
                  <a:pt x="827553" y="1240227"/>
                </a:lnTo>
                <a:lnTo>
                  <a:pt x="873957" y="1223488"/>
                </a:lnTo>
                <a:lnTo>
                  <a:pt x="919206" y="1203029"/>
                </a:lnTo>
                <a:lnTo>
                  <a:pt x="963067" y="1178851"/>
                </a:lnTo>
                <a:lnTo>
                  <a:pt x="1005311" y="1150952"/>
                </a:lnTo>
                <a:lnTo>
                  <a:pt x="1045706" y="1119334"/>
                </a:lnTo>
                <a:lnTo>
                  <a:pt x="1084021" y="1083996"/>
                </a:lnTo>
                <a:lnTo>
                  <a:pt x="1119359" y="1045681"/>
                </a:lnTo>
                <a:lnTo>
                  <a:pt x="1150977" y="1005286"/>
                </a:lnTo>
                <a:lnTo>
                  <a:pt x="1178875" y="963042"/>
                </a:lnTo>
                <a:lnTo>
                  <a:pt x="1203054" y="919181"/>
                </a:lnTo>
                <a:lnTo>
                  <a:pt x="1223512" y="873934"/>
                </a:lnTo>
                <a:lnTo>
                  <a:pt x="1240251" y="827532"/>
                </a:lnTo>
                <a:lnTo>
                  <a:pt x="1253271" y="780205"/>
                </a:lnTo>
                <a:lnTo>
                  <a:pt x="1262570" y="732185"/>
                </a:lnTo>
                <a:lnTo>
                  <a:pt x="1268150" y="683703"/>
                </a:lnTo>
                <a:lnTo>
                  <a:pt x="1270010" y="634990"/>
                </a:lnTo>
                <a:lnTo>
                  <a:pt x="1268150" y="586277"/>
                </a:lnTo>
                <a:lnTo>
                  <a:pt x="1262570" y="537795"/>
                </a:lnTo>
                <a:lnTo>
                  <a:pt x="1253271" y="489776"/>
                </a:lnTo>
                <a:lnTo>
                  <a:pt x="1240251" y="442449"/>
                </a:lnTo>
                <a:lnTo>
                  <a:pt x="1223512" y="396047"/>
                </a:lnTo>
                <a:lnTo>
                  <a:pt x="1203054" y="350800"/>
                </a:lnTo>
                <a:lnTo>
                  <a:pt x="1178875" y="306940"/>
                </a:lnTo>
                <a:lnTo>
                  <a:pt x="1150977" y="264697"/>
                </a:lnTo>
                <a:lnTo>
                  <a:pt x="1119359" y="224303"/>
                </a:lnTo>
                <a:lnTo>
                  <a:pt x="1084021" y="185988"/>
                </a:lnTo>
                <a:lnTo>
                  <a:pt x="1045706" y="150651"/>
                </a:lnTo>
                <a:lnTo>
                  <a:pt x="1005311" y="119032"/>
                </a:lnTo>
                <a:lnTo>
                  <a:pt x="963067" y="91134"/>
                </a:lnTo>
                <a:lnTo>
                  <a:pt x="919206" y="66956"/>
                </a:lnTo>
                <a:lnTo>
                  <a:pt x="873957" y="46497"/>
                </a:lnTo>
                <a:lnTo>
                  <a:pt x="827553" y="29758"/>
                </a:lnTo>
                <a:lnTo>
                  <a:pt x="780225" y="16739"/>
                </a:lnTo>
                <a:lnTo>
                  <a:pt x="732203" y="7439"/>
                </a:lnTo>
                <a:lnTo>
                  <a:pt x="683720" y="1859"/>
                </a:lnTo>
                <a:lnTo>
                  <a:pt x="6350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05314" y="2794010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21" y="185988"/>
                </a:moveTo>
                <a:lnTo>
                  <a:pt x="1119359" y="224303"/>
                </a:lnTo>
                <a:lnTo>
                  <a:pt x="1150977" y="264697"/>
                </a:lnTo>
                <a:lnTo>
                  <a:pt x="1178875" y="306940"/>
                </a:lnTo>
                <a:lnTo>
                  <a:pt x="1203054" y="350800"/>
                </a:lnTo>
                <a:lnTo>
                  <a:pt x="1223512" y="396047"/>
                </a:lnTo>
                <a:lnTo>
                  <a:pt x="1240251" y="442449"/>
                </a:lnTo>
                <a:lnTo>
                  <a:pt x="1253271" y="489776"/>
                </a:lnTo>
                <a:lnTo>
                  <a:pt x="1262570" y="537795"/>
                </a:lnTo>
                <a:lnTo>
                  <a:pt x="1268150" y="586277"/>
                </a:lnTo>
                <a:lnTo>
                  <a:pt x="1270010" y="634990"/>
                </a:lnTo>
                <a:lnTo>
                  <a:pt x="1268150" y="683703"/>
                </a:lnTo>
                <a:lnTo>
                  <a:pt x="1262570" y="732185"/>
                </a:lnTo>
                <a:lnTo>
                  <a:pt x="1253271" y="780205"/>
                </a:lnTo>
                <a:lnTo>
                  <a:pt x="1240251" y="827532"/>
                </a:lnTo>
                <a:lnTo>
                  <a:pt x="1223512" y="873934"/>
                </a:lnTo>
                <a:lnTo>
                  <a:pt x="1203054" y="919181"/>
                </a:lnTo>
                <a:lnTo>
                  <a:pt x="1178875" y="963042"/>
                </a:lnTo>
                <a:lnTo>
                  <a:pt x="1150977" y="1005286"/>
                </a:lnTo>
                <a:lnTo>
                  <a:pt x="1119359" y="1045681"/>
                </a:lnTo>
                <a:lnTo>
                  <a:pt x="1084021" y="1083996"/>
                </a:lnTo>
                <a:lnTo>
                  <a:pt x="1045706" y="1119334"/>
                </a:lnTo>
                <a:lnTo>
                  <a:pt x="1005311" y="1150952"/>
                </a:lnTo>
                <a:lnTo>
                  <a:pt x="963067" y="1178851"/>
                </a:lnTo>
                <a:lnTo>
                  <a:pt x="919206" y="1203029"/>
                </a:lnTo>
                <a:lnTo>
                  <a:pt x="873957" y="1223488"/>
                </a:lnTo>
                <a:lnTo>
                  <a:pt x="827553" y="1240227"/>
                </a:lnTo>
                <a:lnTo>
                  <a:pt x="780225" y="1253246"/>
                </a:lnTo>
                <a:lnTo>
                  <a:pt x="732203" y="1262546"/>
                </a:lnTo>
                <a:lnTo>
                  <a:pt x="683720" y="1268125"/>
                </a:lnTo>
                <a:lnTo>
                  <a:pt x="635005" y="1269985"/>
                </a:lnTo>
                <a:lnTo>
                  <a:pt x="586290" y="1268125"/>
                </a:lnTo>
                <a:lnTo>
                  <a:pt x="537806" y="1262546"/>
                </a:lnTo>
                <a:lnTo>
                  <a:pt x="489784" y="1253246"/>
                </a:lnTo>
                <a:lnTo>
                  <a:pt x="442456" y="1240227"/>
                </a:lnTo>
                <a:lnTo>
                  <a:pt x="396052" y="1223488"/>
                </a:lnTo>
                <a:lnTo>
                  <a:pt x="350804" y="1203029"/>
                </a:lnTo>
                <a:lnTo>
                  <a:pt x="306942" y="1178851"/>
                </a:lnTo>
                <a:lnTo>
                  <a:pt x="264698" y="1150952"/>
                </a:lnTo>
                <a:lnTo>
                  <a:pt x="224303" y="1119334"/>
                </a:lnTo>
                <a:lnTo>
                  <a:pt x="185988" y="1083996"/>
                </a:lnTo>
                <a:lnTo>
                  <a:pt x="150651" y="1045681"/>
                </a:lnTo>
                <a:lnTo>
                  <a:pt x="119032" y="1005286"/>
                </a:lnTo>
                <a:lnTo>
                  <a:pt x="91134" y="963042"/>
                </a:lnTo>
                <a:lnTo>
                  <a:pt x="66956" y="919181"/>
                </a:lnTo>
                <a:lnTo>
                  <a:pt x="46497" y="873934"/>
                </a:lnTo>
                <a:lnTo>
                  <a:pt x="29758" y="827532"/>
                </a:lnTo>
                <a:lnTo>
                  <a:pt x="16739" y="780205"/>
                </a:lnTo>
                <a:lnTo>
                  <a:pt x="7439" y="732185"/>
                </a:lnTo>
                <a:lnTo>
                  <a:pt x="1859" y="683703"/>
                </a:lnTo>
                <a:lnTo>
                  <a:pt x="0" y="634990"/>
                </a:lnTo>
                <a:lnTo>
                  <a:pt x="1859" y="586277"/>
                </a:lnTo>
                <a:lnTo>
                  <a:pt x="7439" y="537795"/>
                </a:lnTo>
                <a:lnTo>
                  <a:pt x="16739" y="489776"/>
                </a:lnTo>
                <a:lnTo>
                  <a:pt x="29758" y="442449"/>
                </a:lnTo>
                <a:lnTo>
                  <a:pt x="46497" y="396047"/>
                </a:lnTo>
                <a:lnTo>
                  <a:pt x="66956" y="350800"/>
                </a:lnTo>
                <a:lnTo>
                  <a:pt x="91134" y="306940"/>
                </a:lnTo>
                <a:lnTo>
                  <a:pt x="119032" y="264697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8" y="119032"/>
                </a:lnTo>
                <a:lnTo>
                  <a:pt x="306942" y="91134"/>
                </a:lnTo>
                <a:lnTo>
                  <a:pt x="350804" y="66956"/>
                </a:lnTo>
                <a:lnTo>
                  <a:pt x="396052" y="46497"/>
                </a:lnTo>
                <a:lnTo>
                  <a:pt x="442456" y="29758"/>
                </a:lnTo>
                <a:lnTo>
                  <a:pt x="489784" y="16739"/>
                </a:lnTo>
                <a:lnTo>
                  <a:pt x="537806" y="7439"/>
                </a:lnTo>
                <a:lnTo>
                  <a:pt x="586290" y="1859"/>
                </a:lnTo>
                <a:lnTo>
                  <a:pt x="635005" y="0"/>
                </a:lnTo>
                <a:lnTo>
                  <a:pt x="683720" y="1859"/>
                </a:lnTo>
                <a:lnTo>
                  <a:pt x="732203" y="7439"/>
                </a:lnTo>
                <a:lnTo>
                  <a:pt x="780225" y="16739"/>
                </a:lnTo>
                <a:lnTo>
                  <a:pt x="827553" y="29758"/>
                </a:lnTo>
                <a:lnTo>
                  <a:pt x="873957" y="46497"/>
                </a:lnTo>
                <a:lnTo>
                  <a:pt x="919206" y="66956"/>
                </a:lnTo>
                <a:lnTo>
                  <a:pt x="963067" y="91134"/>
                </a:lnTo>
                <a:lnTo>
                  <a:pt x="1005311" y="119032"/>
                </a:lnTo>
                <a:lnTo>
                  <a:pt x="1045706" y="150651"/>
                </a:lnTo>
                <a:lnTo>
                  <a:pt x="1084021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4813" y="3318897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7894" y="3318897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4595" y="2859395"/>
            <a:ext cx="5118354" cy="46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6069" y="2887732"/>
            <a:ext cx="4924425" cy="349885"/>
          </a:xfrm>
          <a:custGeom>
            <a:avLst/>
            <a:gdLst/>
            <a:ahLst/>
            <a:cxnLst/>
            <a:rect l="l" t="t" r="r" b="b"/>
            <a:pathLst>
              <a:path w="4924425" h="349885">
                <a:moveTo>
                  <a:pt x="0" y="349609"/>
                </a:moveTo>
                <a:lnTo>
                  <a:pt x="245884" y="285070"/>
                </a:lnTo>
                <a:lnTo>
                  <a:pt x="491768" y="227083"/>
                </a:lnTo>
                <a:lnTo>
                  <a:pt x="737653" y="175656"/>
                </a:lnTo>
                <a:lnTo>
                  <a:pt x="983537" y="130797"/>
                </a:lnTo>
                <a:lnTo>
                  <a:pt x="1229422" y="92512"/>
                </a:lnTo>
                <a:lnTo>
                  <a:pt x="1475307" y="60812"/>
                </a:lnTo>
                <a:lnTo>
                  <a:pt x="1721192" y="35702"/>
                </a:lnTo>
                <a:lnTo>
                  <a:pt x="1967077" y="17192"/>
                </a:lnTo>
                <a:lnTo>
                  <a:pt x="2212962" y="5288"/>
                </a:lnTo>
                <a:lnTo>
                  <a:pt x="2458847" y="0"/>
                </a:lnTo>
                <a:lnTo>
                  <a:pt x="2704732" y="1334"/>
                </a:lnTo>
                <a:lnTo>
                  <a:pt x="2950617" y="9298"/>
                </a:lnTo>
                <a:lnTo>
                  <a:pt x="3196501" y="23902"/>
                </a:lnTo>
                <a:lnTo>
                  <a:pt x="3442385" y="45152"/>
                </a:lnTo>
                <a:lnTo>
                  <a:pt x="3688270" y="73056"/>
                </a:lnTo>
                <a:lnTo>
                  <a:pt x="3934153" y="107622"/>
                </a:lnTo>
                <a:lnTo>
                  <a:pt x="4180037" y="148859"/>
                </a:lnTo>
                <a:lnTo>
                  <a:pt x="4425920" y="196773"/>
                </a:lnTo>
                <a:lnTo>
                  <a:pt x="4671803" y="251373"/>
                </a:lnTo>
                <a:lnTo>
                  <a:pt x="4917685" y="312667"/>
                </a:lnTo>
                <a:lnTo>
                  <a:pt x="4924330" y="325377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82266" y="315093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1729" y="0"/>
                </a:moveTo>
                <a:lnTo>
                  <a:pt x="0" y="117713"/>
                </a:lnTo>
                <a:lnTo>
                  <a:pt x="133593" y="90556"/>
                </a:lnTo>
                <a:lnTo>
                  <a:pt x="3172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95729" y="3703768"/>
            <a:ext cx="5225338" cy="74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33600" y="3749527"/>
            <a:ext cx="5043805" cy="627380"/>
          </a:xfrm>
          <a:custGeom>
            <a:avLst/>
            <a:gdLst/>
            <a:ahLst/>
            <a:cxnLst/>
            <a:rect l="l" t="t" r="r" b="b"/>
            <a:pathLst>
              <a:path w="5043805" h="627379">
                <a:moveTo>
                  <a:pt x="0" y="35082"/>
                </a:moveTo>
                <a:lnTo>
                  <a:pt x="15977" y="35082"/>
                </a:lnTo>
                <a:lnTo>
                  <a:pt x="275116" y="149147"/>
                </a:lnTo>
                <a:lnTo>
                  <a:pt x="533437" y="251027"/>
                </a:lnTo>
                <a:lnTo>
                  <a:pt x="790942" y="340722"/>
                </a:lnTo>
                <a:lnTo>
                  <a:pt x="1047630" y="418231"/>
                </a:lnTo>
                <a:lnTo>
                  <a:pt x="1303502" y="483551"/>
                </a:lnTo>
                <a:lnTo>
                  <a:pt x="1558556" y="536682"/>
                </a:lnTo>
                <a:lnTo>
                  <a:pt x="1812795" y="577623"/>
                </a:lnTo>
                <a:lnTo>
                  <a:pt x="2066217" y="606373"/>
                </a:lnTo>
                <a:lnTo>
                  <a:pt x="2318822" y="622929"/>
                </a:lnTo>
                <a:lnTo>
                  <a:pt x="2570611" y="627292"/>
                </a:lnTo>
                <a:lnTo>
                  <a:pt x="2821584" y="619460"/>
                </a:lnTo>
                <a:lnTo>
                  <a:pt x="3071740" y="599432"/>
                </a:lnTo>
                <a:lnTo>
                  <a:pt x="3321081" y="567206"/>
                </a:lnTo>
                <a:lnTo>
                  <a:pt x="3569605" y="522782"/>
                </a:lnTo>
                <a:lnTo>
                  <a:pt x="3817313" y="466158"/>
                </a:lnTo>
                <a:lnTo>
                  <a:pt x="4064206" y="397333"/>
                </a:lnTo>
                <a:lnTo>
                  <a:pt x="4310282" y="316306"/>
                </a:lnTo>
                <a:lnTo>
                  <a:pt x="4555543" y="223075"/>
                </a:lnTo>
                <a:lnTo>
                  <a:pt x="4799987" y="117640"/>
                </a:lnTo>
                <a:lnTo>
                  <a:pt x="5043616" y="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4850" y="3734897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136279" y="0"/>
                </a:moveTo>
                <a:lnTo>
                  <a:pt x="0" y="3047"/>
                </a:lnTo>
                <a:lnTo>
                  <a:pt x="84188" y="110237"/>
                </a:lnTo>
                <a:lnTo>
                  <a:pt x="13627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4145">
              <a:lnSpc>
                <a:spcPct val="100000"/>
              </a:lnSpc>
            </a:pPr>
            <a:r>
              <a:rPr spc="-20" dirty="0"/>
              <a:t>Del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749658" y="1630466"/>
            <a:ext cx="1371599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45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2" y="0"/>
                </a:moveTo>
                <a:lnTo>
                  <a:pt x="586287" y="1859"/>
                </a:lnTo>
                <a:lnTo>
                  <a:pt x="537803" y="7439"/>
                </a:lnTo>
                <a:lnTo>
                  <a:pt x="489782" y="16739"/>
                </a:lnTo>
                <a:lnTo>
                  <a:pt x="442454" y="29758"/>
                </a:lnTo>
                <a:lnTo>
                  <a:pt x="396050" y="46497"/>
                </a:lnTo>
                <a:lnTo>
                  <a:pt x="350802" y="66956"/>
                </a:lnTo>
                <a:lnTo>
                  <a:pt x="306941" y="91134"/>
                </a:lnTo>
                <a:lnTo>
                  <a:pt x="264697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8"/>
                </a:lnTo>
                <a:lnTo>
                  <a:pt x="91134" y="306942"/>
                </a:lnTo>
                <a:lnTo>
                  <a:pt x="66956" y="350804"/>
                </a:lnTo>
                <a:lnTo>
                  <a:pt x="46497" y="396052"/>
                </a:lnTo>
                <a:lnTo>
                  <a:pt x="29758" y="442456"/>
                </a:lnTo>
                <a:lnTo>
                  <a:pt x="16739" y="489784"/>
                </a:lnTo>
                <a:lnTo>
                  <a:pt x="7439" y="537806"/>
                </a:lnTo>
                <a:lnTo>
                  <a:pt x="1859" y="586290"/>
                </a:lnTo>
                <a:lnTo>
                  <a:pt x="0" y="635005"/>
                </a:lnTo>
                <a:lnTo>
                  <a:pt x="1859" y="683720"/>
                </a:lnTo>
                <a:lnTo>
                  <a:pt x="7439" y="732203"/>
                </a:lnTo>
                <a:lnTo>
                  <a:pt x="16739" y="780225"/>
                </a:lnTo>
                <a:lnTo>
                  <a:pt x="29758" y="827553"/>
                </a:lnTo>
                <a:lnTo>
                  <a:pt x="46497" y="873957"/>
                </a:lnTo>
                <a:lnTo>
                  <a:pt x="66956" y="919206"/>
                </a:lnTo>
                <a:lnTo>
                  <a:pt x="91134" y="963067"/>
                </a:lnTo>
                <a:lnTo>
                  <a:pt x="119032" y="1005311"/>
                </a:lnTo>
                <a:lnTo>
                  <a:pt x="150651" y="1045706"/>
                </a:lnTo>
                <a:lnTo>
                  <a:pt x="185988" y="1084021"/>
                </a:lnTo>
                <a:lnTo>
                  <a:pt x="224303" y="1119354"/>
                </a:lnTo>
                <a:lnTo>
                  <a:pt x="264697" y="1150968"/>
                </a:lnTo>
                <a:lnTo>
                  <a:pt x="306941" y="1178863"/>
                </a:lnTo>
                <a:lnTo>
                  <a:pt x="350802" y="1203039"/>
                </a:lnTo>
                <a:lnTo>
                  <a:pt x="396050" y="1223495"/>
                </a:lnTo>
                <a:lnTo>
                  <a:pt x="442454" y="1240232"/>
                </a:lnTo>
                <a:lnTo>
                  <a:pt x="489782" y="1253250"/>
                </a:lnTo>
                <a:lnTo>
                  <a:pt x="537803" y="1262548"/>
                </a:lnTo>
                <a:lnTo>
                  <a:pt x="586287" y="1268127"/>
                </a:lnTo>
                <a:lnTo>
                  <a:pt x="635002" y="1269987"/>
                </a:lnTo>
                <a:lnTo>
                  <a:pt x="683717" y="1268127"/>
                </a:lnTo>
                <a:lnTo>
                  <a:pt x="732201" y="1262548"/>
                </a:lnTo>
                <a:lnTo>
                  <a:pt x="780222" y="1253250"/>
                </a:lnTo>
                <a:lnTo>
                  <a:pt x="827550" y="1240232"/>
                </a:lnTo>
                <a:lnTo>
                  <a:pt x="873954" y="1223495"/>
                </a:lnTo>
                <a:lnTo>
                  <a:pt x="919203" y="1203039"/>
                </a:lnTo>
                <a:lnTo>
                  <a:pt x="963064" y="1178863"/>
                </a:lnTo>
                <a:lnTo>
                  <a:pt x="1005308" y="1150968"/>
                </a:lnTo>
                <a:lnTo>
                  <a:pt x="1045703" y="1119354"/>
                </a:lnTo>
                <a:lnTo>
                  <a:pt x="1084018" y="1084021"/>
                </a:lnTo>
                <a:lnTo>
                  <a:pt x="1119355" y="1045706"/>
                </a:lnTo>
                <a:lnTo>
                  <a:pt x="1150973" y="1005311"/>
                </a:lnTo>
                <a:lnTo>
                  <a:pt x="1178871" y="963067"/>
                </a:lnTo>
                <a:lnTo>
                  <a:pt x="1203049" y="919206"/>
                </a:lnTo>
                <a:lnTo>
                  <a:pt x="1223508" y="873957"/>
                </a:lnTo>
                <a:lnTo>
                  <a:pt x="1240246" y="827553"/>
                </a:lnTo>
                <a:lnTo>
                  <a:pt x="1253265" y="780225"/>
                </a:lnTo>
                <a:lnTo>
                  <a:pt x="1262565" y="732203"/>
                </a:lnTo>
                <a:lnTo>
                  <a:pt x="1268144" y="683720"/>
                </a:lnTo>
                <a:lnTo>
                  <a:pt x="1270004" y="635005"/>
                </a:lnTo>
                <a:lnTo>
                  <a:pt x="1268144" y="586290"/>
                </a:lnTo>
                <a:lnTo>
                  <a:pt x="1262565" y="537806"/>
                </a:lnTo>
                <a:lnTo>
                  <a:pt x="1253265" y="489784"/>
                </a:lnTo>
                <a:lnTo>
                  <a:pt x="1240246" y="442456"/>
                </a:lnTo>
                <a:lnTo>
                  <a:pt x="1223508" y="396052"/>
                </a:lnTo>
                <a:lnTo>
                  <a:pt x="1203049" y="350804"/>
                </a:lnTo>
                <a:lnTo>
                  <a:pt x="1178871" y="306942"/>
                </a:lnTo>
                <a:lnTo>
                  <a:pt x="1150973" y="264698"/>
                </a:lnTo>
                <a:lnTo>
                  <a:pt x="1119355" y="224303"/>
                </a:lnTo>
                <a:lnTo>
                  <a:pt x="1084018" y="185988"/>
                </a:lnTo>
                <a:lnTo>
                  <a:pt x="1045703" y="150651"/>
                </a:lnTo>
                <a:lnTo>
                  <a:pt x="1005308" y="119032"/>
                </a:lnTo>
                <a:lnTo>
                  <a:pt x="963064" y="91134"/>
                </a:lnTo>
                <a:lnTo>
                  <a:pt x="919203" y="66956"/>
                </a:lnTo>
                <a:lnTo>
                  <a:pt x="873954" y="46497"/>
                </a:lnTo>
                <a:lnTo>
                  <a:pt x="827550" y="29758"/>
                </a:lnTo>
                <a:lnTo>
                  <a:pt x="780222" y="16739"/>
                </a:lnTo>
                <a:lnTo>
                  <a:pt x="732201" y="7439"/>
                </a:lnTo>
                <a:lnTo>
                  <a:pt x="683717" y="1859"/>
                </a:lnTo>
                <a:lnTo>
                  <a:pt x="635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45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8" y="185988"/>
                </a:moveTo>
                <a:lnTo>
                  <a:pt x="1119355" y="224303"/>
                </a:lnTo>
                <a:lnTo>
                  <a:pt x="1150973" y="264698"/>
                </a:lnTo>
                <a:lnTo>
                  <a:pt x="1178871" y="306942"/>
                </a:lnTo>
                <a:lnTo>
                  <a:pt x="1203049" y="350804"/>
                </a:lnTo>
                <a:lnTo>
                  <a:pt x="1223508" y="396052"/>
                </a:lnTo>
                <a:lnTo>
                  <a:pt x="1240246" y="442456"/>
                </a:lnTo>
                <a:lnTo>
                  <a:pt x="1253265" y="489784"/>
                </a:lnTo>
                <a:lnTo>
                  <a:pt x="1262565" y="537806"/>
                </a:lnTo>
                <a:lnTo>
                  <a:pt x="1268144" y="586290"/>
                </a:lnTo>
                <a:lnTo>
                  <a:pt x="1270004" y="635005"/>
                </a:lnTo>
                <a:lnTo>
                  <a:pt x="1268144" y="683720"/>
                </a:lnTo>
                <a:lnTo>
                  <a:pt x="1262565" y="732203"/>
                </a:lnTo>
                <a:lnTo>
                  <a:pt x="1253265" y="780225"/>
                </a:lnTo>
                <a:lnTo>
                  <a:pt x="1240246" y="827553"/>
                </a:lnTo>
                <a:lnTo>
                  <a:pt x="1223508" y="873957"/>
                </a:lnTo>
                <a:lnTo>
                  <a:pt x="1203049" y="919206"/>
                </a:lnTo>
                <a:lnTo>
                  <a:pt x="1178871" y="963067"/>
                </a:lnTo>
                <a:lnTo>
                  <a:pt x="1150973" y="1005311"/>
                </a:lnTo>
                <a:lnTo>
                  <a:pt x="1119355" y="1045706"/>
                </a:lnTo>
                <a:lnTo>
                  <a:pt x="1084018" y="1084021"/>
                </a:lnTo>
                <a:lnTo>
                  <a:pt x="1045703" y="1119354"/>
                </a:lnTo>
                <a:lnTo>
                  <a:pt x="1005308" y="1150968"/>
                </a:lnTo>
                <a:lnTo>
                  <a:pt x="963064" y="1178863"/>
                </a:lnTo>
                <a:lnTo>
                  <a:pt x="919203" y="1203039"/>
                </a:lnTo>
                <a:lnTo>
                  <a:pt x="873954" y="1223495"/>
                </a:lnTo>
                <a:lnTo>
                  <a:pt x="827550" y="1240232"/>
                </a:lnTo>
                <a:lnTo>
                  <a:pt x="780222" y="1253250"/>
                </a:lnTo>
                <a:lnTo>
                  <a:pt x="732201" y="1262548"/>
                </a:lnTo>
                <a:lnTo>
                  <a:pt x="683717" y="1268127"/>
                </a:lnTo>
                <a:lnTo>
                  <a:pt x="635002" y="1269987"/>
                </a:lnTo>
                <a:lnTo>
                  <a:pt x="586287" y="1268127"/>
                </a:lnTo>
                <a:lnTo>
                  <a:pt x="537803" y="1262548"/>
                </a:lnTo>
                <a:lnTo>
                  <a:pt x="489782" y="1253250"/>
                </a:lnTo>
                <a:lnTo>
                  <a:pt x="442454" y="1240232"/>
                </a:lnTo>
                <a:lnTo>
                  <a:pt x="396050" y="1223495"/>
                </a:lnTo>
                <a:lnTo>
                  <a:pt x="350802" y="1203039"/>
                </a:lnTo>
                <a:lnTo>
                  <a:pt x="306941" y="1178863"/>
                </a:lnTo>
                <a:lnTo>
                  <a:pt x="264697" y="1150968"/>
                </a:lnTo>
                <a:lnTo>
                  <a:pt x="224303" y="1119354"/>
                </a:lnTo>
                <a:lnTo>
                  <a:pt x="185988" y="1084021"/>
                </a:lnTo>
                <a:lnTo>
                  <a:pt x="150651" y="1045706"/>
                </a:lnTo>
                <a:lnTo>
                  <a:pt x="119032" y="1005311"/>
                </a:lnTo>
                <a:lnTo>
                  <a:pt x="91134" y="963067"/>
                </a:lnTo>
                <a:lnTo>
                  <a:pt x="66956" y="919206"/>
                </a:lnTo>
                <a:lnTo>
                  <a:pt x="46497" y="873957"/>
                </a:lnTo>
                <a:lnTo>
                  <a:pt x="29758" y="827553"/>
                </a:lnTo>
                <a:lnTo>
                  <a:pt x="16739" y="780225"/>
                </a:lnTo>
                <a:lnTo>
                  <a:pt x="7439" y="732203"/>
                </a:lnTo>
                <a:lnTo>
                  <a:pt x="1859" y="683720"/>
                </a:lnTo>
                <a:lnTo>
                  <a:pt x="0" y="635005"/>
                </a:lnTo>
                <a:lnTo>
                  <a:pt x="1859" y="586290"/>
                </a:lnTo>
                <a:lnTo>
                  <a:pt x="7439" y="537806"/>
                </a:lnTo>
                <a:lnTo>
                  <a:pt x="16739" y="489784"/>
                </a:lnTo>
                <a:lnTo>
                  <a:pt x="29758" y="442456"/>
                </a:lnTo>
                <a:lnTo>
                  <a:pt x="46497" y="396052"/>
                </a:lnTo>
                <a:lnTo>
                  <a:pt x="66956" y="350804"/>
                </a:lnTo>
                <a:lnTo>
                  <a:pt x="91134" y="306942"/>
                </a:lnTo>
                <a:lnTo>
                  <a:pt x="119032" y="264698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7" y="119032"/>
                </a:lnTo>
                <a:lnTo>
                  <a:pt x="306941" y="91134"/>
                </a:lnTo>
                <a:lnTo>
                  <a:pt x="350802" y="66956"/>
                </a:lnTo>
                <a:lnTo>
                  <a:pt x="396050" y="46497"/>
                </a:lnTo>
                <a:lnTo>
                  <a:pt x="442454" y="29758"/>
                </a:lnTo>
                <a:lnTo>
                  <a:pt x="489782" y="16739"/>
                </a:lnTo>
                <a:lnTo>
                  <a:pt x="537803" y="7439"/>
                </a:lnTo>
                <a:lnTo>
                  <a:pt x="586287" y="1859"/>
                </a:lnTo>
                <a:lnTo>
                  <a:pt x="635002" y="0"/>
                </a:lnTo>
                <a:lnTo>
                  <a:pt x="683717" y="1859"/>
                </a:lnTo>
                <a:lnTo>
                  <a:pt x="732201" y="7439"/>
                </a:lnTo>
                <a:lnTo>
                  <a:pt x="780222" y="16739"/>
                </a:lnTo>
                <a:lnTo>
                  <a:pt x="827550" y="29758"/>
                </a:lnTo>
                <a:lnTo>
                  <a:pt x="873954" y="46497"/>
                </a:lnTo>
                <a:lnTo>
                  <a:pt x="919203" y="66956"/>
                </a:lnTo>
                <a:lnTo>
                  <a:pt x="963064" y="91134"/>
                </a:lnTo>
                <a:lnTo>
                  <a:pt x="1005308" y="119032"/>
                </a:lnTo>
                <a:lnTo>
                  <a:pt x="1045703" y="150651"/>
                </a:lnTo>
                <a:lnTo>
                  <a:pt x="108401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2744" y="1630466"/>
            <a:ext cx="1371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354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82" y="0"/>
                </a:moveTo>
                <a:lnTo>
                  <a:pt x="586267" y="1859"/>
                </a:lnTo>
                <a:lnTo>
                  <a:pt x="537783" y="7439"/>
                </a:lnTo>
                <a:lnTo>
                  <a:pt x="489761" y="16739"/>
                </a:lnTo>
                <a:lnTo>
                  <a:pt x="442433" y="29758"/>
                </a:lnTo>
                <a:lnTo>
                  <a:pt x="396029" y="46497"/>
                </a:lnTo>
                <a:lnTo>
                  <a:pt x="350781" y="66956"/>
                </a:lnTo>
                <a:lnTo>
                  <a:pt x="306919" y="91134"/>
                </a:lnTo>
                <a:lnTo>
                  <a:pt x="264675" y="119032"/>
                </a:lnTo>
                <a:lnTo>
                  <a:pt x="224280" y="150651"/>
                </a:lnTo>
                <a:lnTo>
                  <a:pt x="185966" y="185988"/>
                </a:lnTo>
                <a:lnTo>
                  <a:pt x="150632" y="224303"/>
                </a:lnTo>
                <a:lnTo>
                  <a:pt x="119018" y="264698"/>
                </a:lnTo>
                <a:lnTo>
                  <a:pt x="91123" y="306942"/>
                </a:lnTo>
                <a:lnTo>
                  <a:pt x="66947" y="350804"/>
                </a:lnTo>
                <a:lnTo>
                  <a:pt x="46491" y="396052"/>
                </a:lnTo>
                <a:lnTo>
                  <a:pt x="29754" y="442456"/>
                </a:lnTo>
                <a:lnTo>
                  <a:pt x="16736" y="489784"/>
                </a:lnTo>
                <a:lnTo>
                  <a:pt x="7438" y="537806"/>
                </a:lnTo>
                <a:lnTo>
                  <a:pt x="1859" y="586290"/>
                </a:lnTo>
                <a:lnTo>
                  <a:pt x="0" y="635005"/>
                </a:lnTo>
                <a:lnTo>
                  <a:pt x="1859" y="683720"/>
                </a:lnTo>
                <a:lnTo>
                  <a:pt x="7438" y="732203"/>
                </a:lnTo>
                <a:lnTo>
                  <a:pt x="16736" y="780225"/>
                </a:lnTo>
                <a:lnTo>
                  <a:pt x="29754" y="827553"/>
                </a:lnTo>
                <a:lnTo>
                  <a:pt x="46491" y="873957"/>
                </a:lnTo>
                <a:lnTo>
                  <a:pt x="66947" y="919206"/>
                </a:lnTo>
                <a:lnTo>
                  <a:pt x="91123" y="963067"/>
                </a:lnTo>
                <a:lnTo>
                  <a:pt x="119018" y="1005311"/>
                </a:lnTo>
                <a:lnTo>
                  <a:pt x="150632" y="1045706"/>
                </a:lnTo>
                <a:lnTo>
                  <a:pt x="185966" y="1084021"/>
                </a:lnTo>
                <a:lnTo>
                  <a:pt x="224280" y="1119354"/>
                </a:lnTo>
                <a:lnTo>
                  <a:pt x="264675" y="1150968"/>
                </a:lnTo>
                <a:lnTo>
                  <a:pt x="306919" y="1178863"/>
                </a:lnTo>
                <a:lnTo>
                  <a:pt x="350781" y="1203039"/>
                </a:lnTo>
                <a:lnTo>
                  <a:pt x="396029" y="1223495"/>
                </a:lnTo>
                <a:lnTo>
                  <a:pt x="442433" y="1240232"/>
                </a:lnTo>
                <a:lnTo>
                  <a:pt x="489761" y="1253250"/>
                </a:lnTo>
                <a:lnTo>
                  <a:pt x="537783" y="1262548"/>
                </a:lnTo>
                <a:lnTo>
                  <a:pt x="586267" y="1268127"/>
                </a:lnTo>
                <a:lnTo>
                  <a:pt x="634982" y="1269987"/>
                </a:lnTo>
                <a:lnTo>
                  <a:pt x="683697" y="1268127"/>
                </a:lnTo>
                <a:lnTo>
                  <a:pt x="732181" y="1262548"/>
                </a:lnTo>
                <a:lnTo>
                  <a:pt x="780202" y="1253250"/>
                </a:lnTo>
                <a:lnTo>
                  <a:pt x="827531" y="1240232"/>
                </a:lnTo>
                <a:lnTo>
                  <a:pt x="873934" y="1223495"/>
                </a:lnTo>
                <a:lnTo>
                  <a:pt x="919183" y="1203039"/>
                </a:lnTo>
                <a:lnTo>
                  <a:pt x="963044" y="1178863"/>
                </a:lnTo>
                <a:lnTo>
                  <a:pt x="1005288" y="1150968"/>
                </a:lnTo>
                <a:lnTo>
                  <a:pt x="1045683" y="1119354"/>
                </a:lnTo>
                <a:lnTo>
                  <a:pt x="1083998" y="1084021"/>
                </a:lnTo>
                <a:lnTo>
                  <a:pt x="1119336" y="1045706"/>
                </a:lnTo>
                <a:lnTo>
                  <a:pt x="1150954" y="1005311"/>
                </a:lnTo>
                <a:lnTo>
                  <a:pt x="1178852" y="963067"/>
                </a:lnTo>
                <a:lnTo>
                  <a:pt x="1203031" y="919206"/>
                </a:lnTo>
                <a:lnTo>
                  <a:pt x="1223490" y="873957"/>
                </a:lnTo>
                <a:lnTo>
                  <a:pt x="1240229" y="827553"/>
                </a:lnTo>
                <a:lnTo>
                  <a:pt x="1253248" y="780225"/>
                </a:lnTo>
                <a:lnTo>
                  <a:pt x="1262547" y="732203"/>
                </a:lnTo>
                <a:lnTo>
                  <a:pt x="1268127" y="683720"/>
                </a:lnTo>
                <a:lnTo>
                  <a:pt x="1269987" y="635005"/>
                </a:lnTo>
                <a:lnTo>
                  <a:pt x="1268127" y="586290"/>
                </a:lnTo>
                <a:lnTo>
                  <a:pt x="1262547" y="537806"/>
                </a:lnTo>
                <a:lnTo>
                  <a:pt x="1253248" y="489784"/>
                </a:lnTo>
                <a:lnTo>
                  <a:pt x="1240229" y="442456"/>
                </a:lnTo>
                <a:lnTo>
                  <a:pt x="1223490" y="396052"/>
                </a:lnTo>
                <a:lnTo>
                  <a:pt x="1203031" y="350804"/>
                </a:lnTo>
                <a:lnTo>
                  <a:pt x="1178852" y="306942"/>
                </a:lnTo>
                <a:lnTo>
                  <a:pt x="1150954" y="264698"/>
                </a:lnTo>
                <a:lnTo>
                  <a:pt x="1119336" y="224303"/>
                </a:lnTo>
                <a:lnTo>
                  <a:pt x="1083998" y="185988"/>
                </a:lnTo>
                <a:lnTo>
                  <a:pt x="1045683" y="150651"/>
                </a:lnTo>
                <a:lnTo>
                  <a:pt x="1005288" y="119032"/>
                </a:lnTo>
                <a:lnTo>
                  <a:pt x="963044" y="91134"/>
                </a:lnTo>
                <a:lnTo>
                  <a:pt x="919183" y="66956"/>
                </a:lnTo>
                <a:lnTo>
                  <a:pt x="873934" y="46497"/>
                </a:lnTo>
                <a:lnTo>
                  <a:pt x="827531" y="29758"/>
                </a:lnTo>
                <a:lnTo>
                  <a:pt x="780202" y="16739"/>
                </a:lnTo>
                <a:lnTo>
                  <a:pt x="732181" y="7439"/>
                </a:lnTo>
                <a:lnTo>
                  <a:pt x="683697" y="1859"/>
                </a:lnTo>
                <a:lnTo>
                  <a:pt x="634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3546" y="165826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3998" y="185988"/>
                </a:moveTo>
                <a:lnTo>
                  <a:pt x="1119336" y="224303"/>
                </a:lnTo>
                <a:lnTo>
                  <a:pt x="1150954" y="264698"/>
                </a:lnTo>
                <a:lnTo>
                  <a:pt x="1178852" y="306942"/>
                </a:lnTo>
                <a:lnTo>
                  <a:pt x="1203031" y="350804"/>
                </a:lnTo>
                <a:lnTo>
                  <a:pt x="1223490" y="396052"/>
                </a:lnTo>
                <a:lnTo>
                  <a:pt x="1240229" y="442456"/>
                </a:lnTo>
                <a:lnTo>
                  <a:pt x="1253248" y="489784"/>
                </a:lnTo>
                <a:lnTo>
                  <a:pt x="1262547" y="537806"/>
                </a:lnTo>
                <a:lnTo>
                  <a:pt x="1268127" y="586290"/>
                </a:lnTo>
                <a:lnTo>
                  <a:pt x="1269987" y="635005"/>
                </a:lnTo>
                <a:lnTo>
                  <a:pt x="1268127" y="683720"/>
                </a:lnTo>
                <a:lnTo>
                  <a:pt x="1262547" y="732203"/>
                </a:lnTo>
                <a:lnTo>
                  <a:pt x="1253248" y="780225"/>
                </a:lnTo>
                <a:lnTo>
                  <a:pt x="1240229" y="827553"/>
                </a:lnTo>
                <a:lnTo>
                  <a:pt x="1223490" y="873957"/>
                </a:lnTo>
                <a:lnTo>
                  <a:pt x="1203031" y="919206"/>
                </a:lnTo>
                <a:lnTo>
                  <a:pt x="1178852" y="963067"/>
                </a:lnTo>
                <a:lnTo>
                  <a:pt x="1150954" y="1005311"/>
                </a:lnTo>
                <a:lnTo>
                  <a:pt x="1119336" y="1045706"/>
                </a:lnTo>
                <a:lnTo>
                  <a:pt x="1083998" y="1084021"/>
                </a:lnTo>
                <a:lnTo>
                  <a:pt x="1045683" y="1119354"/>
                </a:lnTo>
                <a:lnTo>
                  <a:pt x="1005288" y="1150968"/>
                </a:lnTo>
                <a:lnTo>
                  <a:pt x="963044" y="1178863"/>
                </a:lnTo>
                <a:lnTo>
                  <a:pt x="919183" y="1203039"/>
                </a:lnTo>
                <a:lnTo>
                  <a:pt x="873934" y="1223495"/>
                </a:lnTo>
                <a:lnTo>
                  <a:pt x="827531" y="1240232"/>
                </a:lnTo>
                <a:lnTo>
                  <a:pt x="780202" y="1253250"/>
                </a:lnTo>
                <a:lnTo>
                  <a:pt x="732181" y="1262548"/>
                </a:lnTo>
                <a:lnTo>
                  <a:pt x="683697" y="1268127"/>
                </a:lnTo>
                <a:lnTo>
                  <a:pt x="634982" y="1269987"/>
                </a:lnTo>
                <a:lnTo>
                  <a:pt x="586267" y="1268127"/>
                </a:lnTo>
                <a:lnTo>
                  <a:pt x="537783" y="1262548"/>
                </a:lnTo>
                <a:lnTo>
                  <a:pt x="489761" y="1253250"/>
                </a:lnTo>
                <a:lnTo>
                  <a:pt x="442433" y="1240232"/>
                </a:lnTo>
                <a:lnTo>
                  <a:pt x="396029" y="1223495"/>
                </a:lnTo>
                <a:lnTo>
                  <a:pt x="350781" y="1203039"/>
                </a:lnTo>
                <a:lnTo>
                  <a:pt x="306919" y="1178863"/>
                </a:lnTo>
                <a:lnTo>
                  <a:pt x="264675" y="1150968"/>
                </a:lnTo>
                <a:lnTo>
                  <a:pt x="224280" y="1119354"/>
                </a:lnTo>
                <a:lnTo>
                  <a:pt x="185966" y="1084021"/>
                </a:lnTo>
                <a:lnTo>
                  <a:pt x="150632" y="1045706"/>
                </a:lnTo>
                <a:lnTo>
                  <a:pt x="119018" y="1005311"/>
                </a:lnTo>
                <a:lnTo>
                  <a:pt x="91123" y="963067"/>
                </a:lnTo>
                <a:lnTo>
                  <a:pt x="66947" y="919206"/>
                </a:lnTo>
                <a:lnTo>
                  <a:pt x="46491" y="873957"/>
                </a:lnTo>
                <a:lnTo>
                  <a:pt x="29754" y="827553"/>
                </a:lnTo>
                <a:lnTo>
                  <a:pt x="16736" y="780225"/>
                </a:lnTo>
                <a:lnTo>
                  <a:pt x="7438" y="732203"/>
                </a:lnTo>
                <a:lnTo>
                  <a:pt x="1859" y="683720"/>
                </a:lnTo>
                <a:lnTo>
                  <a:pt x="0" y="635005"/>
                </a:lnTo>
                <a:lnTo>
                  <a:pt x="1859" y="586290"/>
                </a:lnTo>
                <a:lnTo>
                  <a:pt x="7438" y="537806"/>
                </a:lnTo>
                <a:lnTo>
                  <a:pt x="16736" y="489784"/>
                </a:lnTo>
                <a:lnTo>
                  <a:pt x="29754" y="442456"/>
                </a:lnTo>
                <a:lnTo>
                  <a:pt x="46491" y="396052"/>
                </a:lnTo>
                <a:lnTo>
                  <a:pt x="66947" y="350804"/>
                </a:lnTo>
                <a:lnTo>
                  <a:pt x="91123" y="306942"/>
                </a:lnTo>
                <a:lnTo>
                  <a:pt x="119018" y="264698"/>
                </a:lnTo>
                <a:lnTo>
                  <a:pt x="150632" y="224303"/>
                </a:lnTo>
                <a:lnTo>
                  <a:pt x="185966" y="185988"/>
                </a:lnTo>
                <a:lnTo>
                  <a:pt x="224280" y="150651"/>
                </a:lnTo>
                <a:lnTo>
                  <a:pt x="264675" y="119032"/>
                </a:lnTo>
                <a:lnTo>
                  <a:pt x="306919" y="91134"/>
                </a:lnTo>
                <a:lnTo>
                  <a:pt x="350781" y="66956"/>
                </a:lnTo>
                <a:lnTo>
                  <a:pt x="396029" y="46497"/>
                </a:lnTo>
                <a:lnTo>
                  <a:pt x="442433" y="29758"/>
                </a:lnTo>
                <a:lnTo>
                  <a:pt x="489761" y="16739"/>
                </a:lnTo>
                <a:lnTo>
                  <a:pt x="537783" y="7439"/>
                </a:lnTo>
                <a:lnTo>
                  <a:pt x="586267" y="1859"/>
                </a:lnTo>
                <a:lnTo>
                  <a:pt x="634982" y="0"/>
                </a:lnTo>
                <a:lnTo>
                  <a:pt x="683697" y="1859"/>
                </a:lnTo>
                <a:lnTo>
                  <a:pt x="732181" y="7439"/>
                </a:lnTo>
                <a:lnTo>
                  <a:pt x="780202" y="16739"/>
                </a:lnTo>
                <a:lnTo>
                  <a:pt x="827531" y="29758"/>
                </a:lnTo>
                <a:lnTo>
                  <a:pt x="873934" y="46497"/>
                </a:lnTo>
                <a:lnTo>
                  <a:pt x="919183" y="66956"/>
                </a:lnTo>
                <a:lnTo>
                  <a:pt x="963044" y="91134"/>
                </a:lnTo>
                <a:lnTo>
                  <a:pt x="1005288" y="119032"/>
                </a:lnTo>
                <a:lnTo>
                  <a:pt x="1045683" y="150651"/>
                </a:lnTo>
                <a:lnTo>
                  <a:pt x="108399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3035" y="2183160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6116" y="2183160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12823" y="1723650"/>
            <a:ext cx="5118354" cy="46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4303" y="1754729"/>
            <a:ext cx="4930775" cy="347345"/>
          </a:xfrm>
          <a:custGeom>
            <a:avLst/>
            <a:gdLst/>
            <a:ahLst/>
            <a:cxnLst/>
            <a:rect l="l" t="t" r="r" b="b"/>
            <a:pathLst>
              <a:path w="4930775" h="347344">
                <a:moveTo>
                  <a:pt x="0" y="346896"/>
                </a:moveTo>
                <a:lnTo>
                  <a:pt x="245884" y="282397"/>
                </a:lnTo>
                <a:lnTo>
                  <a:pt x="491769" y="224523"/>
                </a:lnTo>
                <a:lnTo>
                  <a:pt x="737653" y="173273"/>
                </a:lnTo>
                <a:lnTo>
                  <a:pt x="983537" y="128648"/>
                </a:lnTo>
                <a:lnTo>
                  <a:pt x="1229421" y="90647"/>
                </a:lnTo>
                <a:lnTo>
                  <a:pt x="1475305" y="59271"/>
                </a:lnTo>
                <a:lnTo>
                  <a:pt x="1721189" y="34518"/>
                </a:lnTo>
                <a:lnTo>
                  <a:pt x="1967073" y="16389"/>
                </a:lnTo>
                <a:lnTo>
                  <a:pt x="2212957" y="4883"/>
                </a:lnTo>
                <a:lnTo>
                  <a:pt x="2458841" y="0"/>
                </a:lnTo>
                <a:lnTo>
                  <a:pt x="2704725" y="1739"/>
                </a:lnTo>
                <a:lnTo>
                  <a:pt x="2950609" y="10101"/>
                </a:lnTo>
                <a:lnTo>
                  <a:pt x="3196493" y="25086"/>
                </a:lnTo>
                <a:lnTo>
                  <a:pt x="3442378" y="46692"/>
                </a:lnTo>
                <a:lnTo>
                  <a:pt x="3688263" y="74921"/>
                </a:lnTo>
                <a:lnTo>
                  <a:pt x="3934148" y="109771"/>
                </a:lnTo>
                <a:lnTo>
                  <a:pt x="4180033" y="151242"/>
                </a:lnTo>
                <a:lnTo>
                  <a:pt x="4425919" y="199334"/>
                </a:lnTo>
                <a:lnTo>
                  <a:pt x="4671805" y="254047"/>
                </a:lnTo>
                <a:lnTo>
                  <a:pt x="4917691" y="315380"/>
                </a:lnTo>
                <a:lnTo>
                  <a:pt x="4930706" y="31538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56876" y="200793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1699" y="0"/>
                </a:moveTo>
                <a:lnTo>
                  <a:pt x="0" y="117713"/>
                </a:lnTo>
                <a:lnTo>
                  <a:pt x="133593" y="90556"/>
                </a:lnTo>
                <a:lnTo>
                  <a:pt x="3169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3954" y="2568022"/>
            <a:ext cx="5225338" cy="74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204" y="2613812"/>
            <a:ext cx="5037455" cy="630555"/>
          </a:xfrm>
          <a:custGeom>
            <a:avLst/>
            <a:gdLst/>
            <a:ahLst/>
            <a:cxnLst/>
            <a:rect l="l" t="t" r="r" b="b"/>
            <a:pathLst>
              <a:path w="5037455" h="630555">
                <a:moveTo>
                  <a:pt x="0" y="27797"/>
                </a:moveTo>
                <a:lnTo>
                  <a:pt x="268736" y="154503"/>
                </a:lnTo>
                <a:lnTo>
                  <a:pt x="527060" y="256271"/>
                </a:lnTo>
                <a:lnTo>
                  <a:pt x="784567" y="345789"/>
                </a:lnTo>
                <a:lnTo>
                  <a:pt x="1041256" y="423063"/>
                </a:lnTo>
                <a:lnTo>
                  <a:pt x="1297129" y="488100"/>
                </a:lnTo>
                <a:lnTo>
                  <a:pt x="1552185" y="540908"/>
                </a:lnTo>
                <a:lnTo>
                  <a:pt x="1806424" y="581494"/>
                </a:lnTo>
                <a:lnTo>
                  <a:pt x="2059846" y="609863"/>
                </a:lnTo>
                <a:lnTo>
                  <a:pt x="2312452" y="626024"/>
                </a:lnTo>
                <a:lnTo>
                  <a:pt x="2564241" y="629983"/>
                </a:lnTo>
                <a:lnTo>
                  <a:pt x="2815213" y="621747"/>
                </a:lnTo>
                <a:lnTo>
                  <a:pt x="3065368" y="601323"/>
                </a:lnTo>
                <a:lnTo>
                  <a:pt x="3314707" y="568718"/>
                </a:lnTo>
                <a:lnTo>
                  <a:pt x="3563230" y="523939"/>
                </a:lnTo>
                <a:lnTo>
                  <a:pt x="3810936" y="466993"/>
                </a:lnTo>
                <a:lnTo>
                  <a:pt x="4057826" y="397887"/>
                </a:lnTo>
                <a:lnTo>
                  <a:pt x="4303899" y="316627"/>
                </a:lnTo>
                <a:lnTo>
                  <a:pt x="4549156" y="223222"/>
                </a:lnTo>
                <a:lnTo>
                  <a:pt x="4793597" y="117677"/>
                </a:lnTo>
                <a:lnTo>
                  <a:pt x="5037222" y="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9454" y="2591897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136276" y="0"/>
                </a:moveTo>
                <a:lnTo>
                  <a:pt x="0" y="3047"/>
                </a:lnTo>
                <a:lnTo>
                  <a:pt x="84176" y="110246"/>
                </a:lnTo>
                <a:lnTo>
                  <a:pt x="136276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16684" y="1410338"/>
            <a:ext cx="32981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presentedV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ontro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24</a:t>
            </a:fld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3629190" y="3396214"/>
            <a:ext cx="18732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egate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18" y="4516991"/>
            <a:ext cx="591629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040" indent="-18034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193675" algn="l"/>
              </a:tabLst>
            </a:pPr>
            <a:r>
              <a:rPr sz="2700" spc="-22" baseline="3086" dirty="0">
                <a:solidFill>
                  <a:srgbClr val="0B2A51"/>
                </a:solidFill>
                <a:latin typeface="Verdana"/>
                <a:cs typeface="Verdana"/>
              </a:rPr>
              <a:t>presentedV</a:t>
            </a:r>
            <a:r>
              <a:rPr sz="2700" baseline="3086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700" spc="-22" baseline="3086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700" baseline="3086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700" spc="-7" baseline="3086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700" spc="-30" baseline="3086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700" spc="-15" baseline="3086" dirty="0">
                <a:solidFill>
                  <a:srgbClr val="0B2A51"/>
                </a:solidFill>
                <a:latin typeface="Verdana"/>
                <a:cs typeface="Verdana"/>
              </a:rPr>
              <a:t>ntr</a:t>
            </a:r>
            <a:r>
              <a:rPr sz="2700" spc="-30" baseline="3086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700" baseline="3086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700" spc="-15" baseline="3086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700" spc="270" baseline="3086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700" spc="-15" baseline="3086" dirty="0">
                <a:solidFill>
                  <a:srgbClr val="0B2A51"/>
                </a:solidFill>
                <a:latin typeface="Verdana"/>
                <a:cs typeface="Verdana"/>
              </a:rPr>
              <a:t>fr</a:t>
            </a:r>
            <a:r>
              <a:rPr sz="2700" spc="-30" baseline="3086" dirty="0">
                <a:solidFill>
                  <a:srgbClr val="0B2A51"/>
                </a:solidFill>
                <a:latin typeface="Verdana"/>
                <a:cs typeface="Verdana"/>
              </a:rPr>
              <a:t>om</a:t>
            </a:r>
            <a:r>
              <a:rPr sz="2700" spc="270" baseline="3086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700" baseline="3086" dirty="0">
                <a:solidFill>
                  <a:srgbClr val="0B2A51"/>
                </a:solidFill>
                <a:latin typeface="Courier New"/>
                <a:cs typeface="Courier New"/>
              </a:rPr>
              <a:t>UIViewController</a:t>
            </a:r>
            <a:endParaRPr sz="2700" baseline="3086">
              <a:latin typeface="Courier New"/>
              <a:cs typeface="Courier New"/>
            </a:endParaRPr>
          </a:p>
          <a:p>
            <a:pPr marL="574040" lvl="1" indent="-180340">
              <a:lnSpc>
                <a:spcPct val="100000"/>
              </a:lnSpc>
              <a:spcBef>
                <a:spcPts val="12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str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0B2A51"/>
              </a:buClr>
              <a:buFont typeface="Verdana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193040" indent="-180340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193675" algn="l"/>
              </a:tabLst>
            </a:pP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egate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back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purposes</a:t>
            </a:r>
            <a:endParaRPr sz="1800">
              <a:latin typeface="Verdana"/>
              <a:cs typeface="Verdana"/>
            </a:endParaRPr>
          </a:p>
          <a:p>
            <a:pPr marL="574040" lvl="1" indent="-180340">
              <a:lnSpc>
                <a:spcPct val="100000"/>
              </a:lnSpc>
              <a:spcBef>
                <a:spcPts val="40"/>
              </a:spcBef>
              <a:buClr>
                <a:srgbClr val="0B2A51"/>
              </a:buClr>
              <a:buFont typeface="Verdana"/>
              <a:buChar char="•"/>
              <a:tabLst>
                <a:tab pos="574675" algn="l"/>
              </a:tabLst>
            </a:pP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str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94145">
              <a:lnSpc>
                <a:spcPct val="100000"/>
              </a:lnSpc>
            </a:pPr>
            <a:r>
              <a:rPr spc="-20" dirty="0"/>
              <a:t>Del</a:t>
            </a:r>
            <a:r>
              <a:rPr spc="-15" dirty="0"/>
              <a:t>e</a:t>
            </a:r>
            <a:r>
              <a:rPr spc="-20" dirty="0"/>
              <a:t>g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</a:p>
        </p:txBody>
      </p:sp>
      <p:sp>
        <p:nvSpPr>
          <p:cNvPr id="3" name="object 3"/>
          <p:cNvSpPr/>
          <p:nvPr/>
        </p:nvSpPr>
        <p:spPr>
          <a:xfrm>
            <a:off x="749658" y="3294159"/>
            <a:ext cx="1371599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045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5002" y="0"/>
                </a:moveTo>
                <a:lnTo>
                  <a:pt x="586287" y="1859"/>
                </a:lnTo>
                <a:lnTo>
                  <a:pt x="537803" y="7439"/>
                </a:lnTo>
                <a:lnTo>
                  <a:pt x="489782" y="16739"/>
                </a:lnTo>
                <a:lnTo>
                  <a:pt x="442454" y="29758"/>
                </a:lnTo>
                <a:lnTo>
                  <a:pt x="396050" y="46497"/>
                </a:lnTo>
                <a:lnTo>
                  <a:pt x="350802" y="66956"/>
                </a:lnTo>
                <a:lnTo>
                  <a:pt x="306941" y="91134"/>
                </a:lnTo>
                <a:lnTo>
                  <a:pt x="264697" y="119032"/>
                </a:lnTo>
                <a:lnTo>
                  <a:pt x="224303" y="150651"/>
                </a:lnTo>
                <a:lnTo>
                  <a:pt x="185988" y="185988"/>
                </a:lnTo>
                <a:lnTo>
                  <a:pt x="150651" y="224303"/>
                </a:lnTo>
                <a:lnTo>
                  <a:pt x="119032" y="264698"/>
                </a:lnTo>
                <a:lnTo>
                  <a:pt x="91134" y="306942"/>
                </a:lnTo>
                <a:lnTo>
                  <a:pt x="66956" y="350803"/>
                </a:lnTo>
                <a:lnTo>
                  <a:pt x="46497" y="396051"/>
                </a:lnTo>
                <a:lnTo>
                  <a:pt x="29758" y="442454"/>
                </a:lnTo>
                <a:lnTo>
                  <a:pt x="16739" y="489782"/>
                </a:lnTo>
                <a:lnTo>
                  <a:pt x="7439" y="537803"/>
                </a:lnTo>
                <a:lnTo>
                  <a:pt x="1859" y="586287"/>
                </a:lnTo>
                <a:lnTo>
                  <a:pt x="0" y="635001"/>
                </a:lnTo>
                <a:lnTo>
                  <a:pt x="1859" y="683716"/>
                </a:lnTo>
                <a:lnTo>
                  <a:pt x="7439" y="732199"/>
                </a:lnTo>
                <a:lnTo>
                  <a:pt x="16739" y="780220"/>
                </a:lnTo>
                <a:lnTo>
                  <a:pt x="29758" y="827548"/>
                </a:lnTo>
                <a:lnTo>
                  <a:pt x="46497" y="873951"/>
                </a:lnTo>
                <a:lnTo>
                  <a:pt x="66956" y="919199"/>
                </a:lnTo>
                <a:lnTo>
                  <a:pt x="91134" y="963060"/>
                </a:lnTo>
                <a:lnTo>
                  <a:pt x="119032" y="1005303"/>
                </a:lnTo>
                <a:lnTo>
                  <a:pt x="150651" y="1045697"/>
                </a:lnTo>
                <a:lnTo>
                  <a:pt x="185988" y="1084012"/>
                </a:lnTo>
                <a:lnTo>
                  <a:pt x="224303" y="1119349"/>
                </a:lnTo>
                <a:lnTo>
                  <a:pt x="264697" y="1150968"/>
                </a:lnTo>
                <a:lnTo>
                  <a:pt x="306941" y="1178866"/>
                </a:lnTo>
                <a:lnTo>
                  <a:pt x="350802" y="1203044"/>
                </a:lnTo>
                <a:lnTo>
                  <a:pt x="396050" y="1223503"/>
                </a:lnTo>
                <a:lnTo>
                  <a:pt x="442454" y="1240242"/>
                </a:lnTo>
                <a:lnTo>
                  <a:pt x="489782" y="1253261"/>
                </a:lnTo>
                <a:lnTo>
                  <a:pt x="537803" y="1262561"/>
                </a:lnTo>
                <a:lnTo>
                  <a:pt x="586287" y="1268141"/>
                </a:lnTo>
                <a:lnTo>
                  <a:pt x="635002" y="1270000"/>
                </a:lnTo>
                <a:lnTo>
                  <a:pt x="683717" y="1268141"/>
                </a:lnTo>
                <a:lnTo>
                  <a:pt x="732201" y="1262561"/>
                </a:lnTo>
                <a:lnTo>
                  <a:pt x="780222" y="1253261"/>
                </a:lnTo>
                <a:lnTo>
                  <a:pt x="827550" y="1240242"/>
                </a:lnTo>
                <a:lnTo>
                  <a:pt x="873954" y="1223503"/>
                </a:lnTo>
                <a:lnTo>
                  <a:pt x="919203" y="1203044"/>
                </a:lnTo>
                <a:lnTo>
                  <a:pt x="963064" y="1178866"/>
                </a:lnTo>
                <a:lnTo>
                  <a:pt x="1005308" y="1150968"/>
                </a:lnTo>
                <a:lnTo>
                  <a:pt x="1045703" y="1119349"/>
                </a:lnTo>
                <a:lnTo>
                  <a:pt x="1084018" y="1084012"/>
                </a:lnTo>
                <a:lnTo>
                  <a:pt x="1119355" y="1045697"/>
                </a:lnTo>
                <a:lnTo>
                  <a:pt x="1150973" y="1005303"/>
                </a:lnTo>
                <a:lnTo>
                  <a:pt x="1178871" y="963060"/>
                </a:lnTo>
                <a:lnTo>
                  <a:pt x="1203049" y="919199"/>
                </a:lnTo>
                <a:lnTo>
                  <a:pt x="1223508" y="873951"/>
                </a:lnTo>
                <a:lnTo>
                  <a:pt x="1240246" y="827548"/>
                </a:lnTo>
                <a:lnTo>
                  <a:pt x="1253265" y="780220"/>
                </a:lnTo>
                <a:lnTo>
                  <a:pt x="1262565" y="732199"/>
                </a:lnTo>
                <a:lnTo>
                  <a:pt x="1268144" y="683716"/>
                </a:lnTo>
                <a:lnTo>
                  <a:pt x="1270004" y="635001"/>
                </a:lnTo>
                <a:lnTo>
                  <a:pt x="1268144" y="586287"/>
                </a:lnTo>
                <a:lnTo>
                  <a:pt x="1262565" y="537803"/>
                </a:lnTo>
                <a:lnTo>
                  <a:pt x="1253265" y="489782"/>
                </a:lnTo>
                <a:lnTo>
                  <a:pt x="1240246" y="442454"/>
                </a:lnTo>
                <a:lnTo>
                  <a:pt x="1223508" y="396051"/>
                </a:lnTo>
                <a:lnTo>
                  <a:pt x="1203049" y="350803"/>
                </a:lnTo>
                <a:lnTo>
                  <a:pt x="1178871" y="306942"/>
                </a:lnTo>
                <a:lnTo>
                  <a:pt x="1150973" y="264698"/>
                </a:lnTo>
                <a:lnTo>
                  <a:pt x="1119355" y="224303"/>
                </a:lnTo>
                <a:lnTo>
                  <a:pt x="1084018" y="185988"/>
                </a:lnTo>
                <a:lnTo>
                  <a:pt x="1045703" y="150651"/>
                </a:lnTo>
                <a:lnTo>
                  <a:pt x="1005308" y="119032"/>
                </a:lnTo>
                <a:lnTo>
                  <a:pt x="963064" y="91134"/>
                </a:lnTo>
                <a:lnTo>
                  <a:pt x="919203" y="66956"/>
                </a:lnTo>
                <a:lnTo>
                  <a:pt x="873954" y="46497"/>
                </a:lnTo>
                <a:lnTo>
                  <a:pt x="827550" y="29758"/>
                </a:lnTo>
                <a:lnTo>
                  <a:pt x="780222" y="16739"/>
                </a:lnTo>
                <a:lnTo>
                  <a:pt x="732201" y="7439"/>
                </a:lnTo>
                <a:lnTo>
                  <a:pt x="683717" y="1859"/>
                </a:lnTo>
                <a:lnTo>
                  <a:pt x="6350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45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4018" y="185988"/>
                </a:moveTo>
                <a:lnTo>
                  <a:pt x="1119355" y="224303"/>
                </a:lnTo>
                <a:lnTo>
                  <a:pt x="1150973" y="264698"/>
                </a:lnTo>
                <a:lnTo>
                  <a:pt x="1178871" y="306942"/>
                </a:lnTo>
                <a:lnTo>
                  <a:pt x="1203049" y="350803"/>
                </a:lnTo>
                <a:lnTo>
                  <a:pt x="1223508" y="396051"/>
                </a:lnTo>
                <a:lnTo>
                  <a:pt x="1240246" y="442454"/>
                </a:lnTo>
                <a:lnTo>
                  <a:pt x="1253265" y="489782"/>
                </a:lnTo>
                <a:lnTo>
                  <a:pt x="1262565" y="537803"/>
                </a:lnTo>
                <a:lnTo>
                  <a:pt x="1268144" y="586287"/>
                </a:lnTo>
                <a:lnTo>
                  <a:pt x="1270004" y="635001"/>
                </a:lnTo>
                <a:lnTo>
                  <a:pt x="1268144" y="683716"/>
                </a:lnTo>
                <a:lnTo>
                  <a:pt x="1262565" y="732199"/>
                </a:lnTo>
                <a:lnTo>
                  <a:pt x="1253265" y="780220"/>
                </a:lnTo>
                <a:lnTo>
                  <a:pt x="1240246" y="827548"/>
                </a:lnTo>
                <a:lnTo>
                  <a:pt x="1223508" y="873951"/>
                </a:lnTo>
                <a:lnTo>
                  <a:pt x="1203049" y="919199"/>
                </a:lnTo>
                <a:lnTo>
                  <a:pt x="1178871" y="963060"/>
                </a:lnTo>
                <a:lnTo>
                  <a:pt x="1150973" y="1005303"/>
                </a:lnTo>
                <a:lnTo>
                  <a:pt x="1119355" y="1045697"/>
                </a:lnTo>
                <a:lnTo>
                  <a:pt x="1084018" y="1084012"/>
                </a:lnTo>
                <a:lnTo>
                  <a:pt x="1045703" y="1119349"/>
                </a:lnTo>
                <a:lnTo>
                  <a:pt x="1005308" y="1150968"/>
                </a:lnTo>
                <a:lnTo>
                  <a:pt x="963064" y="1178866"/>
                </a:lnTo>
                <a:lnTo>
                  <a:pt x="919203" y="1203044"/>
                </a:lnTo>
                <a:lnTo>
                  <a:pt x="873954" y="1223503"/>
                </a:lnTo>
                <a:lnTo>
                  <a:pt x="827550" y="1240242"/>
                </a:lnTo>
                <a:lnTo>
                  <a:pt x="780222" y="1253261"/>
                </a:lnTo>
                <a:lnTo>
                  <a:pt x="732201" y="1262561"/>
                </a:lnTo>
                <a:lnTo>
                  <a:pt x="683717" y="1268141"/>
                </a:lnTo>
                <a:lnTo>
                  <a:pt x="635002" y="1270000"/>
                </a:lnTo>
                <a:lnTo>
                  <a:pt x="586287" y="1268141"/>
                </a:lnTo>
                <a:lnTo>
                  <a:pt x="537803" y="1262561"/>
                </a:lnTo>
                <a:lnTo>
                  <a:pt x="489782" y="1253261"/>
                </a:lnTo>
                <a:lnTo>
                  <a:pt x="442454" y="1240242"/>
                </a:lnTo>
                <a:lnTo>
                  <a:pt x="396050" y="1223503"/>
                </a:lnTo>
                <a:lnTo>
                  <a:pt x="350802" y="1203044"/>
                </a:lnTo>
                <a:lnTo>
                  <a:pt x="306941" y="1178866"/>
                </a:lnTo>
                <a:lnTo>
                  <a:pt x="264697" y="1150968"/>
                </a:lnTo>
                <a:lnTo>
                  <a:pt x="224303" y="1119349"/>
                </a:lnTo>
                <a:lnTo>
                  <a:pt x="185988" y="1084012"/>
                </a:lnTo>
                <a:lnTo>
                  <a:pt x="150651" y="1045697"/>
                </a:lnTo>
                <a:lnTo>
                  <a:pt x="119032" y="1005303"/>
                </a:lnTo>
                <a:lnTo>
                  <a:pt x="91134" y="963060"/>
                </a:lnTo>
                <a:lnTo>
                  <a:pt x="66956" y="919199"/>
                </a:lnTo>
                <a:lnTo>
                  <a:pt x="46497" y="873951"/>
                </a:lnTo>
                <a:lnTo>
                  <a:pt x="29758" y="827548"/>
                </a:lnTo>
                <a:lnTo>
                  <a:pt x="16739" y="780220"/>
                </a:lnTo>
                <a:lnTo>
                  <a:pt x="7439" y="732199"/>
                </a:lnTo>
                <a:lnTo>
                  <a:pt x="1859" y="683716"/>
                </a:lnTo>
                <a:lnTo>
                  <a:pt x="0" y="635001"/>
                </a:lnTo>
                <a:lnTo>
                  <a:pt x="1859" y="586287"/>
                </a:lnTo>
                <a:lnTo>
                  <a:pt x="7439" y="537803"/>
                </a:lnTo>
                <a:lnTo>
                  <a:pt x="16739" y="489782"/>
                </a:lnTo>
                <a:lnTo>
                  <a:pt x="29758" y="442454"/>
                </a:lnTo>
                <a:lnTo>
                  <a:pt x="46497" y="396051"/>
                </a:lnTo>
                <a:lnTo>
                  <a:pt x="66956" y="350803"/>
                </a:lnTo>
                <a:lnTo>
                  <a:pt x="91134" y="306942"/>
                </a:lnTo>
                <a:lnTo>
                  <a:pt x="119032" y="264698"/>
                </a:lnTo>
                <a:lnTo>
                  <a:pt x="150651" y="224303"/>
                </a:lnTo>
                <a:lnTo>
                  <a:pt x="185988" y="185988"/>
                </a:lnTo>
                <a:lnTo>
                  <a:pt x="224303" y="150651"/>
                </a:lnTo>
                <a:lnTo>
                  <a:pt x="264697" y="119032"/>
                </a:lnTo>
                <a:lnTo>
                  <a:pt x="306941" y="91134"/>
                </a:lnTo>
                <a:lnTo>
                  <a:pt x="350802" y="66956"/>
                </a:lnTo>
                <a:lnTo>
                  <a:pt x="396050" y="46497"/>
                </a:lnTo>
                <a:lnTo>
                  <a:pt x="442454" y="29758"/>
                </a:lnTo>
                <a:lnTo>
                  <a:pt x="489782" y="16739"/>
                </a:lnTo>
                <a:lnTo>
                  <a:pt x="537803" y="7439"/>
                </a:lnTo>
                <a:lnTo>
                  <a:pt x="586287" y="1859"/>
                </a:lnTo>
                <a:lnTo>
                  <a:pt x="635002" y="0"/>
                </a:lnTo>
                <a:lnTo>
                  <a:pt x="683717" y="1859"/>
                </a:lnTo>
                <a:lnTo>
                  <a:pt x="732201" y="7439"/>
                </a:lnTo>
                <a:lnTo>
                  <a:pt x="780222" y="16739"/>
                </a:lnTo>
                <a:lnTo>
                  <a:pt x="827550" y="29758"/>
                </a:lnTo>
                <a:lnTo>
                  <a:pt x="873954" y="46497"/>
                </a:lnTo>
                <a:lnTo>
                  <a:pt x="919203" y="66956"/>
                </a:lnTo>
                <a:lnTo>
                  <a:pt x="963064" y="91134"/>
                </a:lnTo>
                <a:lnTo>
                  <a:pt x="1005308" y="119032"/>
                </a:lnTo>
                <a:lnTo>
                  <a:pt x="1045703" y="150651"/>
                </a:lnTo>
                <a:lnTo>
                  <a:pt x="108401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22744" y="3294159"/>
            <a:ext cx="13716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7354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634982" y="0"/>
                </a:moveTo>
                <a:lnTo>
                  <a:pt x="586267" y="1859"/>
                </a:lnTo>
                <a:lnTo>
                  <a:pt x="537783" y="7439"/>
                </a:lnTo>
                <a:lnTo>
                  <a:pt x="489761" y="16739"/>
                </a:lnTo>
                <a:lnTo>
                  <a:pt x="442433" y="29758"/>
                </a:lnTo>
                <a:lnTo>
                  <a:pt x="396029" y="46497"/>
                </a:lnTo>
                <a:lnTo>
                  <a:pt x="350781" y="66956"/>
                </a:lnTo>
                <a:lnTo>
                  <a:pt x="306919" y="91134"/>
                </a:lnTo>
                <a:lnTo>
                  <a:pt x="264675" y="119032"/>
                </a:lnTo>
                <a:lnTo>
                  <a:pt x="224280" y="150651"/>
                </a:lnTo>
                <a:lnTo>
                  <a:pt x="185966" y="185988"/>
                </a:lnTo>
                <a:lnTo>
                  <a:pt x="150632" y="224303"/>
                </a:lnTo>
                <a:lnTo>
                  <a:pt x="119018" y="264698"/>
                </a:lnTo>
                <a:lnTo>
                  <a:pt x="91123" y="306942"/>
                </a:lnTo>
                <a:lnTo>
                  <a:pt x="66947" y="350803"/>
                </a:lnTo>
                <a:lnTo>
                  <a:pt x="46491" y="396051"/>
                </a:lnTo>
                <a:lnTo>
                  <a:pt x="29754" y="442454"/>
                </a:lnTo>
                <a:lnTo>
                  <a:pt x="16736" y="489782"/>
                </a:lnTo>
                <a:lnTo>
                  <a:pt x="7438" y="537803"/>
                </a:lnTo>
                <a:lnTo>
                  <a:pt x="1859" y="586287"/>
                </a:lnTo>
                <a:lnTo>
                  <a:pt x="0" y="635001"/>
                </a:lnTo>
                <a:lnTo>
                  <a:pt x="1859" y="683716"/>
                </a:lnTo>
                <a:lnTo>
                  <a:pt x="7438" y="732199"/>
                </a:lnTo>
                <a:lnTo>
                  <a:pt x="16736" y="780220"/>
                </a:lnTo>
                <a:lnTo>
                  <a:pt x="29754" y="827548"/>
                </a:lnTo>
                <a:lnTo>
                  <a:pt x="46491" y="873951"/>
                </a:lnTo>
                <a:lnTo>
                  <a:pt x="66947" y="919199"/>
                </a:lnTo>
                <a:lnTo>
                  <a:pt x="91123" y="963060"/>
                </a:lnTo>
                <a:lnTo>
                  <a:pt x="119018" y="1005303"/>
                </a:lnTo>
                <a:lnTo>
                  <a:pt x="150632" y="1045697"/>
                </a:lnTo>
                <a:lnTo>
                  <a:pt x="185966" y="1084012"/>
                </a:lnTo>
                <a:lnTo>
                  <a:pt x="224280" y="1119349"/>
                </a:lnTo>
                <a:lnTo>
                  <a:pt x="264675" y="1150968"/>
                </a:lnTo>
                <a:lnTo>
                  <a:pt x="306919" y="1178866"/>
                </a:lnTo>
                <a:lnTo>
                  <a:pt x="350781" y="1203044"/>
                </a:lnTo>
                <a:lnTo>
                  <a:pt x="396029" y="1223503"/>
                </a:lnTo>
                <a:lnTo>
                  <a:pt x="442433" y="1240242"/>
                </a:lnTo>
                <a:lnTo>
                  <a:pt x="489761" y="1253261"/>
                </a:lnTo>
                <a:lnTo>
                  <a:pt x="537783" y="1262561"/>
                </a:lnTo>
                <a:lnTo>
                  <a:pt x="586267" y="1268141"/>
                </a:lnTo>
                <a:lnTo>
                  <a:pt x="634982" y="1270000"/>
                </a:lnTo>
                <a:lnTo>
                  <a:pt x="683697" y="1268141"/>
                </a:lnTo>
                <a:lnTo>
                  <a:pt x="732181" y="1262561"/>
                </a:lnTo>
                <a:lnTo>
                  <a:pt x="780202" y="1253261"/>
                </a:lnTo>
                <a:lnTo>
                  <a:pt x="827531" y="1240242"/>
                </a:lnTo>
                <a:lnTo>
                  <a:pt x="873934" y="1223503"/>
                </a:lnTo>
                <a:lnTo>
                  <a:pt x="919183" y="1203044"/>
                </a:lnTo>
                <a:lnTo>
                  <a:pt x="963044" y="1178866"/>
                </a:lnTo>
                <a:lnTo>
                  <a:pt x="1005288" y="1150968"/>
                </a:lnTo>
                <a:lnTo>
                  <a:pt x="1045683" y="1119349"/>
                </a:lnTo>
                <a:lnTo>
                  <a:pt x="1083998" y="1084012"/>
                </a:lnTo>
                <a:lnTo>
                  <a:pt x="1119336" y="1045697"/>
                </a:lnTo>
                <a:lnTo>
                  <a:pt x="1150954" y="1005303"/>
                </a:lnTo>
                <a:lnTo>
                  <a:pt x="1178852" y="963060"/>
                </a:lnTo>
                <a:lnTo>
                  <a:pt x="1203031" y="919199"/>
                </a:lnTo>
                <a:lnTo>
                  <a:pt x="1223490" y="873951"/>
                </a:lnTo>
                <a:lnTo>
                  <a:pt x="1240229" y="827548"/>
                </a:lnTo>
                <a:lnTo>
                  <a:pt x="1253248" y="780220"/>
                </a:lnTo>
                <a:lnTo>
                  <a:pt x="1262547" y="732199"/>
                </a:lnTo>
                <a:lnTo>
                  <a:pt x="1268127" y="683716"/>
                </a:lnTo>
                <a:lnTo>
                  <a:pt x="1269987" y="635001"/>
                </a:lnTo>
                <a:lnTo>
                  <a:pt x="1268127" y="586287"/>
                </a:lnTo>
                <a:lnTo>
                  <a:pt x="1262547" y="537803"/>
                </a:lnTo>
                <a:lnTo>
                  <a:pt x="1253248" y="489782"/>
                </a:lnTo>
                <a:lnTo>
                  <a:pt x="1240229" y="442454"/>
                </a:lnTo>
                <a:lnTo>
                  <a:pt x="1223490" y="396051"/>
                </a:lnTo>
                <a:lnTo>
                  <a:pt x="1203031" y="350803"/>
                </a:lnTo>
                <a:lnTo>
                  <a:pt x="1178852" y="306942"/>
                </a:lnTo>
                <a:lnTo>
                  <a:pt x="1150954" y="264698"/>
                </a:lnTo>
                <a:lnTo>
                  <a:pt x="1119336" y="224303"/>
                </a:lnTo>
                <a:lnTo>
                  <a:pt x="1083998" y="185988"/>
                </a:lnTo>
                <a:lnTo>
                  <a:pt x="1045683" y="150651"/>
                </a:lnTo>
                <a:lnTo>
                  <a:pt x="1005288" y="119032"/>
                </a:lnTo>
                <a:lnTo>
                  <a:pt x="963044" y="91134"/>
                </a:lnTo>
                <a:lnTo>
                  <a:pt x="919183" y="66956"/>
                </a:lnTo>
                <a:lnTo>
                  <a:pt x="873934" y="46497"/>
                </a:lnTo>
                <a:lnTo>
                  <a:pt x="827531" y="29758"/>
                </a:lnTo>
                <a:lnTo>
                  <a:pt x="780202" y="16739"/>
                </a:lnTo>
                <a:lnTo>
                  <a:pt x="732181" y="7439"/>
                </a:lnTo>
                <a:lnTo>
                  <a:pt x="683697" y="1859"/>
                </a:lnTo>
                <a:lnTo>
                  <a:pt x="6349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73546" y="3321954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083998" y="185988"/>
                </a:moveTo>
                <a:lnTo>
                  <a:pt x="1119336" y="224303"/>
                </a:lnTo>
                <a:lnTo>
                  <a:pt x="1150954" y="264698"/>
                </a:lnTo>
                <a:lnTo>
                  <a:pt x="1178852" y="306942"/>
                </a:lnTo>
                <a:lnTo>
                  <a:pt x="1203031" y="350803"/>
                </a:lnTo>
                <a:lnTo>
                  <a:pt x="1223490" y="396051"/>
                </a:lnTo>
                <a:lnTo>
                  <a:pt x="1240229" y="442454"/>
                </a:lnTo>
                <a:lnTo>
                  <a:pt x="1253248" y="489782"/>
                </a:lnTo>
                <a:lnTo>
                  <a:pt x="1262547" y="537803"/>
                </a:lnTo>
                <a:lnTo>
                  <a:pt x="1268127" y="586287"/>
                </a:lnTo>
                <a:lnTo>
                  <a:pt x="1269987" y="635001"/>
                </a:lnTo>
                <a:lnTo>
                  <a:pt x="1268127" y="683716"/>
                </a:lnTo>
                <a:lnTo>
                  <a:pt x="1262547" y="732199"/>
                </a:lnTo>
                <a:lnTo>
                  <a:pt x="1253248" y="780220"/>
                </a:lnTo>
                <a:lnTo>
                  <a:pt x="1240229" y="827548"/>
                </a:lnTo>
                <a:lnTo>
                  <a:pt x="1223490" y="873951"/>
                </a:lnTo>
                <a:lnTo>
                  <a:pt x="1203031" y="919199"/>
                </a:lnTo>
                <a:lnTo>
                  <a:pt x="1178852" y="963060"/>
                </a:lnTo>
                <a:lnTo>
                  <a:pt x="1150954" y="1005303"/>
                </a:lnTo>
                <a:lnTo>
                  <a:pt x="1119336" y="1045697"/>
                </a:lnTo>
                <a:lnTo>
                  <a:pt x="1083998" y="1084012"/>
                </a:lnTo>
                <a:lnTo>
                  <a:pt x="1045683" y="1119349"/>
                </a:lnTo>
                <a:lnTo>
                  <a:pt x="1005288" y="1150968"/>
                </a:lnTo>
                <a:lnTo>
                  <a:pt x="963044" y="1178866"/>
                </a:lnTo>
                <a:lnTo>
                  <a:pt x="919183" y="1203044"/>
                </a:lnTo>
                <a:lnTo>
                  <a:pt x="873934" y="1223503"/>
                </a:lnTo>
                <a:lnTo>
                  <a:pt x="827531" y="1240242"/>
                </a:lnTo>
                <a:lnTo>
                  <a:pt x="780202" y="1253261"/>
                </a:lnTo>
                <a:lnTo>
                  <a:pt x="732181" y="1262561"/>
                </a:lnTo>
                <a:lnTo>
                  <a:pt x="683697" y="1268141"/>
                </a:lnTo>
                <a:lnTo>
                  <a:pt x="634982" y="1270000"/>
                </a:lnTo>
                <a:lnTo>
                  <a:pt x="586267" y="1268141"/>
                </a:lnTo>
                <a:lnTo>
                  <a:pt x="537783" y="1262561"/>
                </a:lnTo>
                <a:lnTo>
                  <a:pt x="489761" y="1253261"/>
                </a:lnTo>
                <a:lnTo>
                  <a:pt x="442433" y="1240242"/>
                </a:lnTo>
                <a:lnTo>
                  <a:pt x="396029" y="1223503"/>
                </a:lnTo>
                <a:lnTo>
                  <a:pt x="350781" y="1203044"/>
                </a:lnTo>
                <a:lnTo>
                  <a:pt x="306919" y="1178866"/>
                </a:lnTo>
                <a:lnTo>
                  <a:pt x="264675" y="1150968"/>
                </a:lnTo>
                <a:lnTo>
                  <a:pt x="224280" y="1119349"/>
                </a:lnTo>
                <a:lnTo>
                  <a:pt x="185966" y="1084012"/>
                </a:lnTo>
                <a:lnTo>
                  <a:pt x="150632" y="1045697"/>
                </a:lnTo>
                <a:lnTo>
                  <a:pt x="119018" y="1005303"/>
                </a:lnTo>
                <a:lnTo>
                  <a:pt x="91123" y="963060"/>
                </a:lnTo>
                <a:lnTo>
                  <a:pt x="66947" y="919199"/>
                </a:lnTo>
                <a:lnTo>
                  <a:pt x="46491" y="873951"/>
                </a:lnTo>
                <a:lnTo>
                  <a:pt x="29754" y="827548"/>
                </a:lnTo>
                <a:lnTo>
                  <a:pt x="16736" y="780220"/>
                </a:lnTo>
                <a:lnTo>
                  <a:pt x="7438" y="732199"/>
                </a:lnTo>
                <a:lnTo>
                  <a:pt x="1859" y="683716"/>
                </a:lnTo>
                <a:lnTo>
                  <a:pt x="0" y="635001"/>
                </a:lnTo>
                <a:lnTo>
                  <a:pt x="1859" y="586287"/>
                </a:lnTo>
                <a:lnTo>
                  <a:pt x="7438" y="537803"/>
                </a:lnTo>
                <a:lnTo>
                  <a:pt x="16736" y="489782"/>
                </a:lnTo>
                <a:lnTo>
                  <a:pt x="29754" y="442454"/>
                </a:lnTo>
                <a:lnTo>
                  <a:pt x="46491" y="396051"/>
                </a:lnTo>
                <a:lnTo>
                  <a:pt x="66947" y="350803"/>
                </a:lnTo>
                <a:lnTo>
                  <a:pt x="91123" y="306942"/>
                </a:lnTo>
                <a:lnTo>
                  <a:pt x="119018" y="264698"/>
                </a:lnTo>
                <a:lnTo>
                  <a:pt x="150632" y="224303"/>
                </a:lnTo>
                <a:lnTo>
                  <a:pt x="185966" y="185988"/>
                </a:lnTo>
                <a:lnTo>
                  <a:pt x="224280" y="150651"/>
                </a:lnTo>
                <a:lnTo>
                  <a:pt x="264675" y="119032"/>
                </a:lnTo>
                <a:lnTo>
                  <a:pt x="306919" y="91134"/>
                </a:lnTo>
                <a:lnTo>
                  <a:pt x="350781" y="66956"/>
                </a:lnTo>
                <a:lnTo>
                  <a:pt x="396029" y="46497"/>
                </a:lnTo>
                <a:lnTo>
                  <a:pt x="442433" y="29758"/>
                </a:lnTo>
                <a:lnTo>
                  <a:pt x="489761" y="16739"/>
                </a:lnTo>
                <a:lnTo>
                  <a:pt x="537783" y="7439"/>
                </a:lnTo>
                <a:lnTo>
                  <a:pt x="586267" y="1859"/>
                </a:lnTo>
                <a:lnTo>
                  <a:pt x="634982" y="0"/>
                </a:lnTo>
                <a:lnTo>
                  <a:pt x="683697" y="1859"/>
                </a:lnTo>
                <a:lnTo>
                  <a:pt x="732181" y="7439"/>
                </a:lnTo>
                <a:lnTo>
                  <a:pt x="780202" y="16739"/>
                </a:lnTo>
                <a:lnTo>
                  <a:pt x="827531" y="29758"/>
                </a:lnTo>
                <a:lnTo>
                  <a:pt x="873934" y="46497"/>
                </a:lnTo>
                <a:lnTo>
                  <a:pt x="919183" y="66956"/>
                </a:lnTo>
                <a:lnTo>
                  <a:pt x="963044" y="91134"/>
                </a:lnTo>
                <a:lnTo>
                  <a:pt x="1005288" y="119032"/>
                </a:lnTo>
                <a:lnTo>
                  <a:pt x="1045683" y="150651"/>
                </a:lnTo>
                <a:lnTo>
                  <a:pt x="1083998" y="185988"/>
                </a:lnTo>
                <a:close/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12823" y="3387342"/>
            <a:ext cx="5118354" cy="4632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54303" y="3418419"/>
            <a:ext cx="4930775" cy="347345"/>
          </a:xfrm>
          <a:custGeom>
            <a:avLst/>
            <a:gdLst/>
            <a:ahLst/>
            <a:cxnLst/>
            <a:rect l="l" t="t" r="r" b="b"/>
            <a:pathLst>
              <a:path w="4930775" h="347345">
                <a:moveTo>
                  <a:pt x="0" y="346896"/>
                </a:moveTo>
                <a:lnTo>
                  <a:pt x="245884" y="282397"/>
                </a:lnTo>
                <a:lnTo>
                  <a:pt x="491769" y="224523"/>
                </a:lnTo>
                <a:lnTo>
                  <a:pt x="737653" y="173273"/>
                </a:lnTo>
                <a:lnTo>
                  <a:pt x="983537" y="128648"/>
                </a:lnTo>
                <a:lnTo>
                  <a:pt x="1229421" y="90647"/>
                </a:lnTo>
                <a:lnTo>
                  <a:pt x="1475305" y="59271"/>
                </a:lnTo>
                <a:lnTo>
                  <a:pt x="1721189" y="34518"/>
                </a:lnTo>
                <a:lnTo>
                  <a:pt x="1967073" y="16389"/>
                </a:lnTo>
                <a:lnTo>
                  <a:pt x="2212957" y="4883"/>
                </a:lnTo>
                <a:lnTo>
                  <a:pt x="2458841" y="0"/>
                </a:lnTo>
                <a:lnTo>
                  <a:pt x="2704725" y="1739"/>
                </a:lnTo>
                <a:lnTo>
                  <a:pt x="2950609" y="10101"/>
                </a:lnTo>
                <a:lnTo>
                  <a:pt x="3196493" y="25086"/>
                </a:lnTo>
                <a:lnTo>
                  <a:pt x="3442378" y="46692"/>
                </a:lnTo>
                <a:lnTo>
                  <a:pt x="3688263" y="74921"/>
                </a:lnTo>
                <a:lnTo>
                  <a:pt x="3934148" y="109771"/>
                </a:lnTo>
                <a:lnTo>
                  <a:pt x="4180033" y="151242"/>
                </a:lnTo>
                <a:lnTo>
                  <a:pt x="4425919" y="199334"/>
                </a:lnTo>
                <a:lnTo>
                  <a:pt x="4671805" y="254047"/>
                </a:lnTo>
                <a:lnTo>
                  <a:pt x="4917691" y="315380"/>
                </a:lnTo>
                <a:lnTo>
                  <a:pt x="4930706" y="315380"/>
                </a:lnTo>
              </a:path>
            </a:pathLst>
          </a:custGeom>
          <a:ln w="25399">
            <a:solidFill>
              <a:srgbClr val="0047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6876" y="3671651"/>
            <a:ext cx="133985" cy="118110"/>
          </a:xfrm>
          <a:custGeom>
            <a:avLst/>
            <a:gdLst/>
            <a:ahLst/>
            <a:cxnLst/>
            <a:rect l="l" t="t" r="r" b="b"/>
            <a:pathLst>
              <a:path w="133984" h="118110">
                <a:moveTo>
                  <a:pt x="31699" y="0"/>
                </a:moveTo>
                <a:lnTo>
                  <a:pt x="0" y="117713"/>
                </a:lnTo>
                <a:lnTo>
                  <a:pt x="133593" y="90556"/>
                </a:lnTo>
                <a:lnTo>
                  <a:pt x="31699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3954" y="4231727"/>
            <a:ext cx="5225338" cy="744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8204" y="4277499"/>
            <a:ext cx="5037455" cy="630555"/>
          </a:xfrm>
          <a:custGeom>
            <a:avLst/>
            <a:gdLst/>
            <a:ahLst/>
            <a:cxnLst/>
            <a:rect l="l" t="t" r="r" b="b"/>
            <a:pathLst>
              <a:path w="5037455" h="630554">
                <a:moveTo>
                  <a:pt x="0" y="27800"/>
                </a:moveTo>
                <a:lnTo>
                  <a:pt x="268736" y="154531"/>
                </a:lnTo>
                <a:lnTo>
                  <a:pt x="527060" y="256299"/>
                </a:lnTo>
                <a:lnTo>
                  <a:pt x="784567" y="345817"/>
                </a:lnTo>
                <a:lnTo>
                  <a:pt x="1041256" y="423090"/>
                </a:lnTo>
                <a:lnTo>
                  <a:pt x="1297129" y="488127"/>
                </a:lnTo>
                <a:lnTo>
                  <a:pt x="1552185" y="540934"/>
                </a:lnTo>
                <a:lnTo>
                  <a:pt x="1806424" y="581518"/>
                </a:lnTo>
                <a:lnTo>
                  <a:pt x="2059846" y="609885"/>
                </a:lnTo>
                <a:lnTo>
                  <a:pt x="2312452" y="626044"/>
                </a:lnTo>
                <a:lnTo>
                  <a:pt x="2564241" y="630001"/>
                </a:lnTo>
                <a:lnTo>
                  <a:pt x="2815213" y="621763"/>
                </a:lnTo>
                <a:lnTo>
                  <a:pt x="3065368" y="601337"/>
                </a:lnTo>
                <a:lnTo>
                  <a:pt x="3314707" y="568730"/>
                </a:lnTo>
                <a:lnTo>
                  <a:pt x="3563230" y="523949"/>
                </a:lnTo>
                <a:lnTo>
                  <a:pt x="3810936" y="467001"/>
                </a:lnTo>
                <a:lnTo>
                  <a:pt x="4057826" y="397893"/>
                </a:lnTo>
                <a:lnTo>
                  <a:pt x="4303899" y="316631"/>
                </a:lnTo>
                <a:lnTo>
                  <a:pt x="4549156" y="223224"/>
                </a:lnTo>
                <a:lnTo>
                  <a:pt x="4793597" y="117678"/>
                </a:lnTo>
                <a:lnTo>
                  <a:pt x="5037222" y="0"/>
                </a:lnTo>
              </a:path>
            </a:pathLst>
          </a:custGeom>
          <a:ln w="25399">
            <a:solidFill>
              <a:srgbClr val="004782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09454" y="4255614"/>
            <a:ext cx="136525" cy="110489"/>
          </a:xfrm>
          <a:custGeom>
            <a:avLst/>
            <a:gdLst/>
            <a:ahLst/>
            <a:cxnLst/>
            <a:rect l="l" t="t" r="r" b="b"/>
            <a:pathLst>
              <a:path w="136525" h="110489">
                <a:moveTo>
                  <a:pt x="136276" y="0"/>
                </a:moveTo>
                <a:lnTo>
                  <a:pt x="0" y="3011"/>
                </a:lnTo>
                <a:lnTo>
                  <a:pt x="84176" y="110227"/>
                </a:lnTo>
                <a:lnTo>
                  <a:pt x="136276" y="0"/>
                </a:lnTo>
                <a:close/>
              </a:path>
            </a:pathLst>
          </a:custGeom>
          <a:solidFill>
            <a:srgbClr val="00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2576" y="1493633"/>
            <a:ext cx="7423150" cy="1783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eak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  <a:tabLst>
                <a:tab pos="2082164" algn="l"/>
                <a:tab pos="3362325" algn="l"/>
                <a:tab pos="3910965" algn="l"/>
              </a:tabLst>
            </a:pP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@propert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y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(weak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0B2A51"/>
                </a:solidFill>
                <a:latin typeface="Courier New"/>
                <a:cs typeface="Courier New"/>
              </a:rPr>
              <a:t>i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delegate</a:t>
            </a:r>
            <a:endParaRPr sz="2400">
              <a:latin typeface="Courier New"/>
              <a:cs typeface="Courier New"/>
            </a:endParaRPr>
          </a:p>
          <a:p>
            <a:pPr marL="252729" marR="5080">
              <a:lnSpc>
                <a:spcPct val="100699"/>
              </a:lnSpc>
              <a:spcBef>
                <a:spcPts val="215"/>
              </a:spcBef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means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2356485">
              <a:lnSpc>
                <a:spcPct val="100000"/>
              </a:lnSpc>
              <a:spcBef>
                <a:spcPts val="819"/>
              </a:spcBef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presentedV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14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ontro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25</a:t>
            </a:fld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572576" y="5059915"/>
            <a:ext cx="6986905" cy="986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68955">
              <a:lnSpc>
                <a:spcPct val="100000"/>
              </a:lnSpc>
            </a:pP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@property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:</a:t>
            </a:r>
            <a:r>
              <a:rPr sz="1400" spc="1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400" spc="-10" dirty="0">
                <a:solidFill>
                  <a:srgbClr val="0B2A51"/>
                </a:solidFill>
                <a:latin typeface="Verdana"/>
                <a:cs typeface="Verdana"/>
              </a:rPr>
              <a:t>egate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45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Wha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3035" y="3846848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76116" y="3846848"/>
            <a:ext cx="652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76" y="135976"/>
            <a:ext cx="8070850" cy="568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Mul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De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(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e.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g</a:t>
            </a:r>
            <a:r>
              <a:rPr sz="2400" spc="-10" dirty="0">
                <a:solidFill>
                  <a:srgbClr val="808080"/>
                </a:solidFill>
                <a:latin typeface="Verdana"/>
                <a:cs typeface="Verdana"/>
              </a:rPr>
              <a:t>.</a:t>
            </a:r>
            <a:r>
              <a:rPr sz="2400" spc="24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O</a:t>
            </a:r>
            <a:r>
              <a:rPr sz="2400" spc="-20" dirty="0">
                <a:solidFill>
                  <a:srgbClr val="808080"/>
                </a:solidFill>
                <a:latin typeface="Verdana"/>
                <a:cs typeface="Verdana"/>
              </a:rPr>
              <a:t>bs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er</a:t>
            </a:r>
            <a:r>
              <a:rPr sz="2400" spc="-40" dirty="0">
                <a:solidFill>
                  <a:srgbClr val="808080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er</a:t>
            </a:r>
            <a:endParaRPr sz="2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</a:pPr>
            <a:r>
              <a:rPr sz="2400" spc="-60" dirty="0">
                <a:solidFill>
                  <a:srgbClr val="808080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808080"/>
                </a:solidFill>
                <a:latin typeface="Verdana"/>
                <a:cs typeface="Verdana"/>
              </a:rPr>
              <a:t>attern</a:t>
            </a:r>
            <a:r>
              <a:rPr sz="2400" dirty="0">
                <a:solidFill>
                  <a:srgbClr val="808080"/>
                </a:solidFill>
                <a:latin typeface="Verdana"/>
                <a:cs typeface="Verdana"/>
              </a:rPr>
              <a:t>)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dea: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4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SMu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tc.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01346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t: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foun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hem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46355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Con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sequence:</a:t>
            </a:r>
            <a:r>
              <a:rPr sz="2400" b="1" spc="23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1562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Eve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b="1" spc="22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B2A51"/>
                </a:solidFill>
                <a:latin typeface="Verdana"/>
                <a:cs typeface="Verdana"/>
              </a:rPr>
              <a:t>wo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rse:</a:t>
            </a:r>
            <a:r>
              <a:rPr sz="2400" b="1" spc="24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26</a:t>
            </a:fld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0090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27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2077836"/>
            <a:ext cx="8001634" cy="237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5080" indent="-240029" algn="just">
              <a:lnSpc>
                <a:spcPct val="1082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“</a:t>
            </a:r>
            <a:r>
              <a:rPr sz="2400" b="1" dirty="0">
                <a:solidFill>
                  <a:srgbClr val="0B2A51"/>
                </a:solidFill>
                <a:latin typeface="Courier New"/>
                <a:cs typeface="Courier New"/>
              </a:rPr>
              <a:t>NSPointerArray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mu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mod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after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NSArray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NULL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s[…]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”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[1]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113347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2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eak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576" y="4526010"/>
            <a:ext cx="2826385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[NSPointerArray</a:t>
            </a:r>
            <a:endParaRPr sz="2100">
              <a:latin typeface="Courier New"/>
              <a:cs typeface="Courier New"/>
            </a:endParaRPr>
          </a:p>
          <a:p>
            <a:pPr marL="252729" indent="-240029">
              <a:lnSpc>
                <a:spcPct val="100000"/>
              </a:lnSpc>
              <a:spcBef>
                <a:spcPts val="355"/>
              </a:spcBef>
              <a:buClr>
                <a:srgbClr val="0B2A51"/>
              </a:buClr>
              <a:buFont typeface="Courier New"/>
              <a:buChar char="•"/>
              <a:tabLst>
                <a:tab pos="253365" algn="l"/>
              </a:tabLst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[[NSPointerArray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4951" y="4526010"/>
            <a:ext cx="3866515" cy="657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720" marR="5080" indent="-160655">
              <a:lnSpc>
                <a:spcPct val="114100"/>
              </a:lnSpc>
            </a:pP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weakObjectsPointerArray]</a:t>
            </a:r>
            <a:r>
              <a:rPr sz="21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5" dirty="0">
                <a:solidFill>
                  <a:srgbClr val="0B2A51"/>
                </a:solidFill>
                <a:latin typeface="Courier New"/>
                <a:cs typeface="Courier New"/>
              </a:rPr>
              <a:t>alloc]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202" y="5183370"/>
            <a:ext cx="722757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Courier New"/>
                <a:cs typeface="Courier New"/>
              </a:rPr>
              <a:t>initWithOptions:NSPointerFunctionsWeakMemory]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0090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798433"/>
            <a:ext cx="7605395" cy="393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5080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spc="-135" dirty="0">
                <a:solidFill>
                  <a:srgbClr val="0B2A51"/>
                </a:solidFill>
                <a:latin typeface="Verdana"/>
                <a:cs typeface="Verdana"/>
              </a:rPr>
              <a:t>k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for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"/>
              </a:spcBef>
              <a:buClr>
                <a:srgbClr val="0B2A51"/>
              </a:buClr>
              <a:buFont typeface="Verdana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52729" marR="8064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sad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b="1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age:</a:t>
            </a:r>
            <a:r>
              <a:rPr sz="2400" b="1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ts</a:t>
            </a:r>
            <a:r>
              <a:rPr sz="24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rema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marR="343535">
              <a:lnSpc>
                <a:spcPct val="100699"/>
              </a:lnSpc>
            </a:pPr>
            <a:r>
              <a:rPr sz="2400" spc="-409" dirty="0">
                <a:solidFill>
                  <a:srgbClr val="0B2A51"/>
                </a:solidFill>
                <a:latin typeface="Arial"/>
                <a:cs typeface="Arial"/>
              </a:rPr>
              <a:t>➟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il</a:t>
            </a:r>
            <a:r>
              <a:rPr sz="2400" spc="-5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6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ues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han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rem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00090">
              <a:lnSpc>
                <a:spcPct val="100000"/>
              </a:lnSpc>
            </a:pP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53932"/>
            <a:ext cx="160655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b="1" spc="-20" dirty="0">
                <a:solidFill>
                  <a:srgbClr val="0B2A51"/>
                </a:solidFill>
                <a:latin typeface="Verdana"/>
                <a:cs typeface="Verdana"/>
              </a:rPr>
              <a:t>xamp</a:t>
            </a:r>
            <a:r>
              <a:rPr sz="2400" b="1" spc="-10" dirty="0">
                <a:solidFill>
                  <a:srgbClr val="0B2A51"/>
                </a:solidFill>
                <a:latin typeface="Verdana"/>
                <a:cs typeface="Verdana"/>
              </a:rPr>
              <a:t>le: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76" y="3119742"/>
            <a:ext cx="7768590" cy="1510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marR="2115185" indent="-240029">
              <a:lnSpc>
                <a:spcPct val="100699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terAr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252729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-“l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265" dirty="0">
                <a:solidFill>
                  <a:srgbClr val="0B2A51"/>
                </a:solidFill>
                <a:latin typeface="Verdana"/>
                <a:cs typeface="Verdana"/>
              </a:rPr>
              <a:t>”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-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ters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are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  <a:p>
            <a:pPr marL="252729">
              <a:lnSpc>
                <a:spcPct val="100000"/>
              </a:lnSpc>
              <a:spcBef>
                <a:spcPts val="20"/>
              </a:spcBef>
            </a:pPr>
            <a:r>
              <a:rPr sz="2400" spc="-409" dirty="0">
                <a:solidFill>
                  <a:srgbClr val="0B2A51"/>
                </a:solidFill>
                <a:latin typeface="Arial"/>
                <a:cs typeface="Arial"/>
              </a:rPr>
              <a:t>➟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11633" y="1808216"/>
            <a:ext cx="6718310" cy="132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1299" y="2006599"/>
            <a:ext cx="6134100" cy="736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29</a:t>
            </a:fld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3061667"/>
            <a:ext cx="13271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76" y="3068439"/>
            <a:ext cx="30226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5526" y="3482744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8427" y="3489458"/>
            <a:ext cx="6749415" cy="99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Idea: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references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other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21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determ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still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requ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Cl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ear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memory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100" spc="-5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1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100" spc="2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100" spc="-4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100" spc="-15" dirty="0">
                <a:solidFill>
                  <a:srgbClr val="0B2A51"/>
                </a:solidFill>
                <a:latin typeface="Verdana"/>
                <a:cs typeface="Verdana"/>
              </a:rPr>
              <a:t>ymore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5526" y="4181745"/>
            <a:ext cx="11938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dirty="0">
                <a:solidFill>
                  <a:srgbClr val="0B2A51"/>
                </a:solidFill>
                <a:latin typeface="Arial"/>
                <a:cs typeface="Arial"/>
              </a:rPr>
              <a:t>•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15355">
              <a:lnSpc>
                <a:spcPct val="100000"/>
              </a:lnSpc>
            </a:pPr>
            <a:r>
              <a:rPr spc="-15" dirty="0"/>
              <a:t>Bri</a:t>
            </a:r>
            <a:r>
              <a:rPr spc="-20" dirty="0"/>
              <a:t>dg</a:t>
            </a:r>
            <a:r>
              <a:rPr spc="-15" dirty="0"/>
              <a:t>e</a:t>
            </a:r>
            <a:r>
              <a:rPr dirty="0"/>
              <a:t>d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a</a:t>
            </a:r>
            <a:r>
              <a:rPr dirty="0"/>
              <a:t>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76" y="1339384"/>
            <a:ext cx="8044815" cy="4750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79" indent="-22097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34315" algn="l"/>
              </a:tabLst>
            </a:pP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cast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ope</a:t>
            </a:r>
            <a:r>
              <a:rPr sz="1900" spc="-3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and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dest</a:t>
            </a:r>
            <a:r>
              <a:rPr sz="19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nation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endParaRPr sz="190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90"/>
              </a:spcBef>
              <a:buClr>
                <a:srgbClr val="0B2A51"/>
              </a:buClr>
              <a:buFont typeface="Courier New"/>
              <a:buChar char="•"/>
              <a:tabLst>
                <a:tab pos="234315" algn="l"/>
                <a:tab pos="738505" algn="l"/>
                <a:tab pos="1916430" algn="l"/>
                <a:tab pos="2421255" algn="l"/>
              </a:tabLst>
            </a:pP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bridg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e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  <a:p>
            <a:pPr marL="614680" marR="224790" lvl="1" indent="-220979">
              <a:lnSpc>
                <a:spcPct val="100899"/>
              </a:lnSpc>
              <a:spcBef>
                <a:spcPts val="725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if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non-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endParaRPr sz="1900">
              <a:latin typeface="Verdana"/>
              <a:cs typeface="Verdana"/>
            </a:endParaRPr>
          </a:p>
          <a:p>
            <a:pPr marL="614680" lvl="1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change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ownership</a:t>
            </a:r>
            <a:endParaRPr sz="190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90"/>
              </a:spcBef>
              <a:buClr>
                <a:srgbClr val="0B2A51"/>
              </a:buClr>
              <a:buFont typeface="Courier New"/>
              <a:buChar char="•"/>
              <a:tabLst>
                <a:tab pos="234315" algn="l"/>
                <a:tab pos="738505" algn="l"/>
                <a:tab pos="3430904" algn="l"/>
                <a:tab pos="3935729" algn="l"/>
              </a:tabLst>
            </a:pP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bridge_retaine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d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  <a:p>
            <a:pPr marL="614680" marR="5080" lvl="1" indent="-220979">
              <a:lnSpc>
                <a:spcPct val="100899"/>
              </a:lnSpc>
              <a:spcBef>
                <a:spcPts val="725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non-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endParaRPr sz="1900">
              <a:latin typeface="Verdana"/>
              <a:cs typeface="Verdana"/>
            </a:endParaRPr>
          </a:p>
          <a:p>
            <a:pPr marL="614680" lvl="1" indent="-220979">
              <a:lnSpc>
                <a:spcPct val="100000"/>
              </a:lnSpc>
              <a:spcBef>
                <a:spcPts val="550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ARC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meaning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9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count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is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+1</a:t>
            </a:r>
            <a:endParaRPr sz="1900"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90"/>
              </a:spcBef>
              <a:buClr>
                <a:srgbClr val="0B2A51"/>
              </a:buClr>
              <a:buFont typeface="Courier New"/>
              <a:buChar char="•"/>
              <a:tabLst>
                <a:tab pos="234315" algn="l"/>
                <a:tab pos="738505" algn="l"/>
                <a:tab pos="3430904" algn="l"/>
                <a:tab pos="3935729" algn="l"/>
              </a:tabLst>
            </a:pP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bridge_transfe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r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T</a:t>
            </a:r>
            <a:r>
              <a:rPr sz="2200" b="1" dirty="0">
                <a:solidFill>
                  <a:srgbClr val="0B2A51"/>
                </a:solidFill>
                <a:latin typeface="Courier New"/>
                <a:cs typeface="Courier New"/>
              </a:rPr>
              <a:t>)</a:t>
            </a:r>
            <a:r>
              <a:rPr sz="2200" b="1" dirty="0">
                <a:solidFill>
                  <a:srgbClr val="0B2A51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B2A51"/>
                </a:solidFill>
                <a:latin typeface="Courier New"/>
                <a:cs typeface="Courier New"/>
              </a:rPr>
              <a:t>op</a:t>
            </a:r>
            <a:endParaRPr sz="2200">
              <a:latin typeface="Courier New"/>
              <a:cs typeface="Courier New"/>
            </a:endParaRPr>
          </a:p>
          <a:p>
            <a:pPr marL="614680" marR="767080" lvl="1" indent="-220979">
              <a:lnSpc>
                <a:spcPct val="100899"/>
              </a:lnSpc>
              <a:spcBef>
                <a:spcPts val="725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op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non-retainable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ype,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must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retainable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pointer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ype</a:t>
            </a:r>
            <a:endParaRPr sz="1900">
              <a:latin typeface="Verdana"/>
              <a:cs typeface="Verdana"/>
            </a:endParaRPr>
          </a:p>
          <a:p>
            <a:pPr marL="614680" marR="522605" lvl="1" indent="-220979">
              <a:lnSpc>
                <a:spcPct val="100899"/>
              </a:lnSpc>
              <a:spcBef>
                <a:spcPts val="530"/>
              </a:spcBef>
              <a:buClr>
                <a:srgbClr val="0B2A51"/>
              </a:buClr>
              <a:buFont typeface="Verdana"/>
              <a:buChar char="•"/>
              <a:tabLst>
                <a:tab pos="615315" algn="l"/>
              </a:tabLst>
            </a:pP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ARC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releases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expression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at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end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900" spc="2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enclosing</a:t>
            </a:r>
            <a:r>
              <a:rPr sz="190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900" spc="5" dirty="0">
                <a:solidFill>
                  <a:srgbClr val="0B2A51"/>
                </a:solidFill>
                <a:latin typeface="Verdana"/>
                <a:cs typeface="Verdana"/>
              </a:rPr>
              <a:t>full-expression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4871" y="1977284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00" y="0"/>
                </a:lnTo>
              </a:path>
            </a:pathLst>
          </a:custGeom>
          <a:ln w="28041">
            <a:solidFill>
              <a:srgbClr val="0A2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4871" y="3372977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00" y="0"/>
                </a:lnTo>
              </a:path>
            </a:pathLst>
          </a:custGeom>
          <a:ln w="28041">
            <a:solidFill>
              <a:srgbClr val="0A2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871" y="4768683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00" y="0"/>
                </a:lnTo>
              </a:path>
            </a:pathLst>
          </a:custGeom>
          <a:ln w="28041">
            <a:solidFill>
              <a:srgbClr val="0A29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30</a:t>
            </a:fld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1245">
              <a:lnSpc>
                <a:spcPct val="100000"/>
              </a:lnSpc>
            </a:pPr>
            <a:r>
              <a:rPr spc="-20" dirty="0"/>
              <a:t>ARC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15" dirty="0"/>
              <a:t>vs.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5" dirty="0"/>
              <a:t>M</a:t>
            </a:r>
            <a:r>
              <a:rPr dirty="0"/>
              <a:t>RC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31</a:t>
            </a:fld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240355" y="5398129"/>
            <a:ext cx="8570595" cy="812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899"/>
              </a:lnSpc>
            </a:pP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Besides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af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remen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po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nts,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ppl</a:t>
            </a:r>
            <a:r>
              <a:rPr sz="1800" spc="-18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utoma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eference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com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pil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pti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iz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n,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so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com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pil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er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nser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messages,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</a:t>
            </a:r>
            <a:r>
              <a:rPr sz="18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can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2654" y="1276341"/>
          <a:ext cx="7385050" cy="3822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2995"/>
                <a:gridCol w="3682989"/>
              </a:tblGrid>
              <a:tr h="761997"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omatic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eren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Manual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eren</a:t>
                      </a:r>
                      <a:r>
                        <a:rPr sz="1800" b="1" i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</a:t>
                      </a:r>
                      <a:r>
                        <a:rPr sz="1800" b="1" i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099">
                      <a:solidFill>
                        <a:srgbClr val="FFFFFF"/>
                      </a:solidFill>
                      <a:prstDash val="solid"/>
                    </a:lnB>
                    <a:solidFill>
                      <a:srgbClr val="0B2A51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xplicitly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objects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099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101090" marR="122555" indent="-971550">
                        <a:lnSpc>
                          <a:spcPct val="101899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[super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dealloc]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om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dealloc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733425" marR="111125" indent="-614680">
                        <a:lnSpc>
                          <a:spcPct val="101899"/>
                        </a:lnSpc>
                      </a:pP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ward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dealloc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super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om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oc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  <a:tr h="762006">
                <a:tc>
                  <a:txBody>
                    <a:bodyPr/>
                    <a:lstStyle/>
                    <a:p>
                      <a:pPr marL="68643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</a:pP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xplicit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800" b="1" i="1" spc="-20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orelease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message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BCF"/>
                    </a:solidFill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539875" marR="269240" indent="-1263650">
                        <a:lnSpc>
                          <a:spcPct val="101899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ains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curring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bloc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marL="1236345" marR="184785" indent="-1044575">
                        <a:lnSpc>
                          <a:spcPct val="101899"/>
                        </a:lnSpc>
                      </a:pP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ain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i="1" spc="-2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curring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800" b="1" i="1" spc="-45" dirty="0">
                          <a:solidFill>
                            <a:srgbClr val="0B2A5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bloc</a:t>
                      </a:r>
                      <a:r>
                        <a:rPr sz="1800" b="1" i="1" spc="-15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k</a:t>
                      </a:r>
                      <a:r>
                        <a:rPr sz="1800" b="1" i="1" dirty="0">
                          <a:solidFill>
                            <a:srgbClr val="0B2A51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5160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>
              <a:lnSpc>
                <a:spcPct val="100699"/>
              </a:lnSpc>
            </a:pPr>
            <a:r>
              <a:rPr spc="-20" dirty="0"/>
              <a:t>[1</a:t>
            </a:r>
            <a:r>
              <a:rPr spc="-15" dirty="0"/>
              <a:t>]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spc="-20" dirty="0"/>
              <a:t>h</a:t>
            </a:r>
            <a:r>
              <a:rPr spc="-5" dirty="0"/>
              <a:t>ttps</a:t>
            </a:r>
            <a:r>
              <a:rPr dirty="0"/>
              <a:t>://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-40" dirty="0"/>
              <a:t>v</a:t>
            </a:r>
            <a:r>
              <a:rPr spc="-15" dirty="0"/>
              <a:t>e</a:t>
            </a:r>
            <a:r>
              <a:rPr dirty="0"/>
              <a:t>l</a:t>
            </a:r>
            <a:r>
              <a:rPr spc="-15" dirty="0"/>
              <a:t>o</a:t>
            </a:r>
            <a:r>
              <a:rPr spc="-20" dirty="0"/>
              <a:t>p</a:t>
            </a:r>
            <a:r>
              <a:rPr spc="-15" dirty="0"/>
              <a:t>e</a:t>
            </a:r>
            <a:r>
              <a:rPr spc="-355" dirty="0"/>
              <a:t>r</a:t>
            </a:r>
            <a:r>
              <a:rPr spc="-15" dirty="0"/>
              <a:t>.a</a:t>
            </a:r>
            <a:r>
              <a:rPr spc="-5" dirty="0"/>
              <a:t>pp</a:t>
            </a:r>
            <a:r>
              <a:rPr dirty="0"/>
              <a:t>l</a:t>
            </a:r>
            <a:r>
              <a:rPr spc="-15" dirty="0"/>
              <a:t>e.c</a:t>
            </a:r>
            <a:r>
              <a:rPr spc="-20" dirty="0"/>
              <a:t>o</a:t>
            </a:r>
            <a:r>
              <a:rPr spc="-25" dirty="0"/>
              <a:t>m</a:t>
            </a:r>
            <a:r>
              <a:rPr dirty="0"/>
              <a:t>/li</a:t>
            </a:r>
            <a:r>
              <a:rPr spc="-20" dirty="0"/>
              <a:t>b</a:t>
            </a:r>
            <a:r>
              <a:rPr spc="-60" dirty="0"/>
              <a:t>r</a:t>
            </a:r>
            <a:r>
              <a:rPr spc="-15" dirty="0"/>
              <a:t>ary</a:t>
            </a:r>
            <a:r>
              <a:rPr dirty="0"/>
              <a:t>/</a:t>
            </a:r>
            <a:r>
              <a:rPr spc="-20" dirty="0"/>
              <a:t>ma</a:t>
            </a:r>
            <a:r>
              <a:rPr dirty="0"/>
              <a:t>c/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0" dirty="0"/>
              <a:t>D</a:t>
            </a:r>
            <a:r>
              <a:rPr dirty="0"/>
              <a:t>OC</a:t>
            </a:r>
            <a:r>
              <a:rPr spc="-20" dirty="0"/>
              <a:t>UM</a:t>
            </a:r>
            <a:r>
              <a:rPr dirty="0"/>
              <a:t>E</a:t>
            </a:r>
            <a:r>
              <a:rPr spc="-5" dirty="0"/>
              <a:t>N</a:t>
            </a:r>
            <a:r>
              <a:rPr spc="-145" dirty="0"/>
              <a:t>T</a:t>
            </a:r>
            <a:r>
              <a:rPr spc="-165" dirty="0"/>
              <a:t>A</a:t>
            </a:r>
            <a:r>
              <a:rPr dirty="0"/>
              <a:t>T</a:t>
            </a:r>
            <a:r>
              <a:rPr spc="-15" dirty="0"/>
              <a:t>I</a:t>
            </a:r>
            <a:r>
              <a:rPr dirty="0"/>
              <a:t>O</a:t>
            </a:r>
            <a:r>
              <a:rPr spc="-5" dirty="0"/>
              <a:t>N</a:t>
            </a:r>
            <a:r>
              <a:rPr dirty="0"/>
              <a:t>/C</a:t>
            </a:r>
            <a:r>
              <a:rPr spc="-15" dirty="0"/>
              <a:t>oc</a:t>
            </a:r>
            <a:r>
              <a:rPr spc="-20" dirty="0"/>
              <a:t>o</a:t>
            </a:r>
            <a:r>
              <a:rPr spc="-15" dirty="0"/>
              <a:t>a</a:t>
            </a:r>
            <a:r>
              <a:rPr dirty="0"/>
              <a:t>/</a:t>
            </a:r>
            <a:r>
              <a:rPr spc="-60" dirty="0"/>
              <a:t>R</a:t>
            </a:r>
            <a:r>
              <a:rPr spc="-15" dirty="0"/>
              <a:t>eference</a:t>
            </a:r>
            <a:r>
              <a:rPr dirty="0"/>
              <a:t>/</a:t>
            </a:r>
            <a:r>
              <a:rPr spc="-75" dirty="0"/>
              <a:t>F</a:t>
            </a:r>
            <a:r>
              <a:rPr spc="-15" dirty="0"/>
              <a:t>oun</a:t>
            </a:r>
            <a:r>
              <a:rPr spc="-20" dirty="0"/>
              <a:t>d</a:t>
            </a:r>
            <a:r>
              <a:rPr spc="-15" dirty="0"/>
              <a:t>a</a:t>
            </a:r>
            <a:r>
              <a:rPr spc="-5" dirty="0"/>
              <a:t>t</a:t>
            </a:r>
            <a:r>
              <a:rPr dirty="0"/>
              <a:t>i</a:t>
            </a:r>
            <a:r>
              <a:rPr spc="-15" dirty="0"/>
              <a:t>on</a:t>
            </a:r>
            <a:r>
              <a:rPr dirty="0"/>
              <a:t>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Cl</a:t>
            </a:r>
            <a:r>
              <a:rPr spc="-15" dirty="0"/>
              <a:t>asse</a:t>
            </a:r>
            <a:r>
              <a:rPr dirty="0"/>
              <a:t>s/</a:t>
            </a:r>
            <a:r>
              <a:rPr spc="-25" dirty="0"/>
              <a:t>N</a:t>
            </a:r>
            <a:r>
              <a:rPr spc="-20" dirty="0"/>
              <a:t>S</a:t>
            </a:r>
            <a:r>
              <a:rPr spc="-60" dirty="0"/>
              <a:t>P</a:t>
            </a:r>
            <a:r>
              <a:rPr spc="-15" dirty="0"/>
              <a:t>o</a:t>
            </a:r>
            <a:r>
              <a:rPr dirty="0"/>
              <a:t>i</a:t>
            </a:r>
            <a:r>
              <a:rPr spc="-20" dirty="0"/>
              <a:t>n</a:t>
            </a:r>
            <a:r>
              <a:rPr spc="-15" dirty="0"/>
              <a:t>terAr</a:t>
            </a:r>
            <a:r>
              <a:rPr spc="-60" dirty="0"/>
              <a:t>r</a:t>
            </a:r>
            <a:r>
              <a:rPr spc="-35" dirty="0"/>
              <a:t>a</a:t>
            </a:r>
            <a:r>
              <a:rPr spc="-15" dirty="0"/>
              <a:t>y_</a:t>
            </a:r>
            <a:r>
              <a:rPr dirty="0"/>
              <a:t>Cl</a:t>
            </a:r>
            <a:r>
              <a:rPr spc="-15" dirty="0"/>
              <a:t>a</a:t>
            </a:r>
            <a:r>
              <a:rPr dirty="0"/>
              <a:t>ss/</a:t>
            </a:r>
            <a:r>
              <a:rPr spc="-15" dirty="0"/>
              <a:t>Intro</a:t>
            </a:r>
            <a:r>
              <a:rPr spc="-20" dirty="0"/>
              <a:t>du</a:t>
            </a:r>
            <a:r>
              <a:rPr dirty="0"/>
              <a:t>ct</a:t>
            </a:r>
            <a:r>
              <a:rPr spc="-5" dirty="0"/>
              <a:t>i</a:t>
            </a:r>
            <a:r>
              <a:rPr spc="-15" dirty="0"/>
              <a:t>on</a:t>
            </a:r>
            <a:r>
              <a:rPr dirty="0"/>
              <a:t>/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Intro</a:t>
            </a:r>
            <a:r>
              <a:rPr spc="-20" dirty="0"/>
              <a:t>du</a:t>
            </a:r>
            <a:r>
              <a:rPr dirty="0"/>
              <a:t>ct</a:t>
            </a:r>
            <a:r>
              <a:rPr spc="-5" dirty="0"/>
              <a:t>i</a:t>
            </a:r>
            <a:r>
              <a:rPr spc="-15" dirty="0"/>
              <a:t>on.ht</a:t>
            </a:r>
            <a:r>
              <a:rPr spc="-25" dirty="0"/>
              <a:t>m</a:t>
            </a:r>
            <a:r>
              <a:rPr dirty="0"/>
              <a:t>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5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381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33340">
              <a:lnSpc>
                <a:spcPct val="100000"/>
              </a:lnSpc>
            </a:pPr>
            <a:r>
              <a:rPr spc="-60" dirty="0"/>
              <a:t>R</a:t>
            </a:r>
            <a:r>
              <a:rPr spc="-15" dirty="0"/>
              <a:t>eference</a:t>
            </a:r>
            <a:r>
              <a:rPr spc="240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15" dirty="0"/>
              <a:t>oun</a:t>
            </a:r>
            <a:r>
              <a:rPr spc="-5" dirty="0"/>
              <a:t>t</a:t>
            </a:r>
            <a:r>
              <a:rPr dirty="0"/>
              <a:t>i</a:t>
            </a:r>
            <a:r>
              <a:rPr spc="-2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88776" y="1752959"/>
            <a:ext cx="1309862" cy="1741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7154" y="1771643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891" y="1663695"/>
                </a:lnTo>
                <a:lnTo>
                  <a:pt x="1231891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49025" y="4345244"/>
            <a:ext cx="1309862" cy="1741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50" y="4362450"/>
            <a:ext cx="1231900" cy="1663700"/>
          </a:xfrm>
          <a:custGeom>
            <a:avLst/>
            <a:gdLst/>
            <a:ahLst/>
            <a:cxnLst/>
            <a:rect l="l" t="t" r="r" b="b"/>
            <a:pathLst>
              <a:path w="1231900" h="1663700">
                <a:moveTo>
                  <a:pt x="0" y="1663695"/>
                </a:moveTo>
                <a:lnTo>
                  <a:pt x="1231904" y="1663695"/>
                </a:lnTo>
                <a:lnTo>
                  <a:pt x="1231904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5396" y="1464923"/>
            <a:ext cx="1309862" cy="1741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3250" y="1479554"/>
            <a:ext cx="1219200" cy="1663700"/>
          </a:xfrm>
          <a:custGeom>
            <a:avLst/>
            <a:gdLst/>
            <a:ahLst/>
            <a:cxnLst/>
            <a:rect l="l" t="t" r="r" b="b"/>
            <a:pathLst>
              <a:path w="1219200" h="1663700">
                <a:moveTo>
                  <a:pt x="0" y="1663695"/>
                </a:moveTo>
                <a:lnTo>
                  <a:pt x="1219199" y="1663695"/>
                </a:lnTo>
                <a:lnTo>
                  <a:pt x="1219199" y="0"/>
                </a:lnTo>
                <a:lnTo>
                  <a:pt x="0" y="0"/>
                </a:lnTo>
                <a:lnTo>
                  <a:pt x="0" y="166369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24699" y="1980385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4699" y="306050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84945" y="4572674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84945" y="5652799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1329" y="169235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41329" y="2772476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Field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33699" y="2068784"/>
            <a:ext cx="4548438" cy="346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72333" y="2099554"/>
            <a:ext cx="4398645" cy="186690"/>
          </a:xfrm>
          <a:custGeom>
            <a:avLst/>
            <a:gdLst/>
            <a:ahLst/>
            <a:cxnLst/>
            <a:rect l="l" t="t" r="r" b="b"/>
            <a:pathLst>
              <a:path w="4398645" h="186689">
                <a:moveTo>
                  <a:pt x="0" y="0"/>
                </a:moveTo>
                <a:lnTo>
                  <a:pt x="219353" y="9216"/>
                </a:lnTo>
                <a:lnTo>
                  <a:pt x="438707" y="18467"/>
                </a:lnTo>
                <a:lnTo>
                  <a:pt x="658060" y="27748"/>
                </a:lnTo>
                <a:lnTo>
                  <a:pt x="877413" y="37055"/>
                </a:lnTo>
                <a:lnTo>
                  <a:pt x="1096766" y="46384"/>
                </a:lnTo>
                <a:lnTo>
                  <a:pt x="1316119" y="55732"/>
                </a:lnTo>
                <a:lnTo>
                  <a:pt x="1535471" y="65094"/>
                </a:lnTo>
                <a:lnTo>
                  <a:pt x="1754823" y="74468"/>
                </a:lnTo>
                <a:lnTo>
                  <a:pt x="1974175" y="83849"/>
                </a:lnTo>
                <a:lnTo>
                  <a:pt x="2193527" y="93234"/>
                </a:lnTo>
                <a:lnTo>
                  <a:pt x="2412878" y="102618"/>
                </a:lnTo>
                <a:lnTo>
                  <a:pt x="2632230" y="111999"/>
                </a:lnTo>
                <a:lnTo>
                  <a:pt x="2851581" y="121372"/>
                </a:lnTo>
                <a:lnTo>
                  <a:pt x="3070932" y="130733"/>
                </a:lnTo>
                <a:lnTo>
                  <a:pt x="3290283" y="140078"/>
                </a:lnTo>
                <a:lnTo>
                  <a:pt x="3509634" y="149405"/>
                </a:lnTo>
                <a:lnTo>
                  <a:pt x="3728985" y="158709"/>
                </a:lnTo>
                <a:lnTo>
                  <a:pt x="3948336" y="167986"/>
                </a:lnTo>
                <a:lnTo>
                  <a:pt x="4167687" y="177233"/>
                </a:lnTo>
                <a:lnTo>
                  <a:pt x="4387038" y="186446"/>
                </a:lnTo>
                <a:lnTo>
                  <a:pt x="4398376" y="186446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88397" y="2207363"/>
            <a:ext cx="154305" cy="151765"/>
          </a:xfrm>
          <a:custGeom>
            <a:avLst/>
            <a:gdLst/>
            <a:ahLst/>
            <a:cxnLst/>
            <a:rect l="l" t="t" r="r" b="b"/>
            <a:pathLst>
              <a:path w="154304" h="151764">
                <a:moveTo>
                  <a:pt x="18436" y="0"/>
                </a:moveTo>
                <a:lnTo>
                  <a:pt x="8143" y="5634"/>
                </a:lnTo>
                <a:lnTo>
                  <a:pt x="4357" y="17893"/>
                </a:lnTo>
                <a:lnTo>
                  <a:pt x="8406" y="28122"/>
                </a:lnTo>
                <a:lnTo>
                  <a:pt x="86519" y="78819"/>
                </a:lnTo>
                <a:lnTo>
                  <a:pt x="8063" y="120211"/>
                </a:lnTo>
                <a:lnTo>
                  <a:pt x="137" y="129118"/>
                </a:lnTo>
                <a:lnTo>
                  <a:pt x="0" y="140892"/>
                </a:lnTo>
                <a:lnTo>
                  <a:pt x="8952" y="150259"/>
                </a:lnTo>
                <a:lnTo>
                  <a:pt x="20039" y="151594"/>
                </a:lnTo>
                <a:lnTo>
                  <a:pt x="23852" y="150142"/>
                </a:lnTo>
                <a:lnTo>
                  <a:pt x="153788" y="81623"/>
                </a:lnTo>
                <a:lnTo>
                  <a:pt x="30039" y="2497"/>
                </a:lnTo>
                <a:lnTo>
                  <a:pt x="184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00497" y="3302471"/>
            <a:ext cx="1333716" cy="13385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7588" y="3329543"/>
            <a:ext cx="1180465" cy="1184910"/>
          </a:xfrm>
          <a:custGeom>
            <a:avLst/>
            <a:gdLst/>
            <a:ahLst/>
            <a:cxnLst/>
            <a:rect l="l" t="t" r="r" b="b"/>
            <a:pathLst>
              <a:path w="1180464" h="1184910">
                <a:moveTo>
                  <a:pt x="0" y="0"/>
                </a:moveTo>
                <a:lnTo>
                  <a:pt x="59003" y="59234"/>
                </a:lnTo>
                <a:lnTo>
                  <a:pt x="118007" y="118469"/>
                </a:lnTo>
                <a:lnTo>
                  <a:pt x="177011" y="177704"/>
                </a:lnTo>
                <a:lnTo>
                  <a:pt x="236015" y="236938"/>
                </a:lnTo>
                <a:lnTo>
                  <a:pt x="295019" y="296173"/>
                </a:lnTo>
                <a:lnTo>
                  <a:pt x="354023" y="355407"/>
                </a:lnTo>
                <a:lnTo>
                  <a:pt x="413027" y="414642"/>
                </a:lnTo>
                <a:lnTo>
                  <a:pt x="472030" y="473877"/>
                </a:lnTo>
                <a:lnTo>
                  <a:pt x="531034" y="533111"/>
                </a:lnTo>
                <a:lnTo>
                  <a:pt x="590038" y="592346"/>
                </a:lnTo>
                <a:lnTo>
                  <a:pt x="649041" y="651581"/>
                </a:lnTo>
                <a:lnTo>
                  <a:pt x="708045" y="710815"/>
                </a:lnTo>
                <a:lnTo>
                  <a:pt x="767048" y="770050"/>
                </a:lnTo>
                <a:lnTo>
                  <a:pt x="826052" y="829285"/>
                </a:lnTo>
                <a:lnTo>
                  <a:pt x="885055" y="888521"/>
                </a:lnTo>
                <a:lnTo>
                  <a:pt x="944058" y="947756"/>
                </a:lnTo>
                <a:lnTo>
                  <a:pt x="1003061" y="1006992"/>
                </a:lnTo>
                <a:lnTo>
                  <a:pt x="1062064" y="1066227"/>
                </a:lnTo>
                <a:lnTo>
                  <a:pt x="1121067" y="1125463"/>
                </a:lnTo>
                <a:lnTo>
                  <a:pt x="1180069" y="118469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4599" y="4410472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20305" y="83946"/>
                </a:moveTo>
                <a:lnTo>
                  <a:pt x="8018" y="85361"/>
                </a:lnTo>
                <a:lnTo>
                  <a:pt x="0" y="94693"/>
                </a:lnTo>
                <a:lnTo>
                  <a:pt x="827" y="107572"/>
                </a:lnTo>
                <a:lnTo>
                  <a:pt x="9252" y="115867"/>
                </a:lnTo>
                <a:lnTo>
                  <a:pt x="11588" y="116676"/>
                </a:lnTo>
                <a:lnTo>
                  <a:pt x="153564" y="154468"/>
                </a:lnTo>
                <a:lnTo>
                  <a:pt x="141062" y="106770"/>
                </a:lnTo>
                <a:lnTo>
                  <a:pt x="106046" y="106770"/>
                </a:lnTo>
                <a:lnTo>
                  <a:pt x="20305" y="83946"/>
                </a:lnTo>
                <a:close/>
              </a:path>
              <a:path w="153670" h="154939">
                <a:moveTo>
                  <a:pt x="96925" y="0"/>
                </a:moveTo>
                <a:lnTo>
                  <a:pt x="86094" y="7169"/>
                </a:lnTo>
                <a:lnTo>
                  <a:pt x="83129" y="18730"/>
                </a:lnTo>
                <a:lnTo>
                  <a:pt x="106046" y="106770"/>
                </a:lnTo>
                <a:lnTo>
                  <a:pt x="141062" y="106770"/>
                </a:lnTo>
                <a:lnTo>
                  <a:pt x="116317" y="12364"/>
                </a:lnTo>
                <a:lnTo>
                  <a:pt x="109008" y="2363"/>
                </a:lnTo>
                <a:lnTo>
                  <a:pt x="96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55378" y="2925970"/>
            <a:ext cx="2635367" cy="27301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02622" y="3009900"/>
            <a:ext cx="2493645" cy="2579370"/>
          </a:xfrm>
          <a:custGeom>
            <a:avLst/>
            <a:gdLst/>
            <a:ahLst/>
            <a:cxnLst/>
            <a:rect l="l" t="t" r="r" b="b"/>
            <a:pathLst>
              <a:path w="2493645" h="2579370">
                <a:moveTo>
                  <a:pt x="0" y="2579345"/>
                </a:moveTo>
                <a:lnTo>
                  <a:pt x="124108" y="2450560"/>
                </a:lnTo>
                <a:lnTo>
                  <a:pt x="248195" y="2321774"/>
                </a:lnTo>
                <a:lnTo>
                  <a:pt x="372261" y="2192989"/>
                </a:lnTo>
                <a:lnTo>
                  <a:pt x="496311" y="2064204"/>
                </a:lnTo>
                <a:lnTo>
                  <a:pt x="620346" y="1935419"/>
                </a:lnTo>
                <a:lnTo>
                  <a:pt x="744368" y="1806635"/>
                </a:lnTo>
                <a:lnTo>
                  <a:pt x="868380" y="1677850"/>
                </a:lnTo>
                <a:lnTo>
                  <a:pt x="992385" y="1549065"/>
                </a:lnTo>
                <a:lnTo>
                  <a:pt x="1116385" y="1420281"/>
                </a:lnTo>
                <a:lnTo>
                  <a:pt x="1240383" y="1291497"/>
                </a:lnTo>
                <a:lnTo>
                  <a:pt x="1364381" y="1162712"/>
                </a:lnTo>
                <a:lnTo>
                  <a:pt x="1488381" y="1033928"/>
                </a:lnTo>
                <a:lnTo>
                  <a:pt x="1612386" y="905144"/>
                </a:lnTo>
                <a:lnTo>
                  <a:pt x="1736398" y="776360"/>
                </a:lnTo>
                <a:lnTo>
                  <a:pt x="1860421" y="647576"/>
                </a:lnTo>
                <a:lnTo>
                  <a:pt x="1984455" y="518792"/>
                </a:lnTo>
                <a:lnTo>
                  <a:pt x="2108505" y="390008"/>
                </a:lnTo>
                <a:lnTo>
                  <a:pt x="2232571" y="261224"/>
                </a:lnTo>
                <a:lnTo>
                  <a:pt x="2356658" y="132441"/>
                </a:lnTo>
                <a:lnTo>
                  <a:pt x="2480767" y="3657"/>
                </a:lnTo>
                <a:lnTo>
                  <a:pt x="2493477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92442" y="2958388"/>
            <a:ext cx="153670" cy="154940"/>
          </a:xfrm>
          <a:custGeom>
            <a:avLst/>
            <a:gdLst/>
            <a:ahLst/>
            <a:cxnLst/>
            <a:rect l="l" t="t" r="r" b="b"/>
            <a:pathLst>
              <a:path w="153670" h="154939">
                <a:moveTo>
                  <a:pt x="141454" y="48463"/>
                </a:moveTo>
                <a:lnTo>
                  <a:pt x="106583" y="48463"/>
                </a:lnTo>
                <a:lnTo>
                  <a:pt x="85521" y="134630"/>
                </a:lnTo>
                <a:lnTo>
                  <a:pt x="87215" y="146958"/>
                </a:lnTo>
                <a:lnTo>
                  <a:pt x="96801" y="154786"/>
                </a:lnTo>
                <a:lnTo>
                  <a:pt x="109673" y="153600"/>
                </a:lnTo>
                <a:lnTo>
                  <a:pt x="117746" y="144801"/>
                </a:lnTo>
                <a:lnTo>
                  <a:pt x="118409" y="142676"/>
                </a:lnTo>
                <a:lnTo>
                  <a:pt x="141454" y="48463"/>
                </a:lnTo>
                <a:close/>
              </a:path>
              <a:path w="153670" h="154939">
                <a:moveTo>
                  <a:pt x="153309" y="0"/>
                </a:moveTo>
                <a:lnTo>
                  <a:pt x="12003" y="40111"/>
                </a:lnTo>
                <a:lnTo>
                  <a:pt x="2184" y="47575"/>
                </a:lnTo>
                <a:lnTo>
                  <a:pt x="0" y="59628"/>
                </a:lnTo>
                <a:lnTo>
                  <a:pt x="7300" y="70346"/>
                </a:lnTo>
                <a:lnTo>
                  <a:pt x="18763" y="73204"/>
                </a:lnTo>
                <a:lnTo>
                  <a:pt x="106583" y="48463"/>
                </a:lnTo>
                <a:lnTo>
                  <a:pt x="141454" y="48463"/>
                </a:lnTo>
                <a:lnTo>
                  <a:pt x="1533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30450" y="2723644"/>
            <a:ext cx="2558506" cy="185392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75926" y="2794010"/>
            <a:ext cx="2407920" cy="1715135"/>
          </a:xfrm>
          <a:custGeom>
            <a:avLst/>
            <a:gdLst/>
            <a:ahLst/>
            <a:cxnLst/>
            <a:rect l="l" t="t" r="r" b="b"/>
            <a:pathLst>
              <a:path w="2407920" h="1715135">
                <a:moveTo>
                  <a:pt x="0" y="1715112"/>
                </a:moveTo>
                <a:lnTo>
                  <a:pt x="119946" y="1629746"/>
                </a:lnTo>
                <a:lnTo>
                  <a:pt x="239892" y="1544458"/>
                </a:lnTo>
                <a:lnTo>
                  <a:pt x="359839" y="1459238"/>
                </a:lnTo>
                <a:lnTo>
                  <a:pt x="479785" y="1374079"/>
                </a:lnTo>
                <a:lnTo>
                  <a:pt x="599731" y="1288971"/>
                </a:lnTo>
                <a:lnTo>
                  <a:pt x="719677" y="1203905"/>
                </a:lnTo>
                <a:lnTo>
                  <a:pt x="839623" y="1118874"/>
                </a:lnTo>
                <a:lnTo>
                  <a:pt x="959569" y="1033869"/>
                </a:lnTo>
                <a:lnTo>
                  <a:pt x="1079514" y="948881"/>
                </a:lnTo>
                <a:lnTo>
                  <a:pt x="1199460" y="863901"/>
                </a:lnTo>
                <a:lnTo>
                  <a:pt x="1319405" y="778922"/>
                </a:lnTo>
                <a:lnTo>
                  <a:pt x="1439350" y="693933"/>
                </a:lnTo>
                <a:lnTo>
                  <a:pt x="1559295" y="608927"/>
                </a:lnTo>
                <a:lnTo>
                  <a:pt x="1679239" y="523896"/>
                </a:lnTo>
                <a:lnTo>
                  <a:pt x="1799183" y="438829"/>
                </a:lnTo>
                <a:lnTo>
                  <a:pt x="1919127" y="353720"/>
                </a:lnTo>
                <a:lnTo>
                  <a:pt x="2039070" y="268559"/>
                </a:lnTo>
                <a:lnTo>
                  <a:pt x="2159013" y="183337"/>
                </a:lnTo>
                <a:lnTo>
                  <a:pt x="2278955" y="98047"/>
                </a:lnTo>
                <a:lnTo>
                  <a:pt x="2398897" y="12679"/>
                </a:lnTo>
                <a:lnTo>
                  <a:pt x="240746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9239" y="2752496"/>
            <a:ext cx="162560" cy="143510"/>
          </a:xfrm>
          <a:custGeom>
            <a:avLst/>
            <a:gdLst/>
            <a:ahLst/>
            <a:cxnLst/>
            <a:rect l="l" t="t" r="r" b="b"/>
            <a:pathLst>
              <a:path w="162559" h="143510">
                <a:moveTo>
                  <a:pt x="144789" y="39044"/>
                </a:moveTo>
                <a:lnTo>
                  <a:pt x="107594" y="39044"/>
                </a:lnTo>
                <a:lnTo>
                  <a:pt x="71048" y="119877"/>
                </a:lnTo>
                <a:lnTo>
                  <a:pt x="70288" y="131833"/>
                </a:lnTo>
                <a:lnTo>
                  <a:pt x="77520" y="141223"/>
                </a:lnTo>
                <a:lnTo>
                  <a:pt x="90228" y="143080"/>
                </a:lnTo>
                <a:lnTo>
                  <a:pt x="99780" y="137318"/>
                </a:lnTo>
                <a:lnTo>
                  <a:pt x="101894" y="133837"/>
                </a:lnTo>
                <a:lnTo>
                  <a:pt x="144789" y="39044"/>
                </a:lnTo>
                <a:close/>
              </a:path>
              <a:path w="162559" h="143510">
                <a:moveTo>
                  <a:pt x="162458" y="0"/>
                </a:moveTo>
                <a:lnTo>
                  <a:pt x="6857" y="14295"/>
                </a:lnTo>
                <a:lnTo>
                  <a:pt x="0" y="22555"/>
                </a:lnTo>
                <a:lnTo>
                  <a:pt x="1706" y="41147"/>
                </a:lnTo>
                <a:lnTo>
                  <a:pt x="9966" y="48005"/>
                </a:lnTo>
                <a:lnTo>
                  <a:pt x="107594" y="39044"/>
                </a:lnTo>
                <a:lnTo>
                  <a:pt x="144789" y="39044"/>
                </a:lnTo>
                <a:lnTo>
                  <a:pt x="162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3631" y="3409907"/>
            <a:ext cx="788346" cy="14510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3067" y="3492489"/>
            <a:ext cx="653415" cy="1304925"/>
          </a:xfrm>
          <a:custGeom>
            <a:avLst/>
            <a:gdLst/>
            <a:ahLst/>
            <a:cxnLst/>
            <a:rect l="l" t="t" r="r" b="b"/>
            <a:pathLst>
              <a:path w="653415" h="1304925">
                <a:moveTo>
                  <a:pt x="0" y="1304668"/>
                </a:moveTo>
                <a:lnTo>
                  <a:pt x="32582" y="1240259"/>
                </a:lnTo>
                <a:lnTo>
                  <a:pt x="65183" y="1175849"/>
                </a:lnTo>
                <a:lnTo>
                  <a:pt x="97801" y="1111439"/>
                </a:lnTo>
                <a:lnTo>
                  <a:pt x="130433" y="1047029"/>
                </a:lnTo>
                <a:lnTo>
                  <a:pt x="163078" y="982619"/>
                </a:lnTo>
                <a:lnTo>
                  <a:pt x="195733" y="918209"/>
                </a:lnTo>
                <a:lnTo>
                  <a:pt x="228397" y="853799"/>
                </a:lnTo>
                <a:lnTo>
                  <a:pt x="261067" y="789389"/>
                </a:lnTo>
                <a:lnTo>
                  <a:pt x="293741" y="724978"/>
                </a:lnTo>
                <a:lnTo>
                  <a:pt x="326417" y="660568"/>
                </a:lnTo>
                <a:lnTo>
                  <a:pt x="359093" y="596158"/>
                </a:lnTo>
                <a:lnTo>
                  <a:pt x="391767" y="531747"/>
                </a:lnTo>
                <a:lnTo>
                  <a:pt x="424437" y="467337"/>
                </a:lnTo>
                <a:lnTo>
                  <a:pt x="457100" y="402926"/>
                </a:lnTo>
                <a:lnTo>
                  <a:pt x="489755" y="338515"/>
                </a:lnTo>
                <a:lnTo>
                  <a:pt x="522400" y="274104"/>
                </a:lnTo>
                <a:lnTo>
                  <a:pt x="555032" y="209693"/>
                </a:lnTo>
                <a:lnTo>
                  <a:pt x="587650" y="145282"/>
                </a:lnTo>
                <a:lnTo>
                  <a:pt x="620250" y="80870"/>
                </a:lnTo>
                <a:lnTo>
                  <a:pt x="652832" y="16459"/>
                </a:lnTo>
                <a:lnTo>
                  <a:pt x="652832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87887" y="3428664"/>
            <a:ext cx="139700" cy="165100"/>
          </a:xfrm>
          <a:custGeom>
            <a:avLst/>
            <a:gdLst/>
            <a:ahLst/>
            <a:cxnLst/>
            <a:rect l="l" t="t" r="r" b="b"/>
            <a:pathLst>
              <a:path w="139700" h="165100">
                <a:moveTo>
                  <a:pt x="133848" y="60045"/>
                </a:moveTo>
                <a:lnTo>
                  <a:pt x="99917" y="60045"/>
                </a:lnTo>
                <a:lnTo>
                  <a:pt x="105157" y="148620"/>
                </a:lnTo>
                <a:lnTo>
                  <a:pt x="105702" y="157947"/>
                </a:lnTo>
                <a:lnTo>
                  <a:pt x="113716" y="165079"/>
                </a:lnTo>
                <a:lnTo>
                  <a:pt x="132385" y="163982"/>
                </a:lnTo>
                <a:lnTo>
                  <a:pt x="139505" y="155966"/>
                </a:lnTo>
                <a:lnTo>
                  <a:pt x="138959" y="146608"/>
                </a:lnTo>
                <a:lnTo>
                  <a:pt x="133848" y="60045"/>
                </a:lnTo>
                <a:close/>
              </a:path>
              <a:path w="139700" h="165100">
                <a:moveTo>
                  <a:pt x="130303" y="0"/>
                </a:moveTo>
                <a:lnTo>
                  <a:pt x="7060" y="79918"/>
                </a:lnTo>
                <a:lnTo>
                  <a:pt x="0" y="89461"/>
                </a:lnTo>
                <a:lnTo>
                  <a:pt x="874" y="101175"/>
                </a:lnTo>
                <a:lnTo>
                  <a:pt x="10555" y="109727"/>
                </a:lnTo>
                <a:lnTo>
                  <a:pt x="21644" y="110174"/>
                </a:lnTo>
                <a:lnTo>
                  <a:pt x="99917" y="60045"/>
                </a:lnTo>
                <a:lnTo>
                  <a:pt x="133848" y="60045"/>
                </a:lnTo>
                <a:lnTo>
                  <a:pt x="1303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72576" y="4869876"/>
            <a:ext cx="3213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B2A51"/>
                </a:solidFill>
                <a:latin typeface="Calibri"/>
                <a:cs typeface="Calibri"/>
              </a:rPr>
              <a:t>obj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1364666" y="2423248"/>
            <a:ext cx="22288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4900" y="5015535"/>
            <a:ext cx="20955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1284" y="2207220"/>
            <a:ext cx="21907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24699" y="2412443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4945" y="5004731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41329" y="2196416"/>
            <a:ext cx="65659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B2A51"/>
                </a:solidFill>
                <a:latin typeface="Verdana"/>
                <a:cs typeface="Verdana"/>
              </a:rPr>
              <a:t>=</a:t>
            </a:r>
            <a:r>
              <a:rPr sz="1600" spc="16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0B2A51"/>
                </a:solidFill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1290">
              <a:lnSpc>
                <a:spcPct val="100000"/>
              </a:lnSpc>
            </a:pPr>
            <a:r>
              <a:rPr dirty="0"/>
              <a:t>Ow</a:t>
            </a:r>
            <a:r>
              <a:rPr spc="-15" dirty="0"/>
              <a:t>nership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621" y="6508223"/>
            <a:ext cx="6254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11/03/14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49202" y="6507033"/>
            <a:ext cx="10668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808080"/>
                </a:solidFill>
                <a:latin typeface="Verdana"/>
                <a:cs typeface="Verdana"/>
              </a:rPr>
              <a:t>8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76" y="2408033"/>
            <a:ext cx="7463155" cy="2588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ene</a:t>
            </a:r>
            <a:r>
              <a:rPr sz="2400" spc="-60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on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30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i="1" dirty="0">
                <a:solidFill>
                  <a:srgbClr val="0B2A51"/>
                </a:solidFill>
                <a:latin typeface="Verdana"/>
                <a:cs typeface="Verdana"/>
              </a:rPr>
              <a:t>all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oc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new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i="1" spc="-20" dirty="0">
                <a:solidFill>
                  <a:srgbClr val="0B2A51"/>
                </a:solidFill>
                <a:latin typeface="Verdana"/>
                <a:cs typeface="Verdana"/>
              </a:rPr>
              <a:t>opy</a:t>
            </a:r>
            <a:endParaRPr sz="2400">
              <a:latin typeface="Verdana"/>
              <a:cs typeface="Verdana"/>
            </a:endParaRPr>
          </a:p>
          <a:p>
            <a:pPr marL="633730" marR="274320" lvl="1" indent="-240029">
              <a:lnSpc>
                <a:spcPts val="2610"/>
              </a:lnSpc>
              <a:spcBef>
                <a:spcPts val="61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cate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create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h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-1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+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633730" marR="5080" lvl="1" indent="-240029">
              <a:lnSpc>
                <a:spcPts val="2810"/>
              </a:lnSpc>
              <a:spcBef>
                <a:spcPts val="41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40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e,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mean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copyObject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newInstance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ou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ll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return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2400" spc="-1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reference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+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11290">
              <a:lnSpc>
                <a:spcPct val="100000"/>
              </a:lnSpc>
            </a:pPr>
            <a:r>
              <a:rPr dirty="0"/>
              <a:t>Ow</a:t>
            </a:r>
            <a:r>
              <a:rPr spc="-15" dirty="0"/>
              <a:t>nership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11/03/2014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Memory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spc="-10" dirty="0"/>
              <a:t>Managemen</a:t>
            </a:r>
            <a:r>
              <a:rPr dirty="0"/>
              <a:t>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72576" y="1417433"/>
            <a:ext cx="7929880" cy="4712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retain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Lucida Sans"/>
                <a:cs typeface="Lucida Sans"/>
              </a:rPr>
              <a:t>→</a:t>
            </a:r>
            <a:endParaRPr sz="2400">
              <a:latin typeface="Lucida Sans"/>
              <a:cs typeface="Lucida Sans"/>
            </a:endParaRPr>
          </a:p>
          <a:p>
            <a:pPr marL="633730">
              <a:lnSpc>
                <a:spcPct val="100000"/>
              </a:lnSpc>
              <a:spcBef>
                <a:spcPts val="235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ncrease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 marL="633730" marR="732155" lvl="1" indent="-240029">
              <a:lnSpc>
                <a:spcPct val="109100"/>
              </a:lnSpc>
              <a:spcBef>
                <a:spcPts val="330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or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gn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strong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ro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p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erty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(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1800" spc="-12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.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pert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ttr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bute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B2A51"/>
              </a:buClr>
              <a:buFont typeface="Verdana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1"/>
              </a:spcBef>
              <a:buClr>
                <a:srgbClr val="0B2A51"/>
              </a:buClr>
              <a:buFont typeface="Verdana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52729" indent="-240029">
              <a:lnSpc>
                <a:spcPct val="100000"/>
              </a:lnSpc>
              <a:buClr>
                <a:srgbClr val="0B2A51"/>
              </a:buClr>
              <a:buFont typeface="Verdana"/>
              <a:buChar char="•"/>
              <a:tabLst>
                <a:tab pos="253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Dro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pp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w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nersh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ip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B2A51"/>
                </a:solidFill>
                <a:latin typeface="Verdana"/>
                <a:cs typeface="Verdana"/>
              </a:rPr>
              <a:t>b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y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endParaRPr sz="2400">
              <a:latin typeface="Verdana"/>
              <a:cs typeface="Verdana"/>
            </a:endParaRPr>
          </a:p>
          <a:p>
            <a:pPr marL="633730" lvl="1" indent="-240029">
              <a:lnSpc>
                <a:spcPct val="100000"/>
              </a:lnSpc>
              <a:spcBef>
                <a:spcPts val="595"/>
              </a:spcBef>
              <a:buClr>
                <a:srgbClr val="0B2A51"/>
              </a:buClr>
              <a:buFont typeface="Verdana"/>
              <a:buChar char="•"/>
              <a:tabLst>
                <a:tab pos="634365" algn="l"/>
              </a:tabLst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sen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Courier New"/>
                <a:cs typeface="Courier New"/>
              </a:rPr>
              <a:t>release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messag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to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Lucida Sans"/>
                <a:cs typeface="Lucida Sans"/>
              </a:rPr>
              <a:t>→</a:t>
            </a:r>
            <a:endParaRPr sz="2400">
              <a:latin typeface="Lucida Sans"/>
              <a:cs typeface="Lucida Sans"/>
            </a:endParaRPr>
          </a:p>
          <a:p>
            <a:pPr marL="633730">
              <a:lnSpc>
                <a:spcPct val="100000"/>
              </a:lnSpc>
              <a:spcBef>
                <a:spcPts val="235"/>
              </a:spcBef>
            </a:pP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c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oun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of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the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2400" spc="-5" dirty="0">
                <a:solidFill>
                  <a:srgbClr val="0B2A51"/>
                </a:solidFill>
                <a:latin typeface="Verdana"/>
                <a:cs typeface="Verdana"/>
              </a:rPr>
              <a:t>bj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s</a:t>
            </a:r>
            <a:r>
              <a:rPr sz="2400" spc="24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2400" spc="-15" dirty="0">
                <a:solidFill>
                  <a:srgbClr val="0B2A51"/>
                </a:solidFill>
                <a:latin typeface="Verdana"/>
                <a:cs typeface="Verdana"/>
              </a:rPr>
              <a:t>ecrease</a:t>
            </a:r>
            <a:r>
              <a:rPr sz="24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3500">
              <a:latin typeface="Times New Roman"/>
              <a:cs typeface="Times New Roman"/>
            </a:endParaRPr>
          </a:p>
          <a:p>
            <a:pPr marL="1757045" marR="5080" indent="-1604010">
              <a:lnSpc>
                <a:spcPct val="101899"/>
              </a:lnSpc>
            </a:pP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xplicit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-45" dirty="0">
                <a:solidFill>
                  <a:srgbClr val="0B2A51"/>
                </a:solidFill>
                <a:latin typeface="Verdana"/>
                <a:cs typeface="Verdana"/>
              </a:rPr>
              <a:t>r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ansm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issi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f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reta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/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l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ease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messages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t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requ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re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d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wi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th</a:t>
            </a:r>
            <a:r>
              <a:rPr sz="1800" spc="-5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mo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dern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Obj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ct</a:t>
            </a:r>
            <a:r>
              <a:rPr sz="1800" spc="-5" dirty="0">
                <a:solidFill>
                  <a:srgbClr val="0B2A51"/>
                </a:solidFill>
                <a:latin typeface="Verdana"/>
                <a:cs typeface="Verdana"/>
              </a:rPr>
              <a:t>i</a:t>
            </a:r>
            <a:r>
              <a:rPr sz="1800" spc="-35" dirty="0">
                <a:solidFill>
                  <a:srgbClr val="0B2A51"/>
                </a:solidFill>
                <a:latin typeface="Verdana"/>
                <a:cs typeface="Verdana"/>
              </a:rPr>
              <a:t>v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-C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B2A51"/>
                </a:solidFill>
                <a:latin typeface="Verdana"/>
                <a:cs typeface="Verdana"/>
              </a:rPr>
              <a:t>pr</a:t>
            </a:r>
            <a:r>
              <a:rPr sz="1800" spc="-20" dirty="0">
                <a:solidFill>
                  <a:srgbClr val="0B2A51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j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cts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si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g</a:t>
            </a:r>
            <a:r>
              <a:rPr sz="1800" spc="180" dirty="0">
                <a:solidFill>
                  <a:srgbClr val="0B2A51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0B2A51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0B2A51"/>
                </a:solidFill>
                <a:latin typeface="Verdana"/>
                <a:cs typeface="Verdana"/>
              </a:rPr>
              <a:t>RC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1204</Words>
  <Application>Microsoft Office PowerPoint</Application>
  <PresentationFormat>On-screen Show (4:3)</PresentationFormat>
  <Paragraphs>369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Corbel</vt:lpstr>
      <vt:lpstr>Courier New</vt:lpstr>
      <vt:lpstr>Lucida Sans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Reference Counting</vt:lpstr>
      <vt:lpstr>Reference Counting</vt:lpstr>
      <vt:lpstr>Reference Counting</vt:lpstr>
      <vt:lpstr>Reference Counting</vt:lpstr>
      <vt:lpstr>Reference Counting</vt:lpstr>
      <vt:lpstr>Ownership</vt:lpstr>
      <vt:lpstr>Ownership</vt:lpstr>
      <vt:lpstr>Ownership</vt:lpstr>
      <vt:lpstr>Object Deallocation</vt:lpstr>
      <vt:lpstr>Object Deallocation</vt:lpstr>
      <vt:lpstr>Object Deallocation</vt:lpstr>
      <vt:lpstr>Object Deallocation</vt:lpstr>
      <vt:lpstr>Autorelease</vt:lpstr>
      <vt:lpstr>Autorelease</vt:lpstr>
      <vt:lpstr>Autorelease</vt:lpstr>
      <vt:lpstr>Autorelease</vt:lpstr>
      <vt:lpstr>PowerPoint Presentation</vt:lpstr>
      <vt:lpstr>Property Attributes</vt:lpstr>
      <vt:lpstr>Property Attributes</vt:lpstr>
      <vt:lpstr>PowerPoint Presentation</vt:lpstr>
      <vt:lpstr>Retain Cycles</vt:lpstr>
      <vt:lpstr>Delegation</vt:lpstr>
      <vt:lpstr>Delegation</vt:lpstr>
      <vt:lpstr>PowerPoint Presentation</vt:lpstr>
      <vt:lpstr>NSPointerArray</vt:lpstr>
      <vt:lpstr>NSPointerArray</vt:lpstr>
      <vt:lpstr>NSPointerArray</vt:lpstr>
      <vt:lpstr>Bridged Casts</vt:lpstr>
      <vt:lpstr>ARC vs. MRC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5</cp:revision>
  <dcterms:created xsi:type="dcterms:W3CDTF">2015-06-02T12:32:14Z</dcterms:created>
  <dcterms:modified xsi:type="dcterms:W3CDTF">2015-06-03T03:56:33Z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2015-06-02T00:00:00Z</vt:filetime>
  </property>
  <property fmtid="{D5CDD505-2E9C-101B-9397-08002B2CF9AE}" pid="3" name="LastSaved">
    <vt:filetime>2015-06-02T00:00:00Z</vt:filetime>
  </property>
</Properties>
</file>