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99" r:id="rId3"/>
    <p:sldId id="257" r:id="rId4"/>
    <p:sldId id="260" r:id="rId5"/>
    <p:sldId id="262" r:id="rId6"/>
    <p:sldId id="263" r:id="rId7"/>
    <p:sldId id="265" r:id="rId8"/>
    <p:sldId id="258" r:id="rId9"/>
    <p:sldId id="259" r:id="rId10"/>
    <p:sldId id="266" r:id="rId11"/>
    <p:sldId id="267" r:id="rId12"/>
    <p:sldId id="268" r:id="rId13"/>
    <p:sldId id="293" r:id="rId14"/>
    <p:sldId id="294" r:id="rId15"/>
    <p:sldId id="295" r:id="rId16"/>
    <p:sldId id="270" r:id="rId17"/>
    <p:sldId id="271" r:id="rId18"/>
    <p:sldId id="292" r:id="rId19"/>
    <p:sldId id="272" r:id="rId20"/>
    <p:sldId id="274" r:id="rId21"/>
    <p:sldId id="276" r:id="rId22"/>
    <p:sldId id="277" r:id="rId23"/>
    <p:sldId id="278" r:id="rId24"/>
    <p:sldId id="279" r:id="rId25"/>
    <p:sldId id="280" r:id="rId26"/>
    <p:sldId id="281" r:id="rId27"/>
    <p:sldId id="296" r:id="rId28"/>
    <p:sldId id="282" r:id="rId29"/>
    <p:sldId id="275" r:id="rId30"/>
    <p:sldId id="283" r:id="rId31"/>
    <p:sldId id="284" r:id="rId32"/>
    <p:sldId id="285" r:id="rId33"/>
    <p:sldId id="286" r:id="rId34"/>
    <p:sldId id="287" r:id="rId35"/>
    <p:sldId id="288" r:id="rId36"/>
    <p:sldId id="297" r:id="rId37"/>
    <p:sldId id="289" r:id="rId38"/>
    <p:sldId id="290" r:id="rId39"/>
    <p:sldId id="291"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F67C7C"/>
    <a:srgbClr val="83C745"/>
    <a:srgbClr val="4962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9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_rels/data14.xml.rels><?xml version="1.0" encoding="UTF-8" standalone="yes"?>
<Relationships xmlns="http://schemas.openxmlformats.org/package/2006/relationships"><Relationship Id="rId1" Type="http://schemas.openxmlformats.org/officeDocument/2006/relationships/hyperlink" Target="L5S23_Requirements_Template.pdf" TargetMode="External"/></Relationships>
</file>

<file path=ppt/diagrams/_rels/data19.xml.rels><?xml version="1.0" encoding="UTF-8" standalone="yes"?>
<Relationships xmlns="http://schemas.openxmlformats.org/package/2006/relationships"><Relationship Id="rId1" Type="http://schemas.openxmlformats.org/officeDocument/2006/relationships/hyperlink" Target="3.5_Project_Scope_Statement.doc" TargetMode="Externa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en-US"/>
        </a:p>
      </dgm:t>
    </dgm:pt>
    <dgm:pt modelId="{3C12EA32-5CE9-41A9-8E86-253E02ABBBE0}">
      <dgm:prSet phldrT="[Text]"/>
      <dgm:spPr/>
      <dgm:t>
        <a:bodyPr/>
        <a:lstStyle/>
        <a:p>
          <a:r>
            <a:rPr lang="en-US" dirty="0" smtClean="0"/>
            <a:t>Project Scope Management </a:t>
          </a:r>
          <a:endParaRPr lang="en-US" dirty="0"/>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t>Processes that ensures the project includes all the work required, and only the work required</a:t>
          </a:r>
          <a:endParaRPr lang="en-US" dirty="0"/>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3E7687C9-CC25-489D-8689-FF0BE8C3431F}">
      <dgm:prSet/>
      <dgm:spPr/>
      <dgm:t>
        <a:bodyPr/>
        <a:lstStyle/>
        <a:p>
          <a:r>
            <a:rPr lang="en-US" dirty="0" smtClean="0"/>
            <a:t>Product  scope:</a:t>
          </a:r>
        </a:p>
      </dgm:t>
    </dgm:pt>
    <dgm:pt modelId="{E89C281B-05EC-41D0-950F-9621F1F7B258}" type="parTrans" cxnId="{0C13DE1F-E5F7-4A29-A15D-5368A18CDD71}">
      <dgm:prSet/>
      <dgm:spPr/>
      <dgm:t>
        <a:bodyPr/>
        <a:lstStyle/>
        <a:p>
          <a:endParaRPr lang="en-US"/>
        </a:p>
      </dgm:t>
    </dgm:pt>
    <dgm:pt modelId="{465D3800-5440-420E-9632-19D997CFEE12}" type="sibTrans" cxnId="{0C13DE1F-E5F7-4A29-A15D-5368A18CDD71}">
      <dgm:prSet/>
      <dgm:spPr/>
      <dgm:t>
        <a:bodyPr/>
        <a:lstStyle/>
        <a:p>
          <a:endParaRPr lang="en-US"/>
        </a:p>
      </dgm:t>
    </dgm:pt>
    <dgm:pt modelId="{026AB966-51BF-491E-BB95-15E6BD3990F3}">
      <dgm:prSet/>
      <dgm:spPr/>
      <dgm:t>
        <a:bodyPr/>
        <a:lstStyle/>
        <a:p>
          <a:r>
            <a:rPr lang="en-US" dirty="0" smtClean="0"/>
            <a:t>The features and functions that characterize a product, service, or result</a:t>
          </a:r>
          <a:endParaRPr lang="en-US" dirty="0"/>
        </a:p>
      </dgm:t>
    </dgm:pt>
    <dgm:pt modelId="{864721D9-B639-4414-8CEB-97CAAB9857B6}" type="parTrans" cxnId="{96BA50E0-9FE7-4B20-AB58-E20161888853}">
      <dgm:prSet/>
      <dgm:spPr/>
      <dgm:t>
        <a:bodyPr/>
        <a:lstStyle/>
        <a:p>
          <a:endParaRPr lang="en-US"/>
        </a:p>
      </dgm:t>
    </dgm:pt>
    <dgm:pt modelId="{21B521AD-B645-4226-82D4-7B61D95FA25A}" type="sibTrans" cxnId="{96BA50E0-9FE7-4B20-AB58-E20161888853}">
      <dgm:prSet/>
      <dgm:spPr/>
      <dgm:t>
        <a:bodyPr/>
        <a:lstStyle/>
        <a:p>
          <a:endParaRPr lang="en-US"/>
        </a:p>
      </dgm:t>
    </dgm:pt>
    <dgm:pt modelId="{2CF88CD9-D4A2-488C-851F-8181BC62189A}">
      <dgm:prSet/>
      <dgm:spPr/>
      <dgm:t>
        <a:bodyPr/>
        <a:lstStyle/>
        <a:p>
          <a:r>
            <a:rPr lang="en-US" dirty="0" smtClean="0"/>
            <a:t>Project scope:</a:t>
          </a:r>
        </a:p>
      </dgm:t>
    </dgm:pt>
    <dgm:pt modelId="{9B4544BC-49CD-41D9-832F-C1E148CF66D4}" type="parTrans" cxnId="{169EEAD4-1CB4-4507-9DED-73C37A794328}">
      <dgm:prSet/>
      <dgm:spPr/>
      <dgm:t>
        <a:bodyPr/>
        <a:lstStyle/>
        <a:p>
          <a:endParaRPr lang="en-US"/>
        </a:p>
      </dgm:t>
    </dgm:pt>
    <dgm:pt modelId="{253A8E6E-C1DA-4F3C-8C25-8B67807F8696}" type="sibTrans" cxnId="{169EEAD4-1CB4-4507-9DED-73C37A794328}">
      <dgm:prSet/>
      <dgm:spPr/>
      <dgm:t>
        <a:bodyPr/>
        <a:lstStyle/>
        <a:p>
          <a:endParaRPr lang="en-US"/>
        </a:p>
      </dgm:t>
    </dgm:pt>
    <dgm:pt modelId="{A30B556F-CAAD-4BD1-A1CA-4EDA9AEBD8B2}">
      <dgm:prSet/>
      <dgm:spPr/>
      <dgm:t>
        <a:bodyPr/>
        <a:lstStyle/>
        <a:p>
          <a:r>
            <a:rPr lang="en-US" dirty="0" smtClean="0"/>
            <a:t>The work that needs to be accomplished to deliver a product, service, or result with the specified features and functions.</a:t>
          </a:r>
        </a:p>
      </dgm:t>
    </dgm:pt>
    <dgm:pt modelId="{3248EB15-873C-4485-AA2D-7F6EBD9AFE2E}" type="parTrans" cxnId="{2EDDED38-69B7-4712-B804-1FD53C9383DF}">
      <dgm:prSet/>
      <dgm:spPr/>
      <dgm:t>
        <a:bodyPr/>
        <a:lstStyle/>
        <a:p>
          <a:endParaRPr lang="en-US"/>
        </a:p>
      </dgm:t>
    </dgm:pt>
    <dgm:pt modelId="{1A170EC3-E75C-4F9C-A662-C69729724664}" type="sibTrans" cxnId="{2EDDED38-69B7-4712-B804-1FD53C9383DF}">
      <dgm:prSet/>
      <dgm:spPr/>
      <dgm:t>
        <a:bodyPr/>
        <a:lstStyle/>
        <a:p>
          <a:endParaRPr lang="en-US"/>
        </a:p>
      </dgm:t>
    </dgm:pt>
    <dgm:pt modelId="{F2575B08-180F-4E20-BF77-932C0EE99CE4}">
      <dgm:prSet/>
      <dgm:spPr/>
      <dgm:t>
        <a:bodyPr/>
        <a:lstStyle/>
        <a:p>
          <a:r>
            <a:rPr lang="en-US" dirty="0" smtClean="0"/>
            <a:t>Or the processes related to finding what is included and what is not included in the project</a:t>
          </a:r>
          <a:endParaRPr lang="en-US" dirty="0"/>
        </a:p>
      </dgm:t>
    </dgm:pt>
    <dgm:pt modelId="{9AFE4E79-15F7-459D-A892-CD1F2384C7E1}" type="parTrans" cxnId="{A6553F9F-1304-4B0E-8338-96A822A2E028}">
      <dgm:prSet/>
      <dgm:spPr/>
      <dgm:t>
        <a:bodyPr/>
        <a:lstStyle/>
        <a:p>
          <a:endParaRPr lang="en-US"/>
        </a:p>
      </dgm:t>
    </dgm:pt>
    <dgm:pt modelId="{E58CA803-B339-4125-8960-4844D5B1256A}" type="sibTrans" cxnId="{A6553F9F-1304-4B0E-8338-96A822A2E028}">
      <dgm:prSet/>
      <dgm:spPr/>
      <dgm:t>
        <a:bodyPr/>
        <a:lstStyle/>
        <a:p>
          <a:endParaRPr lang="en-US"/>
        </a:p>
      </dgm:t>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3"/>
      <dgm:spPr/>
      <dgm:t>
        <a:bodyPr/>
        <a:lstStyle/>
        <a:p>
          <a:endParaRPr lang="en-US"/>
        </a:p>
      </dgm:t>
    </dgm:pt>
    <dgm:pt modelId="{83B42F7B-B6F4-411D-8256-C182DC2CAB92}" type="pres">
      <dgm:prSet presAssocID="{3C12EA32-5CE9-41A9-8E86-253E02ABBBE0}" presName="parentText" presStyleLbl="node1" presStyleIdx="0" presStyleCnt="3">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3">
        <dgm:presLayoutVars>
          <dgm:bulletEnabled val="1"/>
        </dgm:presLayoutVars>
      </dgm:prSet>
      <dgm:spPr/>
      <dgm:t>
        <a:bodyPr/>
        <a:lstStyle/>
        <a:p>
          <a:endParaRPr lang="en-US"/>
        </a:p>
      </dgm:t>
    </dgm:pt>
    <dgm:pt modelId="{91C08762-66CE-4B09-8C2B-01BF1CF31DD9}" type="pres">
      <dgm:prSet presAssocID="{7F458AC7-59E8-4955-BD76-939D04FF799A}" presName="spaceBetweenRectangles" presStyleCnt="0"/>
      <dgm:spPr/>
    </dgm:pt>
    <dgm:pt modelId="{B343A883-EC13-4BCE-83C4-702242BAB3B3}" type="pres">
      <dgm:prSet presAssocID="{3E7687C9-CC25-489D-8689-FF0BE8C3431F}" presName="parentLin" presStyleCnt="0"/>
      <dgm:spPr/>
    </dgm:pt>
    <dgm:pt modelId="{164AD636-A1A6-45DC-BBFE-7A899ED8B12F}" type="pres">
      <dgm:prSet presAssocID="{3E7687C9-CC25-489D-8689-FF0BE8C3431F}" presName="parentLeftMargin" presStyleLbl="node1" presStyleIdx="0" presStyleCnt="3"/>
      <dgm:spPr/>
      <dgm:t>
        <a:bodyPr/>
        <a:lstStyle/>
        <a:p>
          <a:endParaRPr lang="en-US"/>
        </a:p>
      </dgm:t>
    </dgm:pt>
    <dgm:pt modelId="{177CDE10-2325-40A7-997E-20247FA3D169}" type="pres">
      <dgm:prSet presAssocID="{3E7687C9-CC25-489D-8689-FF0BE8C3431F}" presName="parentText" presStyleLbl="node1" presStyleIdx="1" presStyleCnt="3">
        <dgm:presLayoutVars>
          <dgm:chMax val="0"/>
          <dgm:bulletEnabled val="1"/>
        </dgm:presLayoutVars>
      </dgm:prSet>
      <dgm:spPr/>
      <dgm:t>
        <a:bodyPr/>
        <a:lstStyle/>
        <a:p>
          <a:endParaRPr lang="en-US"/>
        </a:p>
      </dgm:t>
    </dgm:pt>
    <dgm:pt modelId="{A9D7A834-EC48-4C3F-897C-85672FA3A21D}" type="pres">
      <dgm:prSet presAssocID="{3E7687C9-CC25-489D-8689-FF0BE8C3431F}" presName="negativeSpace" presStyleCnt="0"/>
      <dgm:spPr/>
    </dgm:pt>
    <dgm:pt modelId="{F13F4A6E-5D1A-460A-A73F-19A4B5204BBE}" type="pres">
      <dgm:prSet presAssocID="{3E7687C9-CC25-489D-8689-FF0BE8C3431F}" presName="childText" presStyleLbl="conFgAcc1" presStyleIdx="1" presStyleCnt="3">
        <dgm:presLayoutVars>
          <dgm:bulletEnabled val="1"/>
        </dgm:presLayoutVars>
      </dgm:prSet>
      <dgm:spPr/>
      <dgm:t>
        <a:bodyPr/>
        <a:lstStyle/>
        <a:p>
          <a:endParaRPr lang="en-US"/>
        </a:p>
      </dgm:t>
    </dgm:pt>
    <dgm:pt modelId="{7B4D5B3F-02BA-4D8D-A40D-938DDF4CE012}" type="pres">
      <dgm:prSet presAssocID="{465D3800-5440-420E-9632-19D997CFEE12}" presName="spaceBetweenRectangles" presStyleCnt="0"/>
      <dgm:spPr/>
    </dgm:pt>
    <dgm:pt modelId="{65FCDC62-2A23-42E2-B05F-45CFFE47A3FD}" type="pres">
      <dgm:prSet presAssocID="{2CF88CD9-D4A2-488C-851F-8181BC62189A}" presName="parentLin" presStyleCnt="0"/>
      <dgm:spPr/>
    </dgm:pt>
    <dgm:pt modelId="{0B4A6D36-A287-4B00-BAA4-D881F3702873}" type="pres">
      <dgm:prSet presAssocID="{2CF88CD9-D4A2-488C-851F-8181BC62189A}" presName="parentLeftMargin" presStyleLbl="node1" presStyleIdx="1" presStyleCnt="3"/>
      <dgm:spPr/>
      <dgm:t>
        <a:bodyPr/>
        <a:lstStyle/>
        <a:p>
          <a:endParaRPr lang="en-US"/>
        </a:p>
      </dgm:t>
    </dgm:pt>
    <dgm:pt modelId="{82F173BC-0026-41E4-B158-427346F02455}" type="pres">
      <dgm:prSet presAssocID="{2CF88CD9-D4A2-488C-851F-8181BC62189A}" presName="parentText" presStyleLbl="node1" presStyleIdx="2" presStyleCnt="3">
        <dgm:presLayoutVars>
          <dgm:chMax val="0"/>
          <dgm:bulletEnabled val="1"/>
        </dgm:presLayoutVars>
      </dgm:prSet>
      <dgm:spPr/>
      <dgm:t>
        <a:bodyPr/>
        <a:lstStyle/>
        <a:p>
          <a:endParaRPr lang="en-US"/>
        </a:p>
      </dgm:t>
    </dgm:pt>
    <dgm:pt modelId="{4763BF90-FBD7-4A75-A8A7-9A75EE0C2719}" type="pres">
      <dgm:prSet presAssocID="{2CF88CD9-D4A2-488C-851F-8181BC62189A}" presName="negativeSpace" presStyleCnt="0"/>
      <dgm:spPr/>
    </dgm:pt>
    <dgm:pt modelId="{E30A0671-CE02-4E41-8C8C-2F61CDE84593}" type="pres">
      <dgm:prSet presAssocID="{2CF88CD9-D4A2-488C-851F-8181BC62189A}" presName="childText" presStyleLbl="conFgAcc1" presStyleIdx="2" presStyleCnt="3">
        <dgm:presLayoutVars>
          <dgm:bulletEnabled val="1"/>
        </dgm:presLayoutVars>
      </dgm:prSet>
      <dgm:spPr/>
      <dgm:t>
        <a:bodyPr/>
        <a:lstStyle/>
        <a:p>
          <a:endParaRPr lang="en-US"/>
        </a:p>
      </dgm:t>
    </dgm:pt>
  </dgm:ptLst>
  <dgm:cxnLst>
    <dgm:cxn modelId="{2A6BD87E-DF2E-4370-B429-8D9C418CBF5C}" type="presOf" srcId="{D23B7039-A415-4D56-AA09-6C0DDFBB4340}" destId="{8FD21DEA-48B5-4688-BA38-AFAE807BCE22}" srcOrd="0" destOrd="0" presId="urn:microsoft.com/office/officeart/2005/8/layout/list1"/>
    <dgm:cxn modelId="{169EEAD4-1CB4-4507-9DED-73C37A794328}" srcId="{D23B7039-A415-4D56-AA09-6C0DDFBB4340}" destId="{2CF88CD9-D4A2-488C-851F-8181BC62189A}" srcOrd="2" destOrd="0" parTransId="{9B4544BC-49CD-41D9-832F-C1E148CF66D4}" sibTransId="{253A8E6E-C1DA-4F3C-8C25-8B67807F8696}"/>
    <dgm:cxn modelId="{EF222BD9-6B3D-4445-B10E-3A4ED996AD81}" type="presOf" srcId="{3C12EA32-5CE9-41A9-8E86-253E02ABBBE0}" destId="{83B42F7B-B6F4-411D-8256-C182DC2CAB92}" srcOrd="1" destOrd="0" presId="urn:microsoft.com/office/officeart/2005/8/layout/list1"/>
    <dgm:cxn modelId="{857E9156-DB4D-4510-A3BB-DC9ACC1FC821}" srcId="{D23B7039-A415-4D56-AA09-6C0DDFBB4340}" destId="{3C12EA32-5CE9-41A9-8E86-253E02ABBBE0}" srcOrd="0" destOrd="0" parTransId="{DED5E9D3-72B5-4C65-9FED-8AEC29BA2D07}" sibTransId="{7F458AC7-59E8-4955-BD76-939D04FF799A}"/>
    <dgm:cxn modelId="{A6553F9F-1304-4B0E-8338-96A822A2E028}" srcId="{3C12EA32-5CE9-41A9-8E86-253E02ABBBE0}" destId="{F2575B08-180F-4E20-BF77-932C0EE99CE4}" srcOrd="1" destOrd="0" parTransId="{9AFE4E79-15F7-459D-A892-CD1F2384C7E1}" sibTransId="{E58CA803-B339-4125-8960-4844D5B1256A}"/>
    <dgm:cxn modelId="{E088A13B-F199-4B38-AD53-6C832FE91ECD}" srcId="{3C12EA32-5CE9-41A9-8E86-253E02ABBBE0}" destId="{42B89ED3-1263-467F-95CC-46E18A5E0057}" srcOrd="0" destOrd="0" parTransId="{33E1E7C5-6115-445B-A10A-CE6A91965177}" sibTransId="{4F93F753-3494-42DE-B4F4-98687DEE02F7}"/>
    <dgm:cxn modelId="{F018530D-0B02-45A6-AD7A-D6110E16FE14}" type="presOf" srcId="{F2575B08-180F-4E20-BF77-932C0EE99CE4}" destId="{08F99356-065E-4E64-8AA4-61437DB9D180}" srcOrd="0" destOrd="1" presId="urn:microsoft.com/office/officeart/2005/8/layout/list1"/>
    <dgm:cxn modelId="{7AA7A103-6200-4B45-80E8-2AF1C598D20A}" type="presOf" srcId="{A30B556F-CAAD-4BD1-A1CA-4EDA9AEBD8B2}" destId="{E30A0671-CE02-4E41-8C8C-2F61CDE84593}" srcOrd="0" destOrd="0" presId="urn:microsoft.com/office/officeart/2005/8/layout/list1"/>
    <dgm:cxn modelId="{BB05362F-3C8E-40B5-A3B9-7D0F534433BA}" type="presOf" srcId="{2CF88CD9-D4A2-488C-851F-8181BC62189A}" destId="{0B4A6D36-A287-4B00-BAA4-D881F3702873}" srcOrd="0" destOrd="0" presId="urn:microsoft.com/office/officeart/2005/8/layout/list1"/>
    <dgm:cxn modelId="{F0603122-6895-4A5E-B28A-96F235CB4C93}" type="presOf" srcId="{2CF88CD9-D4A2-488C-851F-8181BC62189A}" destId="{82F173BC-0026-41E4-B158-427346F02455}" srcOrd="1" destOrd="0" presId="urn:microsoft.com/office/officeart/2005/8/layout/list1"/>
    <dgm:cxn modelId="{A50945E4-BD61-4C28-A811-E5B05F1DE873}" type="presOf" srcId="{3E7687C9-CC25-489D-8689-FF0BE8C3431F}" destId="{177CDE10-2325-40A7-997E-20247FA3D169}" srcOrd="1" destOrd="0" presId="urn:microsoft.com/office/officeart/2005/8/layout/list1"/>
    <dgm:cxn modelId="{55553163-C53A-4147-918A-FE01A4B005F9}" type="presOf" srcId="{3C12EA32-5CE9-41A9-8E86-253E02ABBBE0}" destId="{5012DBE5-0E83-45D3-B7C7-A76FFA132D50}" srcOrd="0" destOrd="0" presId="urn:microsoft.com/office/officeart/2005/8/layout/list1"/>
    <dgm:cxn modelId="{96BA50E0-9FE7-4B20-AB58-E20161888853}" srcId="{3E7687C9-CC25-489D-8689-FF0BE8C3431F}" destId="{026AB966-51BF-491E-BB95-15E6BD3990F3}" srcOrd="0" destOrd="0" parTransId="{864721D9-B639-4414-8CEB-97CAAB9857B6}" sibTransId="{21B521AD-B645-4226-82D4-7B61D95FA25A}"/>
    <dgm:cxn modelId="{2EDDED38-69B7-4712-B804-1FD53C9383DF}" srcId="{2CF88CD9-D4A2-488C-851F-8181BC62189A}" destId="{A30B556F-CAAD-4BD1-A1CA-4EDA9AEBD8B2}" srcOrd="0" destOrd="0" parTransId="{3248EB15-873C-4485-AA2D-7F6EBD9AFE2E}" sibTransId="{1A170EC3-E75C-4F9C-A662-C69729724664}"/>
    <dgm:cxn modelId="{0C13DE1F-E5F7-4A29-A15D-5368A18CDD71}" srcId="{D23B7039-A415-4D56-AA09-6C0DDFBB4340}" destId="{3E7687C9-CC25-489D-8689-FF0BE8C3431F}" srcOrd="1" destOrd="0" parTransId="{E89C281B-05EC-41D0-950F-9621F1F7B258}" sibTransId="{465D3800-5440-420E-9632-19D997CFEE12}"/>
    <dgm:cxn modelId="{7D403FA9-6949-4419-9795-792ED20FF854}" type="presOf" srcId="{3E7687C9-CC25-489D-8689-FF0BE8C3431F}" destId="{164AD636-A1A6-45DC-BBFE-7A899ED8B12F}" srcOrd="0" destOrd="0" presId="urn:microsoft.com/office/officeart/2005/8/layout/list1"/>
    <dgm:cxn modelId="{C67260D5-6922-4415-8494-FF08B599FFDD}" type="presOf" srcId="{42B89ED3-1263-467F-95CC-46E18A5E0057}" destId="{08F99356-065E-4E64-8AA4-61437DB9D180}" srcOrd="0" destOrd="0" presId="urn:microsoft.com/office/officeart/2005/8/layout/list1"/>
    <dgm:cxn modelId="{1CB0157F-74E6-40D4-8A04-9D032AE5EF9B}" type="presOf" srcId="{026AB966-51BF-491E-BB95-15E6BD3990F3}" destId="{F13F4A6E-5D1A-460A-A73F-19A4B5204BBE}" srcOrd="0" destOrd="0" presId="urn:microsoft.com/office/officeart/2005/8/layout/list1"/>
    <dgm:cxn modelId="{2BA903ED-1EC8-4CEB-AC5C-BC208CD911DC}" type="presParOf" srcId="{8FD21DEA-48B5-4688-BA38-AFAE807BCE22}" destId="{665C0362-56E6-4A74-92C3-C68E0D24E586}" srcOrd="0" destOrd="0" presId="urn:microsoft.com/office/officeart/2005/8/layout/list1"/>
    <dgm:cxn modelId="{D8721483-F9B8-476D-99A1-5A9A1FCFBA77}" type="presParOf" srcId="{665C0362-56E6-4A74-92C3-C68E0D24E586}" destId="{5012DBE5-0E83-45D3-B7C7-A76FFA132D50}" srcOrd="0" destOrd="0" presId="urn:microsoft.com/office/officeart/2005/8/layout/list1"/>
    <dgm:cxn modelId="{B3FD466A-48AA-44AB-B5C2-96F4D1680BC3}" type="presParOf" srcId="{665C0362-56E6-4A74-92C3-C68E0D24E586}" destId="{83B42F7B-B6F4-411D-8256-C182DC2CAB92}" srcOrd="1" destOrd="0" presId="urn:microsoft.com/office/officeart/2005/8/layout/list1"/>
    <dgm:cxn modelId="{BA1E54C2-794D-4167-ADE3-AA220D75A90B}" type="presParOf" srcId="{8FD21DEA-48B5-4688-BA38-AFAE807BCE22}" destId="{1755BB82-4C8C-461D-95BB-EB0404EB98D6}" srcOrd="1" destOrd="0" presId="urn:microsoft.com/office/officeart/2005/8/layout/list1"/>
    <dgm:cxn modelId="{D875FE0A-4AEC-4E74-ACA9-7E3AC97D432C}" type="presParOf" srcId="{8FD21DEA-48B5-4688-BA38-AFAE807BCE22}" destId="{08F99356-065E-4E64-8AA4-61437DB9D180}" srcOrd="2" destOrd="0" presId="urn:microsoft.com/office/officeart/2005/8/layout/list1"/>
    <dgm:cxn modelId="{93D9B1E8-CC6B-4FA1-8100-EDF0D5940EB8}" type="presParOf" srcId="{8FD21DEA-48B5-4688-BA38-AFAE807BCE22}" destId="{91C08762-66CE-4B09-8C2B-01BF1CF31DD9}" srcOrd="3" destOrd="0" presId="urn:microsoft.com/office/officeart/2005/8/layout/list1"/>
    <dgm:cxn modelId="{BD2793CE-3CA5-4B80-8087-81F5ED2A9AB2}" type="presParOf" srcId="{8FD21DEA-48B5-4688-BA38-AFAE807BCE22}" destId="{B343A883-EC13-4BCE-83C4-702242BAB3B3}" srcOrd="4" destOrd="0" presId="urn:microsoft.com/office/officeart/2005/8/layout/list1"/>
    <dgm:cxn modelId="{9A11BB9B-2481-4527-B922-32A436FFD684}" type="presParOf" srcId="{B343A883-EC13-4BCE-83C4-702242BAB3B3}" destId="{164AD636-A1A6-45DC-BBFE-7A899ED8B12F}" srcOrd="0" destOrd="0" presId="urn:microsoft.com/office/officeart/2005/8/layout/list1"/>
    <dgm:cxn modelId="{9F2A16A3-401F-475C-A5FF-D25E66D3F9D4}" type="presParOf" srcId="{B343A883-EC13-4BCE-83C4-702242BAB3B3}" destId="{177CDE10-2325-40A7-997E-20247FA3D169}" srcOrd="1" destOrd="0" presId="urn:microsoft.com/office/officeart/2005/8/layout/list1"/>
    <dgm:cxn modelId="{5E8F2C96-B1AC-4419-99C0-3C287BCA94DC}" type="presParOf" srcId="{8FD21DEA-48B5-4688-BA38-AFAE807BCE22}" destId="{A9D7A834-EC48-4C3F-897C-85672FA3A21D}" srcOrd="5" destOrd="0" presId="urn:microsoft.com/office/officeart/2005/8/layout/list1"/>
    <dgm:cxn modelId="{B3D08724-20D2-4A60-A3F1-DC8074C0C2C8}" type="presParOf" srcId="{8FD21DEA-48B5-4688-BA38-AFAE807BCE22}" destId="{F13F4A6E-5D1A-460A-A73F-19A4B5204BBE}" srcOrd="6" destOrd="0" presId="urn:microsoft.com/office/officeart/2005/8/layout/list1"/>
    <dgm:cxn modelId="{63894D8B-5FCB-4C7C-BC45-B93B823A16CD}" type="presParOf" srcId="{8FD21DEA-48B5-4688-BA38-AFAE807BCE22}" destId="{7B4D5B3F-02BA-4D8D-A40D-938DDF4CE012}" srcOrd="7" destOrd="0" presId="urn:microsoft.com/office/officeart/2005/8/layout/list1"/>
    <dgm:cxn modelId="{0AC64862-269F-47CC-92D2-993797458162}" type="presParOf" srcId="{8FD21DEA-48B5-4688-BA38-AFAE807BCE22}" destId="{65FCDC62-2A23-42E2-B05F-45CFFE47A3FD}" srcOrd="8" destOrd="0" presId="urn:microsoft.com/office/officeart/2005/8/layout/list1"/>
    <dgm:cxn modelId="{BE979E9F-157F-42F1-ADC3-C93804E57813}" type="presParOf" srcId="{65FCDC62-2A23-42E2-B05F-45CFFE47A3FD}" destId="{0B4A6D36-A287-4B00-BAA4-D881F3702873}" srcOrd="0" destOrd="0" presId="urn:microsoft.com/office/officeart/2005/8/layout/list1"/>
    <dgm:cxn modelId="{7523D992-EB45-4C6E-BB80-25B37C967506}" type="presParOf" srcId="{65FCDC62-2A23-42E2-B05F-45CFFE47A3FD}" destId="{82F173BC-0026-41E4-B158-427346F02455}" srcOrd="1" destOrd="0" presId="urn:microsoft.com/office/officeart/2005/8/layout/list1"/>
    <dgm:cxn modelId="{FCAFEA72-CF94-4275-8933-D63560E5EFA5}" type="presParOf" srcId="{8FD21DEA-48B5-4688-BA38-AFAE807BCE22}" destId="{4763BF90-FBD7-4A75-A8A7-9A75EE0C2719}" srcOrd="9" destOrd="0" presId="urn:microsoft.com/office/officeart/2005/8/layout/list1"/>
    <dgm:cxn modelId="{02D6EEFD-76BC-40FD-AAEF-62C3AC86F332}" type="presParOf" srcId="{8FD21DEA-48B5-4688-BA38-AFAE807BCE22}" destId="{E30A0671-CE02-4E41-8C8C-2F61CDE8459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9" csCatId="colorful" phldr="1"/>
      <dgm:spPr/>
      <dgm:t>
        <a:bodyPr/>
        <a:lstStyle/>
        <a:p>
          <a:endParaRPr lang="en-US"/>
        </a:p>
      </dgm:t>
    </dgm:pt>
    <dgm:pt modelId="{3C12EA32-5CE9-41A9-8E86-253E02ABBBE0}">
      <dgm:prSet phldrT="[Text]"/>
      <dgm:spPr/>
      <dgm:t>
        <a:bodyPr/>
        <a:lstStyle/>
        <a:p>
          <a:r>
            <a:rPr lang="en-US" dirty="0" smtClean="0"/>
            <a:t>5.2.1.1. Scope Management Plan </a:t>
          </a:r>
          <a:endParaRPr lang="en-US" b="0" dirty="0"/>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latin typeface="Arial Narrow" panose="020B0606020202030204" pitchFamily="34" charset="0"/>
            </a:rPr>
            <a:t>It tells us what type of requirements need to be collected</a:t>
          </a:r>
          <a:endParaRPr lang="en-US" dirty="0">
            <a:latin typeface="Arial Narrow" panose="020B0606020202030204" pitchFamily="34" charset="0"/>
          </a:endParaRPr>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3E7687C9-CC25-489D-8689-FF0BE8C3431F}">
      <dgm:prSet/>
      <dgm:spPr/>
      <dgm:t>
        <a:bodyPr/>
        <a:lstStyle/>
        <a:p>
          <a:r>
            <a:rPr lang="en-US" dirty="0" smtClean="0"/>
            <a:t>5.2.1.2 Requirements Management Plan</a:t>
          </a:r>
        </a:p>
      </dgm:t>
    </dgm:pt>
    <dgm:pt modelId="{E89C281B-05EC-41D0-950F-9621F1F7B258}" type="parTrans" cxnId="{0C13DE1F-E5F7-4A29-A15D-5368A18CDD71}">
      <dgm:prSet/>
      <dgm:spPr/>
      <dgm:t>
        <a:bodyPr/>
        <a:lstStyle/>
        <a:p>
          <a:endParaRPr lang="en-US"/>
        </a:p>
      </dgm:t>
    </dgm:pt>
    <dgm:pt modelId="{465D3800-5440-420E-9632-19D997CFEE12}" type="sibTrans" cxnId="{0C13DE1F-E5F7-4A29-A15D-5368A18CDD71}">
      <dgm:prSet/>
      <dgm:spPr/>
      <dgm:t>
        <a:bodyPr/>
        <a:lstStyle/>
        <a:p>
          <a:endParaRPr lang="en-US"/>
        </a:p>
      </dgm:t>
    </dgm:pt>
    <dgm:pt modelId="{026AB966-51BF-491E-BB95-15E6BD3990F3}">
      <dgm:prSet/>
      <dgm:spPr/>
      <dgm:t>
        <a:bodyPr/>
        <a:lstStyle/>
        <a:p>
          <a:r>
            <a:rPr lang="en-US" dirty="0" smtClean="0">
              <a:latin typeface="Arial Narrow" panose="020B0606020202030204" pitchFamily="34" charset="0"/>
            </a:rPr>
            <a:t>It tells us about the process that we will be using for collecting the requirement</a:t>
          </a:r>
          <a:endParaRPr lang="en-US" dirty="0">
            <a:latin typeface="Arial Narrow" panose="020B0606020202030204" pitchFamily="34" charset="0"/>
          </a:endParaRPr>
        </a:p>
      </dgm:t>
    </dgm:pt>
    <dgm:pt modelId="{21B521AD-B645-4226-82D4-7B61D95FA25A}" type="sibTrans" cxnId="{96BA50E0-9FE7-4B20-AB58-E20161888853}">
      <dgm:prSet/>
      <dgm:spPr/>
      <dgm:t>
        <a:bodyPr/>
        <a:lstStyle/>
        <a:p>
          <a:endParaRPr lang="en-US"/>
        </a:p>
      </dgm:t>
    </dgm:pt>
    <dgm:pt modelId="{864721D9-B639-4414-8CEB-97CAAB9857B6}" type="parTrans" cxnId="{96BA50E0-9FE7-4B20-AB58-E20161888853}">
      <dgm:prSet/>
      <dgm:spPr/>
      <dgm:t>
        <a:bodyPr/>
        <a:lstStyle/>
        <a:p>
          <a:endParaRPr lang="en-US"/>
        </a:p>
      </dgm:t>
    </dgm:pt>
    <dgm:pt modelId="{7ADDAE55-44EE-4FED-85B9-9AE0BD242F04}">
      <dgm:prSet/>
      <dgm:spPr/>
      <dgm:t>
        <a:bodyPr/>
        <a:lstStyle/>
        <a:p>
          <a:r>
            <a:rPr lang="en-US" dirty="0" smtClean="0"/>
            <a:t>5.2.1.3 Project Charter </a:t>
          </a:r>
          <a:endParaRPr lang="en-US" dirty="0"/>
        </a:p>
      </dgm:t>
    </dgm:pt>
    <dgm:pt modelId="{60046752-530D-4346-82F1-D4C8732F095F}" type="parTrans" cxnId="{34F86F56-1E81-468B-9BE5-13F1C9F812C5}">
      <dgm:prSet/>
      <dgm:spPr/>
      <dgm:t>
        <a:bodyPr/>
        <a:lstStyle/>
        <a:p>
          <a:endParaRPr lang="en-US"/>
        </a:p>
      </dgm:t>
    </dgm:pt>
    <dgm:pt modelId="{45C49586-EAF4-4F38-B235-C1CD7F0166C3}" type="sibTrans" cxnId="{34F86F56-1E81-468B-9BE5-13F1C9F812C5}">
      <dgm:prSet/>
      <dgm:spPr/>
      <dgm:t>
        <a:bodyPr/>
        <a:lstStyle/>
        <a:p>
          <a:endParaRPr lang="en-US"/>
        </a:p>
      </dgm:t>
    </dgm:pt>
    <dgm:pt modelId="{2CE0181E-1446-4464-A68E-4EF07348FF58}">
      <dgm:prSet/>
      <dgm:spPr/>
      <dgm:t>
        <a:bodyPr/>
        <a:lstStyle/>
        <a:p>
          <a:r>
            <a:rPr lang="en-US" dirty="0" smtClean="0">
              <a:latin typeface="Arial Narrow" panose="020B0606020202030204" pitchFamily="34" charset="0"/>
            </a:rPr>
            <a:t>This contains the high level description of the product, service or result </a:t>
          </a:r>
          <a:endParaRPr lang="en-US" dirty="0">
            <a:latin typeface="Arial Narrow" panose="020B0606020202030204" pitchFamily="34" charset="0"/>
          </a:endParaRPr>
        </a:p>
      </dgm:t>
    </dgm:pt>
    <dgm:pt modelId="{FC0025D3-ED90-49AF-87F2-2B65C5F72771}" type="parTrans" cxnId="{C89EBCFA-92D7-417D-8F95-A76A651655EB}">
      <dgm:prSet/>
      <dgm:spPr/>
      <dgm:t>
        <a:bodyPr/>
        <a:lstStyle/>
        <a:p>
          <a:endParaRPr lang="en-US"/>
        </a:p>
      </dgm:t>
    </dgm:pt>
    <dgm:pt modelId="{2D25D00F-CBEA-4FC8-8722-B19F05B7008F}" type="sibTrans" cxnId="{C89EBCFA-92D7-417D-8F95-A76A651655EB}">
      <dgm:prSet/>
      <dgm:spPr/>
      <dgm:t>
        <a:bodyPr/>
        <a:lstStyle/>
        <a:p>
          <a:endParaRPr lang="en-US"/>
        </a:p>
      </dgm:t>
    </dgm:pt>
    <dgm:pt modelId="{FB88E668-AD7F-408B-9603-C224D1B523EA}">
      <dgm:prSet/>
      <dgm:spPr/>
      <dgm:t>
        <a:bodyPr/>
        <a:lstStyle/>
        <a:p>
          <a:r>
            <a:rPr lang="en-US" dirty="0" smtClean="0"/>
            <a:t>5.2.1.4 Stakeholder Register &amp; Management Plan </a:t>
          </a:r>
          <a:endParaRPr lang="en-US" dirty="0"/>
        </a:p>
      </dgm:t>
    </dgm:pt>
    <dgm:pt modelId="{C40AC829-6922-4EB6-BB9D-56F8F17A9751}" type="parTrans" cxnId="{D5DBCBB9-0946-4BCA-B5A4-546F147D2EA3}">
      <dgm:prSet/>
      <dgm:spPr/>
      <dgm:t>
        <a:bodyPr/>
        <a:lstStyle/>
        <a:p>
          <a:endParaRPr lang="en-US"/>
        </a:p>
      </dgm:t>
    </dgm:pt>
    <dgm:pt modelId="{3892CE83-11A8-44E0-B123-D7313D46C7C9}" type="sibTrans" cxnId="{D5DBCBB9-0946-4BCA-B5A4-546F147D2EA3}">
      <dgm:prSet/>
      <dgm:spPr/>
      <dgm:t>
        <a:bodyPr/>
        <a:lstStyle/>
        <a:p>
          <a:endParaRPr lang="en-US"/>
        </a:p>
      </dgm:t>
    </dgm:pt>
    <dgm:pt modelId="{4DA4C553-4C74-4931-8340-F601B3C9F63F}">
      <dgm:prSet/>
      <dgm:spPr/>
      <dgm:t>
        <a:bodyPr/>
        <a:lstStyle/>
        <a:p>
          <a:endParaRPr lang="en-US" dirty="0"/>
        </a:p>
      </dgm:t>
    </dgm:pt>
    <dgm:pt modelId="{A5DE9AFC-A6F4-4009-8A0D-88CB3EF8B8CD}" type="parTrans" cxnId="{DC578092-B422-4880-AFF5-1FF0FB1C1390}">
      <dgm:prSet/>
      <dgm:spPr/>
      <dgm:t>
        <a:bodyPr/>
        <a:lstStyle/>
        <a:p>
          <a:endParaRPr lang="en-US"/>
        </a:p>
      </dgm:t>
    </dgm:pt>
    <dgm:pt modelId="{8E99688A-B105-498F-BF8F-043A186E150F}" type="sibTrans" cxnId="{DC578092-B422-4880-AFF5-1FF0FB1C1390}">
      <dgm:prSet/>
      <dgm:spPr/>
      <dgm:t>
        <a:bodyPr/>
        <a:lstStyle/>
        <a:p>
          <a:endParaRPr lang="en-US"/>
        </a:p>
      </dgm:t>
    </dgm:pt>
    <dgm:pt modelId="{DCCA7E45-25CE-458B-805C-D3737DBCBDB3}">
      <dgm:prSet/>
      <dgm:spPr/>
      <dgm:t>
        <a:bodyPr/>
        <a:lstStyle/>
        <a:p>
          <a:r>
            <a:rPr lang="en-US" dirty="0" smtClean="0">
              <a:latin typeface="Arial Narrow" panose="020B0606020202030204" pitchFamily="34" charset="0"/>
            </a:rPr>
            <a:t>Stakeholder register give us info on the identified stakeholders e. g contact No</a:t>
          </a:r>
          <a:endParaRPr lang="en-US" dirty="0">
            <a:latin typeface="Arial Narrow" panose="020B0606020202030204" pitchFamily="34" charset="0"/>
          </a:endParaRPr>
        </a:p>
      </dgm:t>
    </dgm:pt>
    <dgm:pt modelId="{CE7A7DD2-1D97-4529-94C0-C501C3775BAD}" type="parTrans" cxnId="{85CB1636-B865-4674-A743-5D2BA618BC8F}">
      <dgm:prSet/>
      <dgm:spPr/>
      <dgm:t>
        <a:bodyPr/>
        <a:lstStyle/>
        <a:p>
          <a:endParaRPr lang="en-US"/>
        </a:p>
      </dgm:t>
    </dgm:pt>
    <dgm:pt modelId="{63DD06D0-57B2-4ABC-9D02-6F22AB7E524B}" type="sibTrans" cxnId="{85CB1636-B865-4674-A743-5D2BA618BC8F}">
      <dgm:prSet/>
      <dgm:spPr/>
      <dgm:t>
        <a:bodyPr/>
        <a:lstStyle/>
        <a:p>
          <a:endParaRPr lang="en-US"/>
        </a:p>
      </dgm:t>
    </dgm:pt>
    <dgm:pt modelId="{AF3EA6BA-AEF9-4648-8893-5148B0393121}">
      <dgm:prSet/>
      <dgm:spPr/>
      <dgm:t>
        <a:bodyPr/>
        <a:lstStyle/>
        <a:p>
          <a:endParaRPr lang="en-US" dirty="0">
            <a:latin typeface="Arial Narrow" panose="020B0606020202030204" pitchFamily="34" charset="0"/>
          </a:endParaRPr>
        </a:p>
      </dgm:t>
    </dgm:pt>
    <dgm:pt modelId="{9C93131C-6D98-4D82-B5AE-B98918B62A27}" type="parTrans" cxnId="{FBA72CA0-A537-4223-A8EF-F6E4AA91D3F0}">
      <dgm:prSet/>
      <dgm:spPr/>
    </dgm:pt>
    <dgm:pt modelId="{D3A481C3-7FA3-4AD8-9E5D-18518BD4B178}" type="sibTrans" cxnId="{FBA72CA0-A537-4223-A8EF-F6E4AA91D3F0}">
      <dgm:prSet/>
      <dgm:spPr/>
    </dgm:pt>
    <dgm:pt modelId="{49431427-00A0-42C2-92B2-8E283A814793}">
      <dgm:prSet/>
      <dgm:spPr/>
      <dgm:t>
        <a:bodyPr/>
        <a:lstStyle/>
        <a:p>
          <a:r>
            <a:rPr lang="en-US" dirty="0" smtClean="0">
              <a:latin typeface="Arial Narrow" panose="020B0606020202030204" pitchFamily="34" charset="0"/>
            </a:rPr>
            <a:t>Stakeholder management plan tell us about the communication requirements of teach stakeholders </a:t>
          </a:r>
          <a:endParaRPr lang="en-US" dirty="0">
            <a:latin typeface="Arial Narrow" panose="020B0606020202030204" pitchFamily="34" charset="0"/>
          </a:endParaRPr>
        </a:p>
      </dgm:t>
    </dgm:pt>
    <dgm:pt modelId="{C10DDE82-F292-482A-BCBC-C8FD6A969DAF}" type="parTrans" cxnId="{ACA97451-2E9E-4413-A853-FBA74770B01A}">
      <dgm:prSet/>
      <dgm:spPr/>
    </dgm:pt>
    <dgm:pt modelId="{E3503F9D-3815-407F-B8A0-348D943CE027}" type="sibTrans" cxnId="{ACA97451-2E9E-4413-A853-FBA74770B01A}">
      <dgm:prSet/>
      <dgm:spPr/>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4"/>
      <dgm:spPr/>
      <dgm:t>
        <a:bodyPr/>
        <a:lstStyle/>
        <a:p>
          <a:endParaRPr lang="en-US"/>
        </a:p>
      </dgm:t>
    </dgm:pt>
    <dgm:pt modelId="{83B42F7B-B6F4-411D-8256-C182DC2CAB92}" type="pres">
      <dgm:prSet presAssocID="{3C12EA32-5CE9-41A9-8E86-253E02ABBBE0}" presName="parentText" presStyleLbl="node1" presStyleIdx="0" presStyleCnt="4">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4" custScaleY="115123">
        <dgm:presLayoutVars>
          <dgm:bulletEnabled val="1"/>
        </dgm:presLayoutVars>
      </dgm:prSet>
      <dgm:spPr/>
      <dgm:t>
        <a:bodyPr/>
        <a:lstStyle/>
        <a:p>
          <a:endParaRPr lang="en-US"/>
        </a:p>
      </dgm:t>
    </dgm:pt>
    <dgm:pt modelId="{91C08762-66CE-4B09-8C2B-01BF1CF31DD9}" type="pres">
      <dgm:prSet presAssocID="{7F458AC7-59E8-4955-BD76-939D04FF799A}" presName="spaceBetweenRectangles" presStyleCnt="0"/>
      <dgm:spPr/>
    </dgm:pt>
    <dgm:pt modelId="{B343A883-EC13-4BCE-83C4-702242BAB3B3}" type="pres">
      <dgm:prSet presAssocID="{3E7687C9-CC25-489D-8689-FF0BE8C3431F}" presName="parentLin" presStyleCnt="0"/>
      <dgm:spPr/>
    </dgm:pt>
    <dgm:pt modelId="{164AD636-A1A6-45DC-BBFE-7A899ED8B12F}" type="pres">
      <dgm:prSet presAssocID="{3E7687C9-CC25-489D-8689-FF0BE8C3431F}" presName="parentLeftMargin" presStyleLbl="node1" presStyleIdx="0" presStyleCnt="4"/>
      <dgm:spPr/>
      <dgm:t>
        <a:bodyPr/>
        <a:lstStyle/>
        <a:p>
          <a:endParaRPr lang="en-US"/>
        </a:p>
      </dgm:t>
    </dgm:pt>
    <dgm:pt modelId="{177CDE10-2325-40A7-997E-20247FA3D169}" type="pres">
      <dgm:prSet presAssocID="{3E7687C9-CC25-489D-8689-FF0BE8C3431F}" presName="parentText" presStyleLbl="node1" presStyleIdx="1" presStyleCnt="4">
        <dgm:presLayoutVars>
          <dgm:chMax val="0"/>
          <dgm:bulletEnabled val="1"/>
        </dgm:presLayoutVars>
      </dgm:prSet>
      <dgm:spPr/>
      <dgm:t>
        <a:bodyPr/>
        <a:lstStyle/>
        <a:p>
          <a:endParaRPr lang="en-US"/>
        </a:p>
      </dgm:t>
    </dgm:pt>
    <dgm:pt modelId="{A9D7A834-EC48-4C3F-897C-85672FA3A21D}" type="pres">
      <dgm:prSet presAssocID="{3E7687C9-CC25-489D-8689-FF0BE8C3431F}" presName="negativeSpace" presStyleCnt="0"/>
      <dgm:spPr/>
    </dgm:pt>
    <dgm:pt modelId="{F13F4A6E-5D1A-460A-A73F-19A4B5204BBE}" type="pres">
      <dgm:prSet presAssocID="{3E7687C9-CC25-489D-8689-FF0BE8C3431F}" presName="childText" presStyleLbl="conFgAcc1" presStyleIdx="1" presStyleCnt="4">
        <dgm:presLayoutVars>
          <dgm:bulletEnabled val="1"/>
        </dgm:presLayoutVars>
      </dgm:prSet>
      <dgm:spPr/>
      <dgm:t>
        <a:bodyPr/>
        <a:lstStyle/>
        <a:p>
          <a:endParaRPr lang="en-US"/>
        </a:p>
      </dgm:t>
    </dgm:pt>
    <dgm:pt modelId="{E2FB435B-5799-4D78-B298-56E421BF0A01}" type="pres">
      <dgm:prSet presAssocID="{465D3800-5440-420E-9632-19D997CFEE12}" presName="spaceBetweenRectangles" presStyleCnt="0"/>
      <dgm:spPr/>
    </dgm:pt>
    <dgm:pt modelId="{EE9266B3-0349-450C-B344-E0593C9D388D}" type="pres">
      <dgm:prSet presAssocID="{7ADDAE55-44EE-4FED-85B9-9AE0BD242F04}" presName="parentLin" presStyleCnt="0"/>
      <dgm:spPr/>
    </dgm:pt>
    <dgm:pt modelId="{495E6508-436B-4628-BD49-7686C8545934}" type="pres">
      <dgm:prSet presAssocID="{7ADDAE55-44EE-4FED-85B9-9AE0BD242F04}" presName="parentLeftMargin" presStyleLbl="node1" presStyleIdx="1" presStyleCnt="4"/>
      <dgm:spPr/>
      <dgm:t>
        <a:bodyPr/>
        <a:lstStyle/>
        <a:p>
          <a:endParaRPr lang="en-US"/>
        </a:p>
      </dgm:t>
    </dgm:pt>
    <dgm:pt modelId="{A9E804F5-C82B-4890-A236-FAB070C20BB3}" type="pres">
      <dgm:prSet presAssocID="{7ADDAE55-44EE-4FED-85B9-9AE0BD242F04}" presName="parentText" presStyleLbl="node1" presStyleIdx="2" presStyleCnt="4">
        <dgm:presLayoutVars>
          <dgm:chMax val="0"/>
          <dgm:bulletEnabled val="1"/>
        </dgm:presLayoutVars>
      </dgm:prSet>
      <dgm:spPr/>
      <dgm:t>
        <a:bodyPr/>
        <a:lstStyle/>
        <a:p>
          <a:endParaRPr lang="en-US"/>
        </a:p>
      </dgm:t>
    </dgm:pt>
    <dgm:pt modelId="{1B988439-B8C9-4348-B86D-6F5936C372F1}" type="pres">
      <dgm:prSet presAssocID="{7ADDAE55-44EE-4FED-85B9-9AE0BD242F04}" presName="negativeSpace" presStyleCnt="0"/>
      <dgm:spPr/>
    </dgm:pt>
    <dgm:pt modelId="{1E008BEC-7149-4026-925C-E8B7CC667C17}" type="pres">
      <dgm:prSet presAssocID="{7ADDAE55-44EE-4FED-85B9-9AE0BD242F04}" presName="childText" presStyleLbl="conFgAcc1" presStyleIdx="2" presStyleCnt="4">
        <dgm:presLayoutVars>
          <dgm:bulletEnabled val="1"/>
        </dgm:presLayoutVars>
      </dgm:prSet>
      <dgm:spPr/>
      <dgm:t>
        <a:bodyPr/>
        <a:lstStyle/>
        <a:p>
          <a:endParaRPr lang="en-US"/>
        </a:p>
      </dgm:t>
    </dgm:pt>
    <dgm:pt modelId="{83B70BCF-7209-44F0-96B4-E7853BB67923}" type="pres">
      <dgm:prSet presAssocID="{45C49586-EAF4-4F38-B235-C1CD7F0166C3}" presName="spaceBetweenRectangles" presStyleCnt="0"/>
      <dgm:spPr/>
    </dgm:pt>
    <dgm:pt modelId="{1AA0A892-A767-41F6-93BA-3BCB8E84B2DD}" type="pres">
      <dgm:prSet presAssocID="{FB88E668-AD7F-408B-9603-C224D1B523EA}" presName="parentLin" presStyleCnt="0"/>
      <dgm:spPr/>
    </dgm:pt>
    <dgm:pt modelId="{2EAF4D97-8593-4DA2-9570-313C05796045}" type="pres">
      <dgm:prSet presAssocID="{FB88E668-AD7F-408B-9603-C224D1B523EA}" presName="parentLeftMargin" presStyleLbl="node1" presStyleIdx="2" presStyleCnt="4"/>
      <dgm:spPr/>
      <dgm:t>
        <a:bodyPr/>
        <a:lstStyle/>
        <a:p>
          <a:endParaRPr lang="en-US"/>
        </a:p>
      </dgm:t>
    </dgm:pt>
    <dgm:pt modelId="{A9899C3D-3577-4FBB-A42B-1B4654710990}" type="pres">
      <dgm:prSet presAssocID="{FB88E668-AD7F-408B-9603-C224D1B523EA}" presName="parentText" presStyleLbl="node1" presStyleIdx="3" presStyleCnt="4">
        <dgm:presLayoutVars>
          <dgm:chMax val="0"/>
          <dgm:bulletEnabled val="1"/>
        </dgm:presLayoutVars>
      </dgm:prSet>
      <dgm:spPr/>
      <dgm:t>
        <a:bodyPr/>
        <a:lstStyle/>
        <a:p>
          <a:endParaRPr lang="en-US"/>
        </a:p>
      </dgm:t>
    </dgm:pt>
    <dgm:pt modelId="{4D407B73-5421-47DD-B2CD-1B8044909525}" type="pres">
      <dgm:prSet presAssocID="{FB88E668-AD7F-408B-9603-C224D1B523EA}" presName="negativeSpace" presStyleCnt="0"/>
      <dgm:spPr/>
    </dgm:pt>
    <dgm:pt modelId="{8A881D2A-FEE3-4B54-B918-BE347ADBFBF8}" type="pres">
      <dgm:prSet presAssocID="{FB88E668-AD7F-408B-9603-C224D1B523EA}" presName="childText" presStyleLbl="conFgAcc1" presStyleIdx="3" presStyleCnt="4">
        <dgm:presLayoutVars>
          <dgm:bulletEnabled val="1"/>
        </dgm:presLayoutVars>
      </dgm:prSet>
      <dgm:spPr/>
      <dgm:t>
        <a:bodyPr/>
        <a:lstStyle/>
        <a:p>
          <a:endParaRPr lang="en-US"/>
        </a:p>
      </dgm:t>
    </dgm:pt>
  </dgm:ptLst>
  <dgm:cxnLst>
    <dgm:cxn modelId="{857E9156-DB4D-4510-A3BB-DC9ACC1FC821}" srcId="{D23B7039-A415-4D56-AA09-6C0DDFBB4340}" destId="{3C12EA32-5CE9-41A9-8E86-253E02ABBBE0}" srcOrd="0" destOrd="0" parTransId="{DED5E9D3-72B5-4C65-9FED-8AEC29BA2D07}" sibTransId="{7F458AC7-59E8-4955-BD76-939D04FF799A}"/>
    <dgm:cxn modelId="{96BA50E0-9FE7-4B20-AB58-E20161888853}" srcId="{3E7687C9-CC25-489D-8689-FF0BE8C3431F}" destId="{026AB966-51BF-491E-BB95-15E6BD3990F3}" srcOrd="0" destOrd="0" parTransId="{864721D9-B639-4414-8CEB-97CAAB9857B6}" sibTransId="{21B521AD-B645-4226-82D4-7B61D95FA25A}"/>
    <dgm:cxn modelId="{FBA72CA0-A537-4223-A8EF-F6E4AA91D3F0}" srcId="{FB88E668-AD7F-408B-9603-C224D1B523EA}" destId="{AF3EA6BA-AEF9-4648-8893-5148B0393121}" srcOrd="2" destOrd="0" parTransId="{9C93131C-6D98-4D82-B5AE-B98918B62A27}" sibTransId="{D3A481C3-7FA3-4AD8-9E5D-18518BD4B178}"/>
    <dgm:cxn modelId="{ACA97451-2E9E-4413-A853-FBA74770B01A}" srcId="{FB88E668-AD7F-408B-9603-C224D1B523EA}" destId="{49431427-00A0-42C2-92B2-8E283A814793}" srcOrd="1" destOrd="0" parTransId="{C10DDE82-F292-482A-BCBC-C8FD6A969DAF}" sibTransId="{E3503F9D-3815-407F-B8A0-348D943CE027}"/>
    <dgm:cxn modelId="{E088A13B-F199-4B38-AD53-6C832FE91ECD}" srcId="{3C12EA32-5CE9-41A9-8E86-253E02ABBBE0}" destId="{42B89ED3-1263-467F-95CC-46E18A5E0057}" srcOrd="0" destOrd="0" parTransId="{33E1E7C5-6115-445B-A10A-CE6A91965177}" sibTransId="{4F93F753-3494-42DE-B4F4-98687DEE02F7}"/>
    <dgm:cxn modelId="{92353688-A664-4900-8C86-B22DA6E44024}" type="presOf" srcId="{3C12EA32-5CE9-41A9-8E86-253E02ABBBE0}" destId="{83B42F7B-B6F4-411D-8256-C182DC2CAB92}" srcOrd="1" destOrd="0" presId="urn:microsoft.com/office/officeart/2005/8/layout/list1"/>
    <dgm:cxn modelId="{841409D7-5C48-4EB4-8D6F-DFEB0AC5DD71}" type="presOf" srcId="{FB88E668-AD7F-408B-9603-C224D1B523EA}" destId="{2EAF4D97-8593-4DA2-9570-313C05796045}" srcOrd="0" destOrd="0" presId="urn:microsoft.com/office/officeart/2005/8/layout/list1"/>
    <dgm:cxn modelId="{021AB65C-C5B6-47CD-844C-BCFCA6BCB71B}" type="presOf" srcId="{3C12EA32-5CE9-41A9-8E86-253E02ABBBE0}" destId="{5012DBE5-0E83-45D3-B7C7-A76FFA132D50}" srcOrd="0" destOrd="0" presId="urn:microsoft.com/office/officeart/2005/8/layout/list1"/>
    <dgm:cxn modelId="{CE94B623-8546-4ED1-A9AD-9C37C980FFCF}" type="presOf" srcId="{42B89ED3-1263-467F-95CC-46E18A5E0057}" destId="{08F99356-065E-4E64-8AA4-61437DB9D180}" srcOrd="0" destOrd="0" presId="urn:microsoft.com/office/officeart/2005/8/layout/list1"/>
    <dgm:cxn modelId="{85CB1636-B865-4674-A743-5D2BA618BC8F}" srcId="{FB88E668-AD7F-408B-9603-C224D1B523EA}" destId="{DCCA7E45-25CE-458B-805C-D3737DBCBDB3}" srcOrd="0" destOrd="0" parTransId="{CE7A7DD2-1D97-4529-94C0-C501C3775BAD}" sibTransId="{63DD06D0-57B2-4ABC-9D02-6F22AB7E524B}"/>
    <dgm:cxn modelId="{10F0BB3E-890F-4E2E-A96E-BFA81081552B}" type="presOf" srcId="{3E7687C9-CC25-489D-8689-FF0BE8C3431F}" destId="{177CDE10-2325-40A7-997E-20247FA3D169}" srcOrd="1" destOrd="0" presId="urn:microsoft.com/office/officeart/2005/8/layout/list1"/>
    <dgm:cxn modelId="{CD11FE17-AEF3-4D8A-B289-F497B5A7D394}" type="presOf" srcId="{49431427-00A0-42C2-92B2-8E283A814793}" destId="{8A881D2A-FEE3-4B54-B918-BE347ADBFBF8}" srcOrd="0" destOrd="1" presId="urn:microsoft.com/office/officeart/2005/8/layout/list1"/>
    <dgm:cxn modelId="{34A027F8-7AF2-4A09-9471-5D5E5D8507AF}" type="presOf" srcId="{2CE0181E-1446-4464-A68E-4EF07348FF58}" destId="{1E008BEC-7149-4026-925C-E8B7CC667C17}" srcOrd="0" destOrd="0" presId="urn:microsoft.com/office/officeart/2005/8/layout/list1"/>
    <dgm:cxn modelId="{34F86F56-1E81-468B-9BE5-13F1C9F812C5}" srcId="{D23B7039-A415-4D56-AA09-6C0DDFBB4340}" destId="{7ADDAE55-44EE-4FED-85B9-9AE0BD242F04}" srcOrd="2" destOrd="0" parTransId="{60046752-530D-4346-82F1-D4C8732F095F}" sibTransId="{45C49586-EAF4-4F38-B235-C1CD7F0166C3}"/>
    <dgm:cxn modelId="{425E0CE9-B912-4D2C-9FF0-89B02A2AA521}" type="presOf" srcId="{3E7687C9-CC25-489D-8689-FF0BE8C3431F}" destId="{164AD636-A1A6-45DC-BBFE-7A899ED8B12F}" srcOrd="0" destOrd="0" presId="urn:microsoft.com/office/officeart/2005/8/layout/list1"/>
    <dgm:cxn modelId="{C89EBCFA-92D7-417D-8F95-A76A651655EB}" srcId="{7ADDAE55-44EE-4FED-85B9-9AE0BD242F04}" destId="{2CE0181E-1446-4464-A68E-4EF07348FF58}" srcOrd="0" destOrd="0" parTransId="{FC0025D3-ED90-49AF-87F2-2B65C5F72771}" sibTransId="{2D25D00F-CBEA-4FC8-8722-B19F05B7008F}"/>
    <dgm:cxn modelId="{062617D6-F371-4191-88E3-C9D4D4CAE068}" type="presOf" srcId="{AF3EA6BA-AEF9-4648-8893-5148B0393121}" destId="{8A881D2A-FEE3-4B54-B918-BE347ADBFBF8}" srcOrd="0" destOrd="2" presId="urn:microsoft.com/office/officeart/2005/8/layout/list1"/>
    <dgm:cxn modelId="{0C13DE1F-E5F7-4A29-A15D-5368A18CDD71}" srcId="{D23B7039-A415-4D56-AA09-6C0DDFBB4340}" destId="{3E7687C9-CC25-489D-8689-FF0BE8C3431F}" srcOrd="1" destOrd="0" parTransId="{E89C281B-05EC-41D0-950F-9621F1F7B258}" sibTransId="{465D3800-5440-420E-9632-19D997CFEE12}"/>
    <dgm:cxn modelId="{A4EDECC4-FB88-4BD4-8939-7F6417D88D5F}" type="presOf" srcId="{7ADDAE55-44EE-4FED-85B9-9AE0BD242F04}" destId="{A9E804F5-C82B-4890-A236-FAB070C20BB3}" srcOrd="1" destOrd="0" presId="urn:microsoft.com/office/officeart/2005/8/layout/list1"/>
    <dgm:cxn modelId="{145D1C21-16B3-49C8-8729-F4083D915C2E}" type="presOf" srcId="{4DA4C553-4C74-4931-8340-F601B3C9F63F}" destId="{1E008BEC-7149-4026-925C-E8B7CC667C17}" srcOrd="0" destOrd="1" presId="urn:microsoft.com/office/officeart/2005/8/layout/list1"/>
    <dgm:cxn modelId="{D5DBCBB9-0946-4BCA-B5A4-546F147D2EA3}" srcId="{D23B7039-A415-4D56-AA09-6C0DDFBB4340}" destId="{FB88E668-AD7F-408B-9603-C224D1B523EA}" srcOrd="3" destOrd="0" parTransId="{C40AC829-6922-4EB6-BB9D-56F8F17A9751}" sibTransId="{3892CE83-11A8-44E0-B123-D7313D46C7C9}"/>
    <dgm:cxn modelId="{DB3B1B50-E2D4-4187-9DB5-A8F0039F5BBB}" type="presOf" srcId="{7ADDAE55-44EE-4FED-85B9-9AE0BD242F04}" destId="{495E6508-436B-4628-BD49-7686C8545934}" srcOrd="0" destOrd="0" presId="urn:microsoft.com/office/officeart/2005/8/layout/list1"/>
    <dgm:cxn modelId="{1E4CB0FF-B848-43DE-9480-2033A6F684CC}" type="presOf" srcId="{026AB966-51BF-491E-BB95-15E6BD3990F3}" destId="{F13F4A6E-5D1A-460A-A73F-19A4B5204BBE}" srcOrd="0" destOrd="0" presId="urn:microsoft.com/office/officeart/2005/8/layout/list1"/>
    <dgm:cxn modelId="{2C4F0AB9-8952-4DE4-A58C-621AF8AF8935}" type="presOf" srcId="{FB88E668-AD7F-408B-9603-C224D1B523EA}" destId="{A9899C3D-3577-4FBB-A42B-1B4654710990}" srcOrd="1" destOrd="0" presId="urn:microsoft.com/office/officeart/2005/8/layout/list1"/>
    <dgm:cxn modelId="{43C042DE-B326-4D97-A8DA-0D9E9F47CD1B}" type="presOf" srcId="{DCCA7E45-25CE-458B-805C-D3737DBCBDB3}" destId="{8A881D2A-FEE3-4B54-B918-BE347ADBFBF8}" srcOrd="0" destOrd="0" presId="urn:microsoft.com/office/officeart/2005/8/layout/list1"/>
    <dgm:cxn modelId="{DC578092-B422-4880-AFF5-1FF0FB1C1390}" srcId="{7ADDAE55-44EE-4FED-85B9-9AE0BD242F04}" destId="{4DA4C553-4C74-4931-8340-F601B3C9F63F}" srcOrd="1" destOrd="0" parTransId="{A5DE9AFC-A6F4-4009-8A0D-88CB3EF8B8CD}" sibTransId="{8E99688A-B105-498F-BF8F-043A186E150F}"/>
    <dgm:cxn modelId="{0392D36F-4476-4F89-BAD2-CD7855B39880}" type="presOf" srcId="{D23B7039-A415-4D56-AA09-6C0DDFBB4340}" destId="{8FD21DEA-48B5-4688-BA38-AFAE807BCE22}" srcOrd="0" destOrd="0" presId="urn:microsoft.com/office/officeart/2005/8/layout/list1"/>
    <dgm:cxn modelId="{779CE63B-3D67-4C80-9841-4C6E180C372F}" type="presParOf" srcId="{8FD21DEA-48B5-4688-BA38-AFAE807BCE22}" destId="{665C0362-56E6-4A74-92C3-C68E0D24E586}" srcOrd="0" destOrd="0" presId="urn:microsoft.com/office/officeart/2005/8/layout/list1"/>
    <dgm:cxn modelId="{8865267D-D3AF-40BC-8805-18EF6C11BD9B}" type="presParOf" srcId="{665C0362-56E6-4A74-92C3-C68E0D24E586}" destId="{5012DBE5-0E83-45D3-B7C7-A76FFA132D50}" srcOrd="0" destOrd="0" presId="urn:microsoft.com/office/officeart/2005/8/layout/list1"/>
    <dgm:cxn modelId="{F5CBB399-0FBA-4AB9-B4C1-4C246C71407E}" type="presParOf" srcId="{665C0362-56E6-4A74-92C3-C68E0D24E586}" destId="{83B42F7B-B6F4-411D-8256-C182DC2CAB92}" srcOrd="1" destOrd="0" presId="urn:microsoft.com/office/officeart/2005/8/layout/list1"/>
    <dgm:cxn modelId="{FDA069F3-7B14-40FA-9A7F-8D9D34C5E8A3}" type="presParOf" srcId="{8FD21DEA-48B5-4688-BA38-AFAE807BCE22}" destId="{1755BB82-4C8C-461D-95BB-EB0404EB98D6}" srcOrd="1" destOrd="0" presId="urn:microsoft.com/office/officeart/2005/8/layout/list1"/>
    <dgm:cxn modelId="{D20ECD57-0E15-41E1-860A-77E1BDB592D4}" type="presParOf" srcId="{8FD21DEA-48B5-4688-BA38-AFAE807BCE22}" destId="{08F99356-065E-4E64-8AA4-61437DB9D180}" srcOrd="2" destOrd="0" presId="urn:microsoft.com/office/officeart/2005/8/layout/list1"/>
    <dgm:cxn modelId="{F921F84F-708C-4026-AAC2-5F253B4E85C5}" type="presParOf" srcId="{8FD21DEA-48B5-4688-BA38-AFAE807BCE22}" destId="{91C08762-66CE-4B09-8C2B-01BF1CF31DD9}" srcOrd="3" destOrd="0" presId="urn:microsoft.com/office/officeart/2005/8/layout/list1"/>
    <dgm:cxn modelId="{610A48FD-9284-49E4-9D5A-4AAFBFFFB199}" type="presParOf" srcId="{8FD21DEA-48B5-4688-BA38-AFAE807BCE22}" destId="{B343A883-EC13-4BCE-83C4-702242BAB3B3}" srcOrd="4" destOrd="0" presId="urn:microsoft.com/office/officeart/2005/8/layout/list1"/>
    <dgm:cxn modelId="{65CBAD99-9129-4E5C-BD0A-BE032F9F6C0A}" type="presParOf" srcId="{B343A883-EC13-4BCE-83C4-702242BAB3B3}" destId="{164AD636-A1A6-45DC-BBFE-7A899ED8B12F}" srcOrd="0" destOrd="0" presId="urn:microsoft.com/office/officeart/2005/8/layout/list1"/>
    <dgm:cxn modelId="{A5B5CE7C-1508-4A19-B8ED-F1E027EC8EDA}" type="presParOf" srcId="{B343A883-EC13-4BCE-83C4-702242BAB3B3}" destId="{177CDE10-2325-40A7-997E-20247FA3D169}" srcOrd="1" destOrd="0" presId="urn:microsoft.com/office/officeart/2005/8/layout/list1"/>
    <dgm:cxn modelId="{0BCA98B7-C613-47F8-829E-1BA83015F15F}" type="presParOf" srcId="{8FD21DEA-48B5-4688-BA38-AFAE807BCE22}" destId="{A9D7A834-EC48-4C3F-897C-85672FA3A21D}" srcOrd="5" destOrd="0" presId="urn:microsoft.com/office/officeart/2005/8/layout/list1"/>
    <dgm:cxn modelId="{63B89B02-D509-4C52-9F3C-A4685B828599}" type="presParOf" srcId="{8FD21DEA-48B5-4688-BA38-AFAE807BCE22}" destId="{F13F4A6E-5D1A-460A-A73F-19A4B5204BBE}" srcOrd="6" destOrd="0" presId="urn:microsoft.com/office/officeart/2005/8/layout/list1"/>
    <dgm:cxn modelId="{D432B3F7-2E35-48D1-ACD5-2C72009FDD2C}" type="presParOf" srcId="{8FD21DEA-48B5-4688-BA38-AFAE807BCE22}" destId="{E2FB435B-5799-4D78-B298-56E421BF0A01}" srcOrd="7" destOrd="0" presId="urn:microsoft.com/office/officeart/2005/8/layout/list1"/>
    <dgm:cxn modelId="{F032AE72-B6F6-4FF5-BA1C-20BD7BEC0C19}" type="presParOf" srcId="{8FD21DEA-48B5-4688-BA38-AFAE807BCE22}" destId="{EE9266B3-0349-450C-B344-E0593C9D388D}" srcOrd="8" destOrd="0" presId="urn:microsoft.com/office/officeart/2005/8/layout/list1"/>
    <dgm:cxn modelId="{0952631D-8B99-4700-9DCE-D1FD0BD3B5A1}" type="presParOf" srcId="{EE9266B3-0349-450C-B344-E0593C9D388D}" destId="{495E6508-436B-4628-BD49-7686C8545934}" srcOrd="0" destOrd="0" presId="urn:microsoft.com/office/officeart/2005/8/layout/list1"/>
    <dgm:cxn modelId="{8BE630A7-C5B1-474D-95FE-91366F08768B}" type="presParOf" srcId="{EE9266B3-0349-450C-B344-E0593C9D388D}" destId="{A9E804F5-C82B-4890-A236-FAB070C20BB3}" srcOrd="1" destOrd="0" presId="urn:microsoft.com/office/officeart/2005/8/layout/list1"/>
    <dgm:cxn modelId="{FCDB9ED8-3E64-4195-B41C-95B6B39ED0B7}" type="presParOf" srcId="{8FD21DEA-48B5-4688-BA38-AFAE807BCE22}" destId="{1B988439-B8C9-4348-B86D-6F5936C372F1}" srcOrd="9" destOrd="0" presId="urn:microsoft.com/office/officeart/2005/8/layout/list1"/>
    <dgm:cxn modelId="{2DE08020-7ABD-40EA-B202-0AF7A89B43CC}" type="presParOf" srcId="{8FD21DEA-48B5-4688-BA38-AFAE807BCE22}" destId="{1E008BEC-7149-4026-925C-E8B7CC667C17}" srcOrd="10" destOrd="0" presId="urn:microsoft.com/office/officeart/2005/8/layout/list1"/>
    <dgm:cxn modelId="{CB833974-26EF-47F9-87C8-2D19277D2A34}" type="presParOf" srcId="{8FD21DEA-48B5-4688-BA38-AFAE807BCE22}" destId="{83B70BCF-7209-44F0-96B4-E7853BB67923}" srcOrd="11" destOrd="0" presId="urn:microsoft.com/office/officeart/2005/8/layout/list1"/>
    <dgm:cxn modelId="{5F661C4E-CF5A-45AD-BB2B-9A27FA858443}" type="presParOf" srcId="{8FD21DEA-48B5-4688-BA38-AFAE807BCE22}" destId="{1AA0A892-A767-41F6-93BA-3BCB8E84B2DD}" srcOrd="12" destOrd="0" presId="urn:microsoft.com/office/officeart/2005/8/layout/list1"/>
    <dgm:cxn modelId="{AC0BDAF3-DBBD-48F4-A801-B2066143C74C}" type="presParOf" srcId="{1AA0A892-A767-41F6-93BA-3BCB8E84B2DD}" destId="{2EAF4D97-8593-4DA2-9570-313C05796045}" srcOrd="0" destOrd="0" presId="urn:microsoft.com/office/officeart/2005/8/layout/list1"/>
    <dgm:cxn modelId="{D945BADC-3497-44A3-98A4-91A9E7BE744A}" type="presParOf" srcId="{1AA0A892-A767-41F6-93BA-3BCB8E84B2DD}" destId="{A9899C3D-3577-4FBB-A42B-1B4654710990}" srcOrd="1" destOrd="0" presId="urn:microsoft.com/office/officeart/2005/8/layout/list1"/>
    <dgm:cxn modelId="{25C2D2DE-77CF-427A-AC3C-EC0997A99619}" type="presParOf" srcId="{8FD21DEA-48B5-4688-BA38-AFAE807BCE22}" destId="{4D407B73-5421-47DD-B2CD-1B8044909525}" srcOrd="13" destOrd="0" presId="urn:microsoft.com/office/officeart/2005/8/layout/list1"/>
    <dgm:cxn modelId="{859A26FD-5BF8-420C-99EB-D8AFDEFC6C05}" type="presParOf" srcId="{8FD21DEA-48B5-4688-BA38-AFAE807BCE22}" destId="{8A881D2A-FEE3-4B54-B918-BE347ADBFBF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9" csCatId="colorful" phldr="1"/>
      <dgm:spPr/>
      <dgm:t>
        <a:bodyPr/>
        <a:lstStyle/>
        <a:p>
          <a:endParaRPr lang="en-US"/>
        </a:p>
      </dgm:t>
    </dgm:pt>
    <dgm:pt modelId="{3C12EA32-5CE9-41A9-8E86-253E02ABBBE0}">
      <dgm:prSet phldrT="[Text]"/>
      <dgm:spPr/>
      <dgm:t>
        <a:bodyPr/>
        <a:lstStyle/>
        <a:p>
          <a:r>
            <a:rPr lang="en-US" dirty="0" smtClean="0"/>
            <a:t>5.2.2.1. Interviews </a:t>
          </a:r>
          <a:endParaRPr lang="en-US" b="0" dirty="0"/>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latin typeface="Arial Narrow" panose="020B0606020202030204" pitchFamily="34" charset="0"/>
            </a:rPr>
            <a:t>Best for receiving confidential information</a:t>
          </a:r>
          <a:endParaRPr lang="en-US" dirty="0">
            <a:latin typeface="Arial Narrow" panose="020B0606020202030204" pitchFamily="34" charset="0"/>
          </a:endParaRPr>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3E7687C9-CC25-489D-8689-FF0BE8C3431F}">
      <dgm:prSet/>
      <dgm:spPr/>
      <dgm:t>
        <a:bodyPr/>
        <a:lstStyle/>
        <a:p>
          <a:r>
            <a:rPr lang="en-US" dirty="0" smtClean="0"/>
            <a:t>5.2.2.2 Focus Group Discussion </a:t>
          </a:r>
        </a:p>
      </dgm:t>
    </dgm:pt>
    <dgm:pt modelId="{E89C281B-05EC-41D0-950F-9621F1F7B258}" type="parTrans" cxnId="{0C13DE1F-E5F7-4A29-A15D-5368A18CDD71}">
      <dgm:prSet/>
      <dgm:spPr/>
      <dgm:t>
        <a:bodyPr/>
        <a:lstStyle/>
        <a:p>
          <a:endParaRPr lang="en-US"/>
        </a:p>
      </dgm:t>
    </dgm:pt>
    <dgm:pt modelId="{465D3800-5440-420E-9632-19D997CFEE12}" type="sibTrans" cxnId="{0C13DE1F-E5F7-4A29-A15D-5368A18CDD71}">
      <dgm:prSet/>
      <dgm:spPr/>
      <dgm:t>
        <a:bodyPr/>
        <a:lstStyle/>
        <a:p>
          <a:endParaRPr lang="en-US"/>
        </a:p>
      </dgm:t>
    </dgm:pt>
    <dgm:pt modelId="{026AB966-51BF-491E-BB95-15E6BD3990F3}">
      <dgm:prSet/>
      <dgm:spPr/>
      <dgm:t>
        <a:bodyPr/>
        <a:lstStyle/>
        <a:p>
          <a:r>
            <a:rPr lang="en-US" dirty="0" smtClean="0">
              <a:latin typeface="Arial Narrow" panose="020B0606020202030204" pitchFamily="34" charset="0"/>
            </a:rPr>
            <a:t>Bringing together many experts at one place</a:t>
          </a:r>
          <a:endParaRPr lang="en-US" dirty="0">
            <a:latin typeface="Arial Narrow" panose="020B0606020202030204" pitchFamily="34" charset="0"/>
          </a:endParaRPr>
        </a:p>
      </dgm:t>
    </dgm:pt>
    <dgm:pt modelId="{21B521AD-B645-4226-82D4-7B61D95FA25A}" type="sibTrans" cxnId="{96BA50E0-9FE7-4B20-AB58-E20161888853}">
      <dgm:prSet/>
      <dgm:spPr/>
      <dgm:t>
        <a:bodyPr/>
        <a:lstStyle/>
        <a:p>
          <a:endParaRPr lang="en-US"/>
        </a:p>
      </dgm:t>
    </dgm:pt>
    <dgm:pt modelId="{864721D9-B639-4414-8CEB-97CAAB9857B6}" type="parTrans" cxnId="{96BA50E0-9FE7-4B20-AB58-E20161888853}">
      <dgm:prSet/>
      <dgm:spPr/>
      <dgm:t>
        <a:bodyPr/>
        <a:lstStyle/>
        <a:p>
          <a:endParaRPr lang="en-US"/>
        </a:p>
      </dgm:t>
    </dgm:pt>
    <dgm:pt modelId="{F0A6B1AE-291E-472F-B894-B12944EF71D4}">
      <dgm:prSet/>
      <dgm:spPr/>
      <dgm:t>
        <a:bodyPr/>
        <a:lstStyle/>
        <a:p>
          <a:r>
            <a:rPr lang="en-US" dirty="0" smtClean="0">
              <a:latin typeface="Arial Narrow" panose="020B0606020202030204" pitchFamily="34" charset="0"/>
            </a:rPr>
            <a:t>More conversational than individual interviews </a:t>
          </a:r>
          <a:endParaRPr lang="en-US" dirty="0">
            <a:latin typeface="Arial Narrow" panose="020B0606020202030204" pitchFamily="34" charset="0"/>
          </a:endParaRPr>
        </a:p>
      </dgm:t>
    </dgm:pt>
    <dgm:pt modelId="{5A129692-BB52-4CA7-BFE2-925E39F068AE}" type="parTrans" cxnId="{CE01C6CB-E2B2-4C3A-9396-BE37B3C98D30}">
      <dgm:prSet/>
      <dgm:spPr/>
      <dgm:t>
        <a:bodyPr/>
        <a:lstStyle/>
        <a:p>
          <a:endParaRPr lang="en-US"/>
        </a:p>
      </dgm:t>
    </dgm:pt>
    <dgm:pt modelId="{46F8866D-9316-4B1F-856D-FC83EAC1D7B3}" type="sibTrans" cxnId="{CE01C6CB-E2B2-4C3A-9396-BE37B3C98D30}">
      <dgm:prSet/>
      <dgm:spPr/>
      <dgm:t>
        <a:bodyPr/>
        <a:lstStyle/>
        <a:p>
          <a:endParaRPr lang="en-US"/>
        </a:p>
      </dgm:t>
    </dgm:pt>
    <dgm:pt modelId="{7ADDAE55-44EE-4FED-85B9-9AE0BD242F04}">
      <dgm:prSet/>
      <dgm:spPr/>
      <dgm:t>
        <a:bodyPr/>
        <a:lstStyle/>
        <a:p>
          <a:r>
            <a:rPr lang="en-US" dirty="0" smtClean="0"/>
            <a:t>5.2.2.3 Facilitated workshops </a:t>
          </a:r>
          <a:endParaRPr lang="en-US" dirty="0"/>
        </a:p>
      </dgm:t>
    </dgm:pt>
    <dgm:pt modelId="{60046752-530D-4346-82F1-D4C8732F095F}" type="parTrans" cxnId="{34F86F56-1E81-468B-9BE5-13F1C9F812C5}">
      <dgm:prSet/>
      <dgm:spPr/>
      <dgm:t>
        <a:bodyPr/>
        <a:lstStyle/>
        <a:p>
          <a:endParaRPr lang="en-US"/>
        </a:p>
      </dgm:t>
    </dgm:pt>
    <dgm:pt modelId="{45C49586-EAF4-4F38-B235-C1CD7F0166C3}" type="sibTrans" cxnId="{34F86F56-1E81-468B-9BE5-13F1C9F812C5}">
      <dgm:prSet/>
      <dgm:spPr/>
      <dgm:t>
        <a:bodyPr/>
        <a:lstStyle/>
        <a:p>
          <a:endParaRPr lang="en-US"/>
        </a:p>
      </dgm:t>
    </dgm:pt>
    <dgm:pt modelId="{2CE0181E-1446-4464-A68E-4EF07348FF58}">
      <dgm:prSet/>
      <dgm:spPr/>
      <dgm:t>
        <a:bodyPr/>
        <a:lstStyle/>
        <a:p>
          <a:r>
            <a:rPr lang="en-US" dirty="0" smtClean="0">
              <a:latin typeface="Arial Narrow" panose="020B0606020202030204" pitchFamily="34" charset="0"/>
            </a:rPr>
            <a:t>Good for defining cross-functional requirements gathering </a:t>
          </a:r>
          <a:endParaRPr lang="en-US" dirty="0">
            <a:latin typeface="Arial Narrow" panose="020B0606020202030204" pitchFamily="34" charset="0"/>
          </a:endParaRPr>
        </a:p>
      </dgm:t>
    </dgm:pt>
    <dgm:pt modelId="{FC0025D3-ED90-49AF-87F2-2B65C5F72771}" type="parTrans" cxnId="{C89EBCFA-92D7-417D-8F95-A76A651655EB}">
      <dgm:prSet/>
      <dgm:spPr/>
      <dgm:t>
        <a:bodyPr/>
        <a:lstStyle/>
        <a:p>
          <a:endParaRPr lang="en-US"/>
        </a:p>
      </dgm:t>
    </dgm:pt>
    <dgm:pt modelId="{2D25D00F-CBEA-4FC8-8722-B19F05B7008F}" type="sibTrans" cxnId="{C89EBCFA-92D7-417D-8F95-A76A651655EB}">
      <dgm:prSet/>
      <dgm:spPr/>
      <dgm:t>
        <a:bodyPr/>
        <a:lstStyle/>
        <a:p>
          <a:endParaRPr lang="en-US"/>
        </a:p>
      </dgm:t>
    </dgm:pt>
    <dgm:pt modelId="{FB88E668-AD7F-408B-9603-C224D1B523EA}">
      <dgm:prSet/>
      <dgm:spPr/>
      <dgm:t>
        <a:bodyPr/>
        <a:lstStyle/>
        <a:p>
          <a:r>
            <a:rPr lang="en-US" dirty="0" smtClean="0"/>
            <a:t>5.2.2.4 Group creativity technique</a:t>
          </a:r>
          <a:endParaRPr lang="en-US" dirty="0"/>
        </a:p>
      </dgm:t>
    </dgm:pt>
    <dgm:pt modelId="{C40AC829-6922-4EB6-BB9D-56F8F17A9751}" type="parTrans" cxnId="{D5DBCBB9-0946-4BCA-B5A4-546F147D2EA3}">
      <dgm:prSet/>
      <dgm:spPr/>
      <dgm:t>
        <a:bodyPr/>
        <a:lstStyle/>
        <a:p>
          <a:endParaRPr lang="en-US"/>
        </a:p>
      </dgm:t>
    </dgm:pt>
    <dgm:pt modelId="{3892CE83-11A8-44E0-B123-D7313D46C7C9}" type="sibTrans" cxnId="{D5DBCBB9-0946-4BCA-B5A4-546F147D2EA3}">
      <dgm:prSet/>
      <dgm:spPr/>
      <dgm:t>
        <a:bodyPr/>
        <a:lstStyle/>
        <a:p>
          <a:endParaRPr lang="en-US"/>
        </a:p>
      </dgm:t>
    </dgm:pt>
    <dgm:pt modelId="{441D4CCA-6D6B-437D-8BDC-B584510DCE98}">
      <dgm:prSet/>
      <dgm:spPr/>
      <dgm:t>
        <a:bodyPr/>
        <a:lstStyle/>
        <a:p>
          <a:r>
            <a:rPr lang="en-US" dirty="0" smtClean="0">
              <a:latin typeface="Arial Narrow" panose="020B0606020202030204" pitchFamily="34" charset="0"/>
            </a:rPr>
            <a:t>Good for reconciling between stakeholder differences </a:t>
          </a:r>
          <a:endParaRPr lang="en-US" dirty="0">
            <a:latin typeface="Arial Narrow" panose="020B0606020202030204" pitchFamily="34" charset="0"/>
          </a:endParaRPr>
        </a:p>
      </dgm:t>
    </dgm:pt>
    <dgm:pt modelId="{66E9EA13-2B07-4584-B54E-B059A78864DE}" type="parTrans" cxnId="{4E8BA023-569A-4CA0-9BA8-8F2D7386A081}">
      <dgm:prSet/>
      <dgm:spPr/>
      <dgm:t>
        <a:bodyPr/>
        <a:lstStyle/>
        <a:p>
          <a:endParaRPr lang="en-US"/>
        </a:p>
      </dgm:t>
    </dgm:pt>
    <dgm:pt modelId="{8B7BCD98-4383-45D0-864E-6D7193ADDB85}" type="sibTrans" cxnId="{4E8BA023-569A-4CA0-9BA8-8F2D7386A081}">
      <dgm:prSet/>
      <dgm:spPr/>
      <dgm:t>
        <a:bodyPr/>
        <a:lstStyle/>
        <a:p>
          <a:endParaRPr lang="en-US"/>
        </a:p>
      </dgm:t>
    </dgm:pt>
    <dgm:pt modelId="{BCFA2F6E-FE8D-4577-BB8E-301B4BD15A96}">
      <dgm:prSet/>
      <dgm:spPr/>
      <dgm:t>
        <a:bodyPr/>
        <a:lstStyle/>
        <a:p>
          <a:r>
            <a:rPr lang="en-US" dirty="0" smtClean="0">
              <a:latin typeface="Arial Narrow" panose="020B0606020202030204" pitchFamily="34" charset="0"/>
            </a:rPr>
            <a:t>Best for detailed information </a:t>
          </a:r>
          <a:endParaRPr lang="en-US" dirty="0">
            <a:latin typeface="Arial Narrow" panose="020B0606020202030204" pitchFamily="34" charset="0"/>
          </a:endParaRPr>
        </a:p>
      </dgm:t>
    </dgm:pt>
    <dgm:pt modelId="{65E4CDE6-92A9-4BA4-BB01-D4C96CDDB597}" type="parTrans" cxnId="{AC53D85A-7FBB-4FA2-A9BC-495BB69519DC}">
      <dgm:prSet/>
      <dgm:spPr/>
      <dgm:t>
        <a:bodyPr/>
        <a:lstStyle/>
        <a:p>
          <a:endParaRPr lang="en-US"/>
        </a:p>
      </dgm:t>
    </dgm:pt>
    <dgm:pt modelId="{CF98DCA2-ED17-497A-84E8-29330AF2F6EE}" type="sibTrans" cxnId="{AC53D85A-7FBB-4FA2-A9BC-495BB69519DC}">
      <dgm:prSet/>
      <dgm:spPr/>
      <dgm:t>
        <a:bodyPr/>
        <a:lstStyle/>
        <a:p>
          <a:endParaRPr lang="en-US"/>
        </a:p>
      </dgm:t>
    </dgm:pt>
    <dgm:pt modelId="{4DA4C553-4C74-4931-8340-F601B3C9F63F}">
      <dgm:prSet/>
      <dgm:spPr/>
      <dgm:t>
        <a:bodyPr/>
        <a:lstStyle/>
        <a:p>
          <a:endParaRPr lang="en-US" dirty="0"/>
        </a:p>
      </dgm:t>
    </dgm:pt>
    <dgm:pt modelId="{A5DE9AFC-A6F4-4009-8A0D-88CB3EF8B8CD}" type="parTrans" cxnId="{DC578092-B422-4880-AFF5-1FF0FB1C1390}">
      <dgm:prSet/>
      <dgm:spPr/>
      <dgm:t>
        <a:bodyPr/>
        <a:lstStyle/>
        <a:p>
          <a:endParaRPr lang="en-US"/>
        </a:p>
      </dgm:t>
    </dgm:pt>
    <dgm:pt modelId="{8E99688A-B105-498F-BF8F-043A186E150F}" type="sibTrans" cxnId="{DC578092-B422-4880-AFF5-1FF0FB1C1390}">
      <dgm:prSet/>
      <dgm:spPr/>
      <dgm:t>
        <a:bodyPr/>
        <a:lstStyle/>
        <a:p>
          <a:endParaRPr lang="en-US"/>
        </a:p>
      </dgm:t>
    </dgm:pt>
    <dgm:pt modelId="{DCCA7E45-25CE-458B-805C-D3737DBCBDB3}">
      <dgm:prSet/>
      <dgm:spPr/>
      <dgm:t>
        <a:bodyPr/>
        <a:lstStyle/>
        <a:p>
          <a:r>
            <a:rPr lang="en-US" dirty="0" smtClean="0">
              <a:latin typeface="Arial Narrow" panose="020B0606020202030204" pitchFamily="34" charset="0"/>
            </a:rPr>
            <a:t>Several methods can be used to identify product/project requirement through group techniques </a:t>
          </a:r>
          <a:endParaRPr lang="en-US" dirty="0">
            <a:latin typeface="Arial Narrow" panose="020B0606020202030204" pitchFamily="34" charset="0"/>
          </a:endParaRPr>
        </a:p>
      </dgm:t>
    </dgm:pt>
    <dgm:pt modelId="{CE7A7DD2-1D97-4529-94C0-C501C3775BAD}" type="parTrans" cxnId="{85CB1636-B865-4674-A743-5D2BA618BC8F}">
      <dgm:prSet/>
      <dgm:spPr/>
      <dgm:t>
        <a:bodyPr/>
        <a:lstStyle/>
        <a:p>
          <a:endParaRPr lang="en-US"/>
        </a:p>
      </dgm:t>
    </dgm:pt>
    <dgm:pt modelId="{63DD06D0-57B2-4ABC-9D02-6F22AB7E524B}" type="sibTrans" cxnId="{85CB1636-B865-4674-A743-5D2BA618BC8F}">
      <dgm:prSet/>
      <dgm:spPr/>
      <dgm:t>
        <a:bodyPr/>
        <a:lstStyle/>
        <a:p>
          <a:endParaRPr lang="en-US"/>
        </a:p>
      </dgm:t>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4"/>
      <dgm:spPr/>
      <dgm:t>
        <a:bodyPr/>
        <a:lstStyle/>
        <a:p>
          <a:endParaRPr lang="en-US"/>
        </a:p>
      </dgm:t>
    </dgm:pt>
    <dgm:pt modelId="{83B42F7B-B6F4-411D-8256-C182DC2CAB92}" type="pres">
      <dgm:prSet presAssocID="{3C12EA32-5CE9-41A9-8E86-253E02ABBBE0}" presName="parentText" presStyleLbl="node1" presStyleIdx="0" presStyleCnt="4">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4" custScaleY="115123">
        <dgm:presLayoutVars>
          <dgm:bulletEnabled val="1"/>
        </dgm:presLayoutVars>
      </dgm:prSet>
      <dgm:spPr/>
      <dgm:t>
        <a:bodyPr/>
        <a:lstStyle/>
        <a:p>
          <a:endParaRPr lang="en-US"/>
        </a:p>
      </dgm:t>
    </dgm:pt>
    <dgm:pt modelId="{91C08762-66CE-4B09-8C2B-01BF1CF31DD9}" type="pres">
      <dgm:prSet presAssocID="{7F458AC7-59E8-4955-BD76-939D04FF799A}" presName="spaceBetweenRectangles" presStyleCnt="0"/>
      <dgm:spPr/>
    </dgm:pt>
    <dgm:pt modelId="{B343A883-EC13-4BCE-83C4-702242BAB3B3}" type="pres">
      <dgm:prSet presAssocID="{3E7687C9-CC25-489D-8689-FF0BE8C3431F}" presName="parentLin" presStyleCnt="0"/>
      <dgm:spPr/>
    </dgm:pt>
    <dgm:pt modelId="{164AD636-A1A6-45DC-BBFE-7A899ED8B12F}" type="pres">
      <dgm:prSet presAssocID="{3E7687C9-CC25-489D-8689-FF0BE8C3431F}" presName="parentLeftMargin" presStyleLbl="node1" presStyleIdx="0" presStyleCnt="4"/>
      <dgm:spPr/>
      <dgm:t>
        <a:bodyPr/>
        <a:lstStyle/>
        <a:p>
          <a:endParaRPr lang="en-US"/>
        </a:p>
      </dgm:t>
    </dgm:pt>
    <dgm:pt modelId="{177CDE10-2325-40A7-997E-20247FA3D169}" type="pres">
      <dgm:prSet presAssocID="{3E7687C9-CC25-489D-8689-FF0BE8C3431F}" presName="parentText" presStyleLbl="node1" presStyleIdx="1" presStyleCnt="4">
        <dgm:presLayoutVars>
          <dgm:chMax val="0"/>
          <dgm:bulletEnabled val="1"/>
        </dgm:presLayoutVars>
      </dgm:prSet>
      <dgm:spPr/>
      <dgm:t>
        <a:bodyPr/>
        <a:lstStyle/>
        <a:p>
          <a:endParaRPr lang="en-US"/>
        </a:p>
      </dgm:t>
    </dgm:pt>
    <dgm:pt modelId="{A9D7A834-EC48-4C3F-897C-85672FA3A21D}" type="pres">
      <dgm:prSet presAssocID="{3E7687C9-CC25-489D-8689-FF0BE8C3431F}" presName="negativeSpace" presStyleCnt="0"/>
      <dgm:spPr/>
    </dgm:pt>
    <dgm:pt modelId="{F13F4A6E-5D1A-460A-A73F-19A4B5204BBE}" type="pres">
      <dgm:prSet presAssocID="{3E7687C9-CC25-489D-8689-FF0BE8C3431F}" presName="childText" presStyleLbl="conFgAcc1" presStyleIdx="1" presStyleCnt="4">
        <dgm:presLayoutVars>
          <dgm:bulletEnabled val="1"/>
        </dgm:presLayoutVars>
      </dgm:prSet>
      <dgm:spPr/>
      <dgm:t>
        <a:bodyPr/>
        <a:lstStyle/>
        <a:p>
          <a:endParaRPr lang="en-US"/>
        </a:p>
      </dgm:t>
    </dgm:pt>
    <dgm:pt modelId="{E2FB435B-5799-4D78-B298-56E421BF0A01}" type="pres">
      <dgm:prSet presAssocID="{465D3800-5440-420E-9632-19D997CFEE12}" presName="spaceBetweenRectangles" presStyleCnt="0"/>
      <dgm:spPr/>
    </dgm:pt>
    <dgm:pt modelId="{EE9266B3-0349-450C-B344-E0593C9D388D}" type="pres">
      <dgm:prSet presAssocID="{7ADDAE55-44EE-4FED-85B9-9AE0BD242F04}" presName="parentLin" presStyleCnt="0"/>
      <dgm:spPr/>
    </dgm:pt>
    <dgm:pt modelId="{495E6508-436B-4628-BD49-7686C8545934}" type="pres">
      <dgm:prSet presAssocID="{7ADDAE55-44EE-4FED-85B9-9AE0BD242F04}" presName="parentLeftMargin" presStyleLbl="node1" presStyleIdx="1" presStyleCnt="4"/>
      <dgm:spPr/>
      <dgm:t>
        <a:bodyPr/>
        <a:lstStyle/>
        <a:p>
          <a:endParaRPr lang="en-US"/>
        </a:p>
      </dgm:t>
    </dgm:pt>
    <dgm:pt modelId="{A9E804F5-C82B-4890-A236-FAB070C20BB3}" type="pres">
      <dgm:prSet presAssocID="{7ADDAE55-44EE-4FED-85B9-9AE0BD242F04}" presName="parentText" presStyleLbl="node1" presStyleIdx="2" presStyleCnt="4">
        <dgm:presLayoutVars>
          <dgm:chMax val="0"/>
          <dgm:bulletEnabled val="1"/>
        </dgm:presLayoutVars>
      </dgm:prSet>
      <dgm:spPr/>
      <dgm:t>
        <a:bodyPr/>
        <a:lstStyle/>
        <a:p>
          <a:endParaRPr lang="en-US"/>
        </a:p>
      </dgm:t>
    </dgm:pt>
    <dgm:pt modelId="{1B988439-B8C9-4348-B86D-6F5936C372F1}" type="pres">
      <dgm:prSet presAssocID="{7ADDAE55-44EE-4FED-85B9-9AE0BD242F04}" presName="negativeSpace" presStyleCnt="0"/>
      <dgm:spPr/>
    </dgm:pt>
    <dgm:pt modelId="{1E008BEC-7149-4026-925C-E8B7CC667C17}" type="pres">
      <dgm:prSet presAssocID="{7ADDAE55-44EE-4FED-85B9-9AE0BD242F04}" presName="childText" presStyleLbl="conFgAcc1" presStyleIdx="2" presStyleCnt="4">
        <dgm:presLayoutVars>
          <dgm:bulletEnabled val="1"/>
        </dgm:presLayoutVars>
      </dgm:prSet>
      <dgm:spPr/>
      <dgm:t>
        <a:bodyPr/>
        <a:lstStyle/>
        <a:p>
          <a:endParaRPr lang="en-US"/>
        </a:p>
      </dgm:t>
    </dgm:pt>
    <dgm:pt modelId="{83B70BCF-7209-44F0-96B4-E7853BB67923}" type="pres">
      <dgm:prSet presAssocID="{45C49586-EAF4-4F38-B235-C1CD7F0166C3}" presName="spaceBetweenRectangles" presStyleCnt="0"/>
      <dgm:spPr/>
    </dgm:pt>
    <dgm:pt modelId="{1AA0A892-A767-41F6-93BA-3BCB8E84B2DD}" type="pres">
      <dgm:prSet presAssocID="{FB88E668-AD7F-408B-9603-C224D1B523EA}" presName="parentLin" presStyleCnt="0"/>
      <dgm:spPr/>
    </dgm:pt>
    <dgm:pt modelId="{2EAF4D97-8593-4DA2-9570-313C05796045}" type="pres">
      <dgm:prSet presAssocID="{FB88E668-AD7F-408B-9603-C224D1B523EA}" presName="parentLeftMargin" presStyleLbl="node1" presStyleIdx="2" presStyleCnt="4"/>
      <dgm:spPr/>
      <dgm:t>
        <a:bodyPr/>
        <a:lstStyle/>
        <a:p>
          <a:endParaRPr lang="en-US"/>
        </a:p>
      </dgm:t>
    </dgm:pt>
    <dgm:pt modelId="{A9899C3D-3577-4FBB-A42B-1B4654710990}" type="pres">
      <dgm:prSet presAssocID="{FB88E668-AD7F-408B-9603-C224D1B523EA}" presName="parentText" presStyleLbl="node1" presStyleIdx="3" presStyleCnt="4">
        <dgm:presLayoutVars>
          <dgm:chMax val="0"/>
          <dgm:bulletEnabled val="1"/>
        </dgm:presLayoutVars>
      </dgm:prSet>
      <dgm:spPr/>
      <dgm:t>
        <a:bodyPr/>
        <a:lstStyle/>
        <a:p>
          <a:endParaRPr lang="en-US"/>
        </a:p>
      </dgm:t>
    </dgm:pt>
    <dgm:pt modelId="{4D407B73-5421-47DD-B2CD-1B8044909525}" type="pres">
      <dgm:prSet presAssocID="{FB88E668-AD7F-408B-9603-C224D1B523EA}" presName="negativeSpace" presStyleCnt="0"/>
      <dgm:spPr/>
    </dgm:pt>
    <dgm:pt modelId="{8A881D2A-FEE3-4B54-B918-BE347ADBFBF8}" type="pres">
      <dgm:prSet presAssocID="{FB88E668-AD7F-408B-9603-C224D1B523EA}" presName="childText" presStyleLbl="conFgAcc1" presStyleIdx="3" presStyleCnt="4">
        <dgm:presLayoutVars>
          <dgm:bulletEnabled val="1"/>
        </dgm:presLayoutVars>
      </dgm:prSet>
      <dgm:spPr/>
      <dgm:t>
        <a:bodyPr/>
        <a:lstStyle/>
        <a:p>
          <a:endParaRPr lang="en-US"/>
        </a:p>
      </dgm:t>
    </dgm:pt>
  </dgm:ptLst>
  <dgm:cxnLst>
    <dgm:cxn modelId="{E6993632-5D41-459C-A65F-983D70BE21B8}" type="presOf" srcId="{FB88E668-AD7F-408B-9603-C224D1B523EA}" destId="{2EAF4D97-8593-4DA2-9570-313C05796045}" srcOrd="0" destOrd="0" presId="urn:microsoft.com/office/officeart/2005/8/layout/list1"/>
    <dgm:cxn modelId="{1BDBBE1C-08E7-4B79-A913-DA5C2DC7E5D5}" type="presOf" srcId="{BCFA2F6E-FE8D-4577-BB8E-301B4BD15A96}" destId="{08F99356-065E-4E64-8AA4-61437DB9D180}" srcOrd="0" destOrd="1" presId="urn:microsoft.com/office/officeart/2005/8/layout/list1"/>
    <dgm:cxn modelId="{D278DB11-6027-4985-B61B-DAE3BF12E32E}" type="presOf" srcId="{FB88E668-AD7F-408B-9603-C224D1B523EA}" destId="{A9899C3D-3577-4FBB-A42B-1B4654710990}" srcOrd="1" destOrd="0" presId="urn:microsoft.com/office/officeart/2005/8/layout/list1"/>
    <dgm:cxn modelId="{85CB1636-B865-4674-A743-5D2BA618BC8F}" srcId="{FB88E668-AD7F-408B-9603-C224D1B523EA}" destId="{DCCA7E45-25CE-458B-805C-D3737DBCBDB3}" srcOrd="0" destOrd="0" parTransId="{CE7A7DD2-1D97-4529-94C0-C501C3775BAD}" sibTransId="{63DD06D0-57B2-4ABC-9D02-6F22AB7E524B}"/>
    <dgm:cxn modelId="{FAB5E5B0-FD20-462C-AE31-CA46478B85FF}" type="presOf" srcId="{4DA4C553-4C74-4931-8340-F601B3C9F63F}" destId="{1E008BEC-7149-4026-925C-E8B7CC667C17}" srcOrd="0" destOrd="2" presId="urn:microsoft.com/office/officeart/2005/8/layout/list1"/>
    <dgm:cxn modelId="{78FD5BBC-8A56-4EF7-BA80-4CFC88314F28}" type="presOf" srcId="{42B89ED3-1263-467F-95CC-46E18A5E0057}" destId="{08F99356-065E-4E64-8AA4-61437DB9D180}" srcOrd="0" destOrd="0" presId="urn:microsoft.com/office/officeart/2005/8/layout/list1"/>
    <dgm:cxn modelId="{B3EC29CB-951F-4E9F-B419-29DB38EA1A4C}" type="presOf" srcId="{026AB966-51BF-491E-BB95-15E6BD3990F3}" destId="{F13F4A6E-5D1A-460A-A73F-19A4B5204BBE}" srcOrd="0" destOrd="0" presId="urn:microsoft.com/office/officeart/2005/8/layout/list1"/>
    <dgm:cxn modelId="{8F5E4A0C-05F6-47CA-A90E-B0FB5F439791}" type="presOf" srcId="{3C12EA32-5CE9-41A9-8E86-253E02ABBBE0}" destId="{83B42F7B-B6F4-411D-8256-C182DC2CAB92}" srcOrd="1" destOrd="0" presId="urn:microsoft.com/office/officeart/2005/8/layout/list1"/>
    <dgm:cxn modelId="{857E9156-DB4D-4510-A3BB-DC9ACC1FC821}" srcId="{D23B7039-A415-4D56-AA09-6C0DDFBB4340}" destId="{3C12EA32-5CE9-41A9-8E86-253E02ABBBE0}" srcOrd="0" destOrd="0" parTransId="{DED5E9D3-72B5-4C65-9FED-8AEC29BA2D07}" sibTransId="{7F458AC7-59E8-4955-BD76-939D04FF799A}"/>
    <dgm:cxn modelId="{D5DBCBB9-0946-4BCA-B5A4-546F147D2EA3}" srcId="{D23B7039-A415-4D56-AA09-6C0DDFBB4340}" destId="{FB88E668-AD7F-408B-9603-C224D1B523EA}" srcOrd="3" destOrd="0" parTransId="{C40AC829-6922-4EB6-BB9D-56F8F17A9751}" sibTransId="{3892CE83-11A8-44E0-B123-D7313D46C7C9}"/>
    <dgm:cxn modelId="{DC578092-B422-4880-AFF5-1FF0FB1C1390}" srcId="{7ADDAE55-44EE-4FED-85B9-9AE0BD242F04}" destId="{4DA4C553-4C74-4931-8340-F601B3C9F63F}" srcOrd="2" destOrd="0" parTransId="{A5DE9AFC-A6F4-4009-8A0D-88CB3EF8B8CD}" sibTransId="{8E99688A-B105-498F-BF8F-043A186E150F}"/>
    <dgm:cxn modelId="{8DAF51A3-D2EF-4141-A55A-519218EC1E5F}" type="presOf" srcId="{3E7687C9-CC25-489D-8689-FF0BE8C3431F}" destId="{177CDE10-2325-40A7-997E-20247FA3D169}" srcOrd="1" destOrd="0" presId="urn:microsoft.com/office/officeart/2005/8/layout/list1"/>
    <dgm:cxn modelId="{E088A13B-F199-4B38-AD53-6C832FE91ECD}" srcId="{3C12EA32-5CE9-41A9-8E86-253E02ABBBE0}" destId="{42B89ED3-1263-467F-95CC-46E18A5E0057}" srcOrd="0" destOrd="0" parTransId="{33E1E7C5-6115-445B-A10A-CE6A91965177}" sibTransId="{4F93F753-3494-42DE-B4F4-98687DEE02F7}"/>
    <dgm:cxn modelId="{CE01C6CB-E2B2-4C3A-9396-BE37B3C98D30}" srcId="{3E7687C9-CC25-489D-8689-FF0BE8C3431F}" destId="{F0A6B1AE-291E-472F-B894-B12944EF71D4}" srcOrd="1" destOrd="0" parTransId="{5A129692-BB52-4CA7-BFE2-925E39F068AE}" sibTransId="{46F8866D-9316-4B1F-856D-FC83EAC1D7B3}"/>
    <dgm:cxn modelId="{4E8BA023-569A-4CA0-9BA8-8F2D7386A081}" srcId="{7ADDAE55-44EE-4FED-85B9-9AE0BD242F04}" destId="{441D4CCA-6D6B-437D-8BDC-B584510DCE98}" srcOrd="1" destOrd="0" parTransId="{66E9EA13-2B07-4584-B54E-B059A78864DE}" sibTransId="{8B7BCD98-4383-45D0-864E-6D7193ADDB85}"/>
    <dgm:cxn modelId="{10646BC6-FC51-49C4-B98B-DE0E7BC6931E}" type="presOf" srcId="{2CE0181E-1446-4464-A68E-4EF07348FF58}" destId="{1E008BEC-7149-4026-925C-E8B7CC667C17}" srcOrd="0" destOrd="0" presId="urn:microsoft.com/office/officeart/2005/8/layout/list1"/>
    <dgm:cxn modelId="{96BA50E0-9FE7-4B20-AB58-E20161888853}" srcId="{3E7687C9-CC25-489D-8689-FF0BE8C3431F}" destId="{026AB966-51BF-491E-BB95-15E6BD3990F3}" srcOrd="0" destOrd="0" parTransId="{864721D9-B639-4414-8CEB-97CAAB9857B6}" sibTransId="{21B521AD-B645-4226-82D4-7B61D95FA25A}"/>
    <dgm:cxn modelId="{1FC0546C-D08B-4D3F-9F29-37AA31618B8C}" type="presOf" srcId="{441D4CCA-6D6B-437D-8BDC-B584510DCE98}" destId="{1E008BEC-7149-4026-925C-E8B7CC667C17}" srcOrd="0" destOrd="1" presId="urn:microsoft.com/office/officeart/2005/8/layout/list1"/>
    <dgm:cxn modelId="{0C13DE1F-E5F7-4A29-A15D-5368A18CDD71}" srcId="{D23B7039-A415-4D56-AA09-6C0DDFBB4340}" destId="{3E7687C9-CC25-489D-8689-FF0BE8C3431F}" srcOrd="1" destOrd="0" parTransId="{E89C281B-05EC-41D0-950F-9621F1F7B258}" sibTransId="{465D3800-5440-420E-9632-19D997CFEE12}"/>
    <dgm:cxn modelId="{C79EE1D9-C21F-4DC3-AC8F-85F31E824350}" type="presOf" srcId="{F0A6B1AE-291E-472F-B894-B12944EF71D4}" destId="{F13F4A6E-5D1A-460A-A73F-19A4B5204BBE}" srcOrd="0" destOrd="1" presId="urn:microsoft.com/office/officeart/2005/8/layout/list1"/>
    <dgm:cxn modelId="{0D40C37A-F3EF-4023-AA42-7B064CFC266F}" type="presOf" srcId="{D23B7039-A415-4D56-AA09-6C0DDFBB4340}" destId="{8FD21DEA-48B5-4688-BA38-AFAE807BCE22}" srcOrd="0" destOrd="0" presId="urn:microsoft.com/office/officeart/2005/8/layout/list1"/>
    <dgm:cxn modelId="{A47578FB-E11F-4D0C-AA05-E669ED307147}" type="presOf" srcId="{3E7687C9-CC25-489D-8689-FF0BE8C3431F}" destId="{164AD636-A1A6-45DC-BBFE-7A899ED8B12F}" srcOrd="0" destOrd="0" presId="urn:microsoft.com/office/officeart/2005/8/layout/list1"/>
    <dgm:cxn modelId="{EB2F4B2E-ED7F-4F75-8FE5-68D0DA89E596}" type="presOf" srcId="{7ADDAE55-44EE-4FED-85B9-9AE0BD242F04}" destId="{495E6508-436B-4628-BD49-7686C8545934}" srcOrd="0" destOrd="0" presId="urn:microsoft.com/office/officeart/2005/8/layout/list1"/>
    <dgm:cxn modelId="{712CA644-83A7-4D1D-9E17-3ED531AAF189}" type="presOf" srcId="{7ADDAE55-44EE-4FED-85B9-9AE0BD242F04}" destId="{A9E804F5-C82B-4890-A236-FAB070C20BB3}" srcOrd="1" destOrd="0" presId="urn:microsoft.com/office/officeart/2005/8/layout/list1"/>
    <dgm:cxn modelId="{34F86F56-1E81-468B-9BE5-13F1C9F812C5}" srcId="{D23B7039-A415-4D56-AA09-6C0DDFBB4340}" destId="{7ADDAE55-44EE-4FED-85B9-9AE0BD242F04}" srcOrd="2" destOrd="0" parTransId="{60046752-530D-4346-82F1-D4C8732F095F}" sibTransId="{45C49586-EAF4-4F38-B235-C1CD7F0166C3}"/>
    <dgm:cxn modelId="{22B7B243-340C-4008-84A9-96F05DB57191}" type="presOf" srcId="{DCCA7E45-25CE-458B-805C-D3737DBCBDB3}" destId="{8A881D2A-FEE3-4B54-B918-BE347ADBFBF8}" srcOrd="0" destOrd="0" presId="urn:microsoft.com/office/officeart/2005/8/layout/list1"/>
    <dgm:cxn modelId="{AC53D85A-7FBB-4FA2-A9BC-495BB69519DC}" srcId="{3C12EA32-5CE9-41A9-8E86-253E02ABBBE0}" destId="{BCFA2F6E-FE8D-4577-BB8E-301B4BD15A96}" srcOrd="1" destOrd="0" parTransId="{65E4CDE6-92A9-4BA4-BB01-D4C96CDDB597}" sibTransId="{CF98DCA2-ED17-497A-84E8-29330AF2F6EE}"/>
    <dgm:cxn modelId="{C89EBCFA-92D7-417D-8F95-A76A651655EB}" srcId="{7ADDAE55-44EE-4FED-85B9-9AE0BD242F04}" destId="{2CE0181E-1446-4464-A68E-4EF07348FF58}" srcOrd="0" destOrd="0" parTransId="{FC0025D3-ED90-49AF-87F2-2B65C5F72771}" sibTransId="{2D25D00F-CBEA-4FC8-8722-B19F05B7008F}"/>
    <dgm:cxn modelId="{5131151A-7FB6-4891-A426-43952968AED5}" type="presOf" srcId="{3C12EA32-5CE9-41A9-8E86-253E02ABBBE0}" destId="{5012DBE5-0E83-45D3-B7C7-A76FFA132D50}" srcOrd="0" destOrd="0" presId="urn:microsoft.com/office/officeart/2005/8/layout/list1"/>
    <dgm:cxn modelId="{6BE92922-10D4-40D8-ADA3-875C08B763D2}" type="presParOf" srcId="{8FD21DEA-48B5-4688-BA38-AFAE807BCE22}" destId="{665C0362-56E6-4A74-92C3-C68E0D24E586}" srcOrd="0" destOrd="0" presId="urn:microsoft.com/office/officeart/2005/8/layout/list1"/>
    <dgm:cxn modelId="{38577011-4A5A-464B-B316-96D588F2472C}" type="presParOf" srcId="{665C0362-56E6-4A74-92C3-C68E0D24E586}" destId="{5012DBE5-0E83-45D3-B7C7-A76FFA132D50}" srcOrd="0" destOrd="0" presId="urn:microsoft.com/office/officeart/2005/8/layout/list1"/>
    <dgm:cxn modelId="{45BDFAA2-3657-4322-9277-83E76F0C38A1}" type="presParOf" srcId="{665C0362-56E6-4A74-92C3-C68E0D24E586}" destId="{83B42F7B-B6F4-411D-8256-C182DC2CAB92}" srcOrd="1" destOrd="0" presId="urn:microsoft.com/office/officeart/2005/8/layout/list1"/>
    <dgm:cxn modelId="{8C8D4500-8FA2-461D-B8D6-9B75A888CFB4}" type="presParOf" srcId="{8FD21DEA-48B5-4688-BA38-AFAE807BCE22}" destId="{1755BB82-4C8C-461D-95BB-EB0404EB98D6}" srcOrd="1" destOrd="0" presId="urn:microsoft.com/office/officeart/2005/8/layout/list1"/>
    <dgm:cxn modelId="{AA6716AA-0CAA-4868-B2D4-46A3F2BB47C5}" type="presParOf" srcId="{8FD21DEA-48B5-4688-BA38-AFAE807BCE22}" destId="{08F99356-065E-4E64-8AA4-61437DB9D180}" srcOrd="2" destOrd="0" presId="urn:microsoft.com/office/officeart/2005/8/layout/list1"/>
    <dgm:cxn modelId="{F4EAA015-0DA1-4C40-A76D-D53EB44B75EF}" type="presParOf" srcId="{8FD21DEA-48B5-4688-BA38-AFAE807BCE22}" destId="{91C08762-66CE-4B09-8C2B-01BF1CF31DD9}" srcOrd="3" destOrd="0" presId="urn:microsoft.com/office/officeart/2005/8/layout/list1"/>
    <dgm:cxn modelId="{B91CDAD8-CEC0-4B94-9343-211B563F95DE}" type="presParOf" srcId="{8FD21DEA-48B5-4688-BA38-AFAE807BCE22}" destId="{B343A883-EC13-4BCE-83C4-702242BAB3B3}" srcOrd="4" destOrd="0" presId="urn:microsoft.com/office/officeart/2005/8/layout/list1"/>
    <dgm:cxn modelId="{6FD26DB8-5E05-4350-A520-A0A1B49AA979}" type="presParOf" srcId="{B343A883-EC13-4BCE-83C4-702242BAB3B3}" destId="{164AD636-A1A6-45DC-BBFE-7A899ED8B12F}" srcOrd="0" destOrd="0" presId="urn:microsoft.com/office/officeart/2005/8/layout/list1"/>
    <dgm:cxn modelId="{DA31D4F3-5A22-40F2-94BA-C2659E70B19F}" type="presParOf" srcId="{B343A883-EC13-4BCE-83C4-702242BAB3B3}" destId="{177CDE10-2325-40A7-997E-20247FA3D169}" srcOrd="1" destOrd="0" presId="urn:microsoft.com/office/officeart/2005/8/layout/list1"/>
    <dgm:cxn modelId="{E01261C2-CEEF-487D-A520-11D4EC49141B}" type="presParOf" srcId="{8FD21DEA-48B5-4688-BA38-AFAE807BCE22}" destId="{A9D7A834-EC48-4C3F-897C-85672FA3A21D}" srcOrd="5" destOrd="0" presId="urn:microsoft.com/office/officeart/2005/8/layout/list1"/>
    <dgm:cxn modelId="{2A1027CB-D09F-41E3-BD4D-837CB5CC3DF7}" type="presParOf" srcId="{8FD21DEA-48B5-4688-BA38-AFAE807BCE22}" destId="{F13F4A6E-5D1A-460A-A73F-19A4B5204BBE}" srcOrd="6" destOrd="0" presId="urn:microsoft.com/office/officeart/2005/8/layout/list1"/>
    <dgm:cxn modelId="{FA8CDDDE-4653-48A2-9BCA-E09990AA445A}" type="presParOf" srcId="{8FD21DEA-48B5-4688-BA38-AFAE807BCE22}" destId="{E2FB435B-5799-4D78-B298-56E421BF0A01}" srcOrd="7" destOrd="0" presId="urn:microsoft.com/office/officeart/2005/8/layout/list1"/>
    <dgm:cxn modelId="{4FD0138C-EDB2-490C-938C-B6D294EE0771}" type="presParOf" srcId="{8FD21DEA-48B5-4688-BA38-AFAE807BCE22}" destId="{EE9266B3-0349-450C-B344-E0593C9D388D}" srcOrd="8" destOrd="0" presId="urn:microsoft.com/office/officeart/2005/8/layout/list1"/>
    <dgm:cxn modelId="{9A3486CD-F2D6-4662-9ABD-709A4DDC0377}" type="presParOf" srcId="{EE9266B3-0349-450C-B344-E0593C9D388D}" destId="{495E6508-436B-4628-BD49-7686C8545934}" srcOrd="0" destOrd="0" presId="urn:microsoft.com/office/officeart/2005/8/layout/list1"/>
    <dgm:cxn modelId="{011092F1-46F3-4942-86F4-3BB18B7D2454}" type="presParOf" srcId="{EE9266B3-0349-450C-B344-E0593C9D388D}" destId="{A9E804F5-C82B-4890-A236-FAB070C20BB3}" srcOrd="1" destOrd="0" presId="urn:microsoft.com/office/officeart/2005/8/layout/list1"/>
    <dgm:cxn modelId="{D1D1D0E4-F258-442C-82BA-3BC209EDAF94}" type="presParOf" srcId="{8FD21DEA-48B5-4688-BA38-AFAE807BCE22}" destId="{1B988439-B8C9-4348-B86D-6F5936C372F1}" srcOrd="9" destOrd="0" presId="urn:microsoft.com/office/officeart/2005/8/layout/list1"/>
    <dgm:cxn modelId="{0A380324-F728-4688-B71F-195BE836B338}" type="presParOf" srcId="{8FD21DEA-48B5-4688-BA38-AFAE807BCE22}" destId="{1E008BEC-7149-4026-925C-E8B7CC667C17}" srcOrd="10" destOrd="0" presId="urn:microsoft.com/office/officeart/2005/8/layout/list1"/>
    <dgm:cxn modelId="{BDCE02AD-45A8-4DAD-930F-ACCB9E88B099}" type="presParOf" srcId="{8FD21DEA-48B5-4688-BA38-AFAE807BCE22}" destId="{83B70BCF-7209-44F0-96B4-E7853BB67923}" srcOrd="11" destOrd="0" presId="urn:microsoft.com/office/officeart/2005/8/layout/list1"/>
    <dgm:cxn modelId="{867CF80F-095F-4460-992C-B773E2F2A013}" type="presParOf" srcId="{8FD21DEA-48B5-4688-BA38-AFAE807BCE22}" destId="{1AA0A892-A767-41F6-93BA-3BCB8E84B2DD}" srcOrd="12" destOrd="0" presId="urn:microsoft.com/office/officeart/2005/8/layout/list1"/>
    <dgm:cxn modelId="{25EE58AB-DB4B-474D-97AC-8428A3C82F5D}" type="presParOf" srcId="{1AA0A892-A767-41F6-93BA-3BCB8E84B2DD}" destId="{2EAF4D97-8593-4DA2-9570-313C05796045}" srcOrd="0" destOrd="0" presId="urn:microsoft.com/office/officeart/2005/8/layout/list1"/>
    <dgm:cxn modelId="{1A750BE1-8948-4EA1-9F26-29181D14F063}" type="presParOf" srcId="{1AA0A892-A767-41F6-93BA-3BCB8E84B2DD}" destId="{A9899C3D-3577-4FBB-A42B-1B4654710990}" srcOrd="1" destOrd="0" presId="urn:microsoft.com/office/officeart/2005/8/layout/list1"/>
    <dgm:cxn modelId="{11A6EC65-D282-4C00-A479-4A7FB0F00946}" type="presParOf" srcId="{8FD21DEA-48B5-4688-BA38-AFAE807BCE22}" destId="{4D407B73-5421-47DD-B2CD-1B8044909525}" srcOrd="13" destOrd="0" presId="urn:microsoft.com/office/officeart/2005/8/layout/list1"/>
    <dgm:cxn modelId="{2609237E-0C29-46F8-AE8F-608DAF14E941}" type="presParOf" srcId="{8FD21DEA-48B5-4688-BA38-AFAE807BCE22}" destId="{8A881D2A-FEE3-4B54-B918-BE347ADBFBF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10" csCatId="colorful" phldr="1"/>
      <dgm:spPr/>
      <dgm:t>
        <a:bodyPr/>
        <a:lstStyle/>
        <a:p>
          <a:endParaRPr lang="en-US"/>
        </a:p>
      </dgm:t>
    </dgm:pt>
    <dgm:pt modelId="{3C12EA32-5CE9-41A9-8E86-253E02ABBBE0}">
      <dgm:prSet phldrT="[Text]"/>
      <dgm:spPr/>
      <dgm:t>
        <a:bodyPr/>
        <a:lstStyle/>
        <a:p>
          <a:r>
            <a:rPr lang="en-US" dirty="0" smtClean="0"/>
            <a:t>5.2.2.5 Group decision making technique </a:t>
          </a:r>
          <a:endParaRPr lang="en-US" b="0" dirty="0"/>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t>Decision making in a group for future actions </a:t>
          </a:r>
          <a:endParaRPr lang="en-US" dirty="0"/>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3E7687C9-CC25-489D-8689-FF0BE8C3431F}">
      <dgm:prSet/>
      <dgm:spPr/>
      <dgm:t>
        <a:bodyPr/>
        <a:lstStyle/>
        <a:p>
          <a:r>
            <a:rPr lang="en-US" dirty="0" smtClean="0"/>
            <a:t>5.2.2.6 Questionnaires and surveys </a:t>
          </a:r>
        </a:p>
      </dgm:t>
    </dgm:pt>
    <dgm:pt modelId="{E89C281B-05EC-41D0-950F-9621F1F7B258}" type="parTrans" cxnId="{0C13DE1F-E5F7-4A29-A15D-5368A18CDD71}">
      <dgm:prSet/>
      <dgm:spPr/>
      <dgm:t>
        <a:bodyPr/>
        <a:lstStyle/>
        <a:p>
          <a:endParaRPr lang="en-US"/>
        </a:p>
      </dgm:t>
    </dgm:pt>
    <dgm:pt modelId="{465D3800-5440-420E-9632-19D997CFEE12}" type="sibTrans" cxnId="{0C13DE1F-E5F7-4A29-A15D-5368A18CDD71}">
      <dgm:prSet/>
      <dgm:spPr/>
      <dgm:t>
        <a:bodyPr/>
        <a:lstStyle/>
        <a:p>
          <a:endParaRPr lang="en-US"/>
        </a:p>
      </dgm:t>
    </dgm:pt>
    <dgm:pt modelId="{026AB966-51BF-491E-BB95-15E6BD3990F3}">
      <dgm:prSet/>
      <dgm:spPr/>
      <dgm:t>
        <a:bodyPr/>
        <a:lstStyle/>
        <a:p>
          <a:r>
            <a:rPr lang="en-US" dirty="0" smtClean="0"/>
            <a:t>Best when quick turn around from many stakeholders living in many different places is needed.</a:t>
          </a:r>
          <a:endParaRPr lang="en-US" dirty="0"/>
        </a:p>
      </dgm:t>
    </dgm:pt>
    <dgm:pt modelId="{21B521AD-B645-4226-82D4-7B61D95FA25A}" type="sibTrans" cxnId="{96BA50E0-9FE7-4B20-AB58-E20161888853}">
      <dgm:prSet/>
      <dgm:spPr/>
      <dgm:t>
        <a:bodyPr/>
        <a:lstStyle/>
        <a:p>
          <a:endParaRPr lang="en-US"/>
        </a:p>
      </dgm:t>
    </dgm:pt>
    <dgm:pt modelId="{864721D9-B639-4414-8CEB-97CAAB9857B6}" type="parTrans" cxnId="{96BA50E0-9FE7-4B20-AB58-E20161888853}">
      <dgm:prSet/>
      <dgm:spPr/>
      <dgm:t>
        <a:bodyPr/>
        <a:lstStyle/>
        <a:p>
          <a:endParaRPr lang="en-US"/>
        </a:p>
      </dgm:t>
    </dgm:pt>
    <dgm:pt modelId="{7ADDAE55-44EE-4FED-85B9-9AE0BD242F04}">
      <dgm:prSet/>
      <dgm:spPr/>
      <dgm:t>
        <a:bodyPr/>
        <a:lstStyle/>
        <a:p>
          <a:r>
            <a:rPr lang="en-US" dirty="0" smtClean="0"/>
            <a:t>5.2.2.7 Observation </a:t>
          </a:r>
          <a:endParaRPr lang="en-US" dirty="0"/>
        </a:p>
      </dgm:t>
    </dgm:pt>
    <dgm:pt modelId="{60046752-530D-4346-82F1-D4C8732F095F}" type="parTrans" cxnId="{34F86F56-1E81-468B-9BE5-13F1C9F812C5}">
      <dgm:prSet/>
      <dgm:spPr/>
      <dgm:t>
        <a:bodyPr/>
        <a:lstStyle/>
        <a:p>
          <a:endParaRPr lang="en-US"/>
        </a:p>
      </dgm:t>
    </dgm:pt>
    <dgm:pt modelId="{45C49586-EAF4-4F38-B235-C1CD7F0166C3}" type="sibTrans" cxnId="{34F86F56-1E81-468B-9BE5-13F1C9F812C5}">
      <dgm:prSet/>
      <dgm:spPr/>
      <dgm:t>
        <a:bodyPr/>
        <a:lstStyle/>
        <a:p>
          <a:endParaRPr lang="en-US"/>
        </a:p>
      </dgm:t>
    </dgm:pt>
    <dgm:pt modelId="{2CE0181E-1446-4464-A68E-4EF07348FF58}">
      <dgm:prSet/>
      <dgm:spPr/>
      <dgm:t>
        <a:bodyPr/>
        <a:lstStyle/>
        <a:p>
          <a:r>
            <a:rPr lang="en-US" dirty="0" smtClean="0"/>
            <a:t>Observing the environment or job of the customer </a:t>
          </a:r>
          <a:endParaRPr lang="en-US" dirty="0"/>
        </a:p>
      </dgm:t>
    </dgm:pt>
    <dgm:pt modelId="{FC0025D3-ED90-49AF-87F2-2B65C5F72771}" type="parTrans" cxnId="{C89EBCFA-92D7-417D-8F95-A76A651655EB}">
      <dgm:prSet/>
      <dgm:spPr/>
      <dgm:t>
        <a:bodyPr/>
        <a:lstStyle/>
        <a:p>
          <a:endParaRPr lang="en-US"/>
        </a:p>
      </dgm:t>
    </dgm:pt>
    <dgm:pt modelId="{2D25D00F-CBEA-4FC8-8722-B19F05B7008F}" type="sibTrans" cxnId="{C89EBCFA-92D7-417D-8F95-A76A651655EB}">
      <dgm:prSet/>
      <dgm:spPr/>
      <dgm:t>
        <a:bodyPr/>
        <a:lstStyle/>
        <a:p>
          <a:endParaRPr lang="en-US"/>
        </a:p>
      </dgm:t>
    </dgm:pt>
    <dgm:pt modelId="{E117E347-4F35-4BBC-81C4-04E75706741E}">
      <dgm:prSet/>
      <dgm:spPr/>
      <dgm:t>
        <a:bodyPr/>
        <a:lstStyle/>
        <a:p>
          <a:r>
            <a:rPr lang="en-US" dirty="0" smtClean="0"/>
            <a:t>The decisions can be reached through: </a:t>
          </a:r>
          <a:r>
            <a:rPr lang="en-US" b="1" dirty="0" smtClean="0"/>
            <a:t>1. Unanimity, 2. Majority, 3. Plurality, 4. Dictatorship</a:t>
          </a:r>
          <a:endParaRPr lang="en-US" b="1" dirty="0"/>
        </a:p>
      </dgm:t>
    </dgm:pt>
    <dgm:pt modelId="{44C0A1E2-E35F-42F3-B366-74A2E6649E3E}" type="parTrans" cxnId="{383D723A-F613-4C68-8647-EA3A348CCB61}">
      <dgm:prSet/>
      <dgm:spPr/>
    </dgm:pt>
    <dgm:pt modelId="{E0C8D426-F218-4DE2-87E6-FBC04E73A004}" type="sibTrans" cxnId="{383D723A-F613-4C68-8647-EA3A348CCB61}">
      <dgm:prSet/>
      <dgm:spPr/>
    </dgm:pt>
    <dgm:pt modelId="{5694E4CE-53C6-488F-BFA1-2A07974777C8}">
      <dgm:prSet/>
      <dgm:spPr/>
      <dgm:t>
        <a:bodyPr/>
        <a:lstStyle/>
        <a:p>
          <a:r>
            <a:rPr lang="en-US" b="0" dirty="0" smtClean="0"/>
            <a:t>The technique can be applied to group creativity technique </a:t>
          </a:r>
          <a:r>
            <a:rPr lang="en-US" b="1" dirty="0" smtClean="0"/>
            <a:t> </a:t>
          </a:r>
          <a:endParaRPr lang="en-US" b="1" dirty="0"/>
        </a:p>
      </dgm:t>
    </dgm:pt>
    <dgm:pt modelId="{1B7B72BC-A8F5-4BA8-BFC3-45F525746260}" type="parTrans" cxnId="{7288C924-1C19-48D3-AC1D-F640699D1AF4}">
      <dgm:prSet/>
      <dgm:spPr/>
    </dgm:pt>
    <dgm:pt modelId="{4150DEB7-0297-4855-9AFE-8D48604B410A}" type="sibTrans" cxnId="{7288C924-1C19-48D3-AC1D-F640699D1AF4}">
      <dgm:prSet/>
      <dgm:spPr/>
    </dgm:pt>
    <dgm:pt modelId="{9D6997B1-4BC5-4B15-8AA1-19AC36CFCAF9}">
      <dgm:prSet/>
      <dgm:spPr/>
      <dgm:t>
        <a:bodyPr/>
        <a:lstStyle/>
        <a:p>
          <a:r>
            <a:rPr lang="en-US" dirty="0" smtClean="0"/>
            <a:t>Practically performing job of a customer requiring a product</a:t>
          </a:r>
          <a:endParaRPr lang="en-US" dirty="0"/>
        </a:p>
      </dgm:t>
    </dgm:pt>
    <dgm:pt modelId="{3ACBB15E-77F6-4795-82CE-26A3CC154782}" type="parTrans" cxnId="{7FAC198E-4B12-4133-84D0-E39F30A224BA}">
      <dgm:prSet/>
      <dgm:spPr/>
    </dgm:pt>
    <dgm:pt modelId="{D5350488-ABDE-4EEC-AFFF-D55A3654B545}" type="sibTrans" cxnId="{7FAC198E-4B12-4133-84D0-E39F30A224BA}">
      <dgm:prSet/>
      <dgm:spPr/>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3"/>
      <dgm:spPr/>
      <dgm:t>
        <a:bodyPr/>
        <a:lstStyle/>
        <a:p>
          <a:endParaRPr lang="en-US"/>
        </a:p>
      </dgm:t>
    </dgm:pt>
    <dgm:pt modelId="{83B42F7B-B6F4-411D-8256-C182DC2CAB92}" type="pres">
      <dgm:prSet presAssocID="{3C12EA32-5CE9-41A9-8E86-253E02ABBBE0}" presName="parentText" presStyleLbl="node1" presStyleIdx="0" presStyleCnt="3">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3" custScaleY="115123">
        <dgm:presLayoutVars>
          <dgm:bulletEnabled val="1"/>
        </dgm:presLayoutVars>
      </dgm:prSet>
      <dgm:spPr/>
      <dgm:t>
        <a:bodyPr/>
        <a:lstStyle/>
        <a:p>
          <a:endParaRPr lang="en-US"/>
        </a:p>
      </dgm:t>
    </dgm:pt>
    <dgm:pt modelId="{91C08762-66CE-4B09-8C2B-01BF1CF31DD9}" type="pres">
      <dgm:prSet presAssocID="{7F458AC7-59E8-4955-BD76-939D04FF799A}" presName="spaceBetweenRectangles" presStyleCnt="0"/>
      <dgm:spPr/>
    </dgm:pt>
    <dgm:pt modelId="{B343A883-EC13-4BCE-83C4-702242BAB3B3}" type="pres">
      <dgm:prSet presAssocID="{3E7687C9-CC25-489D-8689-FF0BE8C3431F}" presName="parentLin" presStyleCnt="0"/>
      <dgm:spPr/>
    </dgm:pt>
    <dgm:pt modelId="{164AD636-A1A6-45DC-BBFE-7A899ED8B12F}" type="pres">
      <dgm:prSet presAssocID="{3E7687C9-CC25-489D-8689-FF0BE8C3431F}" presName="parentLeftMargin" presStyleLbl="node1" presStyleIdx="0" presStyleCnt="3"/>
      <dgm:spPr/>
      <dgm:t>
        <a:bodyPr/>
        <a:lstStyle/>
        <a:p>
          <a:endParaRPr lang="en-US"/>
        </a:p>
      </dgm:t>
    </dgm:pt>
    <dgm:pt modelId="{177CDE10-2325-40A7-997E-20247FA3D169}" type="pres">
      <dgm:prSet presAssocID="{3E7687C9-CC25-489D-8689-FF0BE8C3431F}" presName="parentText" presStyleLbl="node1" presStyleIdx="1" presStyleCnt="3">
        <dgm:presLayoutVars>
          <dgm:chMax val="0"/>
          <dgm:bulletEnabled val="1"/>
        </dgm:presLayoutVars>
      </dgm:prSet>
      <dgm:spPr/>
      <dgm:t>
        <a:bodyPr/>
        <a:lstStyle/>
        <a:p>
          <a:endParaRPr lang="en-US"/>
        </a:p>
      </dgm:t>
    </dgm:pt>
    <dgm:pt modelId="{A9D7A834-EC48-4C3F-897C-85672FA3A21D}" type="pres">
      <dgm:prSet presAssocID="{3E7687C9-CC25-489D-8689-FF0BE8C3431F}" presName="negativeSpace" presStyleCnt="0"/>
      <dgm:spPr/>
    </dgm:pt>
    <dgm:pt modelId="{F13F4A6E-5D1A-460A-A73F-19A4B5204BBE}" type="pres">
      <dgm:prSet presAssocID="{3E7687C9-CC25-489D-8689-FF0BE8C3431F}" presName="childText" presStyleLbl="conFgAcc1" presStyleIdx="1" presStyleCnt="3">
        <dgm:presLayoutVars>
          <dgm:bulletEnabled val="1"/>
        </dgm:presLayoutVars>
      </dgm:prSet>
      <dgm:spPr/>
      <dgm:t>
        <a:bodyPr/>
        <a:lstStyle/>
        <a:p>
          <a:endParaRPr lang="en-US"/>
        </a:p>
      </dgm:t>
    </dgm:pt>
    <dgm:pt modelId="{E2FB435B-5799-4D78-B298-56E421BF0A01}" type="pres">
      <dgm:prSet presAssocID="{465D3800-5440-420E-9632-19D997CFEE12}" presName="spaceBetweenRectangles" presStyleCnt="0"/>
      <dgm:spPr/>
    </dgm:pt>
    <dgm:pt modelId="{EE9266B3-0349-450C-B344-E0593C9D388D}" type="pres">
      <dgm:prSet presAssocID="{7ADDAE55-44EE-4FED-85B9-9AE0BD242F04}" presName="parentLin" presStyleCnt="0"/>
      <dgm:spPr/>
    </dgm:pt>
    <dgm:pt modelId="{495E6508-436B-4628-BD49-7686C8545934}" type="pres">
      <dgm:prSet presAssocID="{7ADDAE55-44EE-4FED-85B9-9AE0BD242F04}" presName="parentLeftMargin" presStyleLbl="node1" presStyleIdx="1" presStyleCnt="3"/>
      <dgm:spPr/>
      <dgm:t>
        <a:bodyPr/>
        <a:lstStyle/>
        <a:p>
          <a:endParaRPr lang="en-US"/>
        </a:p>
      </dgm:t>
    </dgm:pt>
    <dgm:pt modelId="{A9E804F5-C82B-4890-A236-FAB070C20BB3}" type="pres">
      <dgm:prSet presAssocID="{7ADDAE55-44EE-4FED-85B9-9AE0BD242F04}" presName="parentText" presStyleLbl="node1" presStyleIdx="2" presStyleCnt="3">
        <dgm:presLayoutVars>
          <dgm:chMax val="0"/>
          <dgm:bulletEnabled val="1"/>
        </dgm:presLayoutVars>
      </dgm:prSet>
      <dgm:spPr/>
      <dgm:t>
        <a:bodyPr/>
        <a:lstStyle/>
        <a:p>
          <a:endParaRPr lang="en-US"/>
        </a:p>
      </dgm:t>
    </dgm:pt>
    <dgm:pt modelId="{1B988439-B8C9-4348-B86D-6F5936C372F1}" type="pres">
      <dgm:prSet presAssocID="{7ADDAE55-44EE-4FED-85B9-9AE0BD242F04}" presName="negativeSpace" presStyleCnt="0"/>
      <dgm:spPr/>
    </dgm:pt>
    <dgm:pt modelId="{1E008BEC-7149-4026-925C-E8B7CC667C17}" type="pres">
      <dgm:prSet presAssocID="{7ADDAE55-44EE-4FED-85B9-9AE0BD242F04}" presName="childText" presStyleLbl="conFgAcc1" presStyleIdx="2" presStyleCnt="3">
        <dgm:presLayoutVars>
          <dgm:bulletEnabled val="1"/>
        </dgm:presLayoutVars>
      </dgm:prSet>
      <dgm:spPr/>
      <dgm:t>
        <a:bodyPr/>
        <a:lstStyle/>
        <a:p>
          <a:endParaRPr lang="en-US"/>
        </a:p>
      </dgm:t>
    </dgm:pt>
  </dgm:ptLst>
  <dgm:cxnLst>
    <dgm:cxn modelId="{2706E9C5-6B79-4BF7-A7C1-599355840B36}" type="presOf" srcId="{7ADDAE55-44EE-4FED-85B9-9AE0BD242F04}" destId="{495E6508-436B-4628-BD49-7686C8545934}" srcOrd="0" destOrd="0" presId="urn:microsoft.com/office/officeart/2005/8/layout/list1"/>
    <dgm:cxn modelId="{96599419-C22E-45B0-8F83-1EA7FA7BD598}" type="presOf" srcId="{2CE0181E-1446-4464-A68E-4EF07348FF58}" destId="{1E008BEC-7149-4026-925C-E8B7CC667C17}" srcOrd="0" destOrd="0" presId="urn:microsoft.com/office/officeart/2005/8/layout/list1"/>
    <dgm:cxn modelId="{3D79AB5C-D8F4-4A3D-82B9-11BD3BC6FA7E}" type="presOf" srcId="{7ADDAE55-44EE-4FED-85B9-9AE0BD242F04}" destId="{A9E804F5-C82B-4890-A236-FAB070C20BB3}" srcOrd="1" destOrd="0" presId="urn:microsoft.com/office/officeart/2005/8/layout/list1"/>
    <dgm:cxn modelId="{CB709F52-E3E7-4896-B609-FC3F461A054E}" type="presOf" srcId="{42B89ED3-1263-467F-95CC-46E18A5E0057}" destId="{08F99356-065E-4E64-8AA4-61437DB9D180}" srcOrd="0" destOrd="0" presId="urn:microsoft.com/office/officeart/2005/8/layout/list1"/>
    <dgm:cxn modelId="{857E9156-DB4D-4510-A3BB-DC9ACC1FC821}" srcId="{D23B7039-A415-4D56-AA09-6C0DDFBB4340}" destId="{3C12EA32-5CE9-41A9-8E86-253E02ABBBE0}" srcOrd="0" destOrd="0" parTransId="{DED5E9D3-72B5-4C65-9FED-8AEC29BA2D07}" sibTransId="{7F458AC7-59E8-4955-BD76-939D04FF799A}"/>
    <dgm:cxn modelId="{34F86F56-1E81-468B-9BE5-13F1C9F812C5}" srcId="{D23B7039-A415-4D56-AA09-6C0DDFBB4340}" destId="{7ADDAE55-44EE-4FED-85B9-9AE0BD242F04}" srcOrd="2" destOrd="0" parTransId="{60046752-530D-4346-82F1-D4C8732F095F}" sibTransId="{45C49586-EAF4-4F38-B235-C1CD7F0166C3}"/>
    <dgm:cxn modelId="{383D723A-F613-4C68-8647-EA3A348CCB61}" srcId="{3C12EA32-5CE9-41A9-8E86-253E02ABBBE0}" destId="{E117E347-4F35-4BBC-81C4-04E75706741E}" srcOrd="1" destOrd="0" parTransId="{44C0A1E2-E35F-42F3-B366-74A2E6649E3E}" sibTransId="{E0C8D426-F218-4DE2-87E6-FBC04E73A004}"/>
    <dgm:cxn modelId="{43BA2056-F60C-43D0-9EC9-ACE6DAD052AB}" type="presOf" srcId="{E117E347-4F35-4BBC-81C4-04E75706741E}" destId="{08F99356-065E-4E64-8AA4-61437DB9D180}" srcOrd="0" destOrd="1" presId="urn:microsoft.com/office/officeart/2005/8/layout/list1"/>
    <dgm:cxn modelId="{54F44BFF-269D-4423-9B74-B603B8610EA8}" type="presOf" srcId="{9D6997B1-4BC5-4B15-8AA1-19AC36CFCAF9}" destId="{1E008BEC-7149-4026-925C-E8B7CC667C17}" srcOrd="0" destOrd="1" presId="urn:microsoft.com/office/officeart/2005/8/layout/list1"/>
    <dgm:cxn modelId="{7FAC198E-4B12-4133-84D0-E39F30A224BA}" srcId="{7ADDAE55-44EE-4FED-85B9-9AE0BD242F04}" destId="{9D6997B1-4BC5-4B15-8AA1-19AC36CFCAF9}" srcOrd="1" destOrd="0" parTransId="{3ACBB15E-77F6-4795-82CE-26A3CC154782}" sibTransId="{D5350488-ABDE-4EEC-AFFF-D55A3654B545}"/>
    <dgm:cxn modelId="{C89EBCFA-92D7-417D-8F95-A76A651655EB}" srcId="{7ADDAE55-44EE-4FED-85B9-9AE0BD242F04}" destId="{2CE0181E-1446-4464-A68E-4EF07348FF58}" srcOrd="0" destOrd="0" parTransId="{FC0025D3-ED90-49AF-87F2-2B65C5F72771}" sibTransId="{2D25D00F-CBEA-4FC8-8722-B19F05B7008F}"/>
    <dgm:cxn modelId="{F0398381-DEE1-44ED-86BC-3536D517B35D}" type="presOf" srcId="{026AB966-51BF-491E-BB95-15E6BD3990F3}" destId="{F13F4A6E-5D1A-460A-A73F-19A4B5204BBE}" srcOrd="0" destOrd="0" presId="urn:microsoft.com/office/officeart/2005/8/layout/list1"/>
    <dgm:cxn modelId="{3D44D23C-A5A6-49A4-9EF7-4B570F5EBA37}" type="presOf" srcId="{3C12EA32-5CE9-41A9-8E86-253E02ABBBE0}" destId="{5012DBE5-0E83-45D3-B7C7-A76FFA132D50}" srcOrd="0" destOrd="0" presId="urn:microsoft.com/office/officeart/2005/8/layout/list1"/>
    <dgm:cxn modelId="{21FAC39D-370C-46CB-94BB-9FE7C1AB1F93}" type="presOf" srcId="{3E7687C9-CC25-489D-8689-FF0BE8C3431F}" destId="{164AD636-A1A6-45DC-BBFE-7A899ED8B12F}" srcOrd="0" destOrd="0" presId="urn:microsoft.com/office/officeart/2005/8/layout/list1"/>
    <dgm:cxn modelId="{ED40F000-FDEF-49EF-8061-72BA854BF101}" type="presOf" srcId="{D23B7039-A415-4D56-AA09-6C0DDFBB4340}" destId="{8FD21DEA-48B5-4688-BA38-AFAE807BCE22}" srcOrd="0" destOrd="0" presId="urn:microsoft.com/office/officeart/2005/8/layout/list1"/>
    <dgm:cxn modelId="{95FC9681-71B8-4674-ADB1-DBFB128CC0C1}" type="presOf" srcId="{3C12EA32-5CE9-41A9-8E86-253E02ABBBE0}" destId="{83B42F7B-B6F4-411D-8256-C182DC2CAB92}" srcOrd="1" destOrd="0" presId="urn:microsoft.com/office/officeart/2005/8/layout/list1"/>
    <dgm:cxn modelId="{D197B04C-B15A-44BC-A5AA-415D3B98F1B5}" type="presOf" srcId="{5694E4CE-53C6-488F-BFA1-2A07974777C8}" destId="{08F99356-065E-4E64-8AA4-61437DB9D180}" srcOrd="0" destOrd="2" presId="urn:microsoft.com/office/officeart/2005/8/layout/list1"/>
    <dgm:cxn modelId="{E088A13B-F199-4B38-AD53-6C832FE91ECD}" srcId="{3C12EA32-5CE9-41A9-8E86-253E02ABBBE0}" destId="{42B89ED3-1263-467F-95CC-46E18A5E0057}" srcOrd="0" destOrd="0" parTransId="{33E1E7C5-6115-445B-A10A-CE6A91965177}" sibTransId="{4F93F753-3494-42DE-B4F4-98687DEE02F7}"/>
    <dgm:cxn modelId="{96BA50E0-9FE7-4B20-AB58-E20161888853}" srcId="{3E7687C9-CC25-489D-8689-FF0BE8C3431F}" destId="{026AB966-51BF-491E-BB95-15E6BD3990F3}" srcOrd="0" destOrd="0" parTransId="{864721D9-B639-4414-8CEB-97CAAB9857B6}" sibTransId="{21B521AD-B645-4226-82D4-7B61D95FA25A}"/>
    <dgm:cxn modelId="{7288C924-1C19-48D3-AC1D-F640699D1AF4}" srcId="{3C12EA32-5CE9-41A9-8E86-253E02ABBBE0}" destId="{5694E4CE-53C6-488F-BFA1-2A07974777C8}" srcOrd="2" destOrd="0" parTransId="{1B7B72BC-A8F5-4BA8-BFC3-45F525746260}" sibTransId="{4150DEB7-0297-4855-9AFE-8D48604B410A}"/>
    <dgm:cxn modelId="{0C13DE1F-E5F7-4A29-A15D-5368A18CDD71}" srcId="{D23B7039-A415-4D56-AA09-6C0DDFBB4340}" destId="{3E7687C9-CC25-489D-8689-FF0BE8C3431F}" srcOrd="1" destOrd="0" parTransId="{E89C281B-05EC-41D0-950F-9621F1F7B258}" sibTransId="{465D3800-5440-420E-9632-19D997CFEE12}"/>
    <dgm:cxn modelId="{B527E573-1655-400A-8445-81CABF776ED7}" type="presOf" srcId="{3E7687C9-CC25-489D-8689-FF0BE8C3431F}" destId="{177CDE10-2325-40A7-997E-20247FA3D169}" srcOrd="1" destOrd="0" presId="urn:microsoft.com/office/officeart/2005/8/layout/list1"/>
    <dgm:cxn modelId="{57A439C2-5533-4AC7-8D6E-3B8BE6AC8131}" type="presParOf" srcId="{8FD21DEA-48B5-4688-BA38-AFAE807BCE22}" destId="{665C0362-56E6-4A74-92C3-C68E0D24E586}" srcOrd="0" destOrd="0" presId="urn:microsoft.com/office/officeart/2005/8/layout/list1"/>
    <dgm:cxn modelId="{66BEC8BC-7757-411B-8416-40A44B80F863}" type="presParOf" srcId="{665C0362-56E6-4A74-92C3-C68E0D24E586}" destId="{5012DBE5-0E83-45D3-B7C7-A76FFA132D50}" srcOrd="0" destOrd="0" presId="urn:microsoft.com/office/officeart/2005/8/layout/list1"/>
    <dgm:cxn modelId="{9A885F74-5187-4482-875D-C41F6EE5F0CE}" type="presParOf" srcId="{665C0362-56E6-4A74-92C3-C68E0D24E586}" destId="{83B42F7B-B6F4-411D-8256-C182DC2CAB92}" srcOrd="1" destOrd="0" presId="urn:microsoft.com/office/officeart/2005/8/layout/list1"/>
    <dgm:cxn modelId="{DE6E5B0C-4146-4D36-84C7-A5FF8B1AF928}" type="presParOf" srcId="{8FD21DEA-48B5-4688-BA38-AFAE807BCE22}" destId="{1755BB82-4C8C-461D-95BB-EB0404EB98D6}" srcOrd="1" destOrd="0" presId="urn:microsoft.com/office/officeart/2005/8/layout/list1"/>
    <dgm:cxn modelId="{D53F3FBC-9D3A-4EC3-AF51-8BF456B0A78E}" type="presParOf" srcId="{8FD21DEA-48B5-4688-BA38-AFAE807BCE22}" destId="{08F99356-065E-4E64-8AA4-61437DB9D180}" srcOrd="2" destOrd="0" presId="urn:microsoft.com/office/officeart/2005/8/layout/list1"/>
    <dgm:cxn modelId="{E46A1427-EDD3-4C24-B046-779C1C5EADBE}" type="presParOf" srcId="{8FD21DEA-48B5-4688-BA38-AFAE807BCE22}" destId="{91C08762-66CE-4B09-8C2B-01BF1CF31DD9}" srcOrd="3" destOrd="0" presId="urn:microsoft.com/office/officeart/2005/8/layout/list1"/>
    <dgm:cxn modelId="{59A3E456-B52B-465C-9E53-A71E7B3D07B4}" type="presParOf" srcId="{8FD21DEA-48B5-4688-BA38-AFAE807BCE22}" destId="{B343A883-EC13-4BCE-83C4-702242BAB3B3}" srcOrd="4" destOrd="0" presId="urn:microsoft.com/office/officeart/2005/8/layout/list1"/>
    <dgm:cxn modelId="{66B3275F-82E2-4B80-999D-A50FF05A9735}" type="presParOf" srcId="{B343A883-EC13-4BCE-83C4-702242BAB3B3}" destId="{164AD636-A1A6-45DC-BBFE-7A899ED8B12F}" srcOrd="0" destOrd="0" presId="urn:microsoft.com/office/officeart/2005/8/layout/list1"/>
    <dgm:cxn modelId="{B98DA0F2-06A4-47F3-B3E3-48955A4E4BC0}" type="presParOf" srcId="{B343A883-EC13-4BCE-83C4-702242BAB3B3}" destId="{177CDE10-2325-40A7-997E-20247FA3D169}" srcOrd="1" destOrd="0" presId="urn:microsoft.com/office/officeart/2005/8/layout/list1"/>
    <dgm:cxn modelId="{46BE8C6A-0C59-4344-84F2-D381294E54B4}" type="presParOf" srcId="{8FD21DEA-48B5-4688-BA38-AFAE807BCE22}" destId="{A9D7A834-EC48-4C3F-897C-85672FA3A21D}" srcOrd="5" destOrd="0" presId="urn:microsoft.com/office/officeart/2005/8/layout/list1"/>
    <dgm:cxn modelId="{2714A5CB-5BC8-4AA1-9C21-AA8AE4780E9D}" type="presParOf" srcId="{8FD21DEA-48B5-4688-BA38-AFAE807BCE22}" destId="{F13F4A6E-5D1A-460A-A73F-19A4B5204BBE}" srcOrd="6" destOrd="0" presId="urn:microsoft.com/office/officeart/2005/8/layout/list1"/>
    <dgm:cxn modelId="{23BD651D-79DC-4AE2-B9BF-F03772283063}" type="presParOf" srcId="{8FD21DEA-48B5-4688-BA38-AFAE807BCE22}" destId="{E2FB435B-5799-4D78-B298-56E421BF0A01}" srcOrd="7" destOrd="0" presId="urn:microsoft.com/office/officeart/2005/8/layout/list1"/>
    <dgm:cxn modelId="{9D56D1B1-CC55-4645-96AB-E2B3CE81C598}" type="presParOf" srcId="{8FD21DEA-48B5-4688-BA38-AFAE807BCE22}" destId="{EE9266B3-0349-450C-B344-E0593C9D388D}" srcOrd="8" destOrd="0" presId="urn:microsoft.com/office/officeart/2005/8/layout/list1"/>
    <dgm:cxn modelId="{E518AC0C-2B15-4AE7-8896-CA0F88CD0197}" type="presParOf" srcId="{EE9266B3-0349-450C-B344-E0593C9D388D}" destId="{495E6508-436B-4628-BD49-7686C8545934}" srcOrd="0" destOrd="0" presId="urn:microsoft.com/office/officeart/2005/8/layout/list1"/>
    <dgm:cxn modelId="{17A0D1D9-E3ED-421F-BFA0-37B697862F49}" type="presParOf" srcId="{EE9266B3-0349-450C-B344-E0593C9D388D}" destId="{A9E804F5-C82B-4890-A236-FAB070C20BB3}" srcOrd="1" destOrd="0" presId="urn:microsoft.com/office/officeart/2005/8/layout/list1"/>
    <dgm:cxn modelId="{6F0FDEC4-5840-46D7-8E6B-F92FF2EC1E7D}" type="presParOf" srcId="{8FD21DEA-48B5-4688-BA38-AFAE807BCE22}" destId="{1B988439-B8C9-4348-B86D-6F5936C372F1}" srcOrd="9" destOrd="0" presId="urn:microsoft.com/office/officeart/2005/8/layout/list1"/>
    <dgm:cxn modelId="{1151E979-CFA7-4AED-AD1D-9C6F5B2DFFE8}" type="presParOf" srcId="{8FD21DEA-48B5-4688-BA38-AFAE807BCE22}" destId="{1E008BEC-7149-4026-925C-E8B7CC667C1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11" csCatId="colorful" phldr="1"/>
      <dgm:spPr/>
      <dgm:t>
        <a:bodyPr/>
        <a:lstStyle/>
        <a:p>
          <a:endParaRPr lang="en-US"/>
        </a:p>
      </dgm:t>
    </dgm:pt>
    <dgm:pt modelId="{3C12EA32-5CE9-41A9-8E86-253E02ABBBE0}">
      <dgm:prSet phldrT="[Text]"/>
      <dgm:spPr/>
      <dgm:t>
        <a:bodyPr/>
        <a:lstStyle/>
        <a:p>
          <a:r>
            <a:rPr lang="en-US" dirty="0" smtClean="0"/>
            <a:t>5.2.2.8 Prototypes </a:t>
          </a:r>
          <a:endParaRPr lang="en-US" b="0" dirty="0"/>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t>Obtaining feedback on requirements by providing a working model of the product</a:t>
          </a:r>
          <a:endParaRPr lang="en-US" dirty="0"/>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3E7687C9-CC25-489D-8689-FF0BE8C3431F}">
      <dgm:prSet/>
      <dgm:spPr/>
      <dgm:t>
        <a:bodyPr/>
        <a:lstStyle/>
        <a:p>
          <a:r>
            <a:rPr lang="en-US" dirty="0" smtClean="0"/>
            <a:t>5.2.2.9 Benchmarking </a:t>
          </a:r>
        </a:p>
      </dgm:t>
    </dgm:pt>
    <dgm:pt modelId="{E89C281B-05EC-41D0-950F-9621F1F7B258}" type="parTrans" cxnId="{0C13DE1F-E5F7-4A29-A15D-5368A18CDD71}">
      <dgm:prSet/>
      <dgm:spPr/>
      <dgm:t>
        <a:bodyPr/>
        <a:lstStyle/>
        <a:p>
          <a:endParaRPr lang="en-US"/>
        </a:p>
      </dgm:t>
    </dgm:pt>
    <dgm:pt modelId="{465D3800-5440-420E-9632-19D997CFEE12}" type="sibTrans" cxnId="{0C13DE1F-E5F7-4A29-A15D-5368A18CDD71}">
      <dgm:prSet/>
      <dgm:spPr/>
      <dgm:t>
        <a:bodyPr/>
        <a:lstStyle/>
        <a:p>
          <a:endParaRPr lang="en-US"/>
        </a:p>
      </dgm:t>
    </dgm:pt>
    <dgm:pt modelId="{026AB966-51BF-491E-BB95-15E6BD3990F3}">
      <dgm:prSet/>
      <dgm:spPr/>
      <dgm:t>
        <a:bodyPr/>
        <a:lstStyle/>
        <a:p>
          <a:r>
            <a:rPr lang="en-US" dirty="0" smtClean="0"/>
            <a:t>Comparing the planned products to actual similar products.</a:t>
          </a:r>
          <a:endParaRPr lang="en-US" dirty="0"/>
        </a:p>
      </dgm:t>
    </dgm:pt>
    <dgm:pt modelId="{21B521AD-B645-4226-82D4-7B61D95FA25A}" type="sibTrans" cxnId="{96BA50E0-9FE7-4B20-AB58-E20161888853}">
      <dgm:prSet/>
      <dgm:spPr/>
      <dgm:t>
        <a:bodyPr/>
        <a:lstStyle/>
        <a:p>
          <a:endParaRPr lang="en-US"/>
        </a:p>
      </dgm:t>
    </dgm:pt>
    <dgm:pt modelId="{864721D9-B639-4414-8CEB-97CAAB9857B6}" type="parTrans" cxnId="{96BA50E0-9FE7-4B20-AB58-E20161888853}">
      <dgm:prSet/>
      <dgm:spPr/>
      <dgm:t>
        <a:bodyPr/>
        <a:lstStyle/>
        <a:p>
          <a:endParaRPr lang="en-US"/>
        </a:p>
      </dgm:t>
    </dgm:pt>
    <dgm:pt modelId="{7ADDAE55-44EE-4FED-85B9-9AE0BD242F04}">
      <dgm:prSet/>
      <dgm:spPr/>
      <dgm:t>
        <a:bodyPr/>
        <a:lstStyle/>
        <a:p>
          <a:r>
            <a:rPr lang="en-US" dirty="0" smtClean="0"/>
            <a:t>5.2.2.10 Context Diagram </a:t>
          </a:r>
          <a:endParaRPr lang="en-US" dirty="0"/>
        </a:p>
      </dgm:t>
    </dgm:pt>
    <dgm:pt modelId="{60046752-530D-4346-82F1-D4C8732F095F}" type="parTrans" cxnId="{34F86F56-1E81-468B-9BE5-13F1C9F812C5}">
      <dgm:prSet/>
      <dgm:spPr/>
      <dgm:t>
        <a:bodyPr/>
        <a:lstStyle/>
        <a:p>
          <a:endParaRPr lang="en-US"/>
        </a:p>
      </dgm:t>
    </dgm:pt>
    <dgm:pt modelId="{45C49586-EAF4-4F38-B235-C1CD7F0166C3}" type="sibTrans" cxnId="{34F86F56-1E81-468B-9BE5-13F1C9F812C5}">
      <dgm:prSet/>
      <dgm:spPr/>
      <dgm:t>
        <a:bodyPr/>
        <a:lstStyle/>
        <a:p>
          <a:endParaRPr lang="en-US"/>
        </a:p>
      </dgm:t>
    </dgm:pt>
    <dgm:pt modelId="{2CE0181E-1446-4464-A68E-4EF07348FF58}">
      <dgm:prSet/>
      <dgm:spPr/>
      <dgm:t>
        <a:bodyPr/>
        <a:lstStyle/>
        <a:p>
          <a:r>
            <a:rPr lang="en-US" dirty="0" smtClean="0"/>
            <a:t>It visually shows the scope of the product by showing the business system (processes, equipments, computer system, etc).</a:t>
          </a:r>
          <a:endParaRPr lang="en-US" dirty="0"/>
        </a:p>
      </dgm:t>
    </dgm:pt>
    <dgm:pt modelId="{FC0025D3-ED90-49AF-87F2-2B65C5F72771}" type="parTrans" cxnId="{C89EBCFA-92D7-417D-8F95-A76A651655EB}">
      <dgm:prSet/>
      <dgm:spPr/>
      <dgm:t>
        <a:bodyPr/>
        <a:lstStyle/>
        <a:p>
          <a:endParaRPr lang="en-US"/>
        </a:p>
      </dgm:t>
    </dgm:pt>
    <dgm:pt modelId="{2D25D00F-CBEA-4FC8-8722-B19F05B7008F}" type="sibTrans" cxnId="{C89EBCFA-92D7-417D-8F95-A76A651655EB}">
      <dgm:prSet/>
      <dgm:spPr/>
      <dgm:t>
        <a:bodyPr/>
        <a:lstStyle/>
        <a:p>
          <a:endParaRPr lang="en-US"/>
        </a:p>
      </dgm:t>
    </dgm:pt>
    <dgm:pt modelId="{6A6747AA-B2CE-4C62-8A5F-030D96AF682A}">
      <dgm:prSet/>
      <dgm:spPr/>
      <dgm:t>
        <a:bodyPr/>
        <a:lstStyle/>
        <a:p>
          <a:r>
            <a:rPr lang="en-US" dirty="0" smtClean="0"/>
            <a:t>5.2.2.11 Document Analysis</a:t>
          </a:r>
          <a:endParaRPr lang="en-US" dirty="0"/>
        </a:p>
      </dgm:t>
    </dgm:pt>
    <dgm:pt modelId="{1D941818-28B8-4588-AB20-5CDE535CF1E8}" type="parTrans" cxnId="{743981E4-2364-4C69-9BE1-9DECB2D173A3}">
      <dgm:prSet/>
      <dgm:spPr/>
      <dgm:t>
        <a:bodyPr/>
        <a:lstStyle/>
        <a:p>
          <a:endParaRPr lang="en-US"/>
        </a:p>
      </dgm:t>
    </dgm:pt>
    <dgm:pt modelId="{FB74E539-B7DA-4A27-9699-1765EFBC7FF1}" type="sibTrans" cxnId="{743981E4-2364-4C69-9BE1-9DECB2D173A3}">
      <dgm:prSet/>
      <dgm:spPr/>
      <dgm:t>
        <a:bodyPr/>
        <a:lstStyle/>
        <a:p>
          <a:endParaRPr lang="en-US"/>
        </a:p>
      </dgm:t>
    </dgm:pt>
    <dgm:pt modelId="{02EE195C-1F23-4D00-99B2-FB9CC91EB544}">
      <dgm:prSet/>
      <dgm:spPr/>
      <dgm:t>
        <a:bodyPr/>
        <a:lstStyle/>
        <a:p>
          <a:r>
            <a:rPr lang="en-US" dirty="0" smtClean="0"/>
            <a:t>Analyzing existing documents such as market literature, business plans, proposals, process flow, etc to identify requirements.</a:t>
          </a:r>
          <a:endParaRPr lang="en-US" dirty="0"/>
        </a:p>
      </dgm:t>
    </dgm:pt>
    <dgm:pt modelId="{1092D45D-2942-4569-80B7-47607564EC15}" type="parTrans" cxnId="{E1E16CE7-0123-4EAE-8360-8E657FA60E24}">
      <dgm:prSet/>
      <dgm:spPr/>
      <dgm:t>
        <a:bodyPr/>
        <a:lstStyle/>
        <a:p>
          <a:endParaRPr lang="en-US"/>
        </a:p>
      </dgm:t>
    </dgm:pt>
    <dgm:pt modelId="{AA5A537E-7CE8-4513-BE76-A959F254A3DA}" type="sibTrans" cxnId="{E1E16CE7-0123-4EAE-8360-8E657FA60E24}">
      <dgm:prSet/>
      <dgm:spPr/>
      <dgm:t>
        <a:bodyPr/>
        <a:lstStyle/>
        <a:p>
          <a:endParaRPr lang="en-US"/>
        </a:p>
      </dgm:t>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4"/>
      <dgm:spPr/>
      <dgm:t>
        <a:bodyPr/>
        <a:lstStyle/>
        <a:p>
          <a:endParaRPr lang="en-US"/>
        </a:p>
      </dgm:t>
    </dgm:pt>
    <dgm:pt modelId="{83B42F7B-B6F4-411D-8256-C182DC2CAB92}" type="pres">
      <dgm:prSet presAssocID="{3C12EA32-5CE9-41A9-8E86-253E02ABBBE0}" presName="parentText" presStyleLbl="node1" presStyleIdx="0" presStyleCnt="4" custLinFactNeighborX="-27928" custLinFactNeighborY="-51748">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4" custScaleY="63469" custLinFactNeighborY="-67885">
        <dgm:presLayoutVars>
          <dgm:bulletEnabled val="1"/>
        </dgm:presLayoutVars>
      </dgm:prSet>
      <dgm:spPr/>
      <dgm:t>
        <a:bodyPr/>
        <a:lstStyle/>
        <a:p>
          <a:endParaRPr lang="en-US"/>
        </a:p>
      </dgm:t>
    </dgm:pt>
    <dgm:pt modelId="{91C08762-66CE-4B09-8C2B-01BF1CF31DD9}" type="pres">
      <dgm:prSet presAssocID="{7F458AC7-59E8-4955-BD76-939D04FF799A}" presName="spaceBetweenRectangles" presStyleCnt="0"/>
      <dgm:spPr/>
    </dgm:pt>
    <dgm:pt modelId="{B343A883-EC13-4BCE-83C4-702242BAB3B3}" type="pres">
      <dgm:prSet presAssocID="{3E7687C9-CC25-489D-8689-FF0BE8C3431F}" presName="parentLin" presStyleCnt="0"/>
      <dgm:spPr/>
    </dgm:pt>
    <dgm:pt modelId="{164AD636-A1A6-45DC-BBFE-7A899ED8B12F}" type="pres">
      <dgm:prSet presAssocID="{3E7687C9-CC25-489D-8689-FF0BE8C3431F}" presName="parentLeftMargin" presStyleLbl="node1" presStyleIdx="0" presStyleCnt="4"/>
      <dgm:spPr/>
      <dgm:t>
        <a:bodyPr/>
        <a:lstStyle/>
        <a:p>
          <a:endParaRPr lang="en-US"/>
        </a:p>
      </dgm:t>
    </dgm:pt>
    <dgm:pt modelId="{177CDE10-2325-40A7-997E-20247FA3D169}" type="pres">
      <dgm:prSet presAssocID="{3E7687C9-CC25-489D-8689-FF0BE8C3431F}" presName="parentText" presStyleLbl="node1" presStyleIdx="1" presStyleCnt="4" custLinFactNeighborX="-27928" custLinFactNeighborY="-22776">
        <dgm:presLayoutVars>
          <dgm:chMax val="0"/>
          <dgm:bulletEnabled val="1"/>
        </dgm:presLayoutVars>
      </dgm:prSet>
      <dgm:spPr/>
      <dgm:t>
        <a:bodyPr/>
        <a:lstStyle/>
        <a:p>
          <a:endParaRPr lang="en-US"/>
        </a:p>
      </dgm:t>
    </dgm:pt>
    <dgm:pt modelId="{A9D7A834-EC48-4C3F-897C-85672FA3A21D}" type="pres">
      <dgm:prSet presAssocID="{3E7687C9-CC25-489D-8689-FF0BE8C3431F}" presName="negativeSpace" presStyleCnt="0"/>
      <dgm:spPr/>
    </dgm:pt>
    <dgm:pt modelId="{F13F4A6E-5D1A-460A-A73F-19A4B5204BBE}" type="pres">
      <dgm:prSet presAssocID="{3E7687C9-CC25-489D-8689-FF0BE8C3431F}" presName="childText" presStyleLbl="conFgAcc1" presStyleIdx="1" presStyleCnt="4" custScaleY="70064" custLinFactNeighborY="-72204">
        <dgm:presLayoutVars>
          <dgm:bulletEnabled val="1"/>
        </dgm:presLayoutVars>
      </dgm:prSet>
      <dgm:spPr/>
      <dgm:t>
        <a:bodyPr/>
        <a:lstStyle/>
        <a:p>
          <a:endParaRPr lang="en-US"/>
        </a:p>
      </dgm:t>
    </dgm:pt>
    <dgm:pt modelId="{E2FB435B-5799-4D78-B298-56E421BF0A01}" type="pres">
      <dgm:prSet presAssocID="{465D3800-5440-420E-9632-19D997CFEE12}" presName="spaceBetweenRectangles" presStyleCnt="0"/>
      <dgm:spPr/>
    </dgm:pt>
    <dgm:pt modelId="{EE9266B3-0349-450C-B344-E0593C9D388D}" type="pres">
      <dgm:prSet presAssocID="{7ADDAE55-44EE-4FED-85B9-9AE0BD242F04}" presName="parentLin" presStyleCnt="0"/>
      <dgm:spPr/>
    </dgm:pt>
    <dgm:pt modelId="{495E6508-436B-4628-BD49-7686C8545934}" type="pres">
      <dgm:prSet presAssocID="{7ADDAE55-44EE-4FED-85B9-9AE0BD242F04}" presName="parentLeftMargin" presStyleLbl="node1" presStyleIdx="1" presStyleCnt="4"/>
      <dgm:spPr/>
      <dgm:t>
        <a:bodyPr/>
        <a:lstStyle/>
        <a:p>
          <a:endParaRPr lang="en-US"/>
        </a:p>
      </dgm:t>
    </dgm:pt>
    <dgm:pt modelId="{A9E804F5-C82B-4890-A236-FAB070C20BB3}" type="pres">
      <dgm:prSet presAssocID="{7ADDAE55-44EE-4FED-85B9-9AE0BD242F04}" presName="parentText" presStyleLbl="node1" presStyleIdx="2" presStyleCnt="4" custLinFactNeighborX="-27928" custLinFactNeighborY="-16778">
        <dgm:presLayoutVars>
          <dgm:chMax val="0"/>
          <dgm:bulletEnabled val="1"/>
        </dgm:presLayoutVars>
      </dgm:prSet>
      <dgm:spPr/>
      <dgm:t>
        <a:bodyPr/>
        <a:lstStyle/>
        <a:p>
          <a:endParaRPr lang="en-US"/>
        </a:p>
      </dgm:t>
    </dgm:pt>
    <dgm:pt modelId="{1B988439-B8C9-4348-B86D-6F5936C372F1}" type="pres">
      <dgm:prSet presAssocID="{7ADDAE55-44EE-4FED-85B9-9AE0BD242F04}" presName="negativeSpace" presStyleCnt="0"/>
      <dgm:spPr/>
    </dgm:pt>
    <dgm:pt modelId="{1E008BEC-7149-4026-925C-E8B7CC667C17}" type="pres">
      <dgm:prSet presAssocID="{7ADDAE55-44EE-4FED-85B9-9AE0BD242F04}" presName="childText" presStyleLbl="conFgAcc1" presStyleIdx="2" presStyleCnt="4" custScaleY="53436" custLinFactNeighborY="19795">
        <dgm:presLayoutVars>
          <dgm:bulletEnabled val="1"/>
        </dgm:presLayoutVars>
      </dgm:prSet>
      <dgm:spPr/>
      <dgm:t>
        <a:bodyPr/>
        <a:lstStyle/>
        <a:p>
          <a:endParaRPr lang="en-US"/>
        </a:p>
      </dgm:t>
    </dgm:pt>
    <dgm:pt modelId="{83B70BCF-7209-44F0-96B4-E7853BB67923}" type="pres">
      <dgm:prSet presAssocID="{45C49586-EAF4-4F38-B235-C1CD7F0166C3}" presName="spaceBetweenRectangles" presStyleCnt="0"/>
      <dgm:spPr/>
    </dgm:pt>
    <dgm:pt modelId="{1C0FC1A7-AD15-45FC-8A3E-7211A16D8380}" type="pres">
      <dgm:prSet presAssocID="{6A6747AA-B2CE-4C62-8A5F-030D96AF682A}" presName="parentLin" presStyleCnt="0"/>
      <dgm:spPr/>
    </dgm:pt>
    <dgm:pt modelId="{116A5287-466B-45E5-9DC3-3A719305AD09}" type="pres">
      <dgm:prSet presAssocID="{6A6747AA-B2CE-4C62-8A5F-030D96AF682A}" presName="parentLeftMargin" presStyleLbl="node1" presStyleIdx="2" presStyleCnt="4"/>
      <dgm:spPr/>
      <dgm:t>
        <a:bodyPr/>
        <a:lstStyle/>
        <a:p>
          <a:endParaRPr lang="en-US"/>
        </a:p>
      </dgm:t>
    </dgm:pt>
    <dgm:pt modelId="{F8AEF996-EED0-4201-BB89-326A0724CE09}" type="pres">
      <dgm:prSet presAssocID="{6A6747AA-B2CE-4C62-8A5F-030D96AF682A}" presName="parentText" presStyleLbl="node1" presStyleIdx="3" presStyleCnt="4" custLinFactNeighborX="-27928" custLinFactNeighborY="-13902">
        <dgm:presLayoutVars>
          <dgm:chMax val="0"/>
          <dgm:bulletEnabled val="1"/>
        </dgm:presLayoutVars>
      </dgm:prSet>
      <dgm:spPr/>
      <dgm:t>
        <a:bodyPr/>
        <a:lstStyle/>
        <a:p>
          <a:endParaRPr lang="en-US"/>
        </a:p>
      </dgm:t>
    </dgm:pt>
    <dgm:pt modelId="{CB0A4C8D-6B51-47FC-A890-82F1962EB878}" type="pres">
      <dgm:prSet presAssocID="{6A6747AA-B2CE-4C62-8A5F-030D96AF682A}" presName="negativeSpace" presStyleCnt="0"/>
      <dgm:spPr/>
    </dgm:pt>
    <dgm:pt modelId="{3493A936-C4A6-4B0C-B55E-2DA41B03BA0B}" type="pres">
      <dgm:prSet presAssocID="{6A6747AA-B2CE-4C62-8A5F-030D96AF682A}" presName="childText" presStyleLbl="conFgAcc1" presStyleIdx="3" presStyleCnt="4" custScaleY="62342">
        <dgm:presLayoutVars>
          <dgm:bulletEnabled val="1"/>
        </dgm:presLayoutVars>
      </dgm:prSet>
      <dgm:spPr/>
      <dgm:t>
        <a:bodyPr/>
        <a:lstStyle/>
        <a:p>
          <a:endParaRPr lang="en-US"/>
        </a:p>
      </dgm:t>
    </dgm:pt>
  </dgm:ptLst>
  <dgm:cxnLst>
    <dgm:cxn modelId="{857E9156-DB4D-4510-A3BB-DC9ACC1FC821}" srcId="{D23B7039-A415-4D56-AA09-6C0DDFBB4340}" destId="{3C12EA32-5CE9-41A9-8E86-253E02ABBBE0}" srcOrd="0" destOrd="0" parTransId="{DED5E9D3-72B5-4C65-9FED-8AEC29BA2D07}" sibTransId="{7F458AC7-59E8-4955-BD76-939D04FF799A}"/>
    <dgm:cxn modelId="{96BA50E0-9FE7-4B20-AB58-E20161888853}" srcId="{3E7687C9-CC25-489D-8689-FF0BE8C3431F}" destId="{026AB966-51BF-491E-BB95-15E6BD3990F3}" srcOrd="0" destOrd="0" parTransId="{864721D9-B639-4414-8CEB-97CAAB9857B6}" sibTransId="{21B521AD-B645-4226-82D4-7B61D95FA25A}"/>
    <dgm:cxn modelId="{E088A13B-F199-4B38-AD53-6C832FE91ECD}" srcId="{3C12EA32-5CE9-41A9-8E86-253E02ABBBE0}" destId="{42B89ED3-1263-467F-95CC-46E18A5E0057}" srcOrd="0" destOrd="0" parTransId="{33E1E7C5-6115-445B-A10A-CE6A91965177}" sibTransId="{4F93F753-3494-42DE-B4F4-98687DEE02F7}"/>
    <dgm:cxn modelId="{8EB703FD-D5E9-4C10-B35C-9FA269D32D7B}" type="presOf" srcId="{3C12EA32-5CE9-41A9-8E86-253E02ABBBE0}" destId="{83B42F7B-B6F4-411D-8256-C182DC2CAB92}" srcOrd="1" destOrd="0" presId="urn:microsoft.com/office/officeart/2005/8/layout/list1"/>
    <dgm:cxn modelId="{55A9ACAB-C1A8-4E9C-8F5C-08D9D4F0C607}" type="presOf" srcId="{7ADDAE55-44EE-4FED-85B9-9AE0BD242F04}" destId="{A9E804F5-C82B-4890-A236-FAB070C20BB3}" srcOrd="1" destOrd="0" presId="urn:microsoft.com/office/officeart/2005/8/layout/list1"/>
    <dgm:cxn modelId="{1F904164-0CFA-4CAC-B801-EA855447E44D}" type="presOf" srcId="{3C12EA32-5CE9-41A9-8E86-253E02ABBBE0}" destId="{5012DBE5-0E83-45D3-B7C7-A76FFA132D50}" srcOrd="0" destOrd="0" presId="urn:microsoft.com/office/officeart/2005/8/layout/list1"/>
    <dgm:cxn modelId="{02AB22C6-BDC0-4DD9-986A-8917AA569B0B}" type="presOf" srcId="{026AB966-51BF-491E-BB95-15E6BD3990F3}" destId="{F13F4A6E-5D1A-460A-A73F-19A4B5204BBE}" srcOrd="0" destOrd="0" presId="urn:microsoft.com/office/officeart/2005/8/layout/list1"/>
    <dgm:cxn modelId="{BD039CE7-AF89-4F3C-B2C9-CD0707EACD23}" type="presOf" srcId="{3E7687C9-CC25-489D-8689-FF0BE8C3431F}" destId="{177CDE10-2325-40A7-997E-20247FA3D169}" srcOrd="1" destOrd="0" presId="urn:microsoft.com/office/officeart/2005/8/layout/list1"/>
    <dgm:cxn modelId="{3FB992FC-433B-4390-BB57-92E6CABC87D5}" type="presOf" srcId="{D23B7039-A415-4D56-AA09-6C0DDFBB4340}" destId="{8FD21DEA-48B5-4688-BA38-AFAE807BCE22}" srcOrd="0" destOrd="0" presId="urn:microsoft.com/office/officeart/2005/8/layout/list1"/>
    <dgm:cxn modelId="{34F86F56-1E81-468B-9BE5-13F1C9F812C5}" srcId="{D23B7039-A415-4D56-AA09-6C0DDFBB4340}" destId="{7ADDAE55-44EE-4FED-85B9-9AE0BD242F04}" srcOrd="2" destOrd="0" parTransId="{60046752-530D-4346-82F1-D4C8732F095F}" sibTransId="{45C49586-EAF4-4F38-B235-C1CD7F0166C3}"/>
    <dgm:cxn modelId="{C89EBCFA-92D7-417D-8F95-A76A651655EB}" srcId="{7ADDAE55-44EE-4FED-85B9-9AE0BD242F04}" destId="{2CE0181E-1446-4464-A68E-4EF07348FF58}" srcOrd="0" destOrd="0" parTransId="{FC0025D3-ED90-49AF-87F2-2B65C5F72771}" sibTransId="{2D25D00F-CBEA-4FC8-8722-B19F05B7008F}"/>
    <dgm:cxn modelId="{A7FFA061-41CA-45C4-A90C-1DFCE1F74CC1}" type="presOf" srcId="{6A6747AA-B2CE-4C62-8A5F-030D96AF682A}" destId="{116A5287-466B-45E5-9DC3-3A719305AD09}" srcOrd="0" destOrd="0" presId="urn:microsoft.com/office/officeart/2005/8/layout/list1"/>
    <dgm:cxn modelId="{0C13DE1F-E5F7-4A29-A15D-5368A18CDD71}" srcId="{D23B7039-A415-4D56-AA09-6C0DDFBB4340}" destId="{3E7687C9-CC25-489D-8689-FF0BE8C3431F}" srcOrd="1" destOrd="0" parTransId="{E89C281B-05EC-41D0-950F-9621F1F7B258}" sibTransId="{465D3800-5440-420E-9632-19D997CFEE12}"/>
    <dgm:cxn modelId="{743981E4-2364-4C69-9BE1-9DECB2D173A3}" srcId="{D23B7039-A415-4D56-AA09-6C0DDFBB4340}" destId="{6A6747AA-B2CE-4C62-8A5F-030D96AF682A}" srcOrd="3" destOrd="0" parTransId="{1D941818-28B8-4588-AB20-5CDE535CF1E8}" sibTransId="{FB74E539-B7DA-4A27-9699-1765EFBC7FF1}"/>
    <dgm:cxn modelId="{62903015-E98B-4094-828B-4CAAB32157F6}" type="presOf" srcId="{3E7687C9-CC25-489D-8689-FF0BE8C3431F}" destId="{164AD636-A1A6-45DC-BBFE-7A899ED8B12F}" srcOrd="0" destOrd="0" presId="urn:microsoft.com/office/officeart/2005/8/layout/list1"/>
    <dgm:cxn modelId="{32C4E10D-08F6-48CD-86CF-01C6584B97E7}" type="presOf" srcId="{2CE0181E-1446-4464-A68E-4EF07348FF58}" destId="{1E008BEC-7149-4026-925C-E8B7CC667C17}" srcOrd="0" destOrd="0" presId="urn:microsoft.com/office/officeart/2005/8/layout/list1"/>
    <dgm:cxn modelId="{3852E0C4-2381-4220-9B47-6C9E71BDEE4E}" type="presOf" srcId="{7ADDAE55-44EE-4FED-85B9-9AE0BD242F04}" destId="{495E6508-436B-4628-BD49-7686C8545934}" srcOrd="0" destOrd="0" presId="urn:microsoft.com/office/officeart/2005/8/layout/list1"/>
    <dgm:cxn modelId="{FA95B640-D51F-4E56-B03D-09E7780BC09F}" type="presOf" srcId="{42B89ED3-1263-467F-95CC-46E18A5E0057}" destId="{08F99356-065E-4E64-8AA4-61437DB9D180}" srcOrd="0" destOrd="0" presId="urn:microsoft.com/office/officeart/2005/8/layout/list1"/>
    <dgm:cxn modelId="{C84125DF-A479-4927-A9E4-C24EDBDDF24A}" type="presOf" srcId="{02EE195C-1F23-4D00-99B2-FB9CC91EB544}" destId="{3493A936-C4A6-4B0C-B55E-2DA41B03BA0B}" srcOrd="0" destOrd="0" presId="urn:microsoft.com/office/officeart/2005/8/layout/list1"/>
    <dgm:cxn modelId="{B5068365-42AE-4A04-8BD6-38E2F9910018}" type="presOf" srcId="{6A6747AA-B2CE-4C62-8A5F-030D96AF682A}" destId="{F8AEF996-EED0-4201-BB89-326A0724CE09}" srcOrd="1" destOrd="0" presId="urn:microsoft.com/office/officeart/2005/8/layout/list1"/>
    <dgm:cxn modelId="{E1E16CE7-0123-4EAE-8360-8E657FA60E24}" srcId="{6A6747AA-B2CE-4C62-8A5F-030D96AF682A}" destId="{02EE195C-1F23-4D00-99B2-FB9CC91EB544}" srcOrd="0" destOrd="0" parTransId="{1092D45D-2942-4569-80B7-47607564EC15}" sibTransId="{AA5A537E-7CE8-4513-BE76-A959F254A3DA}"/>
    <dgm:cxn modelId="{0E5CECCD-87D0-4650-A627-D177503C688C}" type="presParOf" srcId="{8FD21DEA-48B5-4688-BA38-AFAE807BCE22}" destId="{665C0362-56E6-4A74-92C3-C68E0D24E586}" srcOrd="0" destOrd="0" presId="urn:microsoft.com/office/officeart/2005/8/layout/list1"/>
    <dgm:cxn modelId="{C677FD52-5CBD-41F2-A73A-7A28DD63CEF0}" type="presParOf" srcId="{665C0362-56E6-4A74-92C3-C68E0D24E586}" destId="{5012DBE5-0E83-45D3-B7C7-A76FFA132D50}" srcOrd="0" destOrd="0" presId="urn:microsoft.com/office/officeart/2005/8/layout/list1"/>
    <dgm:cxn modelId="{112153D2-964E-4A72-80C2-EA954BA2F055}" type="presParOf" srcId="{665C0362-56E6-4A74-92C3-C68E0D24E586}" destId="{83B42F7B-B6F4-411D-8256-C182DC2CAB92}" srcOrd="1" destOrd="0" presId="urn:microsoft.com/office/officeart/2005/8/layout/list1"/>
    <dgm:cxn modelId="{A3329D47-A667-403E-ABA7-6E1529902122}" type="presParOf" srcId="{8FD21DEA-48B5-4688-BA38-AFAE807BCE22}" destId="{1755BB82-4C8C-461D-95BB-EB0404EB98D6}" srcOrd="1" destOrd="0" presId="urn:microsoft.com/office/officeart/2005/8/layout/list1"/>
    <dgm:cxn modelId="{BD2A58AF-B559-4A16-AE09-B48404C46DD5}" type="presParOf" srcId="{8FD21DEA-48B5-4688-BA38-AFAE807BCE22}" destId="{08F99356-065E-4E64-8AA4-61437DB9D180}" srcOrd="2" destOrd="0" presId="urn:microsoft.com/office/officeart/2005/8/layout/list1"/>
    <dgm:cxn modelId="{3B744355-E683-45E7-A5E5-32AA8A10EE80}" type="presParOf" srcId="{8FD21DEA-48B5-4688-BA38-AFAE807BCE22}" destId="{91C08762-66CE-4B09-8C2B-01BF1CF31DD9}" srcOrd="3" destOrd="0" presId="urn:microsoft.com/office/officeart/2005/8/layout/list1"/>
    <dgm:cxn modelId="{1FBF01EC-D5BE-4652-9D60-CD4302ECF988}" type="presParOf" srcId="{8FD21DEA-48B5-4688-BA38-AFAE807BCE22}" destId="{B343A883-EC13-4BCE-83C4-702242BAB3B3}" srcOrd="4" destOrd="0" presId="urn:microsoft.com/office/officeart/2005/8/layout/list1"/>
    <dgm:cxn modelId="{40D1A7A0-CF98-466F-9380-47949FC96A2B}" type="presParOf" srcId="{B343A883-EC13-4BCE-83C4-702242BAB3B3}" destId="{164AD636-A1A6-45DC-BBFE-7A899ED8B12F}" srcOrd="0" destOrd="0" presId="urn:microsoft.com/office/officeart/2005/8/layout/list1"/>
    <dgm:cxn modelId="{8F850958-7C4C-4FEE-AB6C-C0CFE3A2DA18}" type="presParOf" srcId="{B343A883-EC13-4BCE-83C4-702242BAB3B3}" destId="{177CDE10-2325-40A7-997E-20247FA3D169}" srcOrd="1" destOrd="0" presId="urn:microsoft.com/office/officeart/2005/8/layout/list1"/>
    <dgm:cxn modelId="{AC1C8460-E9A3-4E1B-BB3C-8472264340B0}" type="presParOf" srcId="{8FD21DEA-48B5-4688-BA38-AFAE807BCE22}" destId="{A9D7A834-EC48-4C3F-897C-85672FA3A21D}" srcOrd="5" destOrd="0" presId="urn:microsoft.com/office/officeart/2005/8/layout/list1"/>
    <dgm:cxn modelId="{BDA87CD9-DA1F-47C2-8559-BA514F1FCD56}" type="presParOf" srcId="{8FD21DEA-48B5-4688-BA38-AFAE807BCE22}" destId="{F13F4A6E-5D1A-460A-A73F-19A4B5204BBE}" srcOrd="6" destOrd="0" presId="urn:microsoft.com/office/officeart/2005/8/layout/list1"/>
    <dgm:cxn modelId="{AAE85360-A332-4C60-A76E-9D101E8BDB54}" type="presParOf" srcId="{8FD21DEA-48B5-4688-BA38-AFAE807BCE22}" destId="{E2FB435B-5799-4D78-B298-56E421BF0A01}" srcOrd="7" destOrd="0" presId="urn:microsoft.com/office/officeart/2005/8/layout/list1"/>
    <dgm:cxn modelId="{775AC98E-2AB9-4CA5-846A-B90744B9B79B}" type="presParOf" srcId="{8FD21DEA-48B5-4688-BA38-AFAE807BCE22}" destId="{EE9266B3-0349-450C-B344-E0593C9D388D}" srcOrd="8" destOrd="0" presId="urn:microsoft.com/office/officeart/2005/8/layout/list1"/>
    <dgm:cxn modelId="{4DFC160D-2381-4C73-8275-60DFBE49490E}" type="presParOf" srcId="{EE9266B3-0349-450C-B344-E0593C9D388D}" destId="{495E6508-436B-4628-BD49-7686C8545934}" srcOrd="0" destOrd="0" presId="urn:microsoft.com/office/officeart/2005/8/layout/list1"/>
    <dgm:cxn modelId="{F4F2DF5F-EBE9-4F9B-A7A3-821EB57BF86D}" type="presParOf" srcId="{EE9266B3-0349-450C-B344-E0593C9D388D}" destId="{A9E804F5-C82B-4890-A236-FAB070C20BB3}" srcOrd="1" destOrd="0" presId="urn:microsoft.com/office/officeart/2005/8/layout/list1"/>
    <dgm:cxn modelId="{A5263250-431D-495C-9F3F-976D369B5267}" type="presParOf" srcId="{8FD21DEA-48B5-4688-BA38-AFAE807BCE22}" destId="{1B988439-B8C9-4348-B86D-6F5936C372F1}" srcOrd="9" destOrd="0" presId="urn:microsoft.com/office/officeart/2005/8/layout/list1"/>
    <dgm:cxn modelId="{A7ECF3EE-1BBC-4EE1-B7FB-BA8BDF5A3106}" type="presParOf" srcId="{8FD21DEA-48B5-4688-BA38-AFAE807BCE22}" destId="{1E008BEC-7149-4026-925C-E8B7CC667C17}" srcOrd="10" destOrd="0" presId="urn:microsoft.com/office/officeart/2005/8/layout/list1"/>
    <dgm:cxn modelId="{F49D20CE-5BA4-470E-805F-0805D38CE7AC}" type="presParOf" srcId="{8FD21DEA-48B5-4688-BA38-AFAE807BCE22}" destId="{83B70BCF-7209-44F0-96B4-E7853BB67923}" srcOrd="11" destOrd="0" presId="urn:microsoft.com/office/officeart/2005/8/layout/list1"/>
    <dgm:cxn modelId="{688CE55F-637A-416C-B1BE-9EDD21A1512B}" type="presParOf" srcId="{8FD21DEA-48B5-4688-BA38-AFAE807BCE22}" destId="{1C0FC1A7-AD15-45FC-8A3E-7211A16D8380}" srcOrd="12" destOrd="0" presId="urn:microsoft.com/office/officeart/2005/8/layout/list1"/>
    <dgm:cxn modelId="{BB7D220C-B8C7-4F15-92D0-372085DDEB00}" type="presParOf" srcId="{1C0FC1A7-AD15-45FC-8A3E-7211A16D8380}" destId="{116A5287-466B-45E5-9DC3-3A719305AD09}" srcOrd="0" destOrd="0" presId="urn:microsoft.com/office/officeart/2005/8/layout/list1"/>
    <dgm:cxn modelId="{22D681B4-A0F9-4273-9996-8365CC0E849C}" type="presParOf" srcId="{1C0FC1A7-AD15-45FC-8A3E-7211A16D8380}" destId="{F8AEF996-EED0-4201-BB89-326A0724CE09}" srcOrd="1" destOrd="0" presId="urn:microsoft.com/office/officeart/2005/8/layout/list1"/>
    <dgm:cxn modelId="{ACBBADE1-EF80-481F-ACB4-030787A297AD}" type="presParOf" srcId="{8FD21DEA-48B5-4688-BA38-AFAE807BCE22}" destId="{CB0A4C8D-6B51-47FC-A890-82F1962EB878}" srcOrd="13" destOrd="0" presId="urn:microsoft.com/office/officeart/2005/8/layout/list1"/>
    <dgm:cxn modelId="{BDBF84CF-BAC9-4C1F-9EDA-456CD7CD9F0F}" type="presParOf" srcId="{8FD21DEA-48B5-4688-BA38-AFAE807BCE22}" destId="{3493A936-C4A6-4B0C-B55E-2DA41B03BA0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12" csCatId="colorful" phldr="1"/>
      <dgm:spPr/>
      <dgm:t>
        <a:bodyPr/>
        <a:lstStyle/>
        <a:p>
          <a:endParaRPr lang="en-US"/>
        </a:p>
      </dgm:t>
    </dgm:pt>
    <dgm:pt modelId="{3C12EA32-5CE9-41A9-8E86-253E02ABBBE0}">
      <dgm:prSet phldrT="[Text]"/>
      <dgm:spPr/>
      <dgm:t>
        <a:bodyPr/>
        <a:lstStyle/>
        <a:p>
          <a:r>
            <a:rPr lang="en-US" dirty="0" smtClean="0"/>
            <a:t>5.2.3.1 </a:t>
          </a:r>
          <a:r>
            <a:rPr lang="en-US" dirty="0" smtClean="0">
              <a:solidFill>
                <a:schemeClr val="tx1"/>
              </a:solidFill>
              <a:hlinkClick xmlns:r="http://schemas.openxmlformats.org/officeDocument/2006/relationships" r:id="rId1" action="ppaction://hlinkfile"/>
            </a:rPr>
            <a:t>Requirements Documentation </a:t>
          </a:r>
          <a:endParaRPr lang="en-US" b="0" dirty="0">
            <a:solidFill>
              <a:schemeClr val="tx1"/>
            </a:solidFill>
          </a:endParaRPr>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t>It shows how each requirement will meet business need of the project</a:t>
          </a:r>
          <a:endParaRPr lang="en-US" dirty="0"/>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3E7687C9-CC25-489D-8689-FF0BE8C3431F}">
      <dgm:prSet/>
      <dgm:spPr/>
      <dgm:t>
        <a:bodyPr/>
        <a:lstStyle/>
        <a:p>
          <a:r>
            <a:rPr lang="en-US" dirty="0" smtClean="0"/>
            <a:t>5.2.3.2 Requirements Traceability Matrix </a:t>
          </a:r>
        </a:p>
      </dgm:t>
    </dgm:pt>
    <dgm:pt modelId="{E89C281B-05EC-41D0-950F-9621F1F7B258}" type="parTrans" cxnId="{0C13DE1F-E5F7-4A29-A15D-5368A18CDD71}">
      <dgm:prSet/>
      <dgm:spPr/>
      <dgm:t>
        <a:bodyPr/>
        <a:lstStyle/>
        <a:p>
          <a:endParaRPr lang="en-US"/>
        </a:p>
      </dgm:t>
    </dgm:pt>
    <dgm:pt modelId="{465D3800-5440-420E-9632-19D997CFEE12}" type="sibTrans" cxnId="{0C13DE1F-E5F7-4A29-A15D-5368A18CDD71}">
      <dgm:prSet/>
      <dgm:spPr/>
      <dgm:t>
        <a:bodyPr/>
        <a:lstStyle/>
        <a:p>
          <a:endParaRPr lang="en-US"/>
        </a:p>
      </dgm:t>
    </dgm:pt>
    <dgm:pt modelId="{026AB966-51BF-491E-BB95-15E6BD3990F3}">
      <dgm:prSet/>
      <dgm:spPr/>
      <dgm:t>
        <a:bodyPr/>
        <a:lstStyle/>
        <a:p>
          <a:r>
            <a:rPr lang="en-US" dirty="0" smtClean="0"/>
            <a:t>This document links each requirement to the deliverable that fulfill the particularly requirement</a:t>
          </a:r>
          <a:endParaRPr lang="en-US" dirty="0"/>
        </a:p>
      </dgm:t>
    </dgm:pt>
    <dgm:pt modelId="{21B521AD-B645-4226-82D4-7B61D95FA25A}" type="sibTrans" cxnId="{96BA50E0-9FE7-4B20-AB58-E20161888853}">
      <dgm:prSet/>
      <dgm:spPr/>
      <dgm:t>
        <a:bodyPr/>
        <a:lstStyle/>
        <a:p>
          <a:endParaRPr lang="en-US"/>
        </a:p>
      </dgm:t>
    </dgm:pt>
    <dgm:pt modelId="{864721D9-B639-4414-8CEB-97CAAB9857B6}" type="parTrans" cxnId="{96BA50E0-9FE7-4B20-AB58-E20161888853}">
      <dgm:prSet/>
      <dgm:spPr/>
      <dgm:t>
        <a:bodyPr/>
        <a:lstStyle/>
        <a:p>
          <a:endParaRPr lang="en-US"/>
        </a:p>
      </dgm:t>
    </dgm:pt>
    <dgm:pt modelId="{16705F3F-556B-46A5-95AB-8E09AA26A529}">
      <dgm:prSet/>
      <dgm:spPr/>
      <dgm:t>
        <a:bodyPr/>
        <a:lstStyle/>
        <a:p>
          <a:r>
            <a:rPr lang="en-US" dirty="0" smtClean="0"/>
            <a:t>Requirement needs to be clear, tangible, testable, traceable and measurable. </a:t>
          </a:r>
          <a:endParaRPr lang="en-US" dirty="0"/>
        </a:p>
      </dgm:t>
    </dgm:pt>
    <dgm:pt modelId="{5BF75D18-5796-47BD-80DF-97AD345B2572}" type="parTrans" cxnId="{D8B391A1-C0A2-4B21-8866-C6A6EFCCE27F}">
      <dgm:prSet/>
      <dgm:spPr/>
      <dgm:t>
        <a:bodyPr/>
        <a:lstStyle/>
        <a:p>
          <a:endParaRPr lang="en-US"/>
        </a:p>
      </dgm:t>
    </dgm:pt>
    <dgm:pt modelId="{7A17762D-5827-4505-B056-34035658E71F}" type="sibTrans" cxnId="{D8B391A1-C0A2-4B21-8866-C6A6EFCCE27F}">
      <dgm:prSet/>
      <dgm:spPr/>
      <dgm:t>
        <a:bodyPr/>
        <a:lstStyle/>
        <a:p>
          <a:endParaRPr lang="en-US"/>
        </a:p>
      </dgm:t>
    </dgm:pt>
    <dgm:pt modelId="{3EA28A19-CA96-4C12-8FBD-172ED882B79B}">
      <dgm:prSet/>
      <dgm:spPr/>
      <dgm:t>
        <a:bodyPr/>
        <a:lstStyle/>
        <a:p>
          <a:r>
            <a:rPr lang="en-US" dirty="0" smtClean="0"/>
            <a:t>Requirements can be documented as a list or in much detail</a:t>
          </a:r>
          <a:endParaRPr lang="en-US" dirty="0"/>
        </a:p>
      </dgm:t>
    </dgm:pt>
    <dgm:pt modelId="{2839FB36-5544-4B52-BE74-8471BA071E48}" type="parTrans" cxnId="{0C7DA8AA-983A-4937-B177-07081EA027C4}">
      <dgm:prSet/>
      <dgm:spPr/>
      <dgm:t>
        <a:bodyPr/>
        <a:lstStyle/>
        <a:p>
          <a:endParaRPr lang="en-US"/>
        </a:p>
      </dgm:t>
    </dgm:pt>
    <dgm:pt modelId="{25F9534D-4E7D-4850-83C5-5EDAB6D92CEC}" type="sibTrans" cxnId="{0C7DA8AA-983A-4937-B177-07081EA027C4}">
      <dgm:prSet/>
      <dgm:spPr/>
      <dgm:t>
        <a:bodyPr/>
        <a:lstStyle/>
        <a:p>
          <a:endParaRPr lang="en-US"/>
        </a:p>
      </dgm:t>
    </dgm:pt>
    <dgm:pt modelId="{23AECC13-ED64-4AF4-89B1-4C3910CEFD2D}">
      <dgm:prSet/>
      <dgm:spPr/>
      <dgm:t>
        <a:bodyPr/>
        <a:lstStyle/>
        <a:p>
          <a:r>
            <a:rPr lang="en-US" dirty="0" smtClean="0"/>
            <a:t>It helps in tracing the requirement throughout the project </a:t>
          </a:r>
          <a:endParaRPr lang="en-US" dirty="0"/>
        </a:p>
      </dgm:t>
    </dgm:pt>
    <dgm:pt modelId="{88C9B1A2-3168-41B2-9908-DF499600478C}" type="parTrans" cxnId="{310EFD06-FE16-470A-9C5E-C344BAD7B89C}">
      <dgm:prSet/>
      <dgm:spPr/>
      <dgm:t>
        <a:bodyPr/>
        <a:lstStyle/>
        <a:p>
          <a:endParaRPr lang="en-US"/>
        </a:p>
      </dgm:t>
    </dgm:pt>
    <dgm:pt modelId="{67F651F6-DB30-402E-BD6E-938E1AB7AA10}" type="sibTrans" cxnId="{310EFD06-FE16-470A-9C5E-C344BAD7B89C}">
      <dgm:prSet/>
      <dgm:spPr/>
      <dgm:t>
        <a:bodyPr/>
        <a:lstStyle/>
        <a:p>
          <a:endParaRPr lang="en-US"/>
        </a:p>
      </dgm:t>
    </dgm:pt>
    <dgm:pt modelId="{736D3DDC-82E0-48C7-8781-30B05D73DDC5}">
      <dgm:prSet/>
      <dgm:spPr/>
      <dgm:t>
        <a:bodyPr/>
        <a:lstStyle/>
        <a:p>
          <a:r>
            <a:rPr lang="en-US" dirty="0" smtClean="0"/>
            <a:t>It helps in making changes to the project</a:t>
          </a:r>
          <a:endParaRPr lang="en-US" dirty="0"/>
        </a:p>
      </dgm:t>
    </dgm:pt>
    <dgm:pt modelId="{533E9FEA-F46B-4DF0-8841-0C768EC51E7B}" type="parTrans" cxnId="{884BABDD-612F-4757-8ED4-08943BA19F1C}">
      <dgm:prSet/>
      <dgm:spPr/>
      <dgm:t>
        <a:bodyPr/>
        <a:lstStyle/>
        <a:p>
          <a:endParaRPr lang="en-US"/>
        </a:p>
      </dgm:t>
    </dgm:pt>
    <dgm:pt modelId="{6F5734C8-C61E-4A5C-B4A1-5ABF78CC3241}" type="sibTrans" cxnId="{884BABDD-612F-4757-8ED4-08943BA19F1C}">
      <dgm:prSet/>
      <dgm:spPr/>
      <dgm:t>
        <a:bodyPr/>
        <a:lstStyle/>
        <a:p>
          <a:endParaRPr lang="en-US"/>
        </a:p>
      </dgm:t>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2"/>
      <dgm:spPr/>
      <dgm:t>
        <a:bodyPr/>
        <a:lstStyle/>
        <a:p>
          <a:endParaRPr lang="en-US"/>
        </a:p>
      </dgm:t>
    </dgm:pt>
    <dgm:pt modelId="{83B42F7B-B6F4-411D-8256-C182DC2CAB92}" type="pres">
      <dgm:prSet presAssocID="{3C12EA32-5CE9-41A9-8E86-253E02ABBBE0}" presName="parentText" presStyleLbl="node1" presStyleIdx="0" presStyleCnt="2">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2" custScaleY="115123">
        <dgm:presLayoutVars>
          <dgm:bulletEnabled val="1"/>
        </dgm:presLayoutVars>
      </dgm:prSet>
      <dgm:spPr/>
      <dgm:t>
        <a:bodyPr/>
        <a:lstStyle/>
        <a:p>
          <a:endParaRPr lang="en-US"/>
        </a:p>
      </dgm:t>
    </dgm:pt>
    <dgm:pt modelId="{91C08762-66CE-4B09-8C2B-01BF1CF31DD9}" type="pres">
      <dgm:prSet presAssocID="{7F458AC7-59E8-4955-BD76-939D04FF799A}" presName="spaceBetweenRectangles" presStyleCnt="0"/>
      <dgm:spPr/>
    </dgm:pt>
    <dgm:pt modelId="{B343A883-EC13-4BCE-83C4-702242BAB3B3}" type="pres">
      <dgm:prSet presAssocID="{3E7687C9-CC25-489D-8689-FF0BE8C3431F}" presName="parentLin" presStyleCnt="0"/>
      <dgm:spPr/>
    </dgm:pt>
    <dgm:pt modelId="{164AD636-A1A6-45DC-BBFE-7A899ED8B12F}" type="pres">
      <dgm:prSet presAssocID="{3E7687C9-CC25-489D-8689-FF0BE8C3431F}" presName="parentLeftMargin" presStyleLbl="node1" presStyleIdx="0" presStyleCnt="2"/>
      <dgm:spPr/>
      <dgm:t>
        <a:bodyPr/>
        <a:lstStyle/>
        <a:p>
          <a:endParaRPr lang="en-US"/>
        </a:p>
      </dgm:t>
    </dgm:pt>
    <dgm:pt modelId="{177CDE10-2325-40A7-997E-20247FA3D169}" type="pres">
      <dgm:prSet presAssocID="{3E7687C9-CC25-489D-8689-FF0BE8C3431F}" presName="parentText" presStyleLbl="node1" presStyleIdx="1" presStyleCnt="2">
        <dgm:presLayoutVars>
          <dgm:chMax val="0"/>
          <dgm:bulletEnabled val="1"/>
        </dgm:presLayoutVars>
      </dgm:prSet>
      <dgm:spPr/>
      <dgm:t>
        <a:bodyPr/>
        <a:lstStyle/>
        <a:p>
          <a:endParaRPr lang="en-US"/>
        </a:p>
      </dgm:t>
    </dgm:pt>
    <dgm:pt modelId="{A9D7A834-EC48-4C3F-897C-85672FA3A21D}" type="pres">
      <dgm:prSet presAssocID="{3E7687C9-CC25-489D-8689-FF0BE8C3431F}" presName="negativeSpace" presStyleCnt="0"/>
      <dgm:spPr/>
    </dgm:pt>
    <dgm:pt modelId="{F13F4A6E-5D1A-460A-A73F-19A4B5204BBE}" type="pres">
      <dgm:prSet presAssocID="{3E7687C9-CC25-489D-8689-FF0BE8C3431F}" presName="childText" presStyleLbl="conFgAcc1" presStyleIdx="1" presStyleCnt="2">
        <dgm:presLayoutVars>
          <dgm:bulletEnabled val="1"/>
        </dgm:presLayoutVars>
      </dgm:prSet>
      <dgm:spPr/>
      <dgm:t>
        <a:bodyPr/>
        <a:lstStyle/>
        <a:p>
          <a:endParaRPr lang="en-US"/>
        </a:p>
      </dgm:t>
    </dgm:pt>
  </dgm:ptLst>
  <dgm:cxnLst>
    <dgm:cxn modelId="{6D0BAD40-B480-46AF-AE08-B755266A51FF}" type="presOf" srcId="{3EA28A19-CA96-4C12-8FBD-172ED882B79B}" destId="{08F99356-065E-4E64-8AA4-61437DB9D180}" srcOrd="0" destOrd="2" presId="urn:microsoft.com/office/officeart/2005/8/layout/list1"/>
    <dgm:cxn modelId="{857E9156-DB4D-4510-A3BB-DC9ACC1FC821}" srcId="{D23B7039-A415-4D56-AA09-6C0DDFBB4340}" destId="{3C12EA32-5CE9-41A9-8E86-253E02ABBBE0}" srcOrd="0" destOrd="0" parTransId="{DED5E9D3-72B5-4C65-9FED-8AEC29BA2D07}" sibTransId="{7F458AC7-59E8-4955-BD76-939D04FF799A}"/>
    <dgm:cxn modelId="{2A419AB3-1152-408A-AFC0-14605A903DBB}" type="presOf" srcId="{3C12EA32-5CE9-41A9-8E86-253E02ABBBE0}" destId="{83B42F7B-B6F4-411D-8256-C182DC2CAB92}" srcOrd="1" destOrd="0" presId="urn:microsoft.com/office/officeart/2005/8/layout/list1"/>
    <dgm:cxn modelId="{3901E5E9-40B7-43BF-9949-F19DE58AF96D}" type="presOf" srcId="{3E7687C9-CC25-489D-8689-FF0BE8C3431F}" destId="{177CDE10-2325-40A7-997E-20247FA3D169}" srcOrd="1" destOrd="0" presId="urn:microsoft.com/office/officeart/2005/8/layout/list1"/>
    <dgm:cxn modelId="{D5ABB418-D3C5-4AC9-8600-EC1478472AF5}" type="presOf" srcId="{23AECC13-ED64-4AF4-89B1-4C3910CEFD2D}" destId="{F13F4A6E-5D1A-460A-A73F-19A4B5204BBE}" srcOrd="0" destOrd="1" presId="urn:microsoft.com/office/officeart/2005/8/layout/list1"/>
    <dgm:cxn modelId="{D8B391A1-C0A2-4B21-8866-C6A6EFCCE27F}" srcId="{3C12EA32-5CE9-41A9-8E86-253E02ABBBE0}" destId="{16705F3F-556B-46A5-95AB-8E09AA26A529}" srcOrd="1" destOrd="0" parTransId="{5BF75D18-5796-47BD-80DF-97AD345B2572}" sibTransId="{7A17762D-5827-4505-B056-34035658E71F}"/>
    <dgm:cxn modelId="{BF6D5625-6BB8-4BAF-B198-F6E7CDA31C7D}" type="presOf" srcId="{16705F3F-556B-46A5-95AB-8E09AA26A529}" destId="{08F99356-065E-4E64-8AA4-61437DB9D180}" srcOrd="0" destOrd="1" presId="urn:microsoft.com/office/officeart/2005/8/layout/list1"/>
    <dgm:cxn modelId="{79CB6A03-7BDE-40E7-BC30-082B804507BE}" type="presOf" srcId="{026AB966-51BF-491E-BB95-15E6BD3990F3}" destId="{F13F4A6E-5D1A-460A-A73F-19A4B5204BBE}" srcOrd="0" destOrd="0" presId="urn:microsoft.com/office/officeart/2005/8/layout/list1"/>
    <dgm:cxn modelId="{0C7DA8AA-983A-4937-B177-07081EA027C4}" srcId="{3C12EA32-5CE9-41A9-8E86-253E02ABBBE0}" destId="{3EA28A19-CA96-4C12-8FBD-172ED882B79B}" srcOrd="2" destOrd="0" parTransId="{2839FB36-5544-4B52-BE74-8471BA071E48}" sibTransId="{25F9534D-4E7D-4850-83C5-5EDAB6D92CEC}"/>
    <dgm:cxn modelId="{310EFD06-FE16-470A-9C5E-C344BAD7B89C}" srcId="{3E7687C9-CC25-489D-8689-FF0BE8C3431F}" destId="{23AECC13-ED64-4AF4-89B1-4C3910CEFD2D}" srcOrd="1" destOrd="0" parTransId="{88C9B1A2-3168-41B2-9908-DF499600478C}" sibTransId="{67F651F6-DB30-402E-BD6E-938E1AB7AA10}"/>
    <dgm:cxn modelId="{8C03803D-641F-479B-9247-016607A0AAAC}" type="presOf" srcId="{42B89ED3-1263-467F-95CC-46E18A5E0057}" destId="{08F99356-065E-4E64-8AA4-61437DB9D180}" srcOrd="0" destOrd="0" presId="urn:microsoft.com/office/officeart/2005/8/layout/list1"/>
    <dgm:cxn modelId="{5A9503F8-4F04-471B-8CAF-BD7EC560298A}" type="presOf" srcId="{3C12EA32-5CE9-41A9-8E86-253E02ABBBE0}" destId="{5012DBE5-0E83-45D3-B7C7-A76FFA132D50}" srcOrd="0" destOrd="0" presId="urn:microsoft.com/office/officeart/2005/8/layout/list1"/>
    <dgm:cxn modelId="{C58D214F-33B4-43D8-A774-DBAA0E68C667}" type="presOf" srcId="{3E7687C9-CC25-489D-8689-FF0BE8C3431F}" destId="{164AD636-A1A6-45DC-BBFE-7A899ED8B12F}" srcOrd="0" destOrd="0" presId="urn:microsoft.com/office/officeart/2005/8/layout/list1"/>
    <dgm:cxn modelId="{82827DCB-1D4F-430B-A67E-27DF115440A3}" type="presOf" srcId="{736D3DDC-82E0-48C7-8781-30B05D73DDC5}" destId="{F13F4A6E-5D1A-460A-A73F-19A4B5204BBE}" srcOrd="0" destOrd="2" presId="urn:microsoft.com/office/officeart/2005/8/layout/list1"/>
    <dgm:cxn modelId="{4D8D850A-B12B-46D9-B925-ACCA9558141A}" type="presOf" srcId="{D23B7039-A415-4D56-AA09-6C0DDFBB4340}" destId="{8FD21DEA-48B5-4688-BA38-AFAE807BCE22}" srcOrd="0" destOrd="0" presId="urn:microsoft.com/office/officeart/2005/8/layout/list1"/>
    <dgm:cxn modelId="{E088A13B-F199-4B38-AD53-6C832FE91ECD}" srcId="{3C12EA32-5CE9-41A9-8E86-253E02ABBBE0}" destId="{42B89ED3-1263-467F-95CC-46E18A5E0057}" srcOrd="0" destOrd="0" parTransId="{33E1E7C5-6115-445B-A10A-CE6A91965177}" sibTransId="{4F93F753-3494-42DE-B4F4-98687DEE02F7}"/>
    <dgm:cxn modelId="{884BABDD-612F-4757-8ED4-08943BA19F1C}" srcId="{3E7687C9-CC25-489D-8689-FF0BE8C3431F}" destId="{736D3DDC-82E0-48C7-8781-30B05D73DDC5}" srcOrd="2" destOrd="0" parTransId="{533E9FEA-F46B-4DF0-8841-0C768EC51E7B}" sibTransId="{6F5734C8-C61E-4A5C-B4A1-5ABF78CC3241}"/>
    <dgm:cxn modelId="{96BA50E0-9FE7-4B20-AB58-E20161888853}" srcId="{3E7687C9-CC25-489D-8689-FF0BE8C3431F}" destId="{026AB966-51BF-491E-BB95-15E6BD3990F3}" srcOrd="0" destOrd="0" parTransId="{864721D9-B639-4414-8CEB-97CAAB9857B6}" sibTransId="{21B521AD-B645-4226-82D4-7B61D95FA25A}"/>
    <dgm:cxn modelId="{0C13DE1F-E5F7-4A29-A15D-5368A18CDD71}" srcId="{D23B7039-A415-4D56-AA09-6C0DDFBB4340}" destId="{3E7687C9-CC25-489D-8689-FF0BE8C3431F}" srcOrd="1" destOrd="0" parTransId="{E89C281B-05EC-41D0-950F-9621F1F7B258}" sibTransId="{465D3800-5440-420E-9632-19D997CFEE12}"/>
    <dgm:cxn modelId="{7615693B-6FD7-47BD-BD44-D982F16A96C1}" type="presParOf" srcId="{8FD21DEA-48B5-4688-BA38-AFAE807BCE22}" destId="{665C0362-56E6-4A74-92C3-C68E0D24E586}" srcOrd="0" destOrd="0" presId="urn:microsoft.com/office/officeart/2005/8/layout/list1"/>
    <dgm:cxn modelId="{738C4DD1-183E-4047-B213-465B6AA240D5}" type="presParOf" srcId="{665C0362-56E6-4A74-92C3-C68E0D24E586}" destId="{5012DBE5-0E83-45D3-B7C7-A76FFA132D50}" srcOrd="0" destOrd="0" presId="urn:microsoft.com/office/officeart/2005/8/layout/list1"/>
    <dgm:cxn modelId="{C3A31F3D-93A6-43AC-ACAE-F5C2815453B6}" type="presParOf" srcId="{665C0362-56E6-4A74-92C3-C68E0D24E586}" destId="{83B42F7B-B6F4-411D-8256-C182DC2CAB92}" srcOrd="1" destOrd="0" presId="urn:microsoft.com/office/officeart/2005/8/layout/list1"/>
    <dgm:cxn modelId="{6ED0B642-2201-4DB1-953D-45C216DEE4CF}" type="presParOf" srcId="{8FD21DEA-48B5-4688-BA38-AFAE807BCE22}" destId="{1755BB82-4C8C-461D-95BB-EB0404EB98D6}" srcOrd="1" destOrd="0" presId="urn:microsoft.com/office/officeart/2005/8/layout/list1"/>
    <dgm:cxn modelId="{D0945311-B750-4227-BD38-E5279FC2F02B}" type="presParOf" srcId="{8FD21DEA-48B5-4688-BA38-AFAE807BCE22}" destId="{08F99356-065E-4E64-8AA4-61437DB9D180}" srcOrd="2" destOrd="0" presId="urn:microsoft.com/office/officeart/2005/8/layout/list1"/>
    <dgm:cxn modelId="{4C861BFC-E7B2-4B30-9DFE-AEDF1C6F5518}" type="presParOf" srcId="{8FD21DEA-48B5-4688-BA38-AFAE807BCE22}" destId="{91C08762-66CE-4B09-8C2B-01BF1CF31DD9}" srcOrd="3" destOrd="0" presId="urn:microsoft.com/office/officeart/2005/8/layout/list1"/>
    <dgm:cxn modelId="{D732EA7A-DD03-403D-A64D-5ACFBB63A7FC}" type="presParOf" srcId="{8FD21DEA-48B5-4688-BA38-AFAE807BCE22}" destId="{B343A883-EC13-4BCE-83C4-702242BAB3B3}" srcOrd="4" destOrd="0" presId="urn:microsoft.com/office/officeart/2005/8/layout/list1"/>
    <dgm:cxn modelId="{7EB8F6DF-7049-4F13-9298-603D70167631}" type="presParOf" srcId="{B343A883-EC13-4BCE-83C4-702242BAB3B3}" destId="{164AD636-A1A6-45DC-BBFE-7A899ED8B12F}" srcOrd="0" destOrd="0" presId="urn:microsoft.com/office/officeart/2005/8/layout/list1"/>
    <dgm:cxn modelId="{698088B8-8E48-4889-9002-F65D92895275}" type="presParOf" srcId="{B343A883-EC13-4BCE-83C4-702242BAB3B3}" destId="{177CDE10-2325-40A7-997E-20247FA3D169}" srcOrd="1" destOrd="0" presId="urn:microsoft.com/office/officeart/2005/8/layout/list1"/>
    <dgm:cxn modelId="{1D86F8C0-6395-4EE2-BA02-B475333420C7}" type="presParOf" srcId="{8FD21DEA-48B5-4688-BA38-AFAE807BCE22}" destId="{A9D7A834-EC48-4C3F-897C-85672FA3A21D}" srcOrd="5" destOrd="0" presId="urn:microsoft.com/office/officeart/2005/8/layout/list1"/>
    <dgm:cxn modelId="{67EFE7EA-44E1-4983-AF5D-BB1F657ECAB7}" type="presParOf" srcId="{8FD21DEA-48B5-4688-BA38-AFAE807BCE22}" destId="{F13F4A6E-5D1A-460A-A73F-19A4B5204BB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F0DFE15-E081-4EFC-8209-44769309DED8}" type="doc">
      <dgm:prSet loTypeId="urn:microsoft.com/office/officeart/2005/8/layout/hProcess9" loCatId="process" qsTypeId="urn:microsoft.com/office/officeart/2005/8/quickstyle/simple1" qsCatId="simple" csTypeId="urn:microsoft.com/office/officeart/2005/8/colors/colorful1#13" csCatId="colorful" phldr="1"/>
      <dgm:spPr/>
    </dgm:pt>
    <dgm:pt modelId="{9FE2F478-1C28-45CF-97DD-19819B232053}">
      <dgm:prSet phldrT="[Text]" custT="1"/>
      <dgm:spPr/>
      <dgm:t>
        <a:bodyPr anchor="t"/>
        <a:lstStyle/>
        <a:p>
          <a:pPr algn="l"/>
          <a:r>
            <a:rPr lang="en-US" sz="1800" spc="0" dirty="0" smtClean="0"/>
            <a:t>1. Scope management plan </a:t>
          </a:r>
        </a:p>
        <a:p>
          <a:pPr algn="l"/>
          <a:r>
            <a:rPr lang="en-US" sz="1800" spc="0" dirty="0" smtClean="0"/>
            <a:t>2. Project Charter </a:t>
          </a:r>
        </a:p>
        <a:p>
          <a:pPr algn="l"/>
          <a:r>
            <a:rPr lang="en-US" sz="1800" spc="0" dirty="0" smtClean="0"/>
            <a:t>3. Requirements documentation</a:t>
          </a:r>
        </a:p>
        <a:p>
          <a:pPr algn="l"/>
          <a:r>
            <a:rPr lang="en-US" sz="1800" spc="0" dirty="0" smtClean="0"/>
            <a:t>4. Organizational Process Assets </a:t>
          </a:r>
          <a:endParaRPr lang="en-US" sz="1800" spc="-150" dirty="0"/>
        </a:p>
      </dgm:t>
    </dgm:pt>
    <dgm:pt modelId="{EF446AA0-E231-491D-93F3-6A17F5CBBC0B}" type="sibTrans" cxnId="{708E1EF2-206E-4296-8E1A-FBE75BCDC16E}">
      <dgm:prSet/>
      <dgm:spPr/>
      <dgm:t>
        <a:bodyPr/>
        <a:lstStyle/>
        <a:p>
          <a:endParaRPr lang="en-US"/>
        </a:p>
      </dgm:t>
    </dgm:pt>
    <dgm:pt modelId="{F04F8869-78C1-470B-8B46-34A64065A3E8}" type="parTrans" cxnId="{708E1EF2-206E-4296-8E1A-FBE75BCDC16E}">
      <dgm:prSet/>
      <dgm:spPr/>
      <dgm:t>
        <a:bodyPr/>
        <a:lstStyle/>
        <a:p>
          <a:endParaRPr lang="en-US"/>
        </a:p>
      </dgm:t>
    </dgm:pt>
    <dgm:pt modelId="{4F227180-688C-4ED3-B758-AFB105E620A9}">
      <dgm:prSet phldrT="[Text]" custT="1"/>
      <dgm:spPr/>
      <dgm:t>
        <a:bodyPr anchor="t"/>
        <a:lstStyle/>
        <a:p>
          <a:pPr algn="l"/>
          <a:r>
            <a:rPr lang="en-US" sz="1800" spc="0" dirty="0" smtClean="0"/>
            <a:t>1. Project Scope Statement </a:t>
          </a:r>
        </a:p>
        <a:p>
          <a:pPr algn="l"/>
          <a:r>
            <a:rPr lang="en-US" sz="1800" spc="0" dirty="0" smtClean="0"/>
            <a:t>2. Project document updates</a:t>
          </a:r>
          <a:endParaRPr lang="en-US" sz="1800" spc="0" dirty="0"/>
        </a:p>
      </dgm:t>
    </dgm:pt>
    <dgm:pt modelId="{8E64D003-B5B6-4D0E-AE62-672A124CF078}" type="sibTrans" cxnId="{4BC7F317-F842-4079-AACE-6D8197796D23}">
      <dgm:prSet/>
      <dgm:spPr/>
      <dgm:t>
        <a:bodyPr/>
        <a:lstStyle/>
        <a:p>
          <a:endParaRPr lang="en-US"/>
        </a:p>
      </dgm:t>
    </dgm:pt>
    <dgm:pt modelId="{430BAEAD-6C36-4AD8-8B56-9A8C6ED0F300}" type="parTrans" cxnId="{4BC7F317-F842-4079-AACE-6D8197796D23}">
      <dgm:prSet/>
      <dgm:spPr/>
      <dgm:t>
        <a:bodyPr/>
        <a:lstStyle/>
        <a:p>
          <a:endParaRPr lang="en-US"/>
        </a:p>
      </dgm:t>
    </dgm:pt>
    <dgm:pt modelId="{722DEB4D-7674-4DC7-94EB-D824F4A1B116}">
      <dgm:prSet phldrT="[Text]" custT="1"/>
      <dgm:spPr/>
      <dgm:t>
        <a:bodyPr anchor="t"/>
        <a:lstStyle/>
        <a:p>
          <a:pPr algn="l">
            <a:lnSpc>
              <a:spcPts val="1500"/>
            </a:lnSpc>
          </a:pPr>
          <a:r>
            <a:rPr lang="en-US" sz="1800" spc="0" dirty="0" smtClean="0"/>
            <a:t>1. Expert Judgment</a:t>
          </a:r>
        </a:p>
        <a:p>
          <a:pPr algn="l">
            <a:lnSpc>
              <a:spcPts val="1500"/>
            </a:lnSpc>
          </a:pPr>
          <a:r>
            <a:rPr lang="en-US" sz="1800" spc="0" dirty="0" smtClean="0"/>
            <a:t>2. Product analysis </a:t>
          </a:r>
        </a:p>
        <a:p>
          <a:pPr algn="l">
            <a:lnSpc>
              <a:spcPts val="1500"/>
            </a:lnSpc>
          </a:pPr>
          <a:r>
            <a:rPr lang="en-US" sz="1800" spc="0" dirty="0" smtClean="0"/>
            <a:t>3. Alternative generation </a:t>
          </a:r>
        </a:p>
        <a:p>
          <a:pPr algn="l">
            <a:lnSpc>
              <a:spcPts val="1500"/>
            </a:lnSpc>
          </a:pPr>
          <a:r>
            <a:rPr lang="en-US" sz="1800" spc="0" dirty="0" smtClean="0"/>
            <a:t>4. Facilitated Workshops</a:t>
          </a:r>
          <a:endParaRPr lang="en-US" sz="2400" spc="0" dirty="0"/>
        </a:p>
      </dgm:t>
    </dgm:pt>
    <dgm:pt modelId="{72FCFAD9-C1B2-41ED-8B16-51D1150DFC3E}" type="sibTrans" cxnId="{7947B35B-640C-4EF9-9B87-6325D84F6ACE}">
      <dgm:prSet/>
      <dgm:spPr/>
      <dgm:t>
        <a:bodyPr/>
        <a:lstStyle/>
        <a:p>
          <a:endParaRPr lang="en-US"/>
        </a:p>
      </dgm:t>
    </dgm:pt>
    <dgm:pt modelId="{6B7EB76F-C5D8-41AA-8231-5DFCF3473BF3}" type="parTrans" cxnId="{7947B35B-640C-4EF9-9B87-6325D84F6ACE}">
      <dgm:prSet/>
      <dgm:spPr/>
      <dgm:t>
        <a:bodyPr/>
        <a:lstStyle/>
        <a:p>
          <a:endParaRPr lang="en-US"/>
        </a:p>
      </dgm:t>
    </dgm:pt>
    <dgm:pt modelId="{3967279B-F4AA-4D78-8140-DF42424BD416}" type="pres">
      <dgm:prSet presAssocID="{EF0DFE15-E081-4EFC-8209-44769309DED8}" presName="CompostProcess" presStyleCnt="0">
        <dgm:presLayoutVars>
          <dgm:dir/>
          <dgm:resizeHandles val="exact"/>
        </dgm:presLayoutVars>
      </dgm:prSet>
      <dgm:spPr/>
    </dgm:pt>
    <dgm:pt modelId="{6C4C3A35-42CB-4326-89C1-CE939E7D74A2}" type="pres">
      <dgm:prSet presAssocID="{EF0DFE15-E081-4EFC-8209-44769309DED8}" presName="arrow" presStyleLbl="bgShp" presStyleIdx="0" presStyleCnt="1"/>
      <dgm:spPr/>
    </dgm:pt>
    <dgm:pt modelId="{E54F9DB5-8D63-4204-90E1-98A6CADA0D44}" type="pres">
      <dgm:prSet presAssocID="{EF0DFE15-E081-4EFC-8209-44769309DED8}" presName="linearProcess" presStyleCnt="0"/>
      <dgm:spPr/>
    </dgm:pt>
    <dgm:pt modelId="{C47F4606-295C-47C6-BD9E-957A1D400BD2}" type="pres">
      <dgm:prSet presAssocID="{9FE2F478-1C28-45CF-97DD-19819B232053}" presName="textNode" presStyleLbl="node1" presStyleIdx="0" presStyleCnt="3" custScaleX="168672" custScaleY="134615" custLinFactNeighborX="31035" custLinFactNeighborY="-19231">
        <dgm:presLayoutVars>
          <dgm:bulletEnabled val="1"/>
        </dgm:presLayoutVars>
      </dgm:prSet>
      <dgm:spPr/>
      <dgm:t>
        <a:bodyPr/>
        <a:lstStyle/>
        <a:p>
          <a:endParaRPr lang="en-US"/>
        </a:p>
      </dgm:t>
    </dgm:pt>
    <dgm:pt modelId="{21A9288D-8810-412A-AAE1-94EBA33C4B59}" type="pres">
      <dgm:prSet presAssocID="{EF446AA0-E231-491D-93F3-6A17F5CBBC0B}" presName="sibTrans" presStyleCnt="0"/>
      <dgm:spPr/>
    </dgm:pt>
    <dgm:pt modelId="{8AFC0E87-326C-4CFB-A7CB-DF4992DEFB9A}" type="pres">
      <dgm:prSet presAssocID="{722DEB4D-7674-4DC7-94EB-D824F4A1B116}" presName="textNode" presStyleLbl="node1" presStyleIdx="1" presStyleCnt="3" custScaleX="185783" custScaleY="88462" custLinFactNeighborX="-13862" custLinFactNeighborY="-42307">
        <dgm:presLayoutVars>
          <dgm:bulletEnabled val="1"/>
        </dgm:presLayoutVars>
      </dgm:prSet>
      <dgm:spPr/>
      <dgm:t>
        <a:bodyPr/>
        <a:lstStyle/>
        <a:p>
          <a:endParaRPr lang="en-US"/>
        </a:p>
      </dgm:t>
    </dgm:pt>
    <dgm:pt modelId="{4D229EDD-19C5-4A89-94E8-81A36E1BA688}" type="pres">
      <dgm:prSet presAssocID="{72FCFAD9-C1B2-41ED-8B16-51D1150DFC3E}" presName="sibTrans" presStyleCnt="0"/>
      <dgm:spPr/>
    </dgm:pt>
    <dgm:pt modelId="{9418B72E-6F8E-4086-914E-80A0213DB5D9}" type="pres">
      <dgm:prSet presAssocID="{4F227180-688C-4ED3-B758-AFB105E620A9}" presName="textNode" presStyleLbl="node1" presStyleIdx="2" presStyleCnt="3" custScaleX="176069" custScaleY="88462" custLinFactNeighborX="-5922" custLinFactNeighborY="-42307">
        <dgm:presLayoutVars>
          <dgm:bulletEnabled val="1"/>
        </dgm:presLayoutVars>
      </dgm:prSet>
      <dgm:spPr/>
      <dgm:t>
        <a:bodyPr/>
        <a:lstStyle/>
        <a:p>
          <a:endParaRPr lang="en-US"/>
        </a:p>
      </dgm:t>
    </dgm:pt>
  </dgm:ptLst>
  <dgm:cxnLst>
    <dgm:cxn modelId="{4BC7F317-F842-4079-AACE-6D8197796D23}" srcId="{EF0DFE15-E081-4EFC-8209-44769309DED8}" destId="{4F227180-688C-4ED3-B758-AFB105E620A9}" srcOrd="2" destOrd="0" parTransId="{430BAEAD-6C36-4AD8-8B56-9A8C6ED0F300}" sibTransId="{8E64D003-B5B6-4D0E-AE62-672A124CF078}"/>
    <dgm:cxn modelId="{A98523B1-0853-4770-BD82-9DC667F02FF8}" type="presOf" srcId="{EF0DFE15-E081-4EFC-8209-44769309DED8}" destId="{3967279B-F4AA-4D78-8140-DF42424BD416}" srcOrd="0" destOrd="0" presId="urn:microsoft.com/office/officeart/2005/8/layout/hProcess9"/>
    <dgm:cxn modelId="{EAACCCA9-2D1A-4E03-A3C0-EE79D5DBACA6}" type="presOf" srcId="{722DEB4D-7674-4DC7-94EB-D824F4A1B116}" destId="{8AFC0E87-326C-4CFB-A7CB-DF4992DEFB9A}" srcOrd="0" destOrd="0" presId="urn:microsoft.com/office/officeart/2005/8/layout/hProcess9"/>
    <dgm:cxn modelId="{3551E904-61F8-4BC4-B51C-2A77842071E1}" type="presOf" srcId="{9FE2F478-1C28-45CF-97DD-19819B232053}" destId="{C47F4606-295C-47C6-BD9E-957A1D400BD2}" srcOrd="0" destOrd="0" presId="urn:microsoft.com/office/officeart/2005/8/layout/hProcess9"/>
    <dgm:cxn modelId="{CA84BC15-DCD0-4AFE-8054-C8F6ED634F8A}" type="presOf" srcId="{4F227180-688C-4ED3-B758-AFB105E620A9}" destId="{9418B72E-6F8E-4086-914E-80A0213DB5D9}" srcOrd="0" destOrd="0" presId="urn:microsoft.com/office/officeart/2005/8/layout/hProcess9"/>
    <dgm:cxn modelId="{708E1EF2-206E-4296-8E1A-FBE75BCDC16E}" srcId="{EF0DFE15-E081-4EFC-8209-44769309DED8}" destId="{9FE2F478-1C28-45CF-97DD-19819B232053}" srcOrd="0" destOrd="0" parTransId="{F04F8869-78C1-470B-8B46-34A64065A3E8}" sibTransId="{EF446AA0-E231-491D-93F3-6A17F5CBBC0B}"/>
    <dgm:cxn modelId="{7947B35B-640C-4EF9-9B87-6325D84F6ACE}" srcId="{EF0DFE15-E081-4EFC-8209-44769309DED8}" destId="{722DEB4D-7674-4DC7-94EB-D824F4A1B116}" srcOrd="1" destOrd="0" parTransId="{6B7EB76F-C5D8-41AA-8231-5DFCF3473BF3}" sibTransId="{72FCFAD9-C1B2-41ED-8B16-51D1150DFC3E}"/>
    <dgm:cxn modelId="{03C3BD1D-355C-43DD-AB3E-8FF1F0886B8A}" type="presParOf" srcId="{3967279B-F4AA-4D78-8140-DF42424BD416}" destId="{6C4C3A35-42CB-4326-89C1-CE939E7D74A2}" srcOrd="0" destOrd="0" presId="urn:microsoft.com/office/officeart/2005/8/layout/hProcess9"/>
    <dgm:cxn modelId="{293032CF-E266-45AA-A0AC-80D8B0E8B41D}" type="presParOf" srcId="{3967279B-F4AA-4D78-8140-DF42424BD416}" destId="{E54F9DB5-8D63-4204-90E1-98A6CADA0D44}" srcOrd="1" destOrd="0" presId="urn:microsoft.com/office/officeart/2005/8/layout/hProcess9"/>
    <dgm:cxn modelId="{C87C219B-DF70-46DE-BE92-B3C49153B23A}" type="presParOf" srcId="{E54F9DB5-8D63-4204-90E1-98A6CADA0D44}" destId="{C47F4606-295C-47C6-BD9E-957A1D400BD2}" srcOrd="0" destOrd="0" presId="urn:microsoft.com/office/officeart/2005/8/layout/hProcess9"/>
    <dgm:cxn modelId="{04B83FCE-7CFA-4615-BFFC-CA7833968DFD}" type="presParOf" srcId="{E54F9DB5-8D63-4204-90E1-98A6CADA0D44}" destId="{21A9288D-8810-412A-AAE1-94EBA33C4B59}" srcOrd="1" destOrd="0" presId="urn:microsoft.com/office/officeart/2005/8/layout/hProcess9"/>
    <dgm:cxn modelId="{D76B854B-4F98-40EE-B701-E819667D3817}" type="presParOf" srcId="{E54F9DB5-8D63-4204-90E1-98A6CADA0D44}" destId="{8AFC0E87-326C-4CFB-A7CB-DF4992DEFB9A}" srcOrd="2" destOrd="0" presId="urn:microsoft.com/office/officeart/2005/8/layout/hProcess9"/>
    <dgm:cxn modelId="{DAC4A0C4-9C2C-4FFD-9B29-1725AA133909}" type="presParOf" srcId="{E54F9DB5-8D63-4204-90E1-98A6CADA0D44}" destId="{4D229EDD-19C5-4A89-94E8-81A36E1BA688}" srcOrd="3" destOrd="0" presId="urn:microsoft.com/office/officeart/2005/8/layout/hProcess9"/>
    <dgm:cxn modelId="{3B5FE0EF-E624-483E-BBF3-79E240BE5EC2}" type="presParOf" srcId="{E54F9DB5-8D63-4204-90E1-98A6CADA0D44}" destId="{9418B72E-6F8E-4086-914E-80A0213DB5D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14" csCatId="colorful" phldr="1"/>
      <dgm:spPr/>
      <dgm:t>
        <a:bodyPr/>
        <a:lstStyle/>
        <a:p>
          <a:endParaRPr lang="en-US"/>
        </a:p>
      </dgm:t>
    </dgm:pt>
    <dgm:pt modelId="{3C12EA32-5CE9-41A9-8E86-253E02ABBBE0}">
      <dgm:prSet phldrT="[Text]"/>
      <dgm:spPr/>
      <dgm:t>
        <a:bodyPr/>
        <a:lstStyle/>
        <a:p>
          <a:r>
            <a:rPr lang="en-US" b="1" dirty="0" smtClean="0"/>
            <a:t>5.3.1.1 Scope Management Plan </a:t>
          </a:r>
          <a:endParaRPr lang="en-US" b="1" dirty="0"/>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t>It contains activities for defining, managing, and controlling the project scope.</a:t>
          </a:r>
          <a:endParaRPr lang="en-US" dirty="0"/>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3E7687C9-CC25-489D-8689-FF0BE8C3431F}">
      <dgm:prSet/>
      <dgm:spPr/>
      <dgm:t>
        <a:bodyPr/>
        <a:lstStyle/>
        <a:p>
          <a:r>
            <a:rPr lang="en-US" b="1" dirty="0" smtClean="0"/>
            <a:t>5.3.1.2 Project charter </a:t>
          </a:r>
        </a:p>
      </dgm:t>
    </dgm:pt>
    <dgm:pt modelId="{E89C281B-05EC-41D0-950F-9621F1F7B258}" type="parTrans" cxnId="{0C13DE1F-E5F7-4A29-A15D-5368A18CDD71}">
      <dgm:prSet/>
      <dgm:spPr/>
      <dgm:t>
        <a:bodyPr/>
        <a:lstStyle/>
        <a:p>
          <a:endParaRPr lang="en-US"/>
        </a:p>
      </dgm:t>
    </dgm:pt>
    <dgm:pt modelId="{465D3800-5440-420E-9632-19D997CFEE12}" type="sibTrans" cxnId="{0C13DE1F-E5F7-4A29-A15D-5368A18CDD71}">
      <dgm:prSet/>
      <dgm:spPr/>
      <dgm:t>
        <a:bodyPr/>
        <a:lstStyle/>
        <a:p>
          <a:endParaRPr lang="en-US"/>
        </a:p>
      </dgm:t>
    </dgm:pt>
    <dgm:pt modelId="{026AB966-51BF-491E-BB95-15E6BD3990F3}">
      <dgm:prSet/>
      <dgm:spPr/>
      <dgm:t>
        <a:bodyPr/>
        <a:lstStyle/>
        <a:p>
          <a:r>
            <a:rPr lang="en-US" dirty="0" smtClean="0"/>
            <a:t>Contains high level project description </a:t>
          </a:r>
          <a:endParaRPr lang="en-US" dirty="0"/>
        </a:p>
      </dgm:t>
    </dgm:pt>
    <dgm:pt modelId="{21B521AD-B645-4226-82D4-7B61D95FA25A}" type="sibTrans" cxnId="{96BA50E0-9FE7-4B20-AB58-E20161888853}">
      <dgm:prSet/>
      <dgm:spPr/>
      <dgm:t>
        <a:bodyPr/>
        <a:lstStyle/>
        <a:p>
          <a:endParaRPr lang="en-US"/>
        </a:p>
      </dgm:t>
    </dgm:pt>
    <dgm:pt modelId="{864721D9-B639-4414-8CEB-97CAAB9857B6}" type="parTrans" cxnId="{96BA50E0-9FE7-4B20-AB58-E20161888853}">
      <dgm:prSet/>
      <dgm:spPr/>
      <dgm:t>
        <a:bodyPr/>
        <a:lstStyle/>
        <a:p>
          <a:endParaRPr lang="en-US"/>
        </a:p>
      </dgm:t>
    </dgm:pt>
    <dgm:pt modelId="{02EE195C-1F23-4D00-99B2-FB9CC91EB544}">
      <dgm:prSet/>
      <dgm:spPr/>
      <dgm:t>
        <a:bodyPr/>
        <a:lstStyle/>
        <a:p>
          <a:r>
            <a:rPr lang="en-US" dirty="0" smtClean="0"/>
            <a:t>The requirements documentation is used to select the requirements that will be included in the project</a:t>
          </a:r>
          <a:endParaRPr lang="en-US" dirty="0"/>
        </a:p>
      </dgm:t>
    </dgm:pt>
    <dgm:pt modelId="{1092D45D-2942-4569-80B7-47607564EC15}" type="parTrans" cxnId="{E1E16CE7-0123-4EAE-8360-8E657FA60E24}">
      <dgm:prSet/>
      <dgm:spPr/>
      <dgm:t>
        <a:bodyPr/>
        <a:lstStyle/>
        <a:p>
          <a:endParaRPr lang="en-US"/>
        </a:p>
      </dgm:t>
    </dgm:pt>
    <dgm:pt modelId="{AA5A537E-7CE8-4513-BE76-A959F254A3DA}" type="sibTrans" cxnId="{E1E16CE7-0123-4EAE-8360-8E657FA60E24}">
      <dgm:prSet/>
      <dgm:spPr/>
      <dgm:t>
        <a:bodyPr/>
        <a:lstStyle/>
        <a:p>
          <a:endParaRPr lang="en-US"/>
        </a:p>
      </dgm:t>
    </dgm:pt>
    <dgm:pt modelId="{CDF10B2B-0042-407E-A2E2-1BAE33414E59}">
      <dgm:prSet/>
      <dgm:spPr/>
      <dgm:t>
        <a:bodyPr/>
        <a:lstStyle/>
        <a:p>
          <a:r>
            <a:rPr lang="en-US" dirty="0" smtClean="0"/>
            <a:t>Contains high level product scope </a:t>
          </a:r>
          <a:endParaRPr lang="en-US" dirty="0"/>
        </a:p>
      </dgm:t>
    </dgm:pt>
    <dgm:pt modelId="{1EBCE951-31D8-4DAC-A613-BDF1304233E2}" type="parTrans" cxnId="{B9A106B1-1C54-49D8-8A71-BBF5526AB519}">
      <dgm:prSet/>
      <dgm:spPr/>
      <dgm:t>
        <a:bodyPr/>
        <a:lstStyle/>
        <a:p>
          <a:endParaRPr lang="en-US"/>
        </a:p>
      </dgm:t>
    </dgm:pt>
    <dgm:pt modelId="{CD058976-873D-42E6-A66B-5353F8A296E0}" type="sibTrans" cxnId="{B9A106B1-1C54-49D8-8A71-BBF5526AB519}">
      <dgm:prSet/>
      <dgm:spPr/>
      <dgm:t>
        <a:bodyPr/>
        <a:lstStyle/>
        <a:p>
          <a:endParaRPr lang="en-US"/>
        </a:p>
      </dgm:t>
    </dgm:pt>
    <dgm:pt modelId="{2C7E420E-6AAA-4A68-A9A7-5983BB41EC8C}">
      <dgm:prSet/>
      <dgm:spPr/>
      <dgm:t>
        <a:bodyPr/>
        <a:lstStyle/>
        <a:p>
          <a:r>
            <a:rPr lang="en-US" dirty="0" smtClean="0"/>
            <a:t>Describes high level deliverable acceptance criteria</a:t>
          </a:r>
          <a:endParaRPr lang="en-US" dirty="0"/>
        </a:p>
      </dgm:t>
    </dgm:pt>
    <dgm:pt modelId="{D324F74B-7E31-495C-A321-03EE4793ADC3}" type="parTrans" cxnId="{9EF9EDAF-2EC2-442C-8B9D-A011828695BD}">
      <dgm:prSet/>
      <dgm:spPr/>
      <dgm:t>
        <a:bodyPr/>
        <a:lstStyle/>
        <a:p>
          <a:endParaRPr lang="en-US"/>
        </a:p>
      </dgm:t>
    </dgm:pt>
    <dgm:pt modelId="{B33995FC-A29B-4997-BAE5-EA6D00C6D67E}" type="sibTrans" cxnId="{9EF9EDAF-2EC2-442C-8B9D-A011828695BD}">
      <dgm:prSet/>
      <dgm:spPr/>
      <dgm:t>
        <a:bodyPr/>
        <a:lstStyle/>
        <a:p>
          <a:endParaRPr lang="en-US"/>
        </a:p>
      </dgm:t>
    </dgm:pt>
    <dgm:pt modelId="{6A6747AA-B2CE-4C62-8A5F-030D96AF682A}">
      <dgm:prSet/>
      <dgm:spPr/>
      <dgm:t>
        <a:bodyPr/>
        <a:lstStyle/>
        <a:p>
          <a:r>
            <a:rPr lang="en-US" dirty="0" smtClean="0"/>
            <a:t>5.3.1.3 Requirements documentation </a:t>
          </a:r>
          <a:endParaRPr lang="en-US" dirty="0"/>
        </a:p>
      </dgm:t>
    </dgm:pt>
    <dgm:pt modelId="{FB74E539-B7DA-4A27-9699-1765EFBC7FF1}" type="sibTrans" cxnId="{743981E4-2364-4C69-9BE1-9DECB2D173A3}">
      <dgm:prSet/>
      <dgm:spPr/>
      <dgm:t>
        <a:bodyPr/>
        <a:lstStyle/>
        <a:p>
          <a:endParaRPr lang="en-US"/>
        </a:p>
      </dgm:t>
    </dgm:pt>
    <dgm:pt modelId="{1D941818-28B8-4588-AB20-5CDE535CF1E8}" type="parTrans" cxnId="{743981E4-2364-4C69-9BE1-9DECB2D173A3}">
      <dgm:prSet/>
      <dgm:spPr/>
      <dgm:t>
        <a:bodyPr/>
        <a:lstStyle/>
        <a:p>
          <a:endParaRPr lang="en-US"/>
        </a:p>
      </dgm:t>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3"/>
      <dgm:spPr/>
      <dgm:t>
        <a:bodyPr/>
        <a:lstStyle/>
        <a:p>
          <a:endParaRPr lang="en-US"/>
        </a:p>
      </dgm:t>
    </dgm:pt>
    <dgm:pt modelId="{83B42F7B-B6F4-411D-8256-C182DC2CAB92}" type="pres">
      <dgm:prSet presAssocID="{3C12EA32-5CE9-41A9-8E86-253E02ABBBE0}" presName="parentText" presStyleLbl="node1" presStyleIdx="0" presStyleCnt="3" custLinFactNeighborX="-27928" custLinFactNeighborY="-51748">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3" custScaleY="63469" custLinFactNeighborY="16276">
        <dgm:presLayoutVars>
          <dgm:bulletEnabled val="1"/>
        </dgm:presLayoutVars>
      </dgm:prSet>
      <dgm:spPr/>
      <dgm:t>
        <a:bodyPr/>
        <a:lstStyle/>
        <a:p>
          <a:endParaRPr lang="en-US"/>
        </a:p>
      </dgm:t>
    </dgm:pt>
    <dgm:pt modelId="{91C08762-66CE-4B09-8C2B-01BF1CF31DD9}" type="pres">
      <dgm:prSet presAssocID="{7F458AC7-59E8-4955-BD76-939D04FF799A}" presName="spaceBetweenRectangles" presStyleCnt="0"/>
      <dgm:spPr/>
    </dgm:pt>
    <dgm:pt modelId="{B343A883-EC13-4BCE-83C4-702242BAB3B3}" type="pres">
      <dgm:prSet presAssocID="{3E7687C9-CC25-489D-8689-FF0BE8C3431F}" presName="parentLin" presStyleCnt="0"/>
      <dgm:spPr/>
    </dgm:pt>
    <dgm:pt modelId="{164AD636-A1A6-45DC-BBFE-7A899ED8B12F}" type="pres">
      <dgm:prSet presAssocID="{3E7687C9-CC25-489D-8689-FF0BE8C3431F}" presName="parentLeftMargin" presStyleLbl="node1" presStyleIdx="0" presStyleCnt="3"/>
      <dgm:spPr/>
      <dgm:t>
        <a:bodyPr/>
        <a:lstStyle/>
        <a:p>
          <a:endParaRPr lang="en-US"/>
        </a:p>
      </dgm:t>
    </dgm:pt>
    <dgm:pt modelId="{177CDE10-2325-40A7-997E-20247FA3D169}" type="pres">
      <dgm:prSet presAssocID="{3E7687C9-CC25-489D-8689-FF0BE8C3431F}" presName="parentText" presStyleLbl="node1" presStyleIdx="1" presStyleCnt="3" custLinFactNeighborX="-27928" custLinFactNeighborY="-22776">
        <dgm:presLayoutVars>
          <dgm:chMax val="0"/>
          <dgm:bulletEnabled val="1"/>
        </dgm:presLayoutVars>
      </dgm:prSet>
      <dgm:spPr/>
      <dgm:t>
        <a:bodyPr/>
        <a:lstStyle/>
        <a:p>
          <a:endParaRPr lang="en-US"/>
        </a:p>
      </dgm:t>
    </dgm:pt>
    <dgm:pt modelId="{A9D7A834-EC48-4C3F-897C-85672FA3A21D}" type="pres">
      <dgm:prSet presAssocID="{3E7687C9-CC25-489D-8689-FF0BE8C3431F}" presName="negativeSpace" presStyleCnt="0"/>
      <dgm:spPr/>
    </dgm:pt>
    <dgm:pt modelId="{F13F4A6E-5D1A-460A-A73F-19A4B5204BBE}" type="pres">
      <dgm:prSet presAssocID="{3E7687C9-CC25-489D-8689-FF0BE8C3431F}" presName="childText" presStyleLbl="conFgAcc1" presStyleIdx="1" presStyleCnt="3" custScaleY="70064" custLinFactNeighborY="-72204">
        <dgm:presLayoutVars>
          <dgm:bulletEnabled val="1"/>
        </dgm:presLayoutVars>
      </dgm:prSet>
      <dgm:spPr/>
      <dgm:t>
        <a:bodyPr/>
        <a:lstStyle/>
        <a:p>
          <a:endParaRPr lang="en-US"/>
        </a:p>
      </dgm:t>
    </dgm:pt>
    <dgm:pt modelId="{E2FB435B-5799-4D78-B298-56E421BF0A01}" type="pres">
      <dgm:prSet presAssocID="{465D3800-5440-420E-9632-19D997CFEE12}" presName="spaceBetweenRectangles" presStyleCnt="0"/>
      <dgm:spPr/>
    </dgm:pt>
    <dgm:pt modelId="{1C0FC1A7-AD15-45FC-8A3E-7211A16D8380}" type="pres">
      <dgm:prSet presAssocID="{6A6747AA-B2CE-4C62-8A5F-030D96AF682A}" presName="parentLin" presStyleCnt="0"/>
      <dgm:spPr/>
    </dgm:pt>
    <dgm:pt modelId="{116A5287-466B-45E5-9DC3-3A719305AD09}" type="pres">
      <dgm:prSet presAssocID="{6A6747AA-B2CE-4C62-8A5F-030D96AF682A}" presName="parentLeftMargin" presStyleLbl="node1" presStyleIdx="1" presStyleCnt="3"/>
      <dgm:spPr/>
      <dgm:t>
        <a:bodyPr/>
        <a:lstStyle/>
        <a:p>
          <a:endParaRPr lang="en-US"/>
        </a:p>
      </dgm:t>
    </dgm:pt>
    <dgm:pt modelId="{F8AEF996-EED0-4201-BB89-326A0724CE09}" type="pres">
      <dgm:prSet presAssocID="{6A6747AA-B2CE-4C62-8A5F-030D96AF682A}" presName="parentText" presStyleLbl="node1" presStyleIdx="2" presStyleCnt="3" custLinFactNeighborX="-27928" custLinFactNeighborY="-19843">
        <dgm:presLayoutVars>
          <dgm:chMax val="0"/>
          <dgm:bulletEnabled val="1"/>
        </dgm:presLayoutVars>
      </dgm:prSet>
      <dgm:spPr/>
      <dgm:t>
        <a:bodyPr/>
        <a:lstStyle/>
        <a:p>
          <a:endParaRPr lang="en-US"/>
        </a:p>
      </dgm:t>
    </dgm:pt>
    <dgm:pt modelId="{CB0A4C8D-6B51-47FC-A890-82F1962EB878}" type="pres">
      <dgm:prSet presAssocID="{6A6747AA-B2CE-4C62-8A5F-030D96AF682A}" presName="negativeSpace" presStyleCnt="0"/>
      <dgm:spPr/>
    </dgm:pt>
    <dgm:pt modelId="{3493A936-C4A6-4B0C-B55E-2DA41B03BA0B}" type="pres">
      <dgm:prSet presAssocID="{6A6747AA-B2CE-4C62-8A5F-030D96AF682A}" presName="childText" presStyleLbl="conFgAcc1" presStyleIdx="2" presStyleCnt="3" custScaleY="62342">
        <dgm:presLayoutVars>
          <dgm:bulletEnabled val="1"/>
        </dgm:presLayoutVars>
      </dgm:prSet>
      <dgm:spPr/>
      <dgm:t>
        <a:bodyPr/>
        <a:lstStyle/>
        <a:p>
          <a:endParaRPr lang="en-US"/>
        </a:p>
      </dgm:t>
    </dgm:pt>
  </dgm:ptLst>
  <dgm:cxnLst>
    <dgm:cxn modelId="{F7DD3DE1-4930-4E3B-AE71-363F29C6407D}" type="presOf" srcId="{3C12EA32-5CE9-41A9-8E86-253E02ABBBE0}" destId="{5012DBE5-0E83-45D3-B7C7-A76FFA132D50}" srcOrd="0" destOrd="0" presId="urn:microsoft.com/office/officeart/2005/8/layout/list1"/>
    <dgm:cxn modelId="{743981E4-2364-4C69-9BE1-9DECB2D173A3}" srcId="{D23B7039-A415-4D56-AA09-6C0DDFBB4340}" destId="{6A6747AA-B2CE-4C62-8A5F-030D96AF682A}" srcOrd="2" destOrd="0" parTransId="{1D941818-28B8-4588-AB20-5CDE535CF1E8}" sibTransId="{FB74E539-B7DA-4A27-9699-1765EFBC7FF1}"/>
    <dgm:cxn modelId="{6F9E4C74-49CB-431D-9C34-E0ED2D0A91B4}" type="presOf" srcId="{02EE195C-1F23-4D00-99B2-FB9CC91EB544}" destId="{3493A936-C4A6-4B0C-B55E-2DA41B03BA0B}" srcOrd="0" destOrd="0" presId="urn:microsoft.com/office/officeart/2005/8/layout/list1"/>
    <dgm:cxn modelId="{FDE5EAD1-254E-47F3-A77F-B9FD76D30EAD}" type="presOf" srcId="{3C12EA32-5CE9-41A9-8E86-253E02ABBBE0}" destId="{83B42F7B-B6F4-411D-8256-C182DC2CAB92}" srcOrd="1" destOrd="0" presId="urn:microsoft.com/office/officeart/2005/8/layout/list1"/>
    <dgm:cxn modelId="{54B5025A-66F3-4F72-8098-2C1CB5B05191}" type="presOf" srcId="{6A6747AA-B2CE-4C62-8A5F-030D96AF682A}" destId="{116A5287-466B-45E5-9DC3-3A719305AD09}" srcOrd="0" destOrd="0" presId="urn:microsoft.com/office/officeart/2005/8/layout/list1"/>
    <dgm:cxn modelId="{857E9156-DB4D-4510-A3BB-DC9ACC1FC821}" srcId="{D23B7039-A415-4D56-AA09-6C0DDFBB4340}" destId="{3C12EA32-5CE9-41A9-8E86-253E02ABBBE0}" srcOrd="0" destOrd="0" parTransId="{DED5E9D3-72B5-4C65-9FED-8AEC29BA2D07}" sibTransId="{7F458AC7-59E8-4955-BD76-939D04FF799A}"/>
    <dgm:cxn modelId="{B9A106B1-1C54-49D8-8A71-BBF5526AB519}" srcId="{3E7687C9-CC25-489D-8689-FF0BE8C3431F}" destId="{CDF10B2B-0042-407E-A2E2-1BAE33414E59}" srcOrd="1" destOrd="0" parTransId="{1EBCE951-31D8-4DAC-A613-BDF1304233E2}" sibTransId="{CD058976-873D-42E6-A66B-5353F8A296E0}"/>
    <dgm:cxn modelId="{933D67A6-2E8B-41F0-895E-FD8F727D88B3}" type="presOf" srcId="{2C7E420E-6AAA-4A68-A9A7-5983BB41EC8C}" destId="{F13F4A6E-5D1A-460A-A73F-19A4B5204BBE}" srcOrd="0" destOrd="2" presId="urn:microsoft.com/office/officeart/2005/8/layout/list1"/>
    <dgm:cxn modelId="{1C7039D1-5D78-425E-9876-5C4D54ED38D7}" type="presOf" srcId="{42B89ED3-1263-467F-95CC-46E18A5E0057}" destId="{08F99356-065E-4E64-8AA4-61437DB9D180}" srcOrd="0" destOrd="0" presId="urn:microsoft.com/office/officeart/2005/8/layout/list1"/>
    <dgm:cxn modelId="{E1E16CE7-0123-4EAE-8360-8E657FA60E24}" srcId="{6A6747AA-B2CE-4C62-8A5F-030D96AF682A}" destId="{02EE195C-1F23-4D00-99B2-FB9CC91EB544}" srcOrd="0" destOrd="0" parTransId="{1092D45D-2942-4569-80B7-47607564EC15}" sibTransId="{AA5A537E-7CE8-4513-BE76-A959F254A3DA}"/>
    <dgm:cxn modelId="{DFC3DA01-F44C-4D41-9283-AD66ABA82D6A}" type="presOf" srcId="{026AB966-51BF-491E-BB95-15E6BD3990F3}" destId="{F13F4A6E-5D1A-460A-A73F-19A4B5204BBE}" srcOrd="0" destOrd="0" presId="urn:microsoft.com/office/officeart/2005/8/layout/list1"/>
    <dgm:cxn modelId="{042469FB-EA17-44EB-93C9-507FC2397578}" type="presOf" srcId="{3E7687C9-CC25-489D-8689-FF0BE8C3431F}" destId="{177CDE10-2325-40A7-997E-20247FA3D169}" srcOrd="1" destOrd="0" presId="urn:microsoft.com/office/officeart/2005/8/layout/list1"/>
    <dgm:cxn modelId="{C64BAB92-D05B-4B2D-A7B9-4BD1CCD6D3BC}" type="presOf" srcId="{6A6747AA-B2CE-4C62-8A5F-030D96AF682A}" destId="{F8AEF996-EED0-4201-BB89-326A0724CE09}" srcOrd="1" destOrd="0" presId="urn:microsoft.com/office/officeart/2005/8/layout/list1"/>
    <dgm:cxn modelId="{5F367BAC-86E5-42EB-9FF5-08CF38C7816E}" type="presOf" srcId="{D23B7039-A415-4D56-AA09-6C0DDFBB4340}" destId="{8FD21DEA-48B5-4688-BA38-AFAE807BCE22}" srcOrd="0" destOrd="0" presId="urn:microsoft.com/office/officeart/2005/8/layout/list1"/>
    <dgm:cxn modelId="{E8F09644-1B7F-435B-A32F-04FB03E3348E}" type="presOf" srcId="{3E7687C9-CC25-489D-8689-FF0BE8C3431F}" destId="{164AD636-A1A6-45DC-BBFE-7A899ED8B12F}" srcOrd="0" destOrd="0" presId="urn:microsoft.com/office/officeart/2005/8/layout/list1"/>
    <dgm:cxn modelId="{9EF9EDAF-2EC2-442C-8B9D-A011828695BD}" srcId="{3E7687C9-CC25-489D-8689-FF0BE8C3431F}" destId="{2C7E420E-6AAA-4A68-A9A7-5983BB41EC8C}" srcOrd="2" destOrd="0" parTransId="{D324F74B-7E31-495C-A321-03EE4793ADC3}" sibTransId="{B33995FC-A29B-4997-BAE5-EA6D00C6D67E}"/>
    <dgm:cxn modelId="{E088A13B-F199-4B38-AD53-6C832FE91ECD}" srcId="{3C12EA32-5CE9-41A9-8E86-253E02ABBBE0}" destId="{42B89ED3-1263-467F-95CC-46E18A5E0057}" srcOrd="0" destOrd="0" parTransId="{33E1E7C5-6115-445B-A10A-CE6A91965177}" sibTransId="{4F93F753-3494-42DE-B4F4-98687DEE02F7}"/>
    <dgm:cxn modelId="{96BA50E0-9FE7-4B20-AB58-E20161888853}" srcId="{3E7687C9-CC25-489D-8689-FF0BE8C3431F}" destId="{026AB966-51BF-491E-BB95-15E6BD3990F3}" srcOrd="0" destOrd="0" parTransId="{864721D9-B639-4414-8CEB-97CAAB9857B6}" sibTransId="{21B521AD-B645-4226-82D4-7B61D95FA25A}"/>
    <dgm:cxn modelId="{74971D4E-BDA4-41B3-A0F7-7DC700606D41}" type="presOf" srcId="{CDF10B2B-0042-407E-A2E2-1BAE33414E59}" destId="{F13F4A6E-5D1A-460A-A73F-19A4B5204BBE}" srcOrd="0" destOrd="1" presId="urn:microsoft.com/office/officeart/2005/8/layout/list1"/>
    <dgm:cxn modelId="{0C13DE1F-E5F7-4A29-A15D-5368A18CDD71}" srcId="{D23B7039-A415-4D56-AA09-6C0DDFBB4340}" destId="{3E7687C9-CC25-489D-8689-FF0BE8C3431F}" srcOrd="1" destOrd="0" parTransId="{E89C281B-05EC-41D0-950F-9621F1F7B258}" sibTransId="{465D3800-5440-420E-9632-19D997CFEE12}"/>
    <dgm:cxn modelId="{72CCBED4-A89E-4A06-A365-02BCBCC501F7}" type="presParOf" srcId="{8FD21DEA-48B5-4688-BA38-AFAE807BCE22}" destId="{665C0362-56E6-4A74-92C3-C68E0D24E586}" srcOrd="0" destOrd="0" presId="urn:microsoft.com/office/officeart/2005/8/layout/list1"/>
    <dgm:cxn modelId="{04FC086C-3464-42BB-B6D2-D3B5FB0264BF}" type="presParOf" srcId="{665C0362-56E6-4A74-92C3-C68E0D24E586}" destId="{5012DBE5-0E83-45D3-B7C7-A76FFA132D50}" srcOrd="0" destOrd="0" presId="urn:microsoft.com/office/officeart/2005/8/layout/list1"/>
    <dgm:cxn modelId="{26F50DD6-3CF4-433C-9876-791DF140AD3F}" type="presParOf" srcId="{665C0362-56E6-4A74-92C3-C68E0D24E586}" destId="{83B42F7B-B6F4-411D-8256-C182DC2CAB92}" srcOrd="1" destOrd="0" presId="urn:microsoft.com/office/officeart/2005/8/layout/list1"/>
    <dgm:cxn modelId="{6B23FE34-12E0-461E-B566-947069417F74}" type="presParOf" srcId="{8FD21DEA-48B5-4688-BA38-AFAE807BCE22}" destId="{1755BB82-4C8C-461D-95BB-EB0404EB98D6}" srcOrd="1" destOrd="0" presId="urn:microsoft.com/office/officeart/2005/8/layout/list1"/>
    <dgm:cxn modelId="{91300AFD-1ECA-4B67-9571-2AD159F6B55B}" type="presParOf" srcId="{8FD21DEA-48B5-4688-BA38-AFAE807BCE22}" destId="{08F99356-065E-4E64-8AA4-61437DB9D180}" srcOrd="2" destOrd="0" presId="urn:microsoft.com/office/officeart/2005/8/layout/list1"/>
    <dgm:cxn modelId="{4347110D-5242-4F91-96E6-01AA72F40D7D}" type="presParOf" srcId="{8FD21DEA-48B5-4688-BA38-AFAE807BCE22}" destId="{91C08762-66CE-4B09-8C2B-01BF1CF31DD9}" srcOrd="3" destOrd="0" presId="urn:microsoft.com/office/officeart/2005/8/layout/list1"/>
    <dgm:cxn modelId="{28A85798-2E66-4728-B785-A9A5072E68E8}" type="presParOf" srcId="{8FD21DEA-48B5-4688-BA38-AFAE807BCE22}" destId="{B343A883-EC13-4BCE-83C4-702242BAB3B3}" srcOrd="4" destOrd="0" presId="urn:microsoft.com/office/officeart/2005/8/layout/list1"/>
    <dgm:cxn modelId="{177EA283-243A-4407-BB7A-3B7667995B05}" type="presParOf" srcId="{B343A883-EC13-4BCE-83C4-702242BAB3B3}" destId="{164AD636-A1A6-45DC-BBFE-7A899ED8B12F}" srcOrd="0" destOrd="0" presId="urn:microsoft.com/office/officeart/2005/8/layout/list1"/>
    <dgm:cxn modelId="{EDBA2B4C-DC1F-4FC9-9BEE-72F20828DA4E}" type="presParOf" srcId="{B343A883-EC13-4BCE-83C4-702242BAB3B3}" destId="{177CDE10-2325-40A7-997E-20247FA3D169}" srcOrd="1" destOrd="0" presId="urn:microsoft.com/office/officeart/2005/8/layout/list1"/>
    <dgm:cxn modelId="{189761F9-8A7A-494C-AD83-16DCCB2CF2D1}" type="presParOf" srcId="{8FD21DEA-48B5-4688-BA38-AFAE807BCE22}" destId="{A9D7A834-EC48-4C3F-897C-85672FA3A21D}" srcOrd="5" destOrd="0" presId="urn:microsoft.com/office/officeart/2005/8/layout/list1"/>
    <dgm:cxn modelId="{42A8D7DC-3674-48A5-ACD0-19F3DDA2A8EC}" type="presParOf" srcId="{8FD21DEA-48B5-4688-BA38-AFAE807BCE22}" destId="{F13F4A6E-5D1A-460A-A73F-19A4B5204BBE}" srcOrd="6" destOrd="0" presId="urn:microsoft.com/office/officeart/2005/8/layout/list1"/>
    <dgm:cxn modelId="{08A94387-CEF2-455D-B9E0-EDDCCCDCB6FC}" type="presParOf" srcId="{8FD21DEA-48B5-4688-BA38-AFAE807BCE22}" destId="{E2FB435B-5799-4D78-B298-56E421BF0A01}" srcOrd="7" destOrd="0" presId="urn:microsoft.com/office/officeart/2005/8/layout/list1"/>
    <dgm:cxn modelId="{686E3198-8B29-4F8E-AB7C-A0A936E8DE79}" type="presParOf" srcId="{8FD21DEA-48B5-4688-BA38-AFAE807BCE22}" destId="{1C0FC1A7-AD15-45FC-8A3E-7211A16D8380}" srcOrd="8" destOrd="0" presId="urn:microsoft.com/office/officeart/2005/8/layout/list1"/>
    <dgm:cxn modelId="{191F979B-1B71-406E-8BCB-44C116D78B46}" type="presParOf" srcId="{1C0FC1A7-AD15-45FC-8A3E-7211A16D8380}" destId="{116A5287-466B-45E5-9DC3-3A719305AD09}" srcOrd="0" destOrd="0" presId="urn:microsoft.com/office/officeart/2005/8/layout/list1"/>
    <dgm:cxn modelId="{22F857F4-9AC9-4CA5-8AA6-C9713182055C}" type="presParOf" srcId="{1C0FC1A7-AD15-45FC-8A3E-7211A16D8380}" destId="{F8AEF996-EED0-4201-BB89-326A0724CE09}" srcOrd="1" destOrd="0" presId="urn:microsoft.com/office/officeart/2005/8/layout/list1"/>
    <dgm:cxn modelId="{1F7C048F-676E-4393-8A9F-84A80ADB6A7D}" type="presParOf" srcId="{8FD21DEA-48B5-4688-BA38-AFAE807BCE22}" destId="{CB0A4C8D-6B51-47FC-A890-82F1962EB878}" srcOrd="9" destOrd="0" presId="urn:microsoft.com/office/officeart/2005/8/layout/list1"/>
    <dgm:cxn modelId="{74747443-8A6B-45B1-AFEF-CBA4D0CA6565}" type="presParOf" srcId="{8FD21DEA-48B5-4688-BA38-AFAE807BCE22}" destId="{3493A936-C4A6-4B0C-B55E-2DA41B03BA0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15" csCatId="colorful" phldr="1"/>
      <dgm:spPr/>
      <dgm:t>
        <a:bodyPr/>
        <a:lstStyle/>
        <a:p>
          <a:endParaRPr lang="en-US"/>
        </a:p>
      </dgm:t>
    </dgm:pt>
    <dgm:pt modelId="{3C12EA32-5CE9-41A9-8E86-253E02ABBBE0}">
      <dgm:prSet phldrT="[Text]"/>
      <dgm:spPr/>
      <dgm:t>
        <a:bodyPr/>
        <a:lstStyle/>
        <a:p>
          <a:r>
            <a:rPr lang="en-US" b="1" dirty="0" smtClean="0"/>
            <a:t>5.3.2.1 Expert Judgment </a:t>
          </a:r>
          <a:endParaRPr lang="en-US" b="1" dirty="0"/>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t>Getting expert view from consultants, sponsors, industry experts, stakeholders, etc.</a:t>
          </a:r>
          <a:endParaRPr lang="en-US" dirty="0"/>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3E7687C9-CC25-489D-8689-FF0BE8C3431F}">
      <dgm:prSet/>
      <dgm:spPr/>
      <dgm:t>
        <a:bodyPr/>
        <a:lstStyle/>
        <a:p>
          <a:r>
            <a:rPr lang="en-US" b="1" dirty="0" smtClean="0"/>
            <a:t>5.3.2.2 Product Analysis</a:t>
          </a:r>
        </a:p>
      </dgm:t>
    </dgm:pt>
    <dgm:pt modelId="{E89C281B-05EC-41D0-950F-9621F1F7B258}" type="parTrans" cxnId="{0C13DE1F-E5F7-4A29-A15D-5368A18CDD71}">
      <dgm:prSet/>
      <dgm:spPr/>
      <dgm:t>
        <a:bodyPr/>
        <a:lstStyle/>
        <a:p>
          <a:endParaRPr lang="en-US"/>
        </a:p>
      </dgm:t>
    </dgm:pt>
    <dgm:pt modelId="{465D3800-5440-420E-9632-19D997CFEE12}" type="sibTrans" cxnId="{0C13DE1F-E5F7-4A29-A15D-5368A18CDD71}">
      <dgm:prSet/>
      <dgm:spPr/>
      <dgm:t>
        <a:bodyPr/>
        <a:lstStyle/>
        <a:p>
          <a:endParaRPr lang="en-US"/>
        </a:p>
      </dgm:t>
    </dgm:pt>
    <dgm:pt modelId="{026AB966-51BF-491E-BB95-15E6BD3990F3}">
      <dgm:prSet/>
      <dgm:spPr/>
      <dgm:t>
        <a:bodyPr/>
        <a:lstStyle/>
        <a:p>
          <a:r>
            <a:rPr lang="en-US" dirty="0" smtClean="0"/>
            <a:t>Translating high level product description into tangible deliverables. </a:t>
          </a:r>
          <a:endParaRPr lang="en-US" dirty="0"/>
        </a:p>
      </dgm:t>
    </dgm:pt>
    <dgm:pt modelId="{21B521AD-B645-4226-82D4-7B61D95FA25A}" type="sibTrans" cxnId="{96BA50E0-9FE7-4B20-AB58-E20161888853}">
      <dgm:prSet/>
      <dgm:spPr/>
      <dgm:t>
        <a:bodyPr/>
        <a:lstStyle/>
        <a:p>
          <a:endParaRPr lang="en-US"/>
        </a:p>
      </dgm:t>
    </dgm:pt>
    <dgm:pt modelId="{864721D9-B639-4414-8CEB-97CAAB9857B6}" type="parTrans" cxnId="{96BA50E0-9FE7-4B20-AB58-E20161888853}">
      <dgm:prSet/>
      <dgm:spPr/>
      <dgm:t>
        <a:bodyPr/>
        <a:lstStyle/>
        <a:p>
          <a:endParaRPr lang="en-US"/>
        </a:p>
      </dgm:t>
    </dgm:pt>
    <dgm:pt modelId="{02EE195C-1F23-4D00-99B2-FB9CC91EB544}">
      <dgm:prSet/>
      <dgm:spPr/>
      <dgm:t>
        <a:bodyPr/>
        <a:lstStyle/>
        <a:p>
          <a:r>
            <a:rPr lang="en-US" dirty="0" smtClean="0"/>
            <a:t>Identifying several options for executing the project work.</a:t>
          </a:r>
          <a:endParaRPr lang="en-US" dirty="0"/>
        </a:p>
      </dgm:t>
    </dgm:pt>
    <dgm:pt modelId="{1092D45D-2942-4569-80B7-47607564EC15}" type="parTrans" cxnId="{E1E16CE7-0123-4EAE-8360-8E657FA60E24}">
      <dgm:prSet/>
      <dgm:spPr/>
      <dgm:t>
        <a:bodyPr/>
        <a:lstStyle/>
        <a:p>
          <a:endParaRPr lang="en-US"/>
        </a:p>
      </dgm:t>
    </dgm:pt>
    <dgm:pt modelId="{AA5A537E-7CE8-4513-BE76-A959F254A3DA}" type="sibTrans" cxnId="{E1E16CE7-0123-4EAE-8360-8E657FA60E24}">
      <dgm:prSet/>
      <dgm:spPr/>
      <dgm:t>
        <a:bodyPr/>
        <a:lstStyle/>
        <a:p>
          <a:endParaRPr lang="en-US"/>
        </a:p>
      </dgm:t>
    </dgm:pt>
    <dgm:pt modelId="{6A6747AA-B2CE-4C62-8A5F-030D96AF682A}">
      <dgm:prSet/>
      <dgm:spPr/>
      <dgm:t>
        <a:bodyPr/>
        <a:lstStyle/>
        <a:p>
          <a:r>
            <a:rPr lang="en-US" b="1" dirty="0" smtClean="0"/>
            <a:t>5.3.2.3 Alternative Generation </a:t>
          </a:r>
          <a:r>
            <a:rPr lang="en-US" dirty="0" smtClean="0"/>
            <a:t> </a:t>
          </a:r>
          <a:endParaRPr lang="en-US" dirty="0"/>
        </a:p>
      </dgm:t>
    </dgm:pt>
    <dgm:pt modelId="{FB74E539-B7DA-4A27-9699-1765EFBC7FF1}" type="sibTrans" cxnId="{743981E4-2364-4C69-9BE1-9DECB2D173A3}">
      <dgm:prSet/>
      <dgm:spPr/>
      <dgm:t>
        <a:bodyPr/>
        <a:lstStyle/>
        <a:p>
          <a:endParaRPr lang="en-US"/>
        </a:p>
      </dgm:t>
    </dgm:pt>
    <dgm:pt modelId="{1D941818-28B8-4588-AB20-5CDE535CF1E8}" type="parTrans" cxnId="{743981E4-2364-4C69-9BE1-9DECB2D173A3}">
      <dgm:prSet/>
      <dgm:spPr/>
      <dgm:t>
        <a:bodyPr/>
        <a:lstStyle/>
        <a:p>
          <a:endParaRPr lang="en-US"/>
        </a:p>
      </dgm:t>
    </dgm:pt>
    <dgm:pt modelId="{B9BB5FCB-83BB-49AA-96F1-7C42CDE407FC}">
      <dgm:prSet/>
      <dgm:spPr/>
      <dgm:t>
        <a:bodyPr/>
        <a:lstStyle/>
        <a:p>
          <a:r>
            <a:rPr lang="en-US" dirty="0" smtClean="0"/>
            <a:t>This can be done through product breakdown, system analysis, system engineering, value engineering, etc. </a:t>
          </a:r>
          <a:endParaRPr lang="en-US" dirty="0"/>
        </a:p>
      </dgm:t>
    </dgm:pt>
    <dgm:pt modelId="{CE7F767D-CDB3-4945-8224-EA9471268DAE}" type="parTrans" cxnId="{249EA24C-25AF-4C01-ABBC-4768FFCD16AD}">
      <dgm:prSet/>
      <dgm:spPr/>
      <dgm:t>
        <a:bodyPr/>
        <a:lstStyle/>
        <a:p>
          <a:endParaRPr lang="en-US"/>
        </a:p>
      </dgm:t>
    </dgm:pt>
    <dgm:pt modelId="{7417BE35-116E-4D81-B867-8A40BF7A5CD2}" type="sibTrans" cxnId="{249EA24C-25AF-4C01-ABBC-4768FFCD16AD}">
      <dgm:prSet/>
      <dgm:spPr/>
      <dgm:t>
        <a:bodyPr/>
        <a:lstStyle/>
        <a:p>
          <a:endParaRPr lang="en-US"/>
        </a:p>
      </dgm:t>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3"/>
      <dgm:spPr/>
      <dgm:t>
        <a:bodyPr/>
        <a:lstStyle/>
        <a:p>
          <a:endParaRPr lang="en-US"/>
        </a:p>
      </dgm:t>
    </dgm:pt>
    <dgm:pt modelId="{83B42F7B-B6F4-411D-8256-C182DC2CAB92}" type="pres">
      <dgm:prSet presAssocID="{3C12EA32-5CE9-41A9-8E86-253E02ABBBE0}" presName="parentText" presStyleLbl="node1" presStyleIdx="0" presStyleCnt="3" custLinFactNeighborX="-27928" custLinFactNeighborY="-15048">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3" custScaleY="63469" custLinFactNeighborX="338" custLinFactNeighborY="33678">
        <dgm:presLayoutVars>
          <dgm:bulletEnabled val="1"/>
        </dgm:presLayoutVars>
      </dgm:prSet>
      <dgm:spPr/>
      <dgm:t>
        <a:bodyPr/>
        <a:lstStyle/>
        <a:p>
          <a:endParaRPr lang="en-US"/>
        </a:p>
      </dgm:t>
    </dgm:pt>
    <dgm:pt modelId="{91C08762-66CE-4B09-8C2B-01BF1CF31DD9}" type="pres">
      <dgm:prSet presAssocID="{7F458AC7-59E8-4955-BD76-939D04FF799A}" presName="spaceBetweenRectangles" presStyleCnt="0"/>
      <dgm:spPr/>
    </dgm:pt>
    <dgm:pt modelId="{B343A883-EC13-4BCE-83C4-702242BAB3B3}" type="pres">
      <dgm:prSet presAssocID="{3E7687C9-CC25-489D-8689-FF0BE8C3431F}" presName="parentLin" presStyleCnt="0"/>
      <dgm:spPr/>
    </dgm:pt>
    <dgm:pt modelId="{164AD636-A1A6-45DC-BBFE-7A899ED8B12F}" type="pres">
      <dgm:prSet presAssocID="{3E7687C9-CC25-489D-8689-FF0BE8C3431F}" presName="parentLeftMargin" presStyleLbl="node1" presStyleIdx="0" presStyleCnt="3"/>
      <dgm:spPr/>
      <dgm:t>
        <a:bodyPr/>
        <a:lstStyle/>
        <a:p>
          <a:endParaRPr lang="en-US"/>
        </a:p>
      </dgm:t>
    </dgm:pt>
    <dgm:pt modelId="{177CDE10-2325-40A7-997E-20247FA3D169}" type="pres">
      <dgm:prSet presAssocID="{3E7687C9-CC25-489D-8689-FF0BE8C3431F}" presName="parentText" presStyleLbl="node1" presStyleIdx="1" presStyleCnt="3" custScaleY="83027" custLinFactNeighborX="-9910" custLinFactNeighborY="-523">
        <dgm:presLayoutVars>
          <dgm:chMax val="0"/>
          <dgm:bulletEnabled val="1"/>
        </dgm:presLayoutVars>
      </dgm:prSet>
      <dgm:spPr/>
      <dgm:t>
        <a:bodyPr/>
        <a:lstStyle/>
        <a:p>
          <a:endParaRPr lang="en-US"/>
        </a:p>
      </dgm:t>
    </dgm:pt>
    <dgm:pt modelId="{A9D7A834-EC48-4C3F-897C-85672FA3A21D}" type="pres">
      <dgm:prSet presAssocID="{3E7687C9-CC25-489D-8689-FF0BE8C3431F}" presName="negativeSpace" presStyleCnt="0"/>
      <dgm:spPr/>
    </dgm:pt>
    <dgm:pt modelId="{F13F4A6E-5D1A-460A-A73F-19A4B5204BBE}" type="pres">
      <dgm:prSet presAssocID="{3E7687C9-CC25-489D-8689-FF0BE8C3431F}" presName="childText" presStyleLbl="conFgAcc1" presStyleIdx="1" presStyleCnt="3" custScaleY="50610" custLinFactY="458" custLinFactNeighborY="100000">
        <dgm:presLayoutVars>
          <dgm:bulletEnabled val="1"/>
        </dgm:presLayoutVars>
      </dgm:prSet>
      <dgm:spPr/>
      <dgm:t>
        <a:bodyPr/>
        <a:lstStyle/>
        <a:p>
          <a:endParaRPr lang="en-US"/>
        </a:p>
      </dgm:t>
    </dgm:pt>
    <dgm:pt modelId="{E2FB435B-5799-4D78-B298-56E421BF0A01}" type="pres">
      <dgm:prSet presAssocID="{465D3800-5440-420E-9632-19D997CFEE12}" presName="spaceBetweenRectangles" presStyleCnt="0"/>
      <dgm:spPr/>
    </dgm:pt>
    <dgm:pt modelId="{1C0FC1A7-AD15-45FC-8A3E-7211A16D8380}" type="pres">
      <dgm:prSet presAssocID="{6A6747AA-B2CE-4C62-8A5F-030D96AF682A}" presName="parentLin" presStyleCnt="0"/>
      <dgm:spPr/>
    </dgm:pt>
    <dgm:pt modelId="{116A5287-466B-45E5-9DC3-3A719305AD09}" type="pres">
      <dgm:prSet presAssocID="{6A6747AA-B2CE-4C62-8A5F-030D96AF682A}" presName="parentLeftMargin" presStyleLbl="node1" presStyleIdx="1" presStyleCnt="3"/>
      <dgm:spPr/>
      <dgm:t>
        <a:bodyPr/>
        <a:lstStyle/>
        <a:p>
          <a:endParaRPr lang="en-US"/>
        </a:p>
      </dgm:t>
    </dgm:pt>
    <dgm:pt modelId="{F8AEF996-EED0-4201-BB89-326A0724CE09}" type="pres">
      <dgm:prSet presAssocID="{6A6747AA-B2CE-4C62-8A5F-030D96AF682A}" presName="parentText" presStyleLbl="node1" presStyleIdx="2" presStyleCnt="3" custLinFactNeighborX="-9910" custLinFactNeighborY="6769">
        <dgm:presLayoutVars>
          <dgm:chMax val="0"/>
          <dgm:bulletEnabled val="1"/>
        </dgm:presLayoutVars>
      </dgm:prSet>
      <dgm:spPr/>
      <dgm:t>
        <a:bodyPr/>
        <a:lstStyle/>
        <a:p>
          <a:endParaRPr lang="en-US"/>
        </a:p>
      </dgm:t>
    </dgm:pt>
    <dgm:pt modelId="{CB0A4C8D-6B51-47FC-A890-82F1962EB878}" type="pres">
      <dgm:prSet presAssocID="{6A6747AA-B2CE-4C62-8A5F-030D96AF682A}" presName="negativeSpace" presStyleCnt="0"/>
      <dgm:spPr/>
    </dgm:pt>
    <dgm:pt modelId="{3493A936-C4A6-4B0C-B55E-2DA41B03BA0B}" type="pres">
      <dgm:prSet presAssocID="{6A6747AA-B2CE-4C62-8A5F-030D96AF682A}" presName="childText" presStyleLbl="conFgAcc1" presStyleIdx="2" presStyleCnt="3" custScaleY="62342" custLinFactNeighborY="38153">
        <dgm:presLayoutVars>
          <dgm:bulletEnabled val="1"/>
        </dgm:presLayoutVars>
      </dgm:prSet>
      <dgm:spPr/>
      <dgm:t>
        <a:bodyPr/>
        <a:lstStyle/>
        <a:p>
          <a:endParaRPr lang="en-US"/>
        </a:p>
      </dgm:t>
    </dgm:pt>
  </dgm:ptLst>
  <dgm:cxnLst>
    <dgm:cxn modelId="{743981E4-2364-4C69-9BE1-9DECB2D173A3}" srcId="{D23B7039-A415-4D56-AA09-6C0DDFBB4340}" destId="{6A6747AA-B2CE-4C62-8A5F-030D96AF682A}" srcOrd="2" destOrd="0" parTransId="{1D941818-28B8-4588-AB20-5CDE535CF1E8}" sibTransId="{FB74E539-B7DA-4A27-9699-1765EFBC7FF1}"/>
    <dgm:cxn modelId="{88EEC5E7-B941-4D52-B251-665DB83540EC}" type="presOf" srcId="{02EE195C-1F23-4D00-99B2-FB9CC91EB544}" destId="{3493A936-C4A6-4B0C-B55E-2DA41B03BA0B}" srcOrd="0" destOrd="0" presId="urn:microsoft.com/office/officeart/2005/8/layout/list1"/>
    <dgm:cxn modelId="{272CE2F7-3D42-4699-9F88-CB8E17B6A959}" type="presOf" srcId="{6A6747AA-B2CE-4C62-8A5F-030D96AF682A}" destId="{F8AEF996-EED0-4201-BB89-326A0724CE09}" srcOrd="1" destOrd="0" presId="urn:microsoft.com/office/officeart/2005/8/layout/list1"/>
    <dgm:cxn modelId="{857E9156-DB4D-4510-A3BB-DC9ACC1FC821}" srcId="{D23B7039-A415-4D56-AA09-6C0DDFBB4340}" destId="{3C12EA32-5CE9-41A9-8E86-253E02ABBBE0}" srcOrd="0" destOrd="0" parTransId="{DED5E9D3-72B5-4C65-9FED-8AEC29BA2D07}" sibTransId="{7F458AC7-59E8-4955-BD76-939D04FF799A}"/>
    <dgm:cxn modelId="{249EA24C-25AF-4C01-ABBC-4768FFCD16AD}" srcId="{3E7687C9-CC25-489D-8689-FF0BE8C3431F}" destId="{B9BB5FCB-83BB-49AA-96F1-7C42CDE407FC}" srcOrd="1" destOrd="0" parTransId="{CE7F767D-CDB3-4945-8224-EA9471268DAE}" sibTransId="{7417BE35-116E-4D81-B867-8A40BF7A5CD2}"/>
    <dgm:cxn modelId="{E67DC13E-31F6-4BE1-99BC-E379C77BCB2F}" type="presOf" srcId="{42B89ED3-1263-467F-95CC-46E18A5E0057}" destId="{08F99356-065E-4E64-8AA4-61437DB9D180}" srcOrd="0" destOrd="0" presId="urn:microsoft.com/office/officeart/2005/8/layout/list1"/>
    <dgm:cxn modelId="{697E4DCB-0702-4F66-8B37-84F73531FB17}" type="presOf" srcId="{026AB966-51BF-491E-BB95-15E6BD3990F3}" destId="{F13F4A6E-5D1A-460A-A73F-19A4B5204BBE}" srcOrd="0" destOrd="0" presId="urn:microsoft.com/office/officeart/2005/8/layout/list1"/>
    <dgm:cxn modelId="{AD0B439D-052F-4472-9309-A6427C5FDE2F}" type="presOf" srcId="{3E7687C9-CC25-489D-8689-FF0BE8C3431F}" destId="{177CDE10-2325-40A7-997E-20247FA3D169}" srcOrd="1" destOrd="0" presId="urn:microsoft.com/office/officeart/2005/8/layout/list1"/>
    <dgm:cxn modelId="{E1E16CE7-0123-4EAE-8360-8E657FA60E24}" srcId="{6A6747AA-B2CE-4C62-8A5F-030D96AF682A}" destId="{02EE195C-1F23-4D00-99B2-FB9CC91EB544}" srcOrd="0" destOrd="0" parTransId="{1092D45D-2942-4569-80B7-47607564EC15}" sibTransId="{AA5A537E-7CE8-4513-BE76-A959F254A3DA}"/>
    <dgm:cxn modelId="{39E49D5E-75F9-41B4-9971-1BCA9262B3B2}" type="presOf" srcId="{B9BB5FCB-83BB-49AA-96F1-7C42CDE407FC}" destId="{F13F4A6E-5D1A-460A-A73F-19A4B5204BBE}" srcOrd="0" destOrd="1" presId="urn:microsoft.com/office/officeart/2005/8/layout/list1"/>
    <dgm:cxn modelId="{FAF55258-C73F-4706-9A0C-94FF7CCA4A70}" type="presOf" srcId="{3C12EA32-5CE9-41A9-8E86-253E02ABBBE0}" destId="{5012DBE5-0E83-45D3-B7C7-A76FFA132D50}" srcOrd="0" destOrd="0" presId="urn:microsoft.com/office/officeart/2005/8/layout/list1"/>
    <dgm:cxn modelId="{03089E49-AAB8-4DCD-BC25-5A09A0CE0310}" type="presOf" srcId="{3C12EA32-5CE9-41A9-8E86-253E02ABBBE0}" destId="{83B42F7B-B6F4-411D-8256-C182DC2CAB92}" srcOrd="1" destOrd="0" presId="urn:microsoft.com/office/officeart/2005/8/layout/list1"/>
    <dgm:cxn modelId="{8FF04C3A-3E31-4910-91C0-BB2EC4FB39CA}" type="presOf" srcId="{6A6747AA-B2CE-4C62-8A5F-030D96AF682A}" destId="{116A5287-466B-45E5-9DC3-3A719305AD09}" srcOrd="0" destOrd="0" presId="urn:microsoft.com/office/officeart/2005/8/layout/list1"/>
    <dgm:cxn modelId="{374396F2-F45E-4216-8086-1F8ADEB73653}" type="presOf" srcId="{3E7687C9-CC25-489D-8689-FF0BE8C3431F}" destId="{164AD636-A1A6-45DC-BBFE-7A899ED8B12F}" srcOrd="0" destOrd="0" presId="urn:microsoft.com/office/officeart/2005/8/layout/list1"/>
    <dgm:cxn modelId="{10489E65-44F6-408D-8833-4E8F07046202}" type="presOf" srcId="{D23B7039-A415-4D56-AA09-6C0DDFBB4340}" destId="{8FD21DEA-48B5-4688-BA38-AFAE807BCE22}" srcOrd="0" destOrd="0" presId="urn:microsoft.com/office/officeart/2005/8/layout/list1"/>
    <dgm:cxn modelId="{E088A13B-F199-4B38-AD53-6C832FE91ECD}" srcId="{3C12EA32-5CE9-41A9-8E86-253E02ABBBE0}" destId="{42B89ED3-1263-467F-95CC-46E18A5E0057}" srcOrd="0" destOrd="0" parTransId="{33E1E7C5-6115-445B-A10A-CE6A91965177}" sibTransId="{4F93F753-3494-42DE-B4F4-98687DEE02F7}"/>
    <dgm:cxn modelId="{96BA50E0-9FE7-4B20-AB58-E20161888853}" srcId="{3E7687C9-CC25-489D-8689-FF0BE8C3431F}" destId="{026AB966-51BF-491E-BB95-15E6BD3990F3}" srcOrd="0" destOrd="0" parTransId="{864721D9-B639-4414-8CEB-97CAAB9857B6}" sibTransId="{21B521AD-B645-4226-82D4-7B61D95FA25A}"/>
    <dgm:cxn modelId="{0C13DE1F-E5F7-4A29-A15D-5368A18CDD71}" srcId="{D23B7039-A415-4D56-AA09-6C0DDFBB4340}" destId="{3E7687C9-CC25-489D-8689-FF0BE8C3431F}" srcOrd="1" destOrd="0" parTransId="{E89C281B-05EC-41D0-950F-9621F1F7B258}" sibTransId="{465D3800-5440-420E-9632-19D997CFEE12}"/>
    <dgm:cxn modelId="{1833A9D1-8A9B-4B70-956D-BE494038D750}" type="presParOf" srcId="{8FD21DEA-48B5-4688-BA38-AFAE807BCE22}" destId="{665C0362-56E6-4A74-92C3-C68E0D24E586}" srcOrd="0" destOrd="0" presId="urn:microsoft.com/office/officeart/2005/8/layout/list1"/>
    <dgm:cxn modelId="{6CB67BCA-D950-4A06-BDDA-C4F01DC197DB}" type="presParOf" srcId="{665C0362-56E6-4A74-92C3-C68E0D24E586}" destId="{5012DBE5-0E83-45D3-B7C7-A76FFA132D50}" srcOrd="0" destOrd="0" presId="urn:microsoft.com/office/officeart/2005/8/layout/list1"/>
    <dgm:cxn modelId="{D5FC01DF-154F-4C67-9169-5F03E9CDF431}" type="presParOf" srcId="{665C0362-56E6-4A74-92C3-C68E0D24E586}" destId="{83B42F7B-B6F4-411D-8256-C182DC2CAB92}" srcOrd="1" destOrd="0" presId="urn:microsoft.com/office/officeart/2005/8/layout/list1"/>
    <dgm:cxn modelId="{07087CD2-8963-4A53-B070-E037D7D462FF}" type="presParOf" srcId="{8FD21DEA-48B5-4688-BA38-AFAE807BCE22}" destId="{1755BB82-4C8C-461D-95BB-EB0404EB98D6}" srcOrd="1" destOrd="0" presId="urn:microsoft.com/office/officeart/2005/8/layout/list1"/>
    <dgm:cxn modelId="{39B4A644-4BA0-4746-B5C9-45EE31168D06}" type="presParOf" srcId="{8FD21DEA-48B5-4688-BA38-AFAE807BCE22}" destId="{08F99356-065E-4E64-8AA4-61437DB9D180}" srcOrd="2" destOrd="0" presId="urn:microsoft.com/office/officeart/2005/8/layout/list1"/>
    <dgm:cxn modelId="{0AAD8A1A-9382-4878-A82E-92A1A052A6BF}" type="presParOf" srcId="{8FD21DEA-48B5-4688-BA38-AFAE807BCE22}" destId="{91C08762-66CE-4B09-8C2B-01BF1CF31DD9}" srcOrd="3" destOrd="0" presId="urn:microsoft.com/office/officeart/2005/8/layout/list1"/>
    <dgm:cxn modelId="{CD3F0407-1B1D-4E07-97BA-10488B2360AC}" type="presParOf" srcId="{8FD21DEA-48B5-4688-BA38-AFAE807BCE22}" destId="{B343A883-EC13-4BCE-83C4-702242BAB3B3}" srcOrd="4" destOrd="0" presId="urn:microsoft.com/office/officeart/2005/8/layout/list1"/>
    <dgm:cxn modelId="{6D511581-976A-4B25-A2CF-C82F64FD378E}" type="presParOf" srcId="{B343A883-EC13-4BCE-83C4-702242BAB3B3}" destId="{164AD636-A1A6-45DC-BBFE-7A899ED8B12F}" srcOrd="0" destOrd="0" presId="urn:microsoft.com/office/officeart/2005/8/layout/list1"/>
    <dgm:cxn modelId="{6D8B9108-EB85-49C9-A132-DE54C3BEE1F2}" type="presParOf" srcId="{B343A883-EC13-4BCE-83C4-702242BAB3B3}" destId="{177CDE10-2325-40A7-997E-20247FA3D169}" srcOrd="1" destOrd="0" presId="urn:microsoft.com/office/officeart/2005/8/layout/list1"/>
    <dgm:cxn modelId="{182EBE32-5772-4EA0-A54C-C080C2111EDF}" type="presParOf" srcId="{8FD21DEA-48B5-4688-BA38-AFAE807BCE22}" destId="{A9D7A834-EC48-4C3F-897C-85672FA3A21D}" srcOrd="5" destOrd="0" presId="urn:microsoft.com/office/officeart/2005/8/layout/list1"/>
    <dgm:cxn modelId="{0C7F36BE-62CC-47B6-BADC-6BFFAE9AB953}" type="presParOf" srcId="{8FD21DEA-48B5-4688-BA38-AFAE807BCE22}" destId="{F13F4A6E-5D1A-460A-A73F-19A4B5204BBE}" srcOrd="6" destOrd="0" presId="urn:microsoft.com/office/officeart/2005/8/layout/list1"/>
    <dgm:cxn modelId="{20C7EE0C-3267-46DA-896E-813345364216}" type="presParOf" srcId="{8FD21DEA-48B5-4688-BA38-AFAE807BCE22}" destId="{E2FB435B-5799-4D78-B298-56E421BF0A01}" srcOrd="7" destOrd="0" presId="urn:microsoft.com/office/officeart/2005/8/layout/list1"/>
    <dgm:cxn modelId="{269564BB-9F14-441D-B595-B885EA81214C}" type="presParOf" srcId="{8FD21DEA-48B5-4688-BA38-AFAE807BCE22}" destId="{1C0FC1A7-AD15-45FC-8A3E-7211A16D8380}" srcOrd="8" destOrd="0" presId="urn:microsoft.com/office/officeart/2005/8/layout/list1"/>
    <dgm:cxn modelId="{9904091F-A1E5-48AC-BEE3-4508244114A9}" type="presParOf" srcId="{1C0FC1A7-AD15-45FC-8A3E-7211A16D8380}" destId="{116A5287-466B-45E5-9DC3-3A719305AD09}" srcOrd="0" destOrd="0" presId="urn:microsoft.com/office/officeart/2005/8/layout/list1"/>
    <dgm:cxn modelId="{8AB3CA34-C48B-445F-AE80-E50BF54CD77B}" type="presParOf" srcId="{1C0FC1A7-AD15-45FC-8A3E-7211A16D8380}" destId="{F8AEF996-EED0-4201-BB89-326A0724CE09}" srcOrd="1" destOrd="0" presId="urn:microsoft.com/office/officeart/2005/8/layout/list1"/>
    <dgm:cxn modelId="{EA22C469-143D-4997-8B30-975B027A44D4}" type="presParOf" srcId="{8FD21DEA-48B5-4688-BA38-AFAE807BCE22}" destId="{CB0A4C8D-6B51-47FC-A890-82F1962EB878}" srcOrd="9" destOrd="0" presId="urn:microsoft.com/office/officeart/2005/8/layout/list1"/>
    <dgm:cxn modelId="{FA5FE3CA-E172-4CCA-BBFF-9BA4010D93E8}" type="presParOf" srcId="{8FD21DEA-48B5-4688-BA38-AFAE807BCE22}" destId="{3493A936-C4A6-4B0C-B55E-2DA41B03BA0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16" csCatId="colorful" phldr="1"/>
      <dgm:spPr/>
      <dgm:t>
        <a:bodyPr/>
        <a:lstStyle/>
        <a:p>
          <a:endParaRPr lang="en-US"/>
        </a:p>
      </dgm:t>
    </dgm:pt>
    <dgm:pt modelId="{3C12EA32-5CE9-41A9-8E86-253E02ABBBE0}">
      <dgm:prSet phldrT="[Text]"/>
      <dgm:spPr/>
      <dgm:t>
        <a:bodyPr/>
        <a:lstStyle/>
        <a:p>
          <a:r>
            <a:rPr lang="en-US" b="1" dirty="0" smtClean="0"/>
            <a:t>5.3.3.1 Project Scope Statement </a:t>
          </a:r>
          <a:endParaRPr lang="en-US" b="1" dirty="0"/>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t>It describes project scope, deliverables, assumptions, and constraints and scope exclusions </a:t>
          </a:r>
          <a:endParaRPr lang="en-US" dirty="0"/>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52377B92-1B7A-4E52-A67C-512580910EC9}">
      <dgm:prSet/>
      <dgm:spPr/>
      <dgm:t>
        <a:bodyPr/>
        <a:lstStyle/>
        <a:p>
          <a:endParaRPr lang="en-US" dirty="0"/>
        </a:p>
      </dgm:t>
    </dgm:pt>
    <dgm:pt modelId="{C7620A7B-94F7-454D-AFB5-A336103788EB}" type="parTrans" cxnId="{05FB0FA1-E56A-43F1-9102-4943BD086385}">
      <dgm:prSet/>
      <dgm:spPr/>
      <dgm:t>
        <a:bodyPr/>
        <a:lstStyle/>
        <a:p>
          <a:endParaRPr lang="en-US"/>
        </a:p>
      </dgm:t>
    </dgm:pt>
    <dgm:pt modelId="{F035C2A6-5468-45C0-9A25-AB9291F5943A}" type="sibTrans" cxnId="{05FB0FA1-E56A-43F1-9102-4943BD086385}">
      <dgm:prSet/>
      <dgm:spPr/>
      <dgm:t>
        <a:bodyPr/>
        <a:lstStyle/>
        <a:p>
          <a:endParaRPr lang="en-US"/>
        </a:p>
      </dgm:t>
    </dgm:pt>
    <dgm:pt modelId="{68A4417B-3FEE-409F-BEB0-13567B2A6BAB}">
      <dgm:prSet/>
      <dgm:spPr/>
      <dgm:t>
        <a:bodyPr/>
        <a:lstStyle/>
        <a:p>
          <a:r>
            <a:rPr lang="en-US" b="1" dirty="0" smtClean="0"/>
            <a:t>5.3.3.2 Project Documents Update</a:t>
          </a:r>
          <a:endParaRPr lang="en-US" b="1" dirty="0"/>
        </a:p>
      </dgm:t>
    </dgm:pt>
    <dgm:pt modelId="{0B23917F-2E7D-4820-9B19-97C6DCD48AE5}" type="parTrans" cxnId="{A230F5F5-50F7-4A65-8AAB-631E265D0AA5}">
      <dgm:prSet/>
      <dgm:spPr/>
      <dgm:t>
        <a:bodyPr/>
        <a:lstStyle/>
        <a:p>
          <a:endParaRPr lang="en-US"/>
        </a:p>
      </dgm:t>
    </dgm:pt>
    <dgm:pt modelId="{FB02E598-1511-491F-AD47-FA319284DF48}" type="sibTrans" cxnId="{A230F5F5-50F7-4A65-8AAB-631E265D0AA5}">
      <dgm:prSet/>
      <dgm:spPr/>
      <dgm:t>
        <a:bodyPr/>
        <a:lstStyle/>
        <a:p>
          <a:endParaRPr lang="en-US"/>
        </a:p>
      </dgm:t>
    </dgm:pt>
    <dgm:pt modelId="{33C8240E-FFCD-457D-AEC0-893522793946}">
      <dgm:prSet/>
      <dgm:spPr/>
      <dgm:t>
        <a:bodyPr/>
        <a:lstStyle/>
        <a:p>
          <a:r>
            <a:rPr lang="en-US" dirty="0" smtClean="0"/>
            <a:t>Stakeholder register</a:t>
          </a:r>
          <a:endParaRPr lang="en-US" dirty="0"/>
        </a:p>
      </dgm:t>
    </dgm:pt>
    <dgm:pt modelId="{B32B4936-1CF4-4B6E-9FCA-E7885B40A768}" type="parTrans" cxnId="{C8F891F9-9001-4756-AECA-BAA864D55098}">
      <dgm:prSet/>
      <dgm:spPr/>
      <dgm:t>
        <a:bodyPr/>
        <a:lstStyle/>
        <a:p>
          <a:endParaRPr lang="en-US"/>
        </a:p>
      </dgm:t>
    </dgm:pt>
    <dgm:pt modelId="{6FDC905F-136B-429F-B547-BF9A56E4AD6E}" type="sibTrans" cxnId="{C8F891F9-9001-4756-AECA-BAA864D55098}">
      <dgm:prSet/>
      <dgm:spPr/>
      <dgm:t>
        <a:bodyPr/>
        <a:lstStyle/>
        <a:p>
          <a:endParaRPr lang="en-US"/>
        </a:p>
      </dgm:t>
    </dgm:pt>
    <dgm:pt modelId="{CFCB666C-B67B-4E90-BDC2-4B68D7F3F738}">
      <dgm:prSet/>
      <dgm:spPr/>
      <dgm:t>
        <a:bodyPr/>
        <a:lstStyle/>
        <a:p>
          <a:r>
            <a:rPr lang="en-US" dirty="0" smtClean="0"/>
            <a:t>Requirements documentation </a:t>
          </a:r>
          <a:endParaRPr lang="en-US" dirty="0"/>
        </a:p>
      </dgm:t>
    </dgm:pt>
    <dgm:pt modelId="{AE21EED7-6381-403C-80F7-F2CE324A5E7D}" type="parTrans" cxnId="{4AE53DA4-6C13-4A8B-B293-40DECBEB171B}">
      <dgm:prSet/>
      <dgm:spPr/>
      <dgm:t>
        <a:bodyPr/>
        <a:lstStyle/>
        <a:p>
          <a:endParaRPr lang="en-US"/>
        </a:p>
      </dgm:t>
    </dgm:pt>
    <dgm:pt modelId="{6E0C1FA5-0262-4586-B6B1-A89C315FE14D}" type="sibTrans" cxnId="{4AE53DA4-6C13-4A8B-B293-40DECBEB171B}">
      <dgm:prSet/>
      <dgm:spPr/>
      <dgm:t>
        <a:bodyPr/>
        <a:lstStyle/>
        <a:p>
          <a:endParaRPr lang="en-US"/>
        </a:p>
      </dgm:t>
    </dgm:pt>
    <dgm:pt modelId="{6CB4B671-1728-4B8C-8A2A-A2D8F057EE70}">
      <dgm:prSet/>
      <dgm:spPr/>
      <dgm:t>
        <a:bodyPr/>
        <a:lstStyle/>
        <a:p>
          <a:r>
            <a:rPr lang="en-US" dirty="0" smtClean="0"/>
            <a:t>Requirement traceability matrix </a:t>
          </a:r>
          <a:endParaRPr lang="en-US" dirty="0"/>
        </a:p>
      </dgm:t>
    </dgm:pt>
    <dgm:pt modelId="{046752FF-2D7A-44A7-A19F-C43AEFCC23E3}" type="parTrans" cxnId="{69BC7FF0-33A4-45AD-A1A4-E0042E6FA204}">
      <dgm:prSet/>
      <dgm:spPr/>
      <dgm:t>
        <a:bodyPr/>
        <a:lstStyle/>
        <a:p>
          <a:endParaRPr lang="en-US"/>
        </a:p>
      </dgm:t>
    </dgm:pt>
    <dgm:pt modelId="{97E778AD-632B-4341-88EE-49AD2E4527B0}" type="sibTrans" cxnId="{69BC7FF0-33A4-45AD-A1A4-E0042E6FA204}">
      <dgm:prSet/>
      <dgm:spPr/>
      <dgm:t>
        <a:bodyPr/>
        <a:lstStyle/>
        <a:p>
          <a:endParaRPr lang="en-US"/>
        </a:p>
      </dgm:t>
    </dgm:pt>
    <dgm:pt modelId="{5D10F549-3BB8-4734-B4BE-085C218EBBEF}">
      <dgm:prSet/>
      <dgm:spPr/>
      <dgm:t>
        <a:bodyPr/>
        <a:lstStyle/>
        <a:p>
          <a:r>
            <a:rPr lang="en-US" dirty="0" smtClean="0"/>
            <a:t>Scope statements create common understanding of the scope among the project team and stakeholders</a:t>
          </a:r>
          <a:endParaRPr lang="en-US" dirty="0"/>
        </a:p>
      </dgm:t>
    </dgm:pt>
    <dgm:pt modelId="{17785C64-EBC8-43A8-9A5A-8D820B9FB835}" type="parTrans" cxnId="{334084A4-F260-492D-9447-8FEB4AA03C69}">
      <dgm:prSet/>
      <dgm:spPr/>
    </dgm:pt>
    <dgm:pt modelId="{891A3405-ACF3-4C86-B5D1-C17B0768C804}" type="sibTrans" cxnId="{334084A4-F260-492D-9447-8FEB4AA03C69}">
      <dgm:prSet/>
      <dgm:spPr/>
    </dgm:pt>
    <dgm:pt modelId="{B4F6C125-75CA-48DC-BC12-A70D9CC15BB7}">
      <dgm:prSet/>
      <dgm:spPr/>
      <dgm:t>
        <a:bodyPr/>
        <a:lstStyle/>
        <a:p>
          <a:r>
            <a:rPr lang="en-US" dirty="0" smtClean="0"/>
            <a:t>Scope statement includes details about the project deliverable and the work needed to create these deliverables</a:t>
          </a:r>
          <a:endParaRPr lang="en-US" dirty="0"/>
        </a:p>
      </dgm:t>
    </dgm:pt>
    <dgm:pt modelId="{2CE30CBE-E3AA-4D90-8314-1B04AD29159E}" type="parTrans" cxnId="{32A88C54-6FCF-4A5F-A6FE-75294E4977E6}">
      <dgm:prSet/>
      <dgm:spPr/>
    </dgm:pt>
    <dgm:pt modelId="{DD21E9B5-3294-42DC-8F62-7373DE1952A8}" type="sibTrans" cxnId="{32A88C54-6FCF-4A5F-A6FE-75294E4977E6}">
      <dgm:prSet/>
      <dgm:spPr/>
    </dgm:pt>
    <dgm:pt modelId="{9712A0B5-AF09-4462-83B0-2ACE25A91B8C}">
      <dgm:prSet/>
      <dgm:spPr/>
      <dgm:t>
        <a:bodyPr/>
        <a:lstStyle/>
        <a:p>
          <a:r>
            <a:rPr lang="en-US" dirty="0" smtClean="0"/>
            <a:t>The difference between scope statement and project charter is that the scope statement in much more details</a:t>
          </a:r>
          <a:endParaRPr lang="en-US" dirty="0"/>
        </a:p>
      </dgm:t>
    </dgm:pt>
    <dgm:pt modelId="{1F5A1B7C-248B-43C9-A2F1-6F7B081D2349}" type="parTrans" cxnId="{D0AE8FC1-DA7F-4138-99A9-D34377DB699D}">
      <dgm:prSet/>
      <dgm:spPr/>
    </dgm:pt>
    <dgm:pt modelId="{221478B9-D6D7-4580-AAA4-157F40139015}" type="sibTrans" cxnId="{D0AE8FC1-DA7F-4138-99A9-D34377DB699D}">
      <dgm:prSet/>
      <dgm:spPr/>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2"/>
      <dgm:spPr/>
      <dgm:t>
        <a:bodyPr/>
        <a:lstStyle/>
        <a:p>
          <a:endParaRPr lang="en-US"/>
        </a:p>
      </dgm:t>
    </dgm:pt>
    <dgm:pt modelId="{83B42F7B-B6F4-411D-8256-C182DC2CAB92}" type="pres">
      <dgm:prSet presAssocID="{3C12EA32-5CE9-41A9-8E86-253E02ABBBE0}" presName="parentText" presStyleLbl="node1" presStyleIdx="0" presStyleCnt="2" custLinFactY="-57035" custLinFactNeighborX="-9910" custLinFactNeighborY="-100000">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2" custScaleY="63469" custLinFactNeighborY="25071">
        <dgm:presLayoutVars>
          <dgm:bulletEnabled val="1"/>
        </dgm:presLayoutVars>
      </dgm:prSet>
      <dgm:spPr/>
      <dgm:t>
        <a:bodyPr/>
        <a:lstStyle/>
        <a:p>
          <a:endParaRPr lang="en-US"/>
        </a:p>
      </dgm:t>
    </dgm:pt>
    <dgm:pt modelId="{91C08762-66CE-4B09-8C2B-01BF1CF31DD9}" type="pres">
      <dgm:prSet presAssocID="{7F458AC7-59E8-4955-BD76-939D04FF799A}" presName="spaceBetweenRectangles" presStyleCnt="0"/>
      <dgm:spPr/>
    </dgm:pt>
    <dgm:pt modelId="{4DAFF823-7184-4E29-BCC2-BE8419255094}" type="pres">
      <dgm:prSet presAssocID="{68A4417B-3FEE-409F-BEB0-13567B2A6BAB}" presName="parentLin" presStyleCnt="0"/>
      <dgm:spPr/>
    </dgm:pt>
    <dgm:pt modelId="{66BD9B79-FB4E-454B-A847-5071A3BAD195}" type="pres">
      <dgm:prSet presAssocID="{68A4417B-3FEE-409F-BEB0-13567B2A6BAB}" presName="parentLeftMargin" presStyleLbl="node1" presStyleIdx="0" presStyleCnt="2"/>
      <dgm:spPr/>
      <dgm:t>
        <a:bodyPr/>
        <a:lstStyle/>
        <a:p>
          <a:endParaRPr lang="en-US"/>
        </a:p>
      </dgm:t>
    </dgm:pt>
    <dgm:pt modelId="{D214AD94-F334-422E-B720-BA4C4FB00398}" type="pres">
      <dgm:prSet presAssocID="{68A4417B-3FEE-409F-BEB0-13567B2A6BAB}" presName="parentText" presStyleLbl="node1" presStyleIdx="1" presStyleCnt="2" custLinFactNeighborX="-9910" custLinFactNeighborY="-36993">
        <dgm:presLayoutVars>
          <dgm:chMax val="0"/>
          <dgm:bulletEnabled val="1"/>
        </dgm:presLayoutVars>
      </dgm:prSet>
      <dgm:spPr/>
      <dgm:t>
        <a:bodyPr/>
        <a:lstStyle/>
        <a:p>
          <a:endParaRPr lang="en-US"/>
        </a:p>
      </dgm:t>
    </dgm:pt>
    <dgm:pt modelId="{22B27370-B92C-417D-A827-D2D51103BAA6}" type="pres">
      <dgm:prSet presAssocID="{68A4417B-3FEE-409F-BEB0-13567B2A6BAB}" presName="negativeSpace" presStyleCnt="0"/>
      <dgm:spPr/>
    </dgm:pt>
    <dgm:pt modelId="{412F8B41-A106-4E3C-AD11-80A24334B078}" type="pres">
      <dgm:prSet presAssocID="{68A4417B-3FEE-409F-BEB0-13567B2A6BAB}" presName="childText" presStyleLbl="conFgAcc1" presStyleIdx="1" presStyleCnt="2" custScaleY="84769">
        <dgm:presLayoutVars>
          <dgm:bulletEnabled val="1"/>
        </dgm:presLayoutVars>
      </dgm:prSet>
      <dgm:spPr/>
      <dgm:t>
        <a:bodyPr/>
        <a:lstStyle/>
        <a:p>
          <a:endParaRPr lang="en-US"/>
        </a:p>
      </dgm:t>
    </dgm:pt>
  </dgm:ptLst>
  <dgm:cxnLst>
    <dgm:cxn modelId="{334084A4-F260-492D-9447-8FEB4AA03C69}" srcId="{3C12EA32-5CE9-41A9-8E86-253E02ABBBE0}" destId="{5D10F549-3BB8-4734-B4BE-085C218EBBEF}" srcOrd="1" destOrd="0" parTransId="{17785C64-EBC8-43A8-9A5A-8D820B9FB835}" sibTransId="{891A3405-ACF3-4C86-B5D1-C17B0768C804}"/>
    <dgm:cxn modelId="{141F09E1-3115-4725-8D33-E155F9811C78}" type="presOf" srcId="{6CB4B671-1728-4B8C-8A2A-A2D8F057EE70}" destId="{412F8B41-A106-4E3C-AD11-80A24334B078}" srcOrd="0" destOrd="2" presId="urn:microsoft.com/office/officeart/2005/8/layout/list1"/>
    <dgm:cxn modelId="{04D970EA-352D-456F-82C2-E4F0D2BD641D}" type="presOf" srcId="{3C12EA32-5CE9-41A9-8E86-253E02ABBBE0}" destId="{83B42F7B-B6F4-411D-8256-C182DC2CAB92}" srcOrd="1" destOrd="0" presId="urn:microsoft.com/office/officeart/2005/8/layout/list1"/>
    <dgm:cxn modelId="{D562BA55-8B1F-4940-B90A-8208C7C70867}" type="presOf" srcId="{52377B92-1B7A-4E52-A67C-512580910EC9}" destId="{08F99356-065E-4E64-8AA4-61437DB9D180}" srcOrd="0" destOrd="4" presId="urn:microsoft.com/office/officeart/2005/8/layout/list1"/>
    <dgm:cxn modelId="{69BC7FF0-33A4-45AD-A1A4-E0042E6FA204}" srcId="{68A4417B-3FEE-409F-BEB0-13567B2A6BAB}" destId="{6CB4B671-1728-4B8C-8A2A-A2D8F057EE70}" srcOrd="2" destOrd="0" parTransId="{046752FF-2D7A-44A7-A19F-C43AEFCC23E3}" sibTransId="{97E778AD-632B-4341-88EE-49AD2E4527B0}"/>
    <dgm:cxn modelId="{08D30833-44F1-4435-ACCB-4D2C9D77623A}" type="presOf" srcId="{5D10F549-3BB8-4734-B4BE-085C218EBBEF}" destId="{08F99356-065E-4E64-8AA4-61437DB9D180}" srcOrd="0" destOrd="1" presId="urn:microsoft.com/office/officeart/2005/8/layout/list1"/>
    <dgm:cxn modelId="{A230F5F5-50F7-4A65-8AAB-631E265D0AA5}" srcId="{D23B7039-A415-4D56-AA09-6C0DDFBB4340}" destId="{68A4417B-3FEE-409F-BEB0-13567B2A6BAB}" srcOrd="1" destOrd="0" parTransId="{0B23917F-2E7D-4820-9B19-97C6DCD48AE5}" sibTransId="{FB02E598-1511-491F-AD47-FA319284DF48}"/>
    <dgm:cxn modelId="{D6B5F2DA-51EE-458C-B1B5-BE7378EC9C3D}" type="presOf" srcId="{9712A0B5-AF09-4462-83B0-2ACE25A91B8C}" destId="{08F99356-065E-4E64-8AA4-61437DB9D180}" srcOrd="0" destOrd="3" presId="urn:microsoft.com/office/officeart/2005/8/layout/list1"/>
    <dgm:cxn modelId="{C8F891F9-9001-4756-AECA-BAA864D55098}" srcId="{68A4417B-3FEE-409F-BEB0-13567B2A6BAB}" destId="{33C8240E-FFCD-457D-AEC0-893522793946}" srcOrd="0" destOrd="0" parTransId="{B32B4936-1CF4-4B6E-9FCA-E7885B40A768}" sibTransId="{6FDC905F-136B-429F-B547-BF9A56E4AD6E}"/>
    <dgm:cxn modelId="{857E9156-DB4D-4510-A3BB-DC9ACC1FC821}" srcId="{D23B7039-A415-4D56-AA09-6C0DDFBB4340}" destId="{3C12EA32-5CE9-41A9-8E86-253E02ABBBE0}" srcOrd="0" destOrd="0" parTransId="{DED5E9D3-72B5-4C65-9FED-8AEC29BA2D07}" sibTransId="{7F458AC7-59E8-4955-BD76-939D04FF799A}"/>
    <dgm:cxn modelId="{4C5A3326-E2B8-4497-B873-80101989E427}" type="presOf" srcId="{D23B7039-A415-4D56-AA09-6C0DDFBB4340}" destId="{8FD21DEA-48B5-4688-BA38-AFAE807BCE22}" srcOrd="0" destOrd="0" presId="urn:microsoft.com/office/officeart/2005/8/layout/list1"/>
    <dgm:cxn modelId="{92F3DE93-07A3-402B-91BA-359ABC8D9F7A}" type="presOf" srcId="{3C12EA32-5CE9-41A9-8E86-253E02ABBBE0}" destId="{5012DBE5-0E83-45D3-B7C7-A76FFA132D50}" srcOrd="0" destOrd="0" presId="urn:microsoft.com/office/officeart/2005/8/layout/list1"/>
    <dgm:cxn modelId="{90D5842D-2A4D-41D6-9D41-D626D151F36B}" type="presOf" srcId="{CFCB666C-B67B-4E90-BDC2-4B68D7F3F738}" destId="{412F8B41-A106-4E3C-AD11-80A24334B078}" srcOrd="0" destOrd="1" presId="urn:microsoft.com/office/officeart/2005/8/layout/list1"/>
    <dgm:cxn modelId="{D0AE8FC1-DA7F-4138-99A9-D34377DB699D}" srcId="{3C12EA32-5CE9-41A9-8E86-253E02ABBBE0}" destId="{9712A0B5-AF09-4462-83B0-2ACE25A91B8C}" srcOrd="3" destOrd="0" parTransId="{1F5A1B7C-248B-43C9-A2F1-6F7B081D2349}" sibTransId="{221478B9-D6D7-4580-AAA4-157F40139015}"/>
    <dgm:cxn modelId="{05FB0FA1-E56A-43F1-9102-4943BD086385}" srcId="{3C12EA32-5CE9-41A9-8E86-253E02ABBBE0}" destId="{52377B92-1B7A-4E52-A67C-512580910EC9}" srcOrd="4" destOrd="0" parTransId="{C7620A7B-94F7-454D-AFB5-A336103788EB}" sibTransId="{F035C2A6-5468-45C0-9A25-AB9291F5943A}"/>
    <dgm:cxn modelId="{3920E1F9-1425-47B9-8B5F-BD66DC4021E1}" type="presOf" srcId="{42B89ED3-1263-467F-95CC-46E18A5E0057}" destId="{08F99356-065E-4E64-8AA4-61437DB9D180}" srcOrd="0" destOrd="0" presId="urn:microsoft.com/office/officeart/2005/8/layout/list1"/>
    <dgm:cxn modelId="{E088A13B-F199-4B38-AD53-6C832FE91ECD}" srcId="{3C12EA32-5CE9-41A9-8E86-253E02ABBBE0}" destId="{42B89ED3-1263-467F-95CC-46E18A5E0057}" srcOrd="0" destOrd="0" parTransId="{33E1E7C5-6115-445B-A10A-CE6A91965177}" sibTransId="{4F93F753-3494-42DE-B4F4-98687DEE02F7}"/>
    <dgm:cxn modelId="{93662AC7-27EE-4811-9240-00CD6F9F7C8A}" type="presOf" srcId="{68A4417B-3FEE-409F-BEB0-13567B2A6BAB}" destId="{66BD9B79-FB4E-454B-A847-5071A3BAD195}" srcOrd="0" destOrd="0" presId="urn:microsoft.com/office/officeart/2005/8/layout/list1"/>
    <dgm:cxn modelId="{F07A647A-C00C-4FF4-986C-CF35A5B023A6}" type="presOf" srcId="{33C8240E-FFCD-457D-AEC0-893522793946}" destId="{412F8B41-A106-4E3C-AD11-80A24334B078}" srcOrd="0" destOrd="0" presId="urn:microsoft.com/office/officeart/2005/8/layout/list1"/>
    <dgm:cxn modelId="{740925FF-A2E4-4B58-8816-A5C975B655C9}" type="presOf" srcId="{B4F6C125-75CA-48DC-BC12-A70D9CC15BB7}" destId="{08F99356-065E-4E64-8AA4-61437DB9D180}" srcOrd="0" destOrd="2" presId="urn:microsoft.com/office/officeart/2005/8/layout/list1"/>
    <dgm:cxn modelId="{32A88C54-6FCF-4A5F-A6FE-75294E4977E6}" srcId="{3C12EA32-5CE9-41A9-8E86-253E02ABBBE0}" destId="{B4F6C125-75CA-48DC-BC12-A70D9CC15BB7}" srcOrd="2" destOrd="0" parTransId="{2CE30CBE-E3AA-4D90-8314-1B04AD29159E}" sibTransId="{DD21E9B5-3294-42DC-8F62-7373DE1952A8}"/>
    <dgm:cxn modelId="{4AE53DA4-6C13-4A8B-B293-40DECBEB171B}" srcId="{68A4417B-3FEE-409F-BEB0-13567B2A6BAB}" destId="{CFCB666C-B67B-4E90-BDC2-4B68D7F3F738}" srcOrd="1" destOrd="0" parTransId="{AE21EED7-6381-403C-80F7-F2CE324A5E7D}" sibTransId="{6E0C1FA5-0262-4586-B6B1-A89C315FE14D}"/>
    <dgm:cxn modelId="{99AC6CCB-7E11-4F3A-9C21-9591D5EB3172}" type="presOf" srcId="{68A4417B-3FEE-409F-BEB0-13567B2A6BAB}" destId="{D214AD94-F334-422E-B720-BA4C4FB00398}" srcOrd="1" destOrd="0" presId="urn:microsoft.com/office/officeart/2005/8/layout/list1"/>
    <dgm:cxn modelId="{0A755F45-2184-4B1A-B074-38DA3BA8A5A7}" type="presParOf" srcId="{8FD21DEA-48B5-4688-BA38-AFAE807BCE22}" destId="{665C0362-56E6-4A74-92C3-C68E0D24E586}" srcOrd="0" destOrd="0" presId="urn:microsoft.com/office/officeart/2005/8/layout/list1"/>
    <dgm:cxn modelId="{609E37FE-5392-41A6-ACD2-8754CCFB329F}" type="presParOf" srcId="{665C0362-56E6-4A74-92C3-C68E0D24E586}" destId="{5012DBE5-0E83-45D3-B7C7-A76FFA132D50}" srcOrd="0" destOrd="0" presId="urn:microsoft.com/office/officeart/2005/8/layout/list1"/>
    <dgm:cxn modelId="{C4434AEE-A31C-4118-87A0-61A69DA80CC1}" type="presParOf" srcId="{665C0362-56E6-4A74-92C3-C68E0D24E586}" destId="{83B42F7B-B6F4-411D-8256-C182DC2CAB92}" srcOrd="1" destOrd="0" presId="urn:microsoft.com/office/officeart/2005/8/layout/list1"/>
    <dgm:cxn modelId="{02CCB9E2-AF55-40AC-BE25-89A814EA1512}" type="presParOf" srcId="{8FD21DEA-48B5-4688-BA38-AFAE807BCE22}" destId="{1755BB82-4C8C-461D-95BB-EB0404EB98D6}" srcOrd="1" destOrd="0" presId="urn:microsoft.com/office/officeart/2005/8/layout/list1"/>
    <dgm:cxn modelId="{6E90153D-010A-4EB6-91F8-2F93BD6072F5}" type="presParOf" srcId="{8FD21DEA-48B5-4688-BA38-AFAE807BCE22}" destId="{08F99356-065E-4E64-8AA4-61437DB9D180}" srcOrd="2" destOrd="0" presId="urn:microsoft.com/office/officeart/2005/8/layout/list1"/>
    <dgm:cxn modelId="{F386A7D3-2A60-48FC-9056-474AD9C77B34}" type="presParOf" srcId="{8FD21DEA-48B5-4688-BA38-AFAE807BCE22}" destId="{91C08762-66CE-4B09-8C2B-01BF1CF31DD9}" srcOrd="3" destOrd="0" presId="urn:microsoft.com/office/officeart/2005/8/layout/list1"/>
    <dgm:cxn modelId="{29A7FD2D-9FCF-45C6-9F76-0E005CDB7508}" type="presParOf" srcId="{8FD21DEA-48B5-4688-BA38-AFAE807BCE22}" destId="{4DAFF823-7184-4E29-BCC2-BE8419255094}" srcOrd="4" destOrd="0" presId="urn:microsoft.com/office/officeart/2005/8/layout/list1"/>
    <dgm:cxn modelId="{5D8A0314-DD2C-4313-A7DB-EC5D9BF83881}" type="presParOf" srcId="{4DAFF823-7184-4E29-BCC2-BE8419255094}" destId="{66BD9B79-FB4E-454B-A847-5071A3BAD195}" srcOrd="0" destOrd="0" presId="urn:microsoft.com/office/officeart/2005/8/layout/list1"/>
    <dgm:cxn modelId="{FDEF97F6-2FF3-48B7-87A2-3F9101882E88}" type="presParOf" srcId="{4DAFF823-7184-4E29-BCC2-BE8419255094}" destId="{D214AD94-F334-422E-B720-BA4C4FB00398}" srcOrd="1" destOrd="0" presId="urn:microsoft.com/office/officeart/2005/8/layout/list1"/>
    <dgm:cxn modelId="{9F0AFEC5-752B-4E11-851B-D7770282B160}" type="presParOf" srcId="{8FD21DEA-48B5-4688-BA38-AFAE807BCE22}" destId="{22B27370-B92C-417D-A827-D2D51103BAA6}" srcOrd="5" destOrd="0" presId="urn:microsoft.com/office/officeart/2005/8/layout/list1"/>
    <dgm:cxn modelId="{4977C89D-4071-4352-A803-D92C405EDB1A}" type="presParOf" srcId="{8FD21DEA-48B5-4688-BA38-AFAE807BCE22}" destId="{412F8B41-A106-4E3C-AD11-80A24334B07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A062799-972C-4A6F-8C69-2B752032AE4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0EB84F0-DED9-44B6-9F2A-A2DBC1013157}">
      <dgm:prSet/>
      <dgm:spPr>
        <a:solidFill>
          <a:schemeClr val="accent6">
            <a:lumMod val="75000"/>
          </a:schemeClr>
        </a:solidFill>
      </dgm:spPr>
      <dgm:t>
        <a:bodyPr/>
        <a:lstStyle/>
        <a:p>
          <a:pPr algn="ctr" rtl="0"/>
          <a:r>
            <a:rPr lang="en-US" b="1" dirty="0" smtClean="0">
              <a:hlinkClick xmlns:r="http://schemas.openxmlformats.org/officeDocument/2006/relationships" r:id="rId1" action="ppaction://hlinkfile"/>
            </a:rPr>
            <a:t>Project Scope Statement Template</a:t>
          </a:r>
          <a:endParaRPr lang="en-US" b="1" dirty="0"/>
        </a:p>
      </dgm:t>
    </dgm:pt>
    <dgm:pt modelId="{AB13D20F-872F-4263-B7F1-37D160857D6F}" type="parTrans" cxnId="{C8F1B1EE-0098-4F37-8C48-40AB43A669EC}">
      <dgm:prSet/>
      <dgm:spPr/>
      <dgm:t>
        <a:bodyPr/>
        <a:lstStyle/>
        <a:p>
          <a:endParaRPr lang="en-US"/>
        </a:p>
      </dgm:t>
    </dgm:pt>
    <dgm:pt modelId="{E7CC6C05-76F1-4F6E-828C-8995DD6E6E22}" type="sibTrans" cxnId="{C8F1B1EE-0098-4F37-8C48-40AB43A669EC}">
      <dgm:prSet/>
      <dgm:spPr/>
      <dgm:t>
        <a:bodyPr/>
        <a:lstStyle/>
        <a:p>
          <a:endParaRPr lang="en-US"/>
        </a:p>
      </dgm:t>
    </dgm:pt>
    <dgm:pt modelId="{99CAE7CC-9D3E-4209-A8E1-2CB441D43455}" type="pres">
      <dgm:prSet presAssocID="{EA062799-972C-4A6F-8C69-2B752032AE49}" presName="linear" presStyleCnt="0">
        <dgm:presLayoutVars>
          <dgm:animLvl val="lvl"/>
          <dgm:resizeHandles val="exact"/>
        </dgm:presLayoutVars>
      </dgm:prSet>
      <dgm:spPr/>
      <dgm:t>
        <a:bodyPr/>
        <a:lstStyle/>
        <a:p>
          <a:endParaRPr lang="en-US"/>
        </a:p>
      </dgm:t>
    </dgm:pt>
    <dgm:pt modelId="{F8377E68-048F-47D3-948B-932E793775F2}" type="pres">
      <dgm:prSet presAssocID="{A0EB84F0-DED9-44B6-9F2A-A2DBC1013157}" presName="parentText" presStyleLbl="node1" presStyleIdx="0" presStyleCnt="1">
        <dgm:presLayoutVars>
          <dgm:chMax val="0"/>
          <dgm:bulletEnabled val="1"/>
        </dgm:presLayoutVars>
      </dgm:prSet>
      <dgm:spPr/>
      <dgm:t>
        <a:bodyPr/>
        <a:lstStyle/>
        <a:p>
          <a:endParaRPr lang="en-US"/>
        </a:p>
      </dgm:t>
    </dgm:pt>
  </dgm:ptLst>
  <dgm:cxnLst>
    <dgm:cxn modelId="{3150C403-69D2-4880-B155-81CDACA035DF}" type="presOf" srcId="{EA062799-972C-4A6F-8C69-2B752032AE49}" destId="{99CAE7CC-9D3E-4209-A8E1-2CB441D43455}" srcOrd="0" destOrd="0" presId="urn:microsoft.com/office/officeart/2005/8/layout/vList2"/>
    <dgm:cxn modelId="{F4A8D1F6-5538-471E-B41A-919A700215C3}" type="presOf" srcId="{A0EB84F0-DED9-44B6-9F2A-A2DBC1013157}" destId="{F8377E68-048F-47D3-948B-932E793775F2}" srcOrd="0" destOrd="0" presId="urn:microsoft.com/office/officeart/2005/8/layout/vList2"/>
    <dgm:cxn modelId="{C8F1B1EE-0098-4F37-8C48-40AB43A669EC}" srcId="{EA062799-972C-4A6F-8C69-2B752032AE49}" destId="{A0EB84F0-DED9-44B6-9F2A-A2DBC1013157}" srcOrd="0" destOrd="0" parTransId="{AB13D20F-872F-4263-B7F1-37D160857D6F}" sibTransId="{E7CC6C05-76F1-4F6E-828C-8995DD6E6E22}"/>
    <dgm:cxn modelId="{AD65FFA6-8D9C-4F08-8891-3000AE66432C}" type="presParOf" srcId="{99CAE7CC-9D3E-4209-A8E1-2CB441D43455}" destId="{F8377E68-048F-47D3-948B-932E793775F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2" csCatId="colorful" phldr="1"/>
      <dgm:spPr/>
      <dgm:t>
        <a:bodyPr/>
        <a:lstStyle/>
        <a:p>
          <a:endParaRPr lang="en-US"/>
        </a:p>
      </dgm:t>
    </dgm:pt>
    <dgm:pt modelId="{3C12EA32-5CE9-41A9-8E86-253E02ABBBE0}">
      <dgm:prSet phldrT="[Text]"/>
      <dgm:spPr/>
      <dgm:t>
        <a:bodyPr/>
        <a:lstStyle/>
        <a:p>
          <a:r>
            <a:rPr lang="en-US" dirty="0" smtClean="0"/>
            <a:t>1. Plan Scope Management </a:t>
          </a:r>
          <a:endParaRPr lang="en-US" dirty="0"/>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t>Developing a plan that documents how the scope of project will be defined, validated, and controlled</a:t>
          </a:r>
          <a:endParaRPr lang="en-US" dirty="0"/>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3E7687C9-CC25-489D-8689-FF0BE8C3431F}">
      <dgm:prSet/>
      <dgm:spPr/>
      <dgm:t>
        <a:bodyPr/>
        <a:lstStyle/>
        <a:p>
          <a:r>
            <a:rPr lang="en-US" dirty="0" smtClean="0"/>
            <a:t>2. Collect Requirements </a:t>
          </a:r>
        </a:p>
      </dgm:t>
    </dgm:pt>
    <dgm:pt modelId="{E89C281B-05EC-41D0-950F-9621F1F7B258}" type="parTrans" cxnId="{0C13DE1F-E5F7-4A29-A15D-5368A18CDD71}">
      <dgm:prSet/>
      <dgm:spPr/>
      <dgm:t>
        <a:bodyPr/>
        <a:lstStyle/>
        <a:p>
          <a:endParaRPr lang="en-US"/>
        </a:p>
      </dgm:t>
    </dgm:pt>
    <dgm:pt modelId="{465D3800-5440-420E-9632-19D997CFEE12}" type="sibTrans" cxnId="{0C13DE1F-E5F7-4A29-A15D-5368A18CDD71}">
      <dgm:prSet/>
      <dgm:spPr/>
      <dgm:t>
        <a:bodyPr/>
        <a:lstStyle/>
        <a:p>
          <a:endParaRPr lang="en-US"/>
        </a:p>
      </dgm:t>
    </dgm:pt>
    <dgm:pt modelId="{026AB966-51BF-491E-BB95-15E6BD3990F3}">
      <dgm:prSet/>
      <dgm:spPr/>
      <dgm:t>
        <a:bodyPr/>
        <a:lstStyle/>
        <a:p>
          <a:r>
            <a:rPr lang="en-US" dirty="0" smtClean="0"/>
            <a:t>Documenting and managing the needs of stakeholders</a:t>
          </a:r>
          <a:endParaRPr lang="en-US" dirty="0"/>
        </a:p>
      </dgm:t>
    </dgm:pt>
    <dgm:pt modelId="{864721D9-B639-4414-8CEB-97CAAB9857B6}" type="parTrans" cxnId="{96BA50E0-9FE7-4B20-AB58-E20161888853}">
      <dgm:prSet/>
      <dgm:spPr/>
      <dgm:t>
        <a:bodyPr/>
        <a:lstStyle/>
        <a:p>
          <a:endParaRPr lang="en-US"/>
        </a:p>
      </dgm:t>
    </dgm:pt>
    <dgm:pt modelId="{21B521AD-B645-4226-82D4-7B61D95FA25A}" type="sibTrans" cxnId="{96BA50E0-9FE7-4B20-AB58-E20161888853}">
      <dgm:prSet/>
      <dgm:spPr/>
      <dgm:t>
        <a:bodyPr/>
        <a:lstStyle/>
        <a:p>
          <a:endParaRPr lang="en-US"/>
        </a:p>
      </dgm:t>
    </dgm:pt>
    <dgm:pt modelId="{2CF88CD9-D4A2-488C-851F-8181BC62189A}">
      <dgm:prSet/>
      <dgm:spPr/>
      <dgm:t>
        <a:bodyPr/>
        <a:lstStyle/>
        <a:p>
          <a:r>
            <a:rPr lang="en-US" dirty="0" smtClean="0"/>
            <a:t>3. Define Scope </a:t>
          </a:r>
        </a:p>
      </dgm:t>
    </dgm:pt>
    <dgm:pt modelId="{9B4544BC-49CD-41D9-832F-C1E148CF66D4}" type="parTrans" cxnId="{169EEAD4-1CB4-4507-9DED-73C37A794328}">
      <dgm:prSet/>
      <dgm:spPr/>
      <dgm:t>
        <a:bodyPr/>
        <a:lstStyle/>
        <a:p>
          <a:endParaRPr lang="en-US"/>
        </a:p>
      </dgm:t>
    </dgm:pt>
    <dgm:pt modelId="{253A8E6E-C1DA-4F3C-8C25-8B67807F8696}" type="sibTrans" cxnId="{169EEAD4-1CB4-4507-9DED-73C37A794328}">
      <dgm:prSet/>
      <dgm:spPr/>
      <dgm:t>
        <a:bodyPr/>
        <a:lstStyle/>
        <a:p>
          <a:endParaRPr lang="en-US"/>
        </a:p>
      </dgm:t>
    </dgm:pt>
    <dgm:pt modelId="{A30B556F-CAAD-4BD1-A1CA-4EDA9AEBD8B2}">
      <dgm:prSet/>
      <dgm:spPr/>
      <dgm:t>
        <a:bodyPr/>
        <a:lstStyle/>
        <a:p>
          <a:r>
            <a:rPr lang="en-US" dirty="0" smtClean="0"/>
            <a:t>Developing the detailed scope of the project and product</a:t>
          </a:r>
        </a:p>
      </dgm:t>
    </dgm:pt>
    <dgm:pt modelId="{3248EB15-873C-4485-AA2D-7F6EBD9AFE2E}" type="parTrans" cxnId="{2EDDED38-69B7-4712-B804-1FD53C9383DF}">
      <dgm:prSet/>
      <dgm:spPr/>
      <dgm:t>
        <a:bodyPr/>
        <a:lstStyle/>
        <a:p>
          <a:endParaRPr lang="en-US"/>
        </a:p>
      </dgm:t>
    </dgm:pt>
    <dgm:pt modelId="{1A170EC3-E75C-4F9C-A662-C69729724664}" type="sibTrans" cxnId="{2EDDED38-69B7-4712-B804-1FD53C9383DF}">
      <dgm:prSet/>
      <dgm:spPr/>
      <dgm:t>
        <a:bodyPr/>
        <a:lstStyle/>
        <a:p>
          <a:endParaRPr lang="en-US"/>
        </a:p>
      </dgm:t>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3"/>
      <dgm:spPr/>
      <dgm:t>
        <a:bodyPr/>
        <a:lstStyle/>
        <a:p>
          <a:endParaRPr lang="en-US"/>
        </a:p>
      </dgm:t>
    </dgm:pt>
    <dgm:pt modelId="{83B42F7B-B6F4-411D-8256-C182DC2CAB92}" type="pres">
      <dgm:prSet presAssocID="{3C12EA32-5CE9-41A9-8E86-253E02ABBBE0}" presName="parentText" presStyleLbl="node1" presStyleIdx="0" presStyleCnt="3">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3">
        <dgm:presLayoutVars>
          <dgm:bulletEnabled val="1"/>
        </dgm:presLayoutVars>
      </dgm:prSet>
      <dgm:spPr/>
      <dgm:t>
        <a:bodyPr/>
        <a:lstStyle/>
        <a:p>
          <a:endParaRPr lang="en-US"/>
        </a:p>
      </dgm:t>
    </dgm:pt>
    <dgm:pt modelId="{91C08762-66CE-4B09-8C2B-01BF1CF31DD9}" type="pres">
      <dgm:prSet presAssocID="{7F458AC7-59E8-4955-BD76-939D04FF799A}" presName="spaceBetweenRectangles" presStyleCnt="0"/>
      <dgm:spPr/>
    </dgm:pt>
    <dgm:pt modelId="{B343A883-EC13-4BCE-83C4-702242BAB3B3}" type="pres">
      <dgm:prSet presAssocID="{3E7687C9-CC25-489D-8689-FF0BE8C3431F}" presName="parentLin" presStyleCnt="0"/>
      <dgm:spPr/>
    </dgm:pt>
    <dgm:pt modelId="{164AD636-A1A6-45DC-BBFE-7A899ED8B12F}" type="pres">
      <dgm:prSet presAssocID="{3E7687C9-CC25-489D-8689-FF0BE8C3431F}" presName="parentLeftMargin" presStyleLbl="node1" presStyleIdx="0" presStyleCnt="3"/>
      <dgm:spPr/>
      <dgm:t>
        <a:bodyPr/>
        <a:lstStyle/>
        <a:p>
          <a:endParaRPr lang="en-US"/>
        </a:p>
      </dgm:t>
    </dgm:pt>
    <dgm:pt modelId="{177CDE10-2325-40A7-997E-20247FA3D169}" type="pres">
      <dgm:prSet presAssocID="{3E7687C9-CC25-489D-8689-FF0BE8C3431F}" presName="parentText" presStyleLbl="node1" presStyleIdx="1" presStyleCnt="3">
        <dgm:presLayoutVars>
          <dgm:chMax val="0"/>
          <dgm:bulletEnabled val="1"/>
        </dgm:presLayoutVars>
      </dgm:prSet>
      <dgm:spPr/>
      <dgm:t>
        <a:bodyPr/>
        <a:lstStyle/>
        <a:p>
          <a:endParaRPr lang="en-US"/>
        </a:p>
      </dgm:t>
    </dgm:pt>
    <dgm:pt modelId="{A9D7A834-EC48-4C3F-897C-85672FA3A21D}" type="pres">
      <dgm:prSet presAssocID="{3E7687C9-CC25-489D-8689-FF0BE8C3431F}" presName="negativeSpace" presStyleCnt="0"/>
      <dgm:spPr/>
    </dgm:pt>
    <dgm:pt modelId="{F13F4A6E-5D1A-460A-A73F-19A4B5204BBE}" type="pres">
      <dgm:prSet presAssocID="{3E7687C9-CC25-489D-8689-FF0BE8C3431F}" presName="childText" presStyleLbl="conFgAcc1" presStyleIdx="1" presStyleCnt="3">
        <dgm:presLayoutVars>
          <dgm:bulletEnabled val="1"/>
        </dgm:presLayoutVars>
      </dgm:prSet>
      <dgm:spPr/>
      <dgm:t>
        <a:bodyPr/>
        <a:lstStyle/>
        <a:p>
          <a:endParaRPr lang="en-US"/>
        </a:p>
      </dgm:t>
    </dgm:pt>
    <dgm:pt modelId="{7B4D5B3F-02BA-4D8D-A40D-938DDF4CE012}" type="pres">
      <dgm:prSet presAssocID="{465D3800-5440-420E-9632-19D997CFEE12}" presName="spaceBetweenRectangles" presStyleCnt="0"/>
      <dgm:spPr/>
    </dgm:pt>
    <dgm:pt modelId="{65FCDC62-2A23-42E2-B05F-45CFFE47A3FD}" type="pres">
      <dgm:prSet presAssocID="{2CF88CD9-D4A2-488C-851F-8181BC62189A}" presName="parentLin" presStyleCnt="0"/>
      <dgm:spPr/>
    </dgm:pt>
    <dgm:pt modelId="{0B4A6D36-A287-4B00-BAA4-D881F3702873}" type="pres">
      <dgm:prSet presAssocID="{2CF88CD9-D4A2-488C-851F-8181BC62189A}" presName="parentLeftMargin" presStyleLbl="node1" presStyleIdx="1" presStyleCnt="3"/>
      <dgm:spPr/>
      <dgm:t>
        <a:bodyPr/>
        <a:lstStyle/>
        <a:p>
          <a:endParaRPr lang="en-US"/>
        </a:p>
      </dgm:t>
    </dgm:pt>
    <dgm:pt modelId="{82F173BC-0026-41E4-B158-427346F02455}" type="pres">
      <dgm:prSet presAssocID="{2CF88CD9-D4A2-488C-851F-8181BC62189A}" presName="parentText" presStyleLbl="node1" presStyleIdx="2" presStyleCnt="3">
        <dgm:presLayoutVars>
          <dgm:chMax val="0"/>
          <dgm:bulletEnabled val="1"/>
        </dgm:presLayoutVars>
      </dgm:prSet>
      <dgm:spPr/>
      <dgm:t>
        <a:bodyPr/>
        <a:lstStyle/>
        <a:p>
          <a:endParaRPr lang="en-US"/>
        </a:p>
      </dgm:t>
    </dgm:pt>
    <dgm:pt modelId="{4763BF90-FBD7-4A75-A8A7-9A75EE0C2719}" type="pres">
      <dgm:prSet presAssocID="{2CF88CD9-D4A2-488C-851F-8181BC62189A}" presName="negativeSpace" presStyleCnt="0"/>
      <dgm:spPr/>
    </dgm:pt>
    <dgm:pt modelId="{E30A0671-CE02-4E41-8C8C-2F61CDE84593}" type="pres">
      <dgm:prSet presAssocID="{2CF88CD9-D4A2-488C-851F-8181BC62189A}" presName="childText" presStyleLbl="conFgAcc1" presStyleIdx="2" presStyleCnt="3" custScaleY="120173">
        <dgm:presLayoutVars>
          <dgm:bulletEnabled val="1"/>
        </dgm:presLayoutVars>
      </dgm:prSet>
      <dgm:spPr/>
      <dgm:t>
        <a:bodyPr/>
        <a:lstStyle/>
        <a:p>
          <a:endParaRPr lang="en-US"/>
        </a:p>
      </dgm:t>
    </dgm:pt>
  </dgm:ptLst>
  <dgm:cxnLst>
    <dgm:cxn modelId="{81993A15-644B-4B00-AFC2-26C1703F1960}" type="presOf" srcId="{A30B556F-CAAD-4BD1-A1CA-4EDA9AEBD8B2}" destId="{E30A0671-CE02-4E41-8C8C-2F61CDE84593}" srcOrd="0" destOrd="0" presId="urn:microsoft.com/office/officeart/2005/8/layout/list1"/>
    <dgm:cxn modelId="{089D5C28-B9E9-41F9-AE88-D9ECB4337594}" type="presOf" srcId="{3E7687C9-CC25-489D-8689-FF0BE8C3431F}" destId="{164AD636-A1A6-45DC-BBFE-7A899ED8B12F}" srcOrd="0" destOrd="0" presId="urn:microsoft.com/office/officeart/2005/8/layout/list1"/>
    <dgm:cxn modelId="{EE06C495-339D-43E7-9E8C-4F5C94BA3B29}" type="presOf" srcId="{2CF88CD9-D4A2-488C-851F-8181BC62189A}" destId="{82F173BC-0026-41E4-B158-427346F02455}" srcOrd="1" destOrd="0" presId="urn:microsoft.com/office/officeart/2005/8/layout/list1"/>
    <dgm:cxn modelId="{720B0961-4CD8-416B-B7AC-B01E760A63D6}" type="presOf" srcId="{D23B7039-A415-4D56-AA09-6C0DDFBB4340}" destId="{8FD21DEA-48B5-4688-BA38-AFAE807BCE22}" srcOrd="0" destOrd="0" presId="urn:microsoft.com/office/officeart/2005/8/layout/list1"/>
    <dgm:cxn modelId="{11394449-4313-49B1-B5BC-E74094A8FE09}" type="presOf" srcId="{42B89ED3-1263-467F-95CC-46E18A5E0057}" destId="{08F99356-065E-4E64-8AA4-61437DB9D180}" srcOrd="0" destOrd="0" presId="urn:microsoft.com/office/officeart/2005/8/layout/list1"/>
    <dgm:cxn modelId="{169EEAD4-1CB4-4507-9DED-73C37A794328}" srcId="{D23B7039-A415-4D56-AA09-6C0DDFBB4340}" destId="{2CF88CD9-D4A2-488C-851F-8181BC62189A}" srcOrd="2" destOrd="0" parTransId="{9B4544BC-49CD-41D9-832F-C1E148CF66D4}" sibTransId="{253A8E6E-C1DA-4F3C-8C25-8B67807F8696}"/>
    <dgm:cxn modelId="{857E9156-DB4D-4510-A3BB-DC9ACC1FC821}" srcId="{D23B7039-A415-4D56-AA09-6C0DDFBB4340}" destId="{3C12EA32-5CE9-41A9-8E86-253E02ABBBE0}" srcOrd="0" destOrd="0" parTransId="{DED5E9D3-72B5-4C65-9FED-8AEC29BA2D07}" sibTransId="{7F458AC7-59E8-4955-BD76-939D04FF799A}"/>
    <dgm:cxn modelId="{D5E58E6E-EA4C-46F5-A298-077AB652E4FE}" type="presOf" srcId="{2CF88CD9-D4A2-488C-851F-8181BC62189A}" destId="{0B4A6D36-A287-4B00-BAA4-D881F3702873}" srcOrd="0" destOrd="0" presId="urn:microsoft.com/office/officeart/2005/8/layout/list1"/>
    <dgm:cxn modelId="{7668C4C5-7FB3-4A16-BC63-DFD9154F13DD}" type="presOf" srcId="{026AB966-51BF-491E-BB95-15E6BD3990F3}" destId="{F13F4A6E-5D1A-460A-A73F-19A4B5204BBE}" srcOrd="0" destOrd="0" presId="urn:microsoft.com/office/officeart/2005/8/layout/list1"/>
    <dgm:cxn modelId="{5878CE80-6551-406F-BEB0-E47421519142}" type="presOf" srcId="{3E7687C9-CC25-489D-8689-FF0BE8C3431F}" destId="{177CDE10-2325-40A7-997E-20247FA3D169}" srcOrd="1" destOrd="0" presId="urn:microsoft.com/office/officeart/2005/8/layout/list1"/>
    <dgm:cxn modelId="{E088A13B-F199-4B38-AD53-6C832FE91ECD}" srcId="{3C12EA32-5CE9-41A9-8E86-253E02ABBBE0}" destId="{42B89ED3-1263-467F-95CC-46E18A5E0057}" srcOrd="0" destOrd="0" parTransId="{33E1E7C5-6115-445B-A10A-CE6A91965177}" sibTransId="{4F93F753-3494-42DE-B4F4-98687DEE02F7}"/>
    <dgm:cxn modelId="{EDC20FBA-CB9F-4F93-AEC9-B0537CDCD25D}" type="presOf" srcId="{3C12EA32-5CE9-41A9-8E86-253E02ABBBE0}" destId="{83B42F7B-B6F4-411D-8256-C182DC2CAB92}" srcOrd="1" destOrd="0" presId="urn:microsoft.com/office/officeart/2005/8/layout/list1"/>
    <dgm:cxn modelId="{CB970958-25FE-4612-8455-CA8287D85924}" type="presOf" srcId="{3C12EA32-5CE9-41A9-8E86-253E02ABBBE0}" destId="{5012DBE5-0E83-45D3-B7C7-A76FFA132D50}" srcOrd="0" destOrd="0" presId="urn:microsoft.com/office/officeart/2005/8/layout/list1"/>
    <dgm:cxn modelId="{96BA50E0-9FE7-4B20-AB58-E20161888853}" srcId="{3E7687C9-CC25-489D-8689-FF0BE8C3431F}" destId="{026AB966-51BF-491E-BB95-15E6BD3990F3}" srcOrd="0" destOrd="0" parTransId="{864721D9-B639-4414-8CEB-97CAAB9857B6}" sibTransId="{21B521AD-B645-4226-82D4-7B61D95FA25A}"/>
    <dgm:cxn modelId="{2EDDED38-69B7-4712-B804-1FD53C9383DF}" srcId="{2CF88CD9-D4A2-488C-851F-8181BC62189A}" destId="{A30B556F-CAAD-4BD1-A1CA-4EDA9AEBD8B2}" srcOrd="0" destOrd="0" parTransId="{3248EB15-873C-4485-AA2D-7F6EBD9AFE2E}" sibTransId="{1A170EC3-E75C-4F9C-A662-C69729724664}"/>
    <dgm:cxn modelId="{0C13DE1F-E5F7-4A29-A15D-5368A18CDD71}" srcId="{D23B7039-A415-4D56-AA09-6C0DDFBB4340}" destId="{3E7687C9-CC25-489D-8689-FF0BE8C3431F}" srcOrd="1" destOrd="0" parTransId="{E89C281B-05EC-41D0-950F-9621F1F7B258}" sibTransId="{465D3800-5440-420E-9632-19D997CFEE12}"/>
    <dgm:cxn modelId="{BB756C2D-F9C9-4C48-BBE4-08ABAABFC251}" type="presParOf" srcId="{8FD21DEA-48B5-4688-BA38-AFAE807BCE22}" destId="{665C0362-56E6-4A74-92C3-C68E0D24E586}" srcOrd="0" destOrd="0" presId="urn:microsoft.com/office/officeart/2005/8/layout/list1"/>
    <dgm:cxn modelId="{32A3E220-D820-491E-9AD6-D9383F2B2FBB}" type="presParOf" srcId="{665C0362-56E6-4A74-92C3-C68E0D24E586}" destId="{5012DBE5-0E83-45D3-B7C7-A76FFA132D50}" srcOrd="0" destOrd="0" presId="urn:microsoft.com/office/officeart/2005/8/layout/list1"/>
    <dgm:cxn modelId="{29856E01-BB7D-4C93-BC3F-D0760FF5CBF1}" type="presParOf" srcId="{665C0362-56E6-4A74-92C3-C68E0D24E586}" destId="{83B42F7B-B6F4-411D-8256-C182DC2CAB92}" srcOrd="1" destOrd="0" presId="urn:microsoft.com/office/officeart/2005/8/layout/list1"/>
    <dgm:cxn modelId="{9B3A7D05-700D-4E0B-B84E-FAEF223D1A74}" type="presParOf" srcId="{8FD21DEA-48B5-4688-BA38-AFAE807BCE22}" destId="{1755BB82-4C8C-461D-95BB-EB0404EB98D6}" srcOrd="1" destOrd="0" presId="urn:microsoft.com/office/officeart/2005/8/layout/list1"/>
    <dgm:cxn modelId="{4AD1AE32-ECB3-4152-93CD-0953209C4103}" type="presParOf" srcId="{8FD21DEA-48B5-4688-BA38-AFAE807BCE22}" destId="{08F99356-065E-4E64-8AA4-61437DB9D180}" srcOrd="2" destOrd="0" presId="urn:microsoft.com/office/officeart/2005/8/layout/list1"/>
    <dgm:cxn modelId="{AD98C631-F0CC-4FB0-8192-DDCD43F05626}" type="presParOf" srcId="{8FD21DEA-48B5-4688-BA38-AFAE807BCE22}" destId="{91C08762-66CE-4B09-8C2B-01BF1CF31DD9}" srcOrd="3" destOrd="0" presId="urn:microsoft.com/office/officeart/2005/8/layout/list1"/>
    <dgm:cxn modelId="{24F043FA-3C50-491A-A423-6468FFCC7F52}" type="presParOf" srcId="{8FD21DEA-48B5-4688-BA38-AFAE807BCE22}" destId="{B343A883-EC13-4BCE-83C4-702242BAB3B3}" srcOrd="4" destOrd="0" presId="urn:microsoft.com/office/officeart/2005/8/layout/list1"/>
    <dgm:cxn modelId="{70976D83-012E-4950-9735-3407C5F8FAFA}" type="presParOf" srcId="{B343A883-EC13-4BCE-83C4-702242BAB3B3}" destId="{164AD636-A1A6-45DC-BBFE-7A899ED8B12F}" srcOrd="0" destOrd="0" presId="urn:microsoft.com/office/officeart/2005/8/layout/list1"/>
    <dgm:cxn modelId="{5C0BEC41-593C-4589-A053-032F6DD71C2D}" type="presParOf" srcId="{B343A883-EC13-4BCE-83C4-702242BAB3B3}" destId="{177CDE10-2325-40A7-997E-20247FA3D169}" srcOrd="1" destOrd="0" presId="urn:microsoft.com/office/officeart/2005/8/layout/list1"/>
    <dgm:cxn modelId="{2D160E00-BF10-4DD2-AD5C-3862F57E2B76}" type="presParOf" srcId="{8FD21DEA-48B5-4688-BA38-AFAE807BCE22}" destId="{A9D7A834-EC48-4C3F-897C-85672FA3A21D}" srcOrd="5" destOrd="0" presId="urn:microsoft.com/office/officeart/2005/8/layout/list1"/>
    <dgm:cxn modelId="{1A4DE82E-C75D-418A-BCBF-4BE023F4D837}" type="presParOf" srcId="{8FD21DEA-48B5-4688-BA38-AFAE807BCE22}" destId="{F13F4A6E-5D1A-460A-A73F-19A4B5204BBE}" srcOrd="6" destOrd="0" presId="urn:microsoft.com/office/officeart/2005/8/layout/list1"/>
    <dgm:cxn modelId="{F565AB2F-E2C2-4435-AB07-764112F5BD27}" type="presParOf" srcId="{8FD21DEA-48B5-4688-BA38-AFAE807BCE22}" destId="{7B4D5B3F-02BA-4D8D-A40D-938DDF4CE012}" srcOrd="7" destOrd="0" presId="urn:microsoft.com/office/officeart/2005/8/layout/list1"/>
    <dgm:cxn modelId="{1BAB0026-3BC4-40BE-92BB-4AE1C228AE13}" type="presParOf" srcId="{8FD21DEA-48B5-4688-BA38-AFAE807BCE22}" destId="{65FCDC62-2A23-42E2-B05F-45CFFE47A3FD}" srcOrd="8" destOrd="0" presId="urn:microsoft.com/office/officeart/2005/8/layout/list1"/>
    <dgm:cxn modelId="{2358C828-D94B-46CD-9D21-116B7A11BB8C}" type="presParOf" srcId="{65FCDC62-2A23-42E2-B05F-45CFFE47A3FD}" destId="{0B4A6D36-A287-4B00-BAA4-D881F3702873}" srcOrd="0" destOrd="0" presId="urn:microsoft.com/office/officeart/2005/8/layout/list1"/>
    <dgm:cxn modelId="{F3FD9AD8-0A82-4BC7-9128-7BBA94D376CD}" type="presParOf" srcId="{65FCDC62-2A23-42E2-B05F-45CFFE47A3FD}" destId="{82F173BC-0026-41E4-B158-427346F02455}" srcOrd="1" destOrd="0" presId="urn:microsoft.com/office/officeart/2005/8/layout/list1"/>
    <dgm:cxn modelId="{5ED4CA89-01EC-4EAB-910A-44D0A4D8C581}" type="presParOf" srcId="{8FD21DEA-48B5-4688-BA38-AFAE807BCE22}" destId="{4763BF90-FBD7-4A75-A8A7-9A75EE0C2719}" srcOrd="9" destOrd="0" presId="urn:microsoft.com/office/officeart/2005/8/layout/list1"/>
    <dgm:cxn modelId="{629B04BB-1FFC-4758-A7E6-B319562B5E23}" type="presParOf" srcId="{8FD21DEA-48B5-4688-BA38-AFAE807BCE22}" destId="{E30A0671-CE02-4E41-8C8C-2F61CDE8459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3" csCatId="colorful" phldr="1"/>
      <dgm:spPr/>
      <dgm:t>
        <a:bodyPr/>
        <a:lstStyle/>
        <a:p>
          <a:endParaRPr lang="en-US"/>
        </a:p>
      </dgm:t>
    </dgm:pt>
    <dgm:pt modelId="{3C12EA32-5CE9-41A9-8E86-253E02ABBBE0}">
      <dgm:prSet phldrT="[Text]"/>
      <dgm:spPr/>
      <dgm:t>
        <a:bodyPr/>
        <a:lstStyle/>
        <a:p>
          <a:r>
            <a:rPr lang="en-US" dirty="0" smtClean="0"/>
            <a:t>4. Create WBS</a:t>
          </a:r>
          <a:endParaRPr lang="en-US" dirty="0"/>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t>Subdividing the deliverables of the projects into smaller components </a:t>
          </a:r>
          <a:endParaRPr lang="en-US" dirty="0"/>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3E7687C9-CC25-489D-8689-FF0BE8C3431F}">
      <dgm:prSet/>
      <dgm:spPr/>
      <dgm:t>
        <a:bodyPr/>
        <a:lstStyle/>
        <a:p>
          <a:r>
            <a:rPr lang="en-US" dirty="0" smtClean="0"/>
            <a:t>5. Validate Scope </a:t>
          </a:r>
        </a:p>
      </dgm:t>
    </dgm:pt>
    <dgm:pt modelId="{E89C281B-05EC-41D0-950F-9621F1F7B258}" type="parTrans" cxnId="{0C13DE1F-E5F7-4A29-A15D-5368A18CDD71}">
      <dgm:prSet/>
      <dgm:spPr/>
      <dgm:t>
        <a:bodyPr/>
        <a:lstStyle/>
        <a:p>
          <a:endParaRPr lang="en-US"/>
        </a:p>
      </dgm:t>
    </dgm:pt>
    <dgm:pt modelId="{465D3800-5440-420E-9632-19D997CFEE12}" type="sibTrans" cxnId="{0C13DE1F-E5F7-4A29-A15D-5368A18CDD71}">
      <dgm:prSet/>
      <dgm:spPr/>
      <dgm:t>
        <a:bodyPr/>
        <a:lstStyle/>
        <a:p>
          <a:endParaRPr lang="en-US"/>
        </a:p>
      </dgm:t>
    </dgm:pt>
    <dgm:pt modelId="{026AB966-51BF-491E-BB95-15E6BD3990F3}">
      <dgm:prSet/>
      <dgm:spPr/>
      <dgm:t>
        <a:bodyPr/>
        <a:lstStyle/>
        <a:p>
          <a:r>
            <a:rPr lang="en-US" dirty="0" smtClean="0"/>
            <a:t>Formalizing the acceptance of the deliverables </a:t>
          </a:r>
          <a:endParaRPr lang="en-US" dirty="0"/>
        </a:p>
      </dgm:t>
    </dgm:pt>
    <dgm:pt modelId="{864721D9-B639-4414-8CEB-97CAAB9857B6}" type="parTrans" cxnId="{96BA50E0-9FE7-4B20-AB58-E20161888853}">
      <dgm:prSet/>
      <dgm:spPr/>
      <dgm:t>
        <a:bodyPr/>
        <a:lstStyle/>
        <a:p>
          <a:endParaRPr lang="en-US"/>
        </a:p>
      </dgm:t>
    </dgm:pt>
    <dgm:pt modelId="{21B521AD-B645-4226-82D4-7B61D95FA25A}" type="sibTrans" cxnId="{96BA50E0-9FE7-4B20-AB58-E20161888853}">
      <dgm:prSet/>
      <dgm:spPr/>
      <dgm:t>
        <a:bodyPr/>
        <a:lstStyle/>
        <a:p>
          <a:endParaRPr lang="en-US"/>
        </a:p>
      </dgm:t>
    </dgm:pt>
    <dgm:pt modelId="{2CF88CD9-D4A2-488C-851F-8181BC62189A}">
      <dgm:prSet/>
      <dgm:spPr/>
      <dgm:t>
        <a:bodyPr/>
        <a:lstStyle/>
        <a:p>
          <a:r>
            <a:rPr lang="en-US" dirty="0" smtClean="0"/>
            <a:t>6. Control Scope </a:t>
          </a:r>
        </a:p>
      </dgm:t>
    </dgm:pt>
    <dgm:pt modelId="{9B4544BC-49CD-41D9-832F-C1E148CF66D4}" type="parTrans" cxnId="{169EEAD4-1CB4-4507-9DED-73C37A794328}">
      <dgm:prSet/>
      <dgm:spPr/>
      <dgm:t>
        <a:bodyPr/>
        <a:lstStyle/>
        <a:p>
          <a:endParaRPr lang="en-US"/>
        </a:p>
      </dgm:t>
    </dgm:pt>
    <dgm:pt modelId="{253A8E6E-C1DA-4F3C-8C25-8B67807F8696}" type="sibTrans" cxnId="{169EEAD4-1CB4-4507-9DED-73C37A794328}">
      <dgm:prSet/>
      <dgm:spPr/>
      <dgm:t>
        <a:bodyPr/>
        <a:lstStyle/>
        <a:p>
          <a:endParaRPr lang="en-US"/>
        </a:p>
      </dgm:t>
    </dgm:pt>
    <dgm:pt modelId="{A30B556F-CAAD-4BD1-A1CA-4EDA9AEBD8B2}">
      <dgm:prSet/>
      <dgm:spPr/>
      <dgm:t>
        <a:bodyPr/>
        <a:lstStyle/>
        <a:p>
          <a:r>
            <a:rPr lang="en-US" dirty="0" smtClean="0"/>
            <a:t>Monitoring the scope of project and product and controlling changes to the scope baseline </a:t>
          </a:r>
        </a:p>
      </dgm:t>
    </dgm:pt>
    <dgm:pt modelId="{3248EB15-873C-4485-AA2D-7F6EBD9AFE2E}" type="parTrans" cxnId="{2EDDED38-69B7-4712-B804-1FD53C9383DF}">
      <dgm:prSet/>
      <dgm:spPr/>
      <dgm:t>
        <a:bodyPr/>
        <a:lstStyle/>
        <a:p>
          <a:endParaRPr lang="en-US"/>
        </a:p>
      </dgm:t>
    </dgm:pt>
    <dgm:pt modelId="{1A170EC3-E75C-4F9C-A662-C69729724664}" type="sibTrans" cxnId="{2EDDED38-69B7-4712-B804-1FD53C9383DF}">
      <dgm:prSet/>
      <dgm:spPr/>
      <dgm:t>
        <a:bodyPr/>
        <a:lstStyle/>
        <a:p>
          <a:endParaRPr lang="en-US"/>
        </a:p>
      </dgm:t>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3"/>
      <dgm:spPr/>
      <dgm:t>
        <a:bodyPr/>
        <a:lstStyle/>
        <a:p>
          <a:endParaRPr lang="en-US"/>
        </a:p>
      </dgm:t>
    </dgm:pt>
    <dgm:pt modelId="{83B42F7B-B6F4-411D-8256-C182DC2CAB92}" type="pres">
      <dgm:prSet presAssocID="{3C12EA32-5CE9-41A9-8E86-253E02ABBBE0}" presName="parentText" presStyleLbl="node1" presStyleIdx="0" presStyleCnt="3">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3">
        <dgm:presLayoutVars>
          <dgm:bulletEnabled val="1"/>
        </dgm:presLayoutVars>
      </dgm:prSet>
      <dgm:spPr/>
      <dgm:t>
        <a:bodyPr/>
        <a:lstStyle/>
        <a:p>
          <a:endParaRPr lang="en-US"/>
        </a:p>
      </dgm:t>
    </dgm:pt>
    <dgm:pt modelId="{91C08762-66CE-4B09-8C2B-01BF1CF31DD9}" type="pres">
      <dgm:prSet presAssocID="{7F458AC7-59E8-4955-BD76-939D04FF799A}" presName="spaceBetweenRectangles" presStyleCnt="0"/>
      <dgm:spPr/>
    </dgm:pt>
    <dgm:pt modelId="{B343A883-EC13-4BCE-83C4-702242BAB3B3}" type="pres">
      <dgm:prSet presAssocID="{3E7687C9-CC25-489D-8689-FF0BE8C3431F}" presName="parentLin" presStyleCnt="0"/>
      <dgm:spPr/>
    </dgm:pt>
    <dgm:pt modelId="{164AD636-A1A6-45DC-BBFE-7A899ED8B12F}" type="pres">
      <dgm:prSet presAssocID="{3E7687C9-CC25-489D-8689-FF0BE8C3431F}" presName="parentLeftMargin" presStyleLbl="node1" presStyleIdx="0" presStyleCnt="3"/>
      <dgm:spPr/>
      <dgm:t>
        <a:bodyPr/>
        <a:lstStyle/>
        <a:p>
          <a:endParaRPr lang="en-US"/>
        </a:p>
      </dgm:t>
    </dgm:pt>
    <dgm:pt modelId="{177CDE10-2325-40A7-997E-20247FA3D169}" type="pres">
      <dgm:prSet presAssocID="{3E7687C9-CC25-489D-8689-FF0BE8C3431F}" presName="parentText" presStyleLbl="node1" presStyleIdx="1" presStyleCnt="3">
        <dgm:presLayoutVars>
          <dgm:chMax val="0"/>
          <dgm:bulletEnabled val="1"/>
        </dgm:presLayoutVars>
      </dgm:prSet>
      <dgm:spPr/>
      <dgm:t>
        <a:bodyPr/>
        <a:lstStyle/>
        <a:p>
          <a:endParaRPr lang="en-US"/>
        </a:p>
      </dgm:t>
    </dgm:pt>
    <dgm:pt modelId="{A9D7A834-EC48-4C3F-897C-85672FA3A21D}" type="pres">
      <dgm:prSet presAssocID="{3E7687C9-CC25-489D-8689-FF0BE8C3431F}" presName="negativeSpace" presStyleCnt="0"/>
      <dgm:spPr/>
    </dgm:pt>
    <dgm:pt modelId="{F13F4A6E-5D1A-460A-A73F-19A4B5204BBE}" type="pres">
      <dgm:prSet presAssocID="{3E7687C9-CC25-489D-8689-FF0BE8C3431F}" presName="childText" presStyleLbl="conFgAcc1" presStyleIdx="1" presStyleCnt="3">
        <dgm:presLayoutVars>
          <dgm:bulletEnabled val="1"/>
        </dgm:presLayoutVars>
      </dgm:prSet>
      <dgm:spPr/>
      <dgm:t>
        <a:bodyPr/>
        <a:lstStyle/>
        <a:p>
          <a:endParaRPr lang="en-US"/>
        </a:p>
      </dgm:t>
    </dgm:pt>
    <dgm:pt modelId="{7B4D5B3F-02BA-4D8D-A40D-938DDF4CE012}" type="pres">
      <dgm:prSet presAssocID="{465D3800-5440-420E-9632-19D997CFEE12}" presName="spaceBetweenRectangles" presStyleCnt="0"/>
      <dgm:spPr/>
    </dgm:pt>
    <dgm:pt modelId="{65FCDC62-2A23-42E2-B05F-45CFFE47A3FD}" type="pres">
      <dgm:prSet presAssocID="{2CF88CD9-D4A2-488C-851F-8181BC62189A}" presName="parentLin" presStyleCnt="0"/>
      <dgm:spPr/>
    </dgm:pt>
    <dgm:pt modelId="{0B4A6D36-A287-4B00-BAA4-D881F3702873}" type="pres">
      <dgm:prSet presAssocID="{2CF88CD9-D4A2-488C-851F-8181BC62189A}" presName="parentLeftMargin" presStyleLbl="node1" presStyleIdx="1" presStyleCnt="3"/>
      <dgm:spPr/>
      <dgm:t>
        <a:bodyPr/>
        <a:lstStyle/>
        <a:p>
          <a:endParaRPr lang="en-US"/>
        </a:p>
      </dgm:t>
    </dgm:pt>
    <dgm:pt modelId="{82F173BC-0026-41E4-B158-427346F02455}" type="pres">
      <dgm:prSet presAssocID="{2CF88CD9-D4A2-488C-851F-8181BC62189A}" presName="parentText" presStyleLbl="node1" presStyleIdx="2" presStyleCnt="3">
        <dgm:presLayoutVars>
          <dgm:chMax val="0"/>
          <dgm:bulletEnabled val="1"/>
        </dgm:presLayoutVars>
      </dgm:prSet>
      <dgm:spPr/>
      <dgm:t>
        <a:bodyPr/>
        <a:lstStyle/>
        <a:p>
          <a:endParaRPr lang="en-US"/>
        </a:p>
      </dgm:t>
    </dgm:pt>
    <dgm:pt modelId="{4763BF90-FBD7-4A75-A8A7-9A75EE0C2719}" type="pres">
      <dgm:prSet presAssocID="{2CF88CD9-D4A2-488C-851F-8181BC62189A}" presName="negativeSpace" presStyleCnt="0"/>
      <dgm:spPr/>
    </dgm:pt>
    <dgm:pt modelId="{E30A0671-CE02-4E41-8C8C-2F61CDE84593}" type="pres">
      <dgm:prSet presAssocID="{2CF88CD9-D4A2-488C-851F-8181BC62189A}" presName="childText" presStyleLbl="conFgAcc1" presStyleIdx="2" presStyleCnt="3" custScaleY="120173">
        <dgm:presLayoutVars>
          <dgm:bulletEnabled val="1"/>
        </dgm:presLayoutVars>
      </dgm:prSet>
      <dgm:spPr/>
      <dgm:t>
        <a:bodyPr/>
        <a:lstStyle/>
        <a:p>
          <a:endParaRPr lang="en-US"/>
        </a:p>
      </dgm:t>
    </dgm:pt>
  </dgm:ptLst>
  <dgm:cxnLst>
    <dgm:cxn modelId="{8ACC64B2-87EF-44A9-AF6F-CAB40089C031}" type="presOf" srcId="{3C12EA32-5CE9-41A9-8E86-253E02ABBBE0}" destId="{83B42F7B-B6F4-411D-8256-C182DC2CAB92}" srcOrd="1" destOrd="0" presId="urn:microsoft.com/office/officeart/2005/8/layout/list1"/>
    <dgm:cxn modelId="{169EEAD4-1CB4-4507-9DED-73C37A794328}" srcId="{D23B7039-A415-4D56-AA09-6C0DDFBB4340}" destId="{2CF88CD9-D4A2-488C-851F-8181BC62189A}" srcOrd="2" destOrd="0" parTransId="{9B4544BC-49CD-41D9-832F-C1E148CF66D4}" sibTransId="{253A8E6E-C1DA-4F3C-8C25-8B67807F8696}"/>
    <dgm:cxn modelId="{857E9156-DB4D-4510-A3BB-DC9ACC1FC821}" srcId="{D23B7039-A415-4D56-AA09-6C0DDFBB4340}" destId="{3C12EA32-5CE9-41A9-8E86-253E02ABBBE0}" srcOrd="0" destOrd="0" parTransId="{DED5E9D3-72B5-4C65-9FED-8AEC29BA2D07}" sibTransId="{7F458AC7-59E8-4955-BD76-939D04FF799A}"/>
    <dgm:cxn modelId="{F510C49E-D217-426A-9E7E-5C6EE341746F}" type="presOf" srcId="{42B89ED3-1263-467F-95CC-46E18A5E0057}" destId="{08F99356-065E-4E64-8AA4-61437DB9D180}" srcOrd="0" destOrd="0" presId="urn:microsoft.com/office/officeart/2005/8/layout/list1"/>
    <dgm:cxn modelId="{C68B6192-D17E-48AA-B8A5-B7873BD91C82}" type="presOf" srcId="{2CF88CD9-D4A2-488C-851F-8181BC62189A}" destId="{82F173BC-0026-41E4-B158-427346F02455}" srcOrd="1" destOrd="0" presId="urn:microsoft.com/office/officeart/2005/8/layout/list1"/>
    <dgm:cxn modelId="{0199B1B0-4EFC-41A6-B2FE-A6E3A84659E7}" type="presOf" srcId="{3E7687C9-CC25-489D-8689-FF0BE8C3431F}" destId="{177CDE10-2325-40A7-997E-20247FA3D169}" srcOrd="1" destOrd="0" presId="urn:microsoft.com/office/officeart/2005/8/layout/list1"/>
    <dgm:cxn modelId="{CFAC14DD-C877-4375-8228-01080C00E539}" type="presOf" srcId="{3E7687C9-CC25-489D-8689-FF0BE8C3431F}" destId="{164AD636-A1A6-45DC-BBFE-7A899ED8B12F}" srcOrd="0" destOrd="0" presId="urn:microsoft.com/office/officeart/2005/8/layout/list1"/>
    <dgm:cxn modelId="{07B5DBAF-B450-47D7-AC19-0EF1373D6F3B}" type="presOf" srcId="{2CF88CD9-D4A2-488C-851F-8181BC62189A}" destId="{0B4A6D36-A287-4B00-BAA4-D881F3702873}" srcOrd="0" destOrd="0" presId="urn:microsoft.com/office/officeart/2005/8/layout/list1"/>
    <dgm:cxn modelId="{E088A13B-F199-4B38-AD53-6C832FE91ECD}" srcId="{3C12EA32-5CE9-41A9-8E86-253E02ABBBE0}" destId="{42B89ED3-1263-467F-95CC-46E18A5E0057}" srcOrd="0" destOrd="0" parTransId="{33E1E7C5-6115-445B-A10A-CE6A91965177}" sibTransId="{4F93F753-3494-42DE-B4F4-98687DEE02F7}"/>
    <dgm:cxn modelId="{17B033F7-8F5D-42C1-BCE6-85CECB7CDF63}" type="presOf" srcId="{D23B7039-A415-4D56-AA09-6C0DDFBB4340}" destId="{8FD21DEA-48B5-4688-BA38-AFAE807BCE22}" srcOrd="0" destOrd="0" presId="urn:microsoft.com/office/officeart/2005/8/layout/list1"/>
    <dgm:cxn modelId="{96BA50E0-9FE7-4B20-AB58-E20161888853}" srcId="{3E7687C9-CC25-489D-8689-FF0BE8C3431F}" destId="{026AB966-51BF-491E-BB95-15E6BD3990F3}" srcOrd="0" destOrd="0" parTransId="{864721D9-B639-4414-8CEB-97CAAB9857B6}" sibTransId="{21B521AD-B645-4226-82D4-7B61D95FA25A}"/>
    <dgm:cxn modelId="{B9EFE00A-33CD-4D64-A094-F19877C712CA}" type="presOf" srcId="{026AB966-51BF-491E-BB95-15E6BD3990F3}" destId="{F13F4A6E-5D1A-460A-A73F-19A4B5204BBE}" srcOrd="0" destOrd="0" presId="urn:microsoft.com/office/officeart/2005/8/layout/list1"/>
    <dgm:cxn modelId="{3A99408A-9401-4E4D-8903-A10FBA495679}" type="presOf" srcId="{3C12EA32-5CE9-41A9-8E86-253E02ABBBE0}" destId="{5012DBE5-0E83-45D3-B7C7-A76FFA132D50}" srcOrd="0" destOrd="0" presId="urn:microsoft.com/office/officeart/2005/8/layout/list1"/>
    <dgm:cxn modelId="{CD96848F-7C90-4B74-9A9D-A44015ACA173}" type="presOf" srcId="{A30B556F-CAAD-4BD1-A1CA-4EDA9AEBD8B2}" destId="{E30A0671-CE02-4E41-8C8C-2F61CDE84593}" srcOrd="0" destOrd="0" presId="urn:microsoft.com/office/officeart/2005/8/layout/list1"/>
    <dgm:cxn modelId="{2EDDED38-69B7-4712-B804-1FD53C9383DF}" srcId="{2CF88CD9-D4A2-488C-851F-8181BC62189A}" destId="{A30B556F-CAAD-4BD1-A1CA-4EDA9AEBD8B2}" srcOrd="0" destOrd="0" parTransId="{3248EB15-873C-4485-AA2D-7F6EBD9AFE2E}" sibTransId="{1A170EC3-E75C-4F9C-A662-C69729724664}"/>
    <dgm:cxn modelId="{0C13DE1F-E5F7-4A29-A15D-5368A18CDD71}" srcId="{D23B7039-A415-4D56-AA09-6C0DDFBB4340}" destId="{3E7687C9-CC25-489D-8689-FF0BE8C3431F}" srcOrd="1" destOrd="0" parTransId="{E89C281B-05EC-41D0-950F-9621F1F7B258}" sibTransId="{465D3800-5440-420E-9632-19D997CFEE12}"/>
    <dgm:cxn modelId="{A809A190-3DB9-4708-9937-BDC27DC57848}" type="presParOf" srcId="{8FD21DEA-48B5-4688-BA38-AFAE807BCE22}" destId="{665C0362-56E6-4A74-92C3-C68E0D24E586}" srcOrd="0" destOrd="0" presId="urn:microsoft.com/office/officeart/2005/8/layout/list1"/>
    <dgm:cxn modelId="{39FD0260-FFB4-4930-84B6-E2D19E8D8A6B}" type="presParOf" srcId="{665C0362-56E6-4A74-92C3-C68E0D24E586}" destId="{5012DBE5-0E83-45D3-B7C7-A76FFA132D50}" srcOrd="0" destOrd="0" presId="urn:microsoft.com/office/officeart/2005/8/layout/list1"/>
    <dgm:cxn modelId="{97C504A6-9471-44BD-8F3E-0837ABA3A918}" type="presParOf" srcId="{665C0362-56E6-4A74-92C3-C68E0D24E586}" destId="{83B42F7B-B6F4-411D-8256-C182DC2CAB92}" srcOrd="1" destOrd="0" presId="urn:microsoft.com/office/officeart/2005/8/layout/list1"/>
    <dgm:cxn modelId="{7BCCDE2B-AA00-4AE5-AB3D-E5DBDB73454F}" type="presParOf" srcId="{8FD21DEA-48B5-4688-BA38-AFAE807BCE22}" destId="{1755BB82-4C8C-461D-95BB-EB0404EB98D6}" srcOrd="1" destOrd="0" presId="urn:microsoft.com/office/officeart/2005/8/layout/list1"/>
    <dgm:cxn modelId="{883012A1-0950-450D-828B-35AD0E9FF2BF}" type="presParOf" srcId="{8FD21DEA-48B5-4688-BA38-AFAE807BCE22}" destId="{08F99356-065E-4E64-8AA4-61437DB9D180}" srcOrd="2" destOrd="0" presId="urn:microsoft.com/office/officeart/2005/8/layout/list1"/>
    <dgm:cxn modelId="{CCC9D7EE-D03C-476E-BD79-189FCC2F604D}" type="presParOf" srcId="{8FD21DEA-48B5-4688-BA38-AFAE807BCE22}" destId="{91C08762-66CE-4B09-8C2B-01BF1CF31DD9}" srcOrd="3" destOrd="0" presId="urn:microsoft.com/office/officeart/2005/8/layout/list1"/>
    <dgm:cxn modelId="{B72B7EA2-71F1-47F8-A6A6-9A2C5440E692}" type="presParOf" srcId="{8FD21DEA-48B5-4688-BA38-AFAE807BCE22}" destId="{B343A883-EC13-4BCE-83C4-702242BAB3B3}" srcOrd="4" destOrd="0" presId="urn:microsoft.com/office/officeart/2005/8/layout/list1"/>
    <dgm:cxn modelId="{F85935E0-654B-42AE-B544-1D515DAE5336}" type="presParOf" srcId="{B343A883-EC13-4BCE-83C4-702242BAB3B3}" destId="{164AD636-A1A6-45DC-BBFE-7A899ED8B12F}" srcOrd="0" destOrd="0" presId="urn:microsoft.com/office/officeart/2005/8/layout/list1"/>
    <dgm:cxn modelId="{51E9A367-75E0-47BD-857E-1F11DD196DF4}" type="presParOf" srcId="{B343A883-EC13-4BCE-83C4-702242BAB3B3}" destId="{177CDE10-2325-40A7-997E-20247FA3D169}" srcOrd="1" destOrd="0" presId="urn:microsoft.com/office/officeart/2005/8/layout/list1"/>
    <dgm:cxn modelId="{04829921-5AE7-4420-BD74-69FC479F5712}" type="presParOf" srcId="{8FD21DEA-48B5-4688-BA38-AFAE807BCE22}" destId="{A9D7A834-EC48-4C3F-897C-85672FA3A21D}" srcOrd="5" destOrd="0" presId="urn:microsoft.com/office/officeart/2005/8/layout/list1"/>
    <dgm:cxn modelId="{18574C19-31AC-420E-885A-76EB3F4BC3FA}" type="presParOf" srcId="{8FD21DEA-48B5-4688-BA38-AFAE807BCE22}" destId="{F13F4A6E-5D1A-460A-A73F-19A4B5204BBE}" srcOrd="6" destOrd="0" presId="urn:microsoft.com/office/officeart/2005/8/layout/list1"/>
    <dgm:cxn modelId="{D6DB7417-9C91-43D2-A944-B3C7E5F1C62C}" type="presParOf" srcId="{8FD21DEA-48B5-4688-BA38-AFAE807BCE22}" destId="{7B4D5B3F-02BA-4D8D-A40D-938DDF4CE012}" srcOrd="7" destOrd="0" presId="urn:microsoft.com/office/officeart/2005/8/layout/list1"/>
    <dgm:cxn modelId="{A7C77834-15E1-40DF-AF86-E738990D440E}" type="presParOf" srcId="{8FD21DEA-48B5-4688-BA38-AFAE807BCE22}" destId="{65FCDC62-2A23-42E2-B05F-45CFFE47A3FD}" srcOrd="8" destOrd="0" presId="urn:microsoft.com/office/officeart/2005/8/layout/list1"/>
    <dgm:cxn modelId="{7FD53FE2-48C4-473A-B15E-C6AEC6431183}" type="presParOf" srcId="{65FCDC62-2A23-42E2-B05F-45CFFE47A3FD}" destId="{0B4A6D36-A287-4B00-BAA4-D881F3702873}" srcOrd="0" destOrd="0" presId="urn:microsoft.com/office/officeart/2005/8/layout/list1"/>
    <dgm:cxn modelId="{0C5AB2D3-881A-4EB0-99DB-C40BF29F0102}" type="presParOf" srcId="{65FCDC62-2A23-42E2-B05F-45CFFE47A3FD}" destId="{82F173BC-0026-41E4-B158-427346F02455}" srcOrd="1" destOrd="0" presId="urn:microsoft.com/office/officeart/2005/8/layout/list1"/>
    <dgm:cxn modelId="{E1F3C389-949A-429B-95D4-587676392B29}" type="presParOf" srcId="{8FD21DEA-48B5-4688-BA38-AFAE807BCE22}" destId="{4763BF90-FBD7-4A75-A8A7-9A75EE0C2719}" srcOrd="9" destOrd="0" presId="urn:microsoft.com/office/officeart/2005/8/layout/list1"/>
    <dgm:cxn modelId="{CEE8A897-2664-4DEC-AD44-634E48645856}" type="presParOf" srcId="{8FD21DEA-48B5-4688-BA38-AFAE807BCE22}" destId="{E30A0671-CE02-4E41-8C8C-2F61CDE8459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0DFE15-E081-4EFC-8209-44769309DED8}" type="doc">
      <dgm:prSet loTypeId="urn:microsoft.com/office/officeart/2005/8/layout/hProcess9" loCatId="process" qsTypeId="urn:microsoft.com/office/officeart/2005/8/quickstyle/simple1" qsCatId="simple" csTypeId="urn:microsoft.com/office/officeart/2005/8/colors/colorful1#4" csCatId="colorful" phldr="1"/>
      <dgm:spPr/>
    </dgm:pt>
    <dgm:pt modelId="{9FE2F478-1C28-45CF-97DD-19819B232053}">
      <dgm:prSet phldrT="[Text]" custT="1"/>
      <dgm:spPr/>
      <dgm:t>
        <a:bodyPr anchor="t"/>
        <a:lstStyle/>
        <a:p>
          <a:pPr algn="l"/>
          <a:r>
            <a:rPr lang="en-US" sz="2400" spc="-150" dirty="0" smtClean="0"/>
            <a:t>1. P.M plan</a:t>
          </a:r>
        </a:p>
        <a:p>
          <a:pPr algn="l"/>
          <a:r>
            <a:rPr lang="en-US" sz="2400" spc="-150" dirty="0" smtClean="0"/>
            <a:t>2. Project Charter</a:t>
          </a:r>
        </a:p>
        <a:p>
          <a:pPr algn="l"/>
          <a:r>
            <a:rPr lang="en-US" sz="2400" spc="-150" dirty="0" smtClean="0"/>
            <a:t>3.  EEF</a:t>
          </a:r>
        </a:p>
        <a:p>
          <a:pPr algn="l"/>
          <a:r>
            <a:rPr lang="en-US" sz="2400" spc="-150" dirty="0" smtClean="0"/>
            <a:t>4. OPA</a:t>
          </a:r>
          <a:endParaRPr lang="en-US" sz="2400" spc="-150" dirty="0"/>
        </a:p>
      </dgm:t>
    </dgm:pt>
    <dgm:pt modelId="{F04F8869-78C1-470B-8B46-34A64065A3E8}" type="parTrans" cxnId="{708E1EF2-206E-4296-8E1A-FBE75BCDC16E}">
      <dgm:prSet/>
      <dgm:spPr/>
      <dgm:t>
        <a:bodyPr/>
        <a:lstStyle/>
        <a:p>
          <a:endParaRPr lang="en-US"/>
        </a:p>
      </dgm:t>
    </dgm:pt>
    <dgm:pt modelId="{EF446AA0-E231-491D-93F3-6A17F5CBBC0B}" type="sibTrans" cxnId="{708E1EF2-206E-4296-8E1A-FBE75BCDC16E}">
      <dgm:prSet/>
      <dgm:spPr/>
      <dgm:t>
        <a:bodyPr/>
        <a:lstStyle/>
        <a:p>
          <a:endParaRPr lang="en-US"/>
        </a:p>
      </dgm:t>
    </dgm:pt>
    <dgm:pt modelId="{722DEB4D-7674-4DC7-94EB-D824F4A1B116}">
      <dgm:prSet phldrT="[Text]" custT="1"/>
      <dgm:spPr/>
      <dgm:t>
        <a:bodyPr anchor="t"/>
        <a:lstStyle/>
        <a:p>
          <a:pPr algn="l">
            <a:lnSpc>
              <a:spcPct val="100000"/>
            </a:lnSpc>
          </a:pPr>
          <a:r>
            <a:rPr lang="en-US" sz="2400" spc="-150" dirty="0" smtClean="0"/>
            <a:t>1. Expert Judgment </a:t>
          </a:r>
        </a:p>
        <a:p>
          <a:pPr algn="l">
            <a:lnSpc>
              <a:spcPct val="100000"/>
            </a:lnSpc>
          </a:pPr>
          <a:r>
            <a:rPr lang="en-US" sz="2400" spc="-150" dirty="0" smtClean="0"/>
            <a:t>2. Meetings</a:t>
          </a:r>
          <a:endParaRPr lang="en-US" sz="2400" spc="-150" dirty="0"/>
        </a:p>
      </dgm:t>
    </dgm:pt>
    <dgm:pt modelId="{6B7EB76F-C5D8-41AA-8231-5DFCF3473BF3}" type="parTrans" cxnId="{7947B35B-640C-4EF9-9B87-6325D84F6ACE}">
      <dgm:prSet/>
      <dgm:spPr/>
      <dgm:t>
        <a:bodyPr/>
        <a:lstStyle/>
        <a:p>
          <a:endParaRPr lang="en-US"/>
        </a:p>
      </dgm:t>
    </dgm:pt>
    <dgm:pt modelId="{72FCFAD9-C1B2-41ED-8B16-51D1150DFC3E}" type="sibTrans" cxnId="{7947B35B-640C-4EF9-9B87-6325D84F6ACE}">
      <dgm:prSet/>
      <dgm:spPr/>
      <dgm:t>
        <a:bodyPr/>
        <a:lstStyle/>
        <a:p>
          <a:endParaRPr lang="en-US"/>
        </a:p>
      </dgm:t>
    </dgm:pt>
    <dgm:pt modelId="{4F227180-688C-4ED3-B758-AFB105E620A9}">
      <dgm:prSet phldrT="[Text]" custT="1"/>
      <dgm:spPr/>
      <dgm:t>
        <a:bodyPr anchor="t"/>
        <a:lstStyle/>
        <a:p>
          <a:pPr algn="l"/>
          <a:r>
            <a:rPr lang="en-US" sz="2400" spc="-150" dirty="0" smtClean="0"/>
            <a:t>1. Scope Management Plan </a:t>
          </a:r>
        </a:p>
        <a:p>
          <a:pPr algn="l"/>
          <a:r>
            <a:rPr lang="en-US" sz="2400" spc="-150" dirty="0" smtClean="0"/>
            <a:t>2. Requirements Management Plan </a:t>
          </a:r>
          <a:endParaRPr lang="en-US" sz="2400" spc="-150" dirty="0"/>
        </a:p>
      </dgm:t>
    </dgm:pt>
    <dgm:pt modelId="{430BAEAD-6C36-4AD8-8B56-9A8C6ED0F300}" type="parTrans" cxnId="{4BC7F317-F842-4079-AACE-6D8197796D23}">
      <dgm:prSet/>
      <dgm:spPr/>
      <dgm:t>
        <a:bodyPr/>
        <a:lstStyle/>
        <a:p>
          <a:endParaRPr lang="en-US"/>
        </a:p>
      </dgm:t>
    </dgm:pt>
    <dgm:pt modelId="{8E64D003-B5B6-4D0E-AE62-672A124CF078}" type="sibTrans" cxnId="{4BC7F317-F842-4079-AACE-6D8197796D23}">
      <dgm:prSet/>
      <dgm:spPr/>
      <dgm:t>
        <a:bodyPr/>
        <a:lstStyle/>
        <a:p>
          <a:endParaRPr lang="en-US"/>
        </a:p>
      </dgm:t>
    </dgm:pt>
    <dgm:pt modelId="{3967279B-F4AA-4D78-8140-DF42424BD416}" type="pres">
      <dgm:prSet presAssocID="{EF0DFE15-E081-4EFC-8209-44769309DED8}" presName="CompostProcess" presStyleCnt="0">
        <dgm:presLayoutVars>
          <dgm:dir/>
          <dgm:resizeHandles val="exact"/>
        </dgm:presLayoutVars>
      </dgm:prSet>
      <dgm:spPr/>
    </dgm:pt>
    <dgm:pt modelId="{6C4C3A35-42CB-4326-89C1-CE939E7D74A2}" type="pres">
      <dgm:prSet presAssocID="{EF0DFE15-E081-4EFC-8209-44769309DED8}" presName="arrow" presStyleLbl="bgShp" presStyleIdx="0" presStyleCnt="1"/>
      <dgm:spPr/>
    </dgm:pt>
    <dgm:pt modelId="{E54F9DB5-8D63-4204-90E1-98A6CADA0D44}" type="pres">
      <dgm:prSet presAssocID="{EF0DFE15-E081-4EFC-8209-44769309DED8}" presName="linearProcess" presStyleCnt="0"/>
      <dgm:spPr/>
    </dgm:pt>
    <dgm:pt modelId="{C47F4606-295C-47C6-BD9E-957A1D400BD2}" type="pres">
      <dgm:prSet presAssocID="{9FE2F478-1C28-45CF-97DD-19819B232053}" presName="textNode" presStyleLbl="node1" presStyleIdx="0" presStyleCnt="3" custScaleX="168672" custScaleY="142308" custLinFactNeighborX="-2738" custLinFactNeighborY="19231">
        <dgm:presLayoutVars>
          <dgm:bulletEnabled val="1"/>
        </dgm:presLayoutVars>
      </dgm:prSet>
      <dgm:spPr/>
      <dgm:t>
        <a:bodyPr/>
        <a:lstStyle/>
        <a:p>
          <a:endParaRPr lang="en-US"/>
        </a:p>
      </dgm:t>
    </dgm:pt>
    <dgm:pt modelId="{21A9288D-8810-412A-AAE1-94EBA33C4B59}" type="pres">
      <dgm:prSet presAssocID="{EF446AA0-E231-491D-93F3-6A17F5CBBC0B}" presName="sibTrans" presStyleCnt="0"/>
      <dgm:spPr/>
    </dgm:pt>
    <dgm:pt modelId="{8AFC0E87-326C-4CFB-A7CB-DF4992DEFB9A}" type="pres">
      <dgm:prSet presAssocID="{722DEB4D-7674-4DC7-94EB-D824F4A1B116}" presName="textNode" presStyleLbl="node1" presStyleIdx="1" presStyleCnt="3" custScaleX="150929">
        <dgm:presLayoutVars>
          <dgm:bulletEnabled val="1"/>
        </dgm:presLayoutVars>
      </dgm:prSet>
      <dgm:spPr/>
      <dgm:t>
        <a:bodyPr/>
        <a:lstStyle/>
        <a:p>
          <a:endParaRPr lang="en-US"/>
        </a:p>
      </dgm:t>
    </dgm:pt>
    <dgm:pt modelId="{4D229EDD-19C5-4A89-94E8-81A36E1BA688}" type="pres">
      <dgm:prSet presAssocID="{72FCFAD9-C1B2-41ED-8B16-51D1150DFC3E}" presName="sibTrans" presStyleCnt="0"/>
      <dgm:spPr/>
    </dgm:pt>
    <dgm:pt modelId="{9418B72E-6F8E-4086-914E-80A0213DB5D9}" type="pres">
      <dgm:prSet presAssocID="{4F227180-688C-4ED3-B758-AFB105E620A9}" presName="textNode" presStyleLbl="node1" presStyleIdx="2" presStyleCnt="3" custScaleX="176069">
        <dgm:presLayoutVars>
          <dgm:bulletEnabled val="1"/>
        </dgm:presLayoutVars>
      </dgm:prSet>
      <dgm:spPr/>
      <dgm:t>
        <a:bodyPr/>
        <a:lstStyle/>
        <a:p>
          <a:endParaRPr lang="en-US"/>
        </a:p>
      </dgm:t>
    </dgm:pt>
  </dgm:ptLst>
  <dgm:cxnLst>
    <dgm:cxn modelId="{4BC7F317-F842-4079-AACE-6D8197796D23}" srcId="{EF0DFE15-E081-4EFC-8209-44769309DED8}" destId="{4F227180-688C-4ED3-B758-AFB105E620A9}" srcOrd="2" destOrd="0" parTransId="{430BAEAD-6C36-4AD8-8B56-9A8C6ED0F300}" sibTransId="{8E64D003-B5B6-4D0E-AE62-672A124CF078}"/>
    <dgm:cxn modelId="{CD3780A1-C99F-4BF6-B0FC-5A5FF099A311}" type="presOf" srcId="{4F227180-688C-4ED3-B758-AFB105E620A9}" destId="{9418B72E-6F8E-4086-914E-80A0213DB5D9}" srcOrd="0" destOrd="0" presId="urn:microsoft.com/office/officeart/2005/8/layout/hProcess9"/>
    <dgm:cxn modelId="{49891873-8FD2-4254-9DAC-2C470E8AE4D4}" type="presOf" srcId="{9FE2F478-1C28-45CF-97DD-19819B232053}" destId="{C47F4606-295C-47C6-BD9E-957A1D400BD2}" srcOrd="0" destOrd="0" presId="urn:microsoft.com/office/officeart/2005/8/layout/hProcess9"/>
    <dgm:cxn modelId="{E1D954DC-1A41-46D5-BFBF-CBA5817F69FC}" type="presOf" srcId="{EF0DFE15-E081-4EFC-8209-44769309DED8}" destId="{3967279B-F4AA-4D78-8140-DF42424BD416}" srcOrd="0" destOrd="0" presId="urn:microsoft.com/office/officeart/2005/8/layout/hProcess9"/>
    <dgm:cxn modelId="{708E1EF2-206E-4296-8E1A-FBE75BCDC16E}" srcId="{EF0DFE15-E081-4EFC-8209-44769309DED8}" destId="{9FE2F478-1C28-45CF-97DD-19819B232053}" srcOrd="0" destOrd="0" parTransId="{F04F8869-78C1-470B-8B46-34A64065A3E8}" sibTransId="{EF446AA0-E231-491D-93F3-6A17F5CBBC0B}"/>
    <dgm:cxn modelId="{74E54CDC-BA25-4BD7-BE76-608302FBC20F}" type="presOf" srcId="{722DEB4D-7674-4DC7-94EB-D824F4A1B116}" destId="{8AFC0E87-326C-4CFB-A7CB-DF4992DEFB9A}" srcOrd="0" destOrd="0" presId="urn:microsoft.com/office/officeart/2005/8/layout/hProcess9"/>
    <dgm:cxn modelId="{7947B35B-640C-4EF9-9B87-6325D84F6ACE}" srcId="{EF0DFE15-E081-4EFC-8209-44769309DED8}" destId="{722DEB4D-7674-4DC7-94EB-D824F4A1B116}" srcOrd="1" destOrd="0" parTransId="{6B7EB76F-C5D8-41AA-8231-5DFCF3473BF3}" sibTransId="{72FCFAD9-C1B2-41ED-8B16-51D1150DFC3E}"/>
    <dgm:cxn modelId="{8D609DC0-7FDA-401B-80CD-5F533F980342}" type="presParOf" srcId="{3967279B-F4AA-4D78-8140-DF42424BD416}" destId="{6C4C3A35-42CB-4326-89C1-CE939E7D74A2}" srcOrd="0" destOrd="0" presId="urn:microsoft.com/office/officeart/2005/8/layout/hProcess9"/>
    <dgm:cxn modelId="{9356C9FE-EDA5-41DF-AD99-11B9A7CB9E29}" type="presParOf" srcId="{3967279B-F4AA-4D78-8140-DF42424BD416}" destId="{E54F9DB5-8D63-4204-90E1-98A6CADA0D44}" srcOrd="1" destOrd="0" presId="urn:microsoft.com/office/officeart/2005/8/layout/hProcess9"/>
    <dgm:cxn modelId="{F47D0C5C-0D97-4E56-8AEC-2AB258890B59}" type="presParOf" srcId="{E54F9DB5-8D63-4204-90E1-98A6CADA0D44}" destId="{C47F4606-295C-47C6-BD9E-957A1D400BD2}" srcOrd="0" destOrd="0" presId="urn:microsoft.com/office/officeart/2005/8/layout/hProcess9"/>
    <dgm:cxn modelId="{B8D466D6-78A3-4231-966D-CE5651314145}" type="presParOf" srcId="{E54F9DB5-8D63-4204-90E1-98A6CADA0D44}" destId="{21A9288D-8810-412A-AAE1-94EBA33C4B59}" srcOrd="1" destOrd="0" presId="urn:microsoft.com/office/officeart/2005/8/layout/hProcess9"/>
    <dgm:cxn modelId="{36973B54-8606-4B48-82CA-DD8D66FAD6C8}" type="presParOf" srcId="{E54F9DB5-8D63-4204-90E1-98A6CADA0D44}" destId="{8AFC0E87-326C-4CFB-A7CB-DF4992DEFB9A}" srcOrd="2" destOrd="0" presId="urn:microsoft.com/office/officeart/2005/8/layout/hProcess9"/>
    <dgm:cxn modelId="{1B5BB453-D835-468E-B0A8-39ABFF737B46}" type="presParOf" srcId="{E54F9DB5-8D63-4204-90E1-98A6CADA0D44}" destId="{4D229EDD-19C5-4A89-94E8-81A36E1BA688}" srcOrd="3" destOrd="0" presId="urn:microsoft.com/office/officeart/2005/8/layout/hProcess9"/>
    <dgm:cxn modelId="{4CDE58E1-7309-42E6-8078-3548AE45F437}" type="presParOf" srcId="{E54F9DB5-8D63-4204-90E1-98A6CADA0D44}" destId="{9418B72E-6F8E-4086-914E-80A0213DB5D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5" csCatId="colorful" phldr="1"/>
      <dgm:spPr/>
      <dgm:t>
        <a:bodyPr/>
        <a:lstStyle/>
        <a:p>
          <a:endParaRPr lang="en-US"/>
        </a:p>
      </dgm:t>
    </dgm:pt>
    <dgm:pt modelId="{3C12EA32-5CE9-41A9-8E86-253E02ABBBE0}">
      <dgm:prSet phldrT="[Text]"/>
      <dgm:spPr/>
      <dgm:t>
        <a:bodyPr/>
        <a:lstStyle/>
        <a:p>
          <a:r>
            <a:rPr lang="en-US" dirty="0" smtClean="0"/>
            <a:t>1. Project Management Plan </a:t>
          </a:r>
          <a:endParaRPr lang="en-US" dirty="0"/>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t>All the project plans that can influence project scope</a:t>
          </a:r>
          <a:endParaRPr lang="en-US" dirty="0"/>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3E7687C9-CC25-489D-8689-FF0BE8C3431F}">
      <dgm:prSet/>
      <dgm:spPr/>
      <dgm:t>
        <a:bodyPr/>
        <a:lstStyle/>
        <a:p>
          <a:r>
            <a:rPr lang="en-US" dirty="0" smtClean="0"/>
            <a:t>2. Project Charter</a:t>
          </a:r>
        </a:p>
      </dgm:t>
    </dgm:pt>
    <dgm:pt modelId="{E89C281B-05EC-41D0-950F-9621F1F7B258}" type="parTrans" cxnId="{0C13DE1F-E5F7-4A29-A15D-5368A18CDD71}">
      <dgm:prSet/>
      <dgm:spPr/>
      <dgm:t>
        <a:bodyPr/>
        <a:lstStyle/>
        <a:p>
          <a:endParaRPr lang="en-US"/>
        </a:p>
      </dgm:t>
    </dgm:pt>
    <dgm:pt modelId="{465D3800-5440-420E-9632-19D997CFEE12}" type="sibTrans" cxnId="{0C13DE1F-E5F7-4A29-A15D-5368A18CDD71}">
      <dgm:prSet/>
      <dgm:spPr/>
      <dgm:t>
        <a:bodyPr/>
        <a:lstStyle/>
        <a:p>
          <a:endParaRPr lang="en-US"/>
        </a:p>
      </dgm:t>
    </dgm:pt>
    <dgm:pt modelId="{026AB966-51BF-491E-BB95-15E6BD3990F3}">
      <dgm:prSet/>
      <dgm:spPr/>
      <dgm:t>
        <a:bodyPr/>
        <a:lstStyle/>
        <a:p>
          <a:r>
            <a:rPr lang="en-US" dirty="0" smtClean="0"/>
            <a:t>It contains high level project and product scope </a:t>
          </a:r>
          <a:endParaRPr lang="en-US" dirty="0"/>
        </a:p>
      </dgm:t>
    </dgm:pt>
    <dgm:pt modelId="{21B521AD-B645-4226-82D4-7B61D95FA25A}" type="sibTrans" cxnId="{96BA50E0-9FE7-4B20-AB58-E20161888853}">
      <dgm:prSet/>
      <dgm:spPr/>
      <dgm:t>
        <a:bodyPr/>
        <a:lstStyle/>
        <a:p>
          <a:endParaRPr lang="en-US"/>
        </a:p>
      </dgm:t>
    </dgm:pt>
    <dgm:pt modelId="{864721D9-B639-4414-8CEB-97CAAB9857B6}" type="parTrans" cxnId="{96BA50E0-9FE7-4B20-AB58-E20161888853}">
      <dgm:prSet/>
      <dgm:spPr/>
      <dgm:t>
        <a:bodyPr/>
        <a:lstStyle/>
        <a:p>
          <a:endParaRPr lang="en-US"/>
        </a:p>
      </dgm:t>
    </dgm:pt>
    <dgm:pt modelId="{2CF88CD9-D4A2-488C-851F-8181BC62189A}">
      <dgm:prSet/>
      <dgm:spPr/>
      <dgm:t>
        <a:bodyPr/>
        <a:lstStyle/>
        <a:p>
          <a:r>
            <a:rPr lang="en-US" dirty="0" smtClean="0"/>
            <a:t>3. EEF/OPA</a:t>
          </a:r>
        </a:p>
      </dgm:t>
    </dgm:pt>
    <dgm:pt modelId="{253A8E6E-C1DA-4F3C-8C25-8B67807F8696}" type="sibTrans" cxnId="{169EEAD4-1CB4-4507-9DED-73C37A794328}">
      <dgm:prSet/>
      <dgm:spPr/>
      <dgm:t>
        <a:bodyPr/>
        <a:lstStyle/>
        <a:p>
          <a:endParaRPr lang="en-US"/>
        </a:p>
      </dgm:t>
    </dgm:pt>
    <dgm:pt modelId="{9B4544BC-49CD-41D9-832F-C1E148CF66D4}" type="parTrans" cxnId="{169EEAD4-1CB4-4507-9DED-73C37A794328}">
      <dgm:prSet/>
      <dgm:spPr/>
      <dgm:t>
        <a:bodyPr/>
        <a:lstStyle/>
        <a:p>
          <a:endParaRPr lang="en-US"/>
        </a:p>
      </dgm:t>
    </dgm:pt>
    <dgm:pt modelId="{A30B556F-CAAD-4BD1-A1CA-4EDA9AEBD8B2}">
      <dgm:prSet/>
      <dgm:spPr/>
      <dgm:t>
        <a:bodyPr/>
        <a:lstStyle/>
        <a:p>
          <a:r>
            <a:rPr lang="en-US" dirty="0" smtClean="0"/>
            <a:t>Organizational Culture (EEF)</a:t>
          </a:r>
        </a:p>
      </dgm:t>
    </dgm:pt>
    <dgm:pt modelId="{1A170EC3-E75C-4F9C-A662-C69729724664}" type="sibTrans" cxnId="{2EDDED38-69B7-4712-B804-1FD53C9383DF}">
      <dgm:prSet/>
      <dgm:spPr/>
      <dgm:t>
        <a:bodyPr/>
        <a:lstStyle/>
        <a:p>
          <a:endParaRPr lang="en-US"/>
        </a:p>
      </dgm:t>
    </dgm:pt>
    <dgm:pt modelId="{3248EB15-873C-4485-AA2D-7F6EBD9AFE2E}" type="parTrans" cxnId="{2EDDED38-69B7-4712-B804-1FD53C9383DF}">
      <dgm:prSet/>
      <dgm:spPr/>
      <dgm:t>
        <a:bodyPr/>
        <a:lstStyle/>
        <a:p>
          <a:endParaRPr lang="en-US"/>
        </a:p>
      </dgm:t>
    </dgm:pt>
    <dgm:pt modelId="{1ED14FBE-A007-484C-AF4C-EDB65DF657AB}">
      <dgm:prSet/>
      <dgm:spPr/>
      <dgm:t>
        <a:bodyPr/>
        <a:lstStyle/>
        <a:p>
          <a:r>
            <a:rPr lang="en-US" dirty="0" smtClean="0"/>
            <a:t>Personnel administration (EEF)</a:t>
          </a:r>
        </a:p>
      </dgm:t>
    </dgm:pt>
    <dgm:pt modelId="{F1E7AD67-094C-4D12-A16D-4EE020EA8ACB}" type="parTrans" cxnId="{9D8C8CA1-E22A-4465-8AFA-F010057F68AF}">
      <dgm:prSet/>
      <dgm:spPr/>
      <dgm:t>
        <a:bodyPr/>
        <a:lstStyle/>
        <a:p>
          <a:endParaRPr lang="en-US"/>
        </a:p>
      </dgm:t>
    </dgm:pt>
    <dgm:pt modelId="{825CD732-6A7E-4E63-95C6-A3DA5B91E872}" type="sibTrans" cxnId="{9D8C8CA1-E22A-4465-8AFA-F010057F68AF}">
      <dgm:prSet/>
      <dgm:spPr/>
      <dgm:t>
        <a:bodyPr/>
        <a:lstStyle/>
        <a:p>
          <a:endParaRPr lang="en-US"/>
        </a:p>
      </dgm:t>
    </dgm:pt>
    <dgm:pt modelId="{8800BCAB-A8C4-4749-AFCE-24D1B3A0D4A7}">
      <dgm:prSet/>
      <dgm:spPr/>
      <dgm:t>
        <a:bodyPr/>
        <a:lstStyle/>
        <a:p>
          <a:r>
            <a:rPr lang="en-US" dirty="0" smtClean="0"/>
            <a:t>Infrastructure (EEF)</a:t>
          </a:r>
        </a:p>
      </dgm:t>
    </dgm:pt>
    <dgm:pt modelId="{E17A2099-9DE3-4AF7-9653-0A0F8F573B6E}" type="parTrans" cxnId="{60E693F0-C144-4F94-836B-72966A1F3E5C}">
      <dgm:prSet/>
      <dgm:spPr/>
      <dgm:t>
        <a:bodyPr/>
        <a:lstStyle/>
        <a:p>
          <a:endParaRPr lang="en-US"/>
        </a:p>
      </dgm:t>
    </dgm:pt>
    <dgm:pt modelId="{ED8BF7DC-6ADC-4E00-9266-573A96461ABF}" type="sibTrans" cxnId="{60E693F0-C144-4F94-836B-72966A1F3E5C}">
      <dgm:prSet/>
      <dgm:spPr/>
      <dgm:t>
        <a:bodyPr/>
        <a:lstStyle/>
        <a:p>
          <a:endParaRPr lang="en-US"/>
        </a:p>
      </dgm:t>
    </dgm:pt>
    <dgm:pt modelId="{9E37C810-F773-4FAC-82B6-2C99DF552B4C}">
      <dgm:prSet/>
      <dgm:spPr/>
      <dgm:t>
        <a:bodyPr/>
        <a:lstStyle/>
        <a:p>
          <a:r>
            <a:rPr lang="en-US" dirty="0" smtClean="0"/>
            <a:t>Marketplace conditions (EEF)</a:t>
          </a:r>
        </a:p>
      </dgm:t>
    </dgm:pt>
    <dgm:pt modelId="{B2147E24-8B64-4581-8605-E9D334ADB29C}" type="parTrans" cxnId="{7ACB4E19-EB60-4AA5-9F15-57714B936E50}">
      <dgm:prSet/>
      <dgm:spPr/>
      <dgm:t>
        <a:bodyPr/>
        <a:lstStyle/>
        <a:p>
          <a:endParaRPr lang="en-US"/>
        </a:p>
      </dgm:t>
    </dgm:pt>
    <dgm:pt modelId="{9D3E93C5-1CD3-498B-95EC-B8C6D85F4915}" type="sibTrans" cxnId="{7ACB4E19-EB60-4AA5-9F15-57714B936E50}">
      <dgm:prSet/>
      <dgm:spPr/>
      <dgm:t>
        <a:bodyPr/>
        <a:lstStyle/>
        <a:p>
          <a:endParaRPr lang="en-US"/>
        </a:p>
      </dgm:t>
    </dgm:pt>
    <dgm:pt modelId="{229176A5-43CE-43A4-AB94-1C012112DA62}">
      <dgm:prSet/>
      <dgm:spPr/>
      <dgm:t>
        <a:bodyPr/>
        <a:lstStyle/>
        <a:p>
          <a:r>
            <a:rPr lang="en-US" dirty="0" smtClean="0"/>
            <a:t>Processes and procedures (OPA)</a:t>
          </a:r>
        </a:p>
      </dgm:t>
    </dgm:pt>
    <dgm:pt modelId="{591936B4-9508-40A3-A1CB-8879CB86121B}" type="parTrans" cxnId="{9BB78C30-D4C5-4474-AC9C-4E12AC7FDFBD}">
      <dgm:prSet/>
      <dgm:spPr/>
      <dgm:t>
        <a:bodyPr/>
        <a:lstStyle/>
        <a:p>
          <a:endParaRPr lang="en-US"/>
        </a:p>
      </dgm:t>
    </dgm:pt>
    <dgm:pt modelId="{9C50D61D-6CBB-4B8F-A43D-B6A62B127208}" type="sibTrans" cxnId="{9BB78C30-D4C5-4474-AC9C-4E12AC7FDFBD}">
      <dgm:prSet/>
      <dgm:spPr/>
      <dgm:t>
        <a:bodyPr/>
        <a:lstStyle/>
        <a:p>
          <a:endParaRPr lang="en-US"/>
        </a:p>
      </dgm:t>
    </dgm:pt>
    <dgm:pt modelId="{2B6BB5B7-7919-4169-83A0-0ABEE1A2B3FA}">
      <dgm:prSet/>
      <dgm:spPr/>
      <dgm:t>
        <a:bodyPr/>
        <a:lstStyle/>
        <a:p>
          <a:r>
            <a:rPr lang="en-US" dirty="0" smtClean="0"/>
            <a:t>Historical information (OPA)</a:t>
          </a:r>
        </a:p>
      </dgm:t>
    </dgm:pt>
    <dgm:pt modelId="{C7F3D801-0278-48B2-A064-AE38F42D17F6}" type="parTrans" cxnId="{9DF287F1-1FEC-478A-ABAA-18D63572FB50}">
      <dgm:prSet/>
      <dgm:spPr/>
      <dgm:t>
        <a:bodyPr/>
        <a:lstStyle/>
        <a:p>
          <a:endParaRPr lang="en-US"/>
        </a:p>
      </dgm:t>
    </dgm:pt>
    <dgm:pt modelId="{F923C81E-3FCB-4E9C-9D8B-3813D564891A}" type="sibTrans" cxnId="{9DF287F1-1FEC-478A-ABAA-18D63572FB50}">
      <dgm:prSet/>
      <dgm:spPr/>
      <dgm:t>
        <a:bodyPr/>
        <a:lstStyle/>
        <a:p>
          <a:endParaRPr lang="en-US"/>
        </a:p>
      </dgm:t>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3"/>
      <dgm:spPr/>
      <dgm:t>
        <a:bodyPr/>
        <a:lstStyle/>
        <a:p>
          <a:endParaRPr lang="en-US"/>
        </a:p>
      </dgm:t>
    </dgm:pt>
    <dgm:pt modelId="{83B42F7B-B6F4-411D-8256-C182DC2CAB92}" type="pres">
      <dgm:prSet presAssocID="{3C12EA32-5CE9-41A9-8E86-253E02ABBBE0}" presName="parentText" presStyleLbl="node1" presStyleIdx="0" presStyleCnt="3">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3">
        <dgm:presLayoutVars>
          <dgm:bulletEnabled val="1"/>
        </dgm:presLayoutVars>
      </dgm:prSet>
      <dgm:spPr/>
      <dgm:t>
        <a:bodyPr/>
        <a:lstStyle/>
        <a:p>
          <a:endParaRPr lang="en-US"/>
        </a:p>
      </dgm:t>
    </dgm:pt>
    <dgm:pt modelId="{91C08762-66CE-4B09-8C2B-01BF1CF31DD9}" type="pres">
      <dgm:prSet presAssocID="{7F458AC7-59E8-4955-BD76-939D04FF799A}" presName="spaceBetweenRectangles" presStyleCnt="0"/>
      <dgm:spPr/>
    </dgm:pt>
    <dgm:pt modelId="{B343A883-EC13-4BCE-83C4-702242BAB3B3}" type="pres">
      <dgm:prSet presAssocID="{3E7687C9-CC25-489D-8689-FF0BE8C3431F}" presName="parentLin" presStyleCnt="0"/>
      <dgm:spPr/>
    </dgm:pt>
    <dgm:pt modelId="{164AD636-A1A6-45DC-BBFE-7A899ED8B12F}" type="pres">
      <dgm:prSet presAssocID="{3E7687C9-CC25-489D-8689-FF0BE8C3431F}" presName="parentLeftMargin" presStyleLbl="node1" presStyleIdx="0" presStyleCnt="3"/>
      <dgm:spPr/>
      <dgm:t>
        <a:bodyPr/>
        <a:lstStyle/>
        <a:p>
          <a:endParaRPr lang="en-US"/>
        </a:p>
      </dgm:t>
    </dgm:pt>
    <dgm:pt modelId="{177CDE10-2325-40A7-997E-20247FA3D169}" type="pres">
      <dgm:prSet presAssocID="{3E7687C9-CC25-489D-8689-FF0BE8C3431F}" presName="parentText" presStyleLbl="node1" presStyleIdx="1" presStyleCnt="3">
        <dgm:presLayoutVars>
          <dgm:chMax val="0"/>
          <dgm:bulletEnabled val="1"/>
        </dgm:presLayoutVars>
      </dgm:prSet>
      <dgm:spPr/>
      <dgm:t>
        <a:bodyPr/>
        <a:lstStyle/>
        <a:p>
          <a:endParaRPr lang="en-US"/>
        </a:p>
      </dgm:t>
    </dgm:pt>
    <dgm:pt modelId="{A9D7A834-EC48-4C3F-897C-85672FA3A21D}" type="pres">
      <dgm:prSet presAssocID="{3E7687C9-CC25-489D-8689-FF0BE8C3431F}" presName="negativeSpace" presStyleCnt="0"/>
      <dgm:spPr/>
    </dgm:pt>
    <dgm:pt modelId="{F13F4A6E-5D1A-460A-A73F-19A4B5204BBE}" type="pres">
      <dgm:prSet presAssocID="{3E7687C9-CC25-489D-8689-FF0BE8C3431F}" presName="childText" presStyleLbl="conFgAcc1" presStyleIdx="1" presStyleCnt="3">
        <dgm:presLayoutVars>
          <dgm:bulletEnabled val="1"/>
        </dgm:presLayoutVars>
      </dgm:prSet>
      <dgm:spPr/>
      <dgm:t>
        <a:bodyPr/>
        <a:lstStyle/>
        <a:p>
          <a:endParaRPr lang="en-US"/>
        </a:p>
      </dgm:t>
    </dgm:pt>
    <dgm:pt modelId="{7B4D5B3F-02BA-4D8D-A40D-938DDF4CE012}" type="pres">
      <dgm:prSet presAssocID="{465D3800-5440-420E-9632-19D997CFEE12}" presName="spaceBetweenRectangles" presStyleCnt="0"/>
      <dgm:spPr/>
    </dgm:pt>
    <dgm:pt modelId="{65FCDC62-2A23-42E2-B05F-45CFFE47A3FD}" type="pres">
      <dgm:prSet presAssocID="{2CF88CD9-D4A2-488C-851F-8181BC62189A}" presName="parentLin" presStyleCnt="0"/>
      <dgm:spPr/>
    </dgm:pt>
    <dgm:pt modelId="{0B4A6D36-A287-4B00-BAA4-D881F3702873}" type="pres">
      <dgm:prSet presAssocID="{2CF88CD9-D4A2-488C-851F-8181BC62189A}" presName="parentLeftMargin" presStyleLbl="node1" presStyleIdx="1" presStyleCnt="3"/>
      <dgm:spPr/>
      <dgm:t>
        <a:bodyPr/>
        <a:lstStyle/>
        <a:p>
          <a:endParaRPr lang="en-US"/>
        </a:p>
      </dgm:t>
    </dgm:pt>
    <dgm:pt modelId="{82F173BC-0026-41E4-B158-427346F02455}" type="pres">
      <dgm:prSet presAssocID="{2CF88CD9-D4A2-488C-851F-8181BC62189A}" presName="parentText" presStyleLbl="node1" presStyleIdx="2" presStyleCnt="3">
        <dgm:presLayoutVars>
          <dgm:chMax val="0"/>
          <dgm:bulletEnabled val="1"/>
        </dgm:presLayoutVars>
      </dgm:prSet>
      <dgm:spPr/>
      <dgm:t>
        <a:bodyPr/>
        <a:lstStyle/>
        <a:p>
          <a:endParaRPr lang="en-US"/>
        </a:p>
      </dgm:t>
    </dgm:pt>
    <dgm:pt modelId="{4763BF90-FBD7-4A75-A8A7-9A75EE0C2719}" type="pres">
      <dgm:prSet presAssocID="{2CF88CD9-D4A2-488C-851F-8181BC62189A}" presName="negativeSpace" presStyleCnt="0"/>
      <dgm:spPr/>
    </dgm:pt>
    <dgm:pt modelId="{E30A0671-CE02-4E41-8C8C-2F61CDE84593}" type="pres">
      <dgm:prSet presAssocID="{2CF88CD9-D4A2-488C-851F-8181BC62189A}" presName="childText" presStyleLbl="conFgAcc1" presStyleIdx="2" presStyleCnt="3" custScaleY="120173" custLinFactNeighborX="-901" custLinFactNeighborY="7870">
        <dgm:presLayoutVars>
          <dgm:bulletEnabled val="1"/>
        </dgm:presLayoutVars>
      </dgm:prSet>
      <dgm:spPr/>
      <dgm:t>
        <a:bodyPr/>
        <a:lstStyle/>
        <a:p>
          <a:endParaRPr lang="en-US"/>
        </a:p>
      </dgm:t>
    </dgm:pt>
  </dgm:ptLst>
  <dgm:cxnLst>
    <dgm:cxn modelId="{857E9156-DB4D-4510-A3BB-DC9ACC1FC821}" srcId="{D23B7039-A415-4D56-AA09-6C0DDFBB4340}" destId="{3C12EA32-5CE9-41A9-8E86-253E02ABBBE0}" srcOrd="0" destOrd="0" parTransId="{DED5E9D3-72B5-4C65-9FED-8AEC29BA2D07}" sibTransId="{7F458AC7-59E8-4955-BD76-939D04FF799A}"/>
    <dgm:cxn modelId="{96BA50E0-9FE7-4B20-AB58-E20161888853}" srcId="{3E7687C9-CC25-489D-8689-FF0BE8C3431F}" destId="{026AB966-51BF-491E-BB95-15E6BD3990F3}" srcOrd="0" destOrd="0" parTransId="{864721D9-B639-4414-8CEB-97CAAB9857B6}" sibTransId="{21B521AD-B645-4226-82D4-7B61D95FA25A}"/>
    <dgm:cxn modelId="{C1B41E70-D377-4C1B-8C91-71F9E92C6800}" type="presOf" srcId="{2CF88CD9-D4A2-488C-851F-8181BC62189A}" destId="{0B4A6D36-A287-4B00-BAA4-D881F3702873}" srcOrd="0" destOrd="0" presId="urn:microsoft.com/office/officeart/2005/8/layout/list1"/>
    <dgm:cxn modelId="{E088A13B-F199-4B38-AD53-6C832FE91ECD}" srcId="{3C12EA32-5CE9-41A9-8E86-253E02ABBBE0}" destId="{42B89ED3-1263-467F-95CC-46E18A5E0057}" srcOrd="0" destOrd="0" parTransId="{33E1E7C5-6115-445B-A10A-CE6A91965177}" sibTransId="{4F93F753-3494-42DE-B4F4-98687DEE02F7}"/>
    <dgm:cxn modelId="{9D8C8CA1-E22A-4465-8AFA-F010057F68AF}" srcId="{2CF88CD9-D4A2-488C-851F-8181BC62189A}" destId="{1ED14FBE-A007-484C-AF4C-EDB65DF657AB}" srcOrd="1" destOrd="0" parTransId="{F1E7AD67-094C-4D12-A16D-4EE020EA8ACB}" sibTransId="{825CD732-6A7E-4E63-95C6-A3DA5B91E872}"/>
    <dgm:cxn modelId="{2EDDED38-69B7-4712-B804-1FD53C9383DF}" srcId="{2CF88CD9-D4A2-488C-851F-8181BC62189A}" destId="{A30B556F-CAAD-4BD1-A1CA-4EDA9AEBD8B2}" srcOrd="0" destOrd="0" parTransId="{3248EB15-873C-4485-AA2D-7F6EBD9AFE2E}" sibTransId="{1A170EC3-E75C-4F9C-A662-C69729724664}"/>
    <dgm:cxn modelId="{588DE4AB-3986-4A8C-AEF7-E9C5F36C19EE}" type="presOf" srcId="{3C12EA32-5CE9-41A9-8E86-253E02ABBBE0}" destId="{83B42F7B-B6F4-411D-8256-C182DC2CAB92}" srcOrd="1" destOrd="0" presId="urn:microsoft.com/office/officeart/2005/8/layout/list1"/>
    <dgm:cxn modelId="{169EEAD4-1CB4-4507-9DED-73C37A794328}" srcId="{D23B7039-A415-4D56-AA09-6C0DDFBB4340}" destId="{2CF88CD9-D4A2-488C-851F-8181BC62189A}" srcOrd="2" destOrd="0" parTransId="{9B4544BC-49CD-41D9-832F-C1E148CF66D4}" sibTransId="{253A8E6E-C1DA-4F3C-8C25-8B67807F8696}"/>
    <dgm:cxn modelId="{0B6FE284-11F6-4E7A-ACC9-8CF1625F7F8C}" type="presOf" srcId="{9E37C810-F773-4FAC-82B6-2C99DF552B4C}" destId="{E30A0671-CE02-4E41-8C8C-2F61CDE84593}" srcOrd="0" destOrd="3" presId="urn:microsoft.com/office/officeart/2005/8/layout/list1"/>
    <dgm:cxn modelId="{B3CF079D-02F2-48BC-AE96-7FC2AD90EB42}" type="presOf" srcId="{8800BCAB-A8C4-4749-AFCE-24D1B3A0D4A7}" destId="{E30A0671-CE02-4E41-8C8C-2F61CDE84593}" srcOrd="0" destOrd="2" presId="urn:microsoft.com/office/officeart/2005/8/layout/list1"/>
    <dgm:cxn modelId="{B8678484-E022-4DDB-AA24-B9B568F9B646}" type="presOf" srcId="{42B89ED3-1263-467F-95CC-46E18A5E0057}" destId="{08F99356-065E-4E64-8AA4-61437DB9D180}" srcOrd="0" destOrd="0" presId="urn:microsoft.com/office/officeart/2005/8/layout/list1"/>
    <dgm:cxn modelId="{0C13DE1F-E5F7-4A29-A15D-5368A18CDD71}" srcId="{D23B7039-A415-4D56-AA09-6C0DDFBB4340}" destId="{3E7687C9-CC25-489D-8689-FF0BE8C3431F}" srcOrd="1" destOrd="0" parTransId="{E89C281B-05EC-41D0-950F-9621F1F7B258}" sibTransId="{465D3800-5440-420E-9632-19D997CFEE12}"/>
    <dgm:cxn modelId="{F5F8CC60-529B-41A4-8196-DA03DDC1325E}" type="presOf" srcId="{A30B556F-CAAD-4BD1-A1CA-4EDA9AEBD8B2}" destId="{E30A0671-CE02-4E41-8C8C-2F61CDE84593}" srcOrd="0" destOrd="0" presId="urn:microsoft.com/office/officeart/2005/8/layout/list1"/>
    <dgm:cxn modelId="{60E693F0-C144-4F94-836B-72966A1F3E5C}" srcId="{2CF88CD9-D4A2-488C-851F-8181BC62189A}" destId="{8800BCAB-A8C4-4749-AFCE-24D1B3A0D4A7}" srcOrd="2" destOrd="0" parTransId="{E17A2099-9DE3-4AF7-9653-0A0F8F573B6E}" sibTransId="{ED8BF7DC-6ADC-4E00-9266-573A96461ABF}"/>
    <dgm:cxn modelId="{3D3A9121-D671-404B-AA0E-083C8A0F9091}" type="presOf" srcId="{2B6BB5B7-7919-4169-83A0-0ABEE1A2B3FA}" destId="{E30A0671-CE02-4E41-8C8C-2F61CDE84593}" srcOrd="0" destOrd="5" presId="urn:microsoft.com/office/officeart/2005/8/layout/list1"/>
    <dgm:cxn modelId="{F4E85429-7FAB-4691-AB10-A98BF7E70F9B}" type="presOf" srcId="{D23B7039-A415-4D56-AA09-6C0DDFBB4340}" destId="{8FD21DEA-48B5-4688-BA38-AFAE807BCE22}" srcOrd="0" destOrd="0" presId="urn:microsoft.com/office/officeart/2005/8/layout/list1"/>
    <dgm:cxn modelId="{E4CE1B5D-6C30-460F-BBEA-21E190EE2311}" type="presOf" srcId="{3E7687C9-CC25-489D-8689-FF0BE8C3431F}" destId="{164AD636-A1A6-45DC-BBFE-7A899ED8B12F}" srcOrd="0" destOrd="0" presId="urn:microsoft.com/office/officeart/2005/8/layout/list1"/>
    <dgm:cxn modelId="{B4DA5778-ED37-4D63-A53F-6D4B2D822D90}" type="presOf" srcId="{026AB966-51BF-491E-BB95-15E6BD3990F3}" destId="{F13F4A6E-5D1A-460A-A73F-19A4B5204BBE}" srcOrd="0" destOrd="0" presId="urn:microsoft.com/office/officeart/2005/8/layout/list1"/>
    <dgm:cxn modelId="{9DF287F1-1FEC-478A-ABAA-18D63572FB50}" srcId="{2CF88CD9-D4A2-488C-851F-8181BC62189A}" destId="{2B6BB5B7-7919-4169-83A0-0ABEE1A2B3FA}" srcOrd="5" destOrd="0" parTransId="{C7F3D801-0278-48B2-A064-AE38F42D17F6}" sibTransId="{F923C81E-3FCB-4E9C-9D8B-3813D564891A}"/>
    <dgm:cxn modelId="{147779DB-6F46-4BB5-A957-4C093407B8C5}" type="presOf" srcId="{3E7687C9-CC25-489D-8689-FF0BE8C3431F}" destId="{177CDE10-2325-40A7-997E-20247FA3D169}" srcOrd="1" destOrd="0" presId="urn:microsoft.com/office/officeart/2005/8/layout/list1"/>
    <dgm:cxn modelId="{D78424C6-838B-4857-A66B-A416C79BF1FD}" type="presOf" srcId="{2CF88CD9-D4A2-488C-851F-8181BC62189A}" destId="{82F173BC-0026-41E4-B158-427346F02455}" srcOrd="1" destOrd="0" presId="urn:microsoft.com/office/officeart/2005/8/layout/list1"/>
    <dgm:cxn modelId="{9BB78C30-D4C5-4474-AC9C-4E12AC7FDFBD}" srcId="{2CF88CD9-D4A2-488C-851F-8181BC62189A}" destId="{229176A5-43CE-43A4-AB94-1C012112DA62}" srcOrd="4" destOrd="0" parTransId="{591936B4-9508-40A3-A1CB-8879CB86121B}" sibTransId="{9C50D61D-6CBB-4B8F-A43D-B6A62B127208}"/>
    <dgm:cxn modelId="{7ACB4E19-EB60-4AA5-9F15-57714B936E50}" srcId="{2CF88CD9-D4A2-488C-851F-8181BC62189A}" destId="{9E37C810-F773-4FAC-82B6-2C99DF552B4C}" srcOrd="3" destOrd="0" parTransId="{B2147E24-8B64-4581-8605-E9D334ADB29C}" sibTransId="{9D3E93C5-1CD3-498B-95EC-B8C6D85F4915}"/>
    <dgm:cxn modelId="{193E7AD0-6C4A-48E4-BFF6-0707FBB9CE71}" type="presOf" srcId="{229176A5-43CE-43A4-AB94-1C012112DA62}" destId="{E30A0671-CE02-4E41-8C8C-2F61CDE84593}" srcOrd="0" destOrd="4" presId="urn:microsoft.com/office/officeart/2005/8/layout/list1"/>
    <dgm:cxn modelId="{D7BD4E49-B408-4702-913B-079738EE76D7}" type="presOf" srcId="{3C12EA32-5CE9-41A9-8E86-253E02ABBBE0}" destId="{5012DBE5-0E83-45D3-B7C7-A76FFA132D50}" srcOrd="0" destOrd="0" presId="urn:microsoft.com/office/officeart/2005/8/layout/list1"/>
    <dgm:cxn modelId="{7D5B957C-43BA-43C0-90FA-A46856A7EE25}" type="presOf" srcId="{1ED14FBE-A007-484C-AF4C-EDB65DF657AB}" destId="{E30A0671-CE02-4E41-8C8C-2F61CDE84593}" srcOrd="0" destOrd="1" presId="urn:microsoft.com/office/officeart/2005/8/layout/list1"/>
    <dgm:cxn modelId="{A34F5DFA-8DF4-45BB-B667-86AFB8E43803}" type="presParOf" srcId="{8FD21DEA-48B5-4688-BA38-AFAE807BCE22}" destId="{665C0362-56E6-4A74-92C3-C68E0D24E586}" srcOrd="0" destOrd="0" presId="urn:microsoft.com/office/officeart/2005/8/layout/list1"/>
    <dgm:cxn modelId="{DB574A6F-108C-4857-8646-A7C1DD108984}" type="presParOf" srcId="{665C0362-56E6-4A74-92C3-C68E0D24E586}" destId="{5012DBE5-0E83-45D3-B7C7-A76FFA132D50}" srcOrd="0" destOrd="0" presId="urn:microsoft.com/office/officeart/2005/8/layout/list1"/>
    <dgm:cxn modelId="{F1C1327D-18AC-4B2C-B55E-44F6948275DD}" type="presParOf" srcId="{665C0362-56E6-4A74-92C3-C68E0D24E586}" destId="{83B42F7B-B6F4-411D-8256-C182DC2CAB92}" srcOrd="1" destOrd="0" presId="urn:microsoft.com/office/officeart/2005/8/layout/list1"/>
    <dgm:cxn modelId="{3F5EF9CD-2459-4D4A-AA29-8A4A7F2B694B}" type="presParOf" srcId="{8FD21DEA-48B5-4688-BA38-AFAE807BCE22}" destId="{1755BB82-4C8C-461D-95BB-EB0404EB98D6}" srcOrd="1" destOrd="0" presId="urn:microsoft.com/office/officeart/2005/8/layout/list1"/>
    <dgm:cxn modelId="{F34E896A-11EE-4546-A66A-1EFB34E47E26}" type="presParOf" srcId="{8FD21DEA-48B5-4688-BA38-AFAE807BCE22}" destId="{08F99356-065E-4E64-8AA4-61437DB9D180}" srcOrd="2" destOrd="0" presId="urn:microsoft.com/office/officeart/2005/8/layout/list1"/>
    <dgm:cxn modelId="{AFEE1DA4-C8C5-4EF3-A8DB-5A7FCF2D0114}" type="presParOf" srcId="{8FD21DEA-48B5-4688-BA38-AFAE807BCE22}" destId="{91C08762-66CE-4B09-8C2B-01BF1CF31DD9}" srcOrd="3" destOrd="0" presId="urn:microsoft.com/office/officeart/2005/8/layout/list1"/>
    <dgm:cxn modelId="{63B0046A-7670-423B-943A-A03A27D36B7A}" type="presParOf" srcId="{8FD21DEA-48B5-4688-BA38-AFAE807BCE22}" destId="{B343A883-EC13-4BCE-83C4-702242BAB3B3}" srcOrd="4" destOrd="0" presId="urn:microsoft.com/office/officeart/2005/8/layout/list1"/>
    <dgm:cxn modelId="{AF458DAA-D729-41E8-B7C9-21270557BFC7}" type="presParOf" srcId="{B343A883-EC13-4BCE-83C4-702242BAB3B3}" destId="{164AD636-A1A6-45DC-BBFE-7A899ED8B12F}" srcOrd="0" destOrd="0" presId="urn:microsoft.com/office/officeart/2005/8/layout/list1"/>
    <dgm:cxn modelId="{6757612C-94F5-452C-AC48-8D55DFF41316}" type="presParOf" srcId="{B343A883-EC13-4BCE-83C4-702242BAB3B3}" destId="{177CDE10-2325-40A7-997E-20247FA3D169}" srcOrd="1" destOrd="0" presId="urn:microsoft.com/office/officeart/2005/8/layout/list1"/>
    <dgm:cxn modelId="{ED383E8F-F140-4550-81E4-66193542C55A}" type="presParOf" srcId="{8FD21DEA-48B5-4688-BA38-AFAE807BCE22}" destId="{A9D7A834-EC48-4C3F-897C-85672FA3A21D}" srcOrd="5" destOrd="0" presId="urn:microsoft.com/office/officeart/2005/8/layout/list1"/>
    <dgm:cxn modelId="{2A924108-B754-4A2D-A376-7F0FFD576177}" type="presParOf" srcId="{8FD21DEA-48B5-4688-BA38-AFAE807BCE22}" destId="{F13F4A6E-5D1A-460A-A73F-19A4B5204BBE}" srcOrd="6" destOrd="0" presId="urn:microsoft.com/office/officeart/2005/8/layout/list1"/>
    <dgm:cxn modelId="{525C6FF7-93BC-4627-BFB9-93645E7349EE}" type="presParOf" srcId="{8FD21DEA-48B5-4688-BA38-AFAE807BCE22}" destId="{7B4D5B3F-02BA-4D8D-A40D-938DDF4CE012}" srcOrd="7" destOrd="0" presId="urn:microsoft.com/office/officeart/2005/8/layout/list1"/>
    <dgm:cxn modelId="{54916A3D-AC94-4BA4-9936-584007A60AEC}" type="presParOf" srcId="{8FD21DEA-48B5-4688-BA38-AFAE807BCE22}" destId="{65FCDC62-2A23-42E2-B05F-45CFFE47A3FD}" srcOrd="8" destOrd="0" presId="urn:microsoft.com/office/officeart/2005/8/layout/list1"/>
    <dgm:cxn modelId="{DB5C1EE5-0E6B-48E1-BFBE-84449B68BE5A}" type="presParOf" srcId="{65FCDC62-2A23-42E2-B05F-45CFFE47A3FD}" destId="{0B4A6D36-A287-4B00-BAA4-D881F3702873}" srcOrd="0" destOrd="0" presId="urn:microsoft.com/office/officeart/2005/8/layout/list1"/>
    <dgm:cxn modelId="{52ED5E4F-D775-4B5B-A615-1A5B2FCF8CEA}" type="presParOf" srcId="{65FCDC62-2A23-42E2-B05F-45CFFE47A3FD}" destId="{82F173BC-0026-41E4-B158-427346F02455}" srcOrd="1" destOrd="0" presId="urn:microsoft.com/office/officeart/2005/8/layout/list1"/>
    <dgm:cxn modelId="{2B48444B-6D3E-4CB1-AC6A-E78D6CBF747B}" type="presParOf" srcId="{8FD21DEA-48B5-4688-BA38-AFAE807BCE22}" destId="{4763BF90-FBD7-4A75-A8A7-9A75EE0C2719}" srcOrd="9" destOrd="0" presId="urn:microsoft.com/office/officeart/2005/8/layout/list1"/>
    <dgm:cxn modelId="{DC82BA61-F89A-41ED-8BF1-FDBFB30AF4DD}" type="presParOf" srcId="{8FD21DEA-48B5-4688-BA38-AFAE807BCE22}" destId="{E30A0671-CE02-4E41-8C8C-2F61CDE8459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6" csCatId="colorful" phldr="1"/>
      <dgm:spPr/>
      <dgm:t>
        <a:bodyPr/>
        <a:lstStyle/>
        <a:p>
          <a:endParaRPr lang="en-US"/>
        </a:p>
      </dgm:t>
    </dgm:pt>
    <dgm:pt modelId="{3C12EA32-5CE9-41A9-8E86-253E02ABBBE0}">
      <dgm:prSet phldrT="[Text]"/>
      <dgm:spPr/>
      <dgm:t>
        <a:bodyPr/>
        <a:lstStyle/>
        <a:p>
          <a:r>
            <a:rPr lang="en-US" dirty="0" smtClean="0"/>
            <a:t>1. Expert Judgment </a:t>
          </a:r>
          <a:endParaRPr lang="en-US" dirty="0"/>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t>Consulting those who are expert in the area</a:t>
          </a:r>
          <a:endParaRPr lang="en-US" dirty="0"/>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3E7687C9-CC25-489D-8689-FF0BE8C3431F}">
      <dgm:prSet/>
      <dgm:spPr/>
      <dgm:t>
        <a:bodyPr/>
        <a:lstStyle/>
        <a:p>
          <a:r>
            <a:rPr lang="en-US" dirty="0" smtClean="0"/>
            <a:t>2. Meetings </a:t>
          </a:r>
        </a:p>
      </dgm:t>
    </dgm:pt>
    <dgm:pt modelId="{E89C281B-05EC-41D0-950F-9621F1F7B258}" type="parTrans" cxnId="{0C13DE1F-E5F7-4A29-A15D-5368A18CDD71}">
      <dgm:prSet/>
      <dgm:spPr/>
      <dgm:t>
        <a:bodyPr/>
        <a:lstStyle/>
        <a:p>
          <a:endParaRPr lang="en-US"/>
        </a:p>
      </dgm:t>
    </dgm:pt>
    <dgm:pt modelId="{465D3800-5440-420E-9632-19D997CFEE12}" type="sibTrans" cxnId="{0C13DE1F-E5F7-4A29-A15D-5368A18CDD71}">
      <dgm:prSet/>
      <dgm:spPr/>
      <dgm:t>
        <a:bodyPr/>
        <a:lstStyle/>
        <a:p>
          <a:endParaRPr lang="en-US"/>
        </a:p>
      </dgm:t>
    </dgm:pt>
    <dgm:pt modelId="{026AB966-51BF-491E-BB95-15E6BD3990F3}">
      <dgm:prSet/>
      <dgm:spPr/>
      <dgm:t>
        <a:bodyPr/>
        <a:lstStyle/>
        <a:p>
          <a:r>
            <a:rPr lang="en-US" dirty="0" smtClean="0"/>
            <a:t>Meetings attended by project teams, sponsor, stakeholders, etc</a:t>
          </a:r>
          <a:endParaRPr lang="en-US" dirty="0"/>
        </a:p>
      </dgm:t>
    </dgm:pt>
    <dgm:pt modelId="{21B521AD-B645-4226-82D4-7B61D95FA25A}" type="sibTrans" cxnId="{96BA50E0-9FE7-4B20-AB58-E20161888853}">
      <dgm:prSet/>
      <dgm:spPr/>
      <dgm:t>
        <a:bodyPr/>
        <a:lstStyle/>
        <a:p>
          <a:endParaRPr lang="en-US"/>
        </a:p>
      </dgm:t>
    </dgm:pt>
    <dgm:pt modelId="{864721D9-B639-4414-8CEB-97CAAB9857B6}" type="parTrans" cxnId="{96BA50E0-9FE7-4B20-AB58-E20161888853}">
      <dgm:prSet/>
      <dgm:spPr/>
      <dgm:t>
        <a:bodyPr/>
        <a:lstStyle/>
        <a:p>
          <a:endParaRPr lang="en-US"/>
        </a:p>
      </dgm:t>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2"/>
      <dgm:spPr/>
      <dgm:t>
        <a:bodyPr/>
        <a:lstStyle/>
        <a:p>
          <a:endParaRPr lang="en-US"/>
        </a:p>
      </dgm:t>
    </dgm:pt>
    <dgm:pt modelId="{83B42F7B-B6F4-411D-8256-C182DC2CAB92}" type="pres">
      <dgm:prSet presAssocID="{3C12EA32-5CE9-41A9-8E86-253E02ABBBE0}" presName="parentText" presStyleLbl="node1" presStyleIdx="0" presStyleCnt="2">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2">
        <dgm:presLayoutVars>
          <dgm:bulletEnabled val="1"/>
        </dgm:presLayoutVars>
      </dgm:prSet>
      <dgm:spPr/>
      <dgm:t>
        <a:bodyPr/>
        <a:lstStyle/>
        <a:p>
          <a:endParaRPr lang="en-US"/>
        </a:p>
      </dgm:t>
    </dgm:pt>
    <dgm:pt modelId="{91C08762-66CE-4B09-8C2B-01BF1CF31DD9}" type="pres">
      <dgm:prSet presAssocID="{7F458AC7-59E8-4955-BD76-939D04FF799A}" presName="spaceBetweenRectangles" presStyleCnt="0"/>
      <dgm:spPr/>
    </dgm:pt>
    <dgm:pt modelId="{B343A883-EC13-4BCE-83C4-702242BAB3B3}" type="pres">
      <dgm:prSet presAssocID="{3E7687C9-CC25-489D-8689-FF0BE8C3431F}" presName="parentLin" presStyleCnt="0"/>
      <dgm:spPr/>
    </dgm:pt>
    <dgm:pt modelId="{164AD636-A1A6-45DC-BBFE-7A899ED8B12F}" type="pres">
      <dgm:prSet presAssocID="{3E7687C9-CC25-489D-8689-FF0BE8C3431F}" presName="parentLeftMargin" presStyleLbl="node1" presStyleIdx="0" presStyleCnt="2"/>
      <dgm:spPr/>
      <dgm:t>
        <a:bodyPr/>
        <a:lstStyle/>
        <a:p>
          <a:endParaRPr lang="en-US"/>
        </a:p>
      </dgm:t>
    </dgm:pt>
    <dgm:pt modelId="{177CDE10-2325-40A7-997E-20247FA3D169}" type="pres">
      <dgm:prSet presAssocID="{3E7687C9-CC25-489D-8689-FF0BE8C3431F}" presName="parentText" presStyleLbl="node1" presStyleIdx="1" presStyleCnt="2">
        <dgm:presLayoutVars>
          <dgm:chMax val="0"/>
          <dgm:bulletEnabled val="1"/>
        </dgm:presLayoutVars>
      </dgm:prSet>
      <dgm:spPr/>
      <dgm:t>
        <a:bodyPr/>
        <a:lstStyle/>
        <a:p>
          <a:endParaRPr lang="en-US"/>
        </a:p>
      </dgm:t>
    </dgm:pt>
    <dgm:pt modelId="{A9D7A834-EC48-4C3F-897C-85672FA3A21D}" type="pres">
      <dgm:prSet presAssocID="{3E7687C9-CC25-489D-8689-FF0BE8C3431F}" presName="negativeSpace" presStyleCnt="0"/>
      <dgm:spPr/>
    </dgm:pt>
    <dgm:pt modelId="{F13F4A6E-5D1A-460A-A73F-19A4B5204BBE}" type="pres">
      <dgm:prSet presAssocID="{3E7687C9-CC25-489D-8689-FF0BE8C3431F}" presName="childText" presStyleLbl="conFgAcc1" presStyleIdx="1" presStyleCnt="2">
        <dgm:presLayoutVars>
          <dgm:bulletEnabled val="1"/>
        </dgm:presLayoutVars>
      </dgm:prSet>
      <dgm:spPr/>
      <dgm:t>
        <a:bodyPr/>
        <a:lstStyle/>
        <a:p>
          <a:endParaRPr lang="en-US"/>
        </a:p>
      </dgm:t>
    </dgm:pt>
  </dgm:ptLst>
  <dgm:cxnLst>
    <dgm:cxn modelId="{E088A13B-F199-4B38-AD53-6C832FE91ECD}" srcId="{3C12EA32-5CE9-41A9-8E86-253E02ABBBE0}" destId="{42B89ED3-1263-467F-95CC-46E18A5E0057}" srcOrd="0" destOrd="0" parTransId="{33E1E7C5-6115-445B-A10A-CE6A91965177}" sibTransId="{4F93F753-3494-42DE-B4F4-98687DEE02F7}"/>
    <dgm:cxn modelId="{3409F655-58AF-4BA5-BDC5-68FCDCE8AE8D}" type="presOf" srcId="{3E7687C9-CC25-489D-8689-FF0BE8C3431F}" destId="{177CDE10-2325-40A7-997E-20247FA3D169}" srcOrd="1" destOrd="0" presId="urn:microsoft.com/office/officeart/2005/8/layout/list1"/>
    <dgm:cxn modelId="{37922E0A-CD6F-441F-9D40-990E30A0C97B}" type="presOf" srcId="{3E7687C9-CC25-489D-8689-FF0BE8C3431F}" destId="{164AD636-A1A6-45DC-BBFE-7A899ED8B12F}" srcOrd="0" destOrd="0" presId="urn:microsoft.com/office/officeart/2005/8/layout/list1"/>
    <dgm:cxn modelId="{857E9156-DB4D-4510-A3BB-DC9ACC1FC821}" srcId="{D23B7039-A415-4D56-AA09-6C0DDFBB4340}" destId="{3C12EA32-5CE9-41A9-8E86-253E02ABBBE0}" srcOrd="0" destOrd="0" parTransId="{DED5E9D3-72B5-4C65-9FED-8AEC29BA2D07}" sibTransId="{7F458AC7-59E8-4955-BD76-939D04FF799A}"/>
    <dgm:cxn modelId="{C61B2A6E-6350-4F13-967B-873108CF9F2B}" type="presOf" srcId="{D23B7039-A415-4D56-AA09-6C0DDFBB4340}" destId="{8FD21DEA-48B5-4688-BA38-AFAE807BCE22}" srcOrd="0" destOrd="0" presId="urn:microsoft.com/office/officeart/2005/8/layout/list1"/>
    <dgm:cxn modelId="{0C13DE1F-E5F7-4A29-A15D-5368A18CDD71}" srcId="{D23B7039-A415-4D56-AA09-6C0DDFBB4340}" destId="{3E7687C9-CC25-489D-8689-FF0BE8C3431F}" srcOrd="1" destOrd="0" parTransId="{E89C281B-05EC-41D0-950F-9621F1F7B258}" sibTransId="{465D3800-5440-420E-9632-19D997CFEE12}"/>
    <dgm:cxn modelId="{D90B7A0B-7552-4D74-8E51-8F5BCE53014D}" type="presOf" srcId="{3C12EA32-5CE9-41A9-8E86-253E02ABBBE0}" destId="{5012DBE5-0E83-45D3-B7C7-A76FFA132D50}" srcOrd="0" destOrd="0" presId="urn:microsoft.com/office/officeart/2005/8/layout/list1"/>
    <dgm:cxn modelId="{58A1EEEC-8FBD-452B-8A65-7DA59EDDEA65}" type="presOf" srcId="{3C12EA32-5CE9-41A9-8E86-253E02ABBBE0}" destId="{83B42F7B-B6F4-411D-8256-C182DC2CAB92}" srcOrd="1" destOrd="0" presId="urn:microsoft.com/office/officeart/2005/8/layout/list1"/>
    <dgm:cxn modelId="{435262FC-1E13-4153-857C-C48FF82A9F03}" type="presOf" srcId="{026AB966-51BF-491E-BB95-15E6BD3990F3}" destId="{F13F4A6E-5D1A-460A-A73F-19A4B5204BBE}" srcOrd="0" destOrd="0" presId="urn:microsoft.com/office/officeart/2005/8/layout/list1"/>
    <dgm:cxn modelId="{96BA50E0-9FE7-4B20-AB58-E20161888853}" srcId="{3E7687C9-CC25-489D-8689-FF0BE8C3431F}" destId="{026AB966-51BF-491E-BB95-15E6BD3990F3}" srcOrd="0" destOrd="0" parTransId="{864721D9-B639-4414-8CEB-97CAAB9857B6}" sibTransId="{21B521AD-B645-4226-82D4-7B61D95FA25A}"/>
    <dgm:cxn modelId="{FC411C33-1513-4AE9-9352-3B06D1BBCF3E}" type="presOf" srcId="{42B89ED3-1263-467F-95CC-46E18A5E0057}" destId="{08F99356-065E-4E64-8AA4-61437DB9D180}" srcOrd="0" destOrd="0" presId="urn:microsoft.com/office/officeart/2005/8/layout/list1"/>
    <dgm:cxn modelId="{D756C13E-FBD3-4B49-AFAB-ED2FB66CC2DE}" type="presParOf" srcId="{8FD21DEA-48B5-4688-BA38-AFAE807BCE22}" destId="{665C0362-56E6-4A74-92C3-C68E0D24E586}" srcOrd="0" destOrd="0" presId="urn:microsoft.com/office/officeart/2005/8/layout/list1"/>
    <dgm:cxn modelId="{215C84BC-34C0-4D8F-9832-CC8183C67384}" type="presParOf" srcId="{665C0362-56E6-4A74-92C3-C68E0D24E586}" destId="{5012DBE5-0E83-45D3-B7C7-A76FFA132D50}" srcOrd="0" destOrd="0" presId="urn:microsoft.com/office/officeart/2005/8/layout/list1"/>
    <dgm:cxn modelId="{64A5FAC9-6EE5-48DF-964B-502E79A9BB9E}" type="presParOf" srcId="{665C0362-56E6-4A74-92C3-C68E0D24E586}" destId="{83B42F7B-B6F4-411D-8256-C182DC2CAB92}" srcOrd="1" destOrd="0" presId="urn:microsoft.com/office/officeart/2005/8/layout/list1"/>
    <dgm:cxn modelId="{A757D15D-F21B-428B-A8CE-6B2B8D305A70}" type="presParOf" srcId="{8FD21DEA-48B5-4688-BA38-AFAE807BCE22}" destId="{1755BB82-4C8C-461D-95BB-EB0404EB98D6}" srcOrd="1" destOrd="0" presId="urn:microsoft.com/office/officeart/2005/8/layout/list1"/>
    <dgm:cxn modelId="{F7D44EE9-8ED8-4987-B694-EB67F94C4F83}" type="presParOf" srcId="{8FD21DEA-48B5-4688-BA38-AFAE807BCE22}" destId="{08F99356-065E-4E64-8AA4-61437DB9D180}" srcOrd="2" destOrd="0" presId="urn:microsoft.com/office/officeart/2005/8/layout/list1"/>
    <dgm:cxn modelId="{33D04A77-6F04-4E09-812A-C45975E73EFD}" type="presParOf" srcId="{8FD21DEA-48B5-4688-BA38-AFAE807BCE22}" destId="{91C08762-66CE-4B09-8C2B-01BF1CF31DD9}" srcOrd="3" destOrd="0" presId="urn:microsoft.com/office/officeart/2005/8/layout/list1"/>
    <dgm:cxn modelId="{FD96EE53-3FBF-4208-ABBD-FF8B761F741D}" type="presParOf" srcId="{8FD21DEA-48B5-4688-BA38-AFAE807BCE22}" destId="{B343A883-EC13-4BCE-83C4-702242BAB3B3}" srcOrd="4" destOrd="0" presId="urn:microsoft.com/office/officeart/2005/8/layout/list1"/>
    <dgm:cxn modelId="{83444413-18BE-4EDE-AFF5-202053600C8D}" type="presParOf" srcId="{B343A883-EC13-4BCE-83C4-702242BAB3B3}" destId="{164AD636-A1A6-45DC-BBFE-7A899ED8B12F}" srcOrd="0" destOrd="0" presId="urn:microsoft.com/office/officeart/2005/8/layout/list1"/>
    <dgm:cxn modelId="{E4727468-466E-422B-8C41-0500482F23A1}" type="presParOf" srcId="{B343A883-EC13-4BCE-83C4-702242BAB3B3}" destId="{177CDE10-2325-40A7-997E-20247FA3D169}" srcOrd="1" destOrd="0" presId="urn:microsoft.com/office/officeart/2005/8/layout/list1"/>
    <dgm:cxn modelId="{3E5820B8-5A4C-4672-8DED-1A2B98935695}" type="presParOf" srcId="{8FD21DEA-48B5-4688-BA38-AFAE807BCE22}" destId="{A9D7A834-EC48-4C3F-897C-85672FA3A21D}" srcOrd="5" destOrd="0" presId="urn:microsoft.com/office/officeart/2005/8/layout/list1"/>
    <dgm:cxn modelId="{C1481627-E00C-4675-98E3-1C8C893EAA0B}" type="presParOf" srcId="{8FD21DEA-48B5-4688-BA38-AFAE807BCE22}" destId="{F13F4A6E-5D1A-460A-A73F-19A4B5204BB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7" csCatId="colorful" phldr="1"/>
      <dgm:spPr/>
      <dgm:t>
        <a:bodyPr/>
        <a:lstStyle/>
        <a:p>
          <a:endParaRPr lang="en-US"/>
        </a:p>
      </dgm:t>
    </dgm:pt>
    <dgm:pt modelId="{3C12EA32-5CE9-41A9-8E86-253E02ABBBE0}">
      <dgm:prSet phldrT="[Text]"/>
      <dgm:spPr/>
      <dgm:t>
        <a:bodyPr/>
        <a:lstStyle/>
        <a:p>
          <a:r>
            <a:rPr lang="en-US" dirty="0" smtClean="0"/>
            <a:t>1. Scope </a:t>
          </a:r>
          <a:r>
            <a:rPr lang="en-US" b="0" dirty="0" smtClean="0"/>
            <a:t>Management Plan </a:t>
          </a:r>
          <a:endParaRPr lang="en-US" b="0" dirty="0"/>
        </a:p>
      </dgm:t>
    </dgm:pt>
    <dgm:pt modelId="{DED5E9D3-72B5-4C65-9FED-8AEC29BA2D07}" type="parTrans" cxnId="{857E9156-DB4D-4510-A3BB-DC9ACC1FC821}">
      <dgm:prSet/>
      <dgm:spPr/>
      <dgm:t>
        <a:bodyPr/>
        <a:lstStyle/>
        <a:p>
          <a:endParaRPr lang="en-US"/>
        </a:p>
      </dgm:t>
    </dgm:pt>
    <dgm:pt modelId="{7F458AC7-59E8-4955-BD76-939D04FF799A}" type="sibTrans" cxnId="{857E9156-DB4D-4510-A3BB-DC9ACC1FC821}">
      <dgm:prSet/>
      <dgm:spPr/>
      <dgm:t>
        <a:bodyPr/>
        <a:lstStyle/>
        <a:p>
          <a:endParaRPr lang="en-US"/>
        </a:p>
      </dgm:t>
    </dgm:pt>
    <dgm:pt modelId="{42B89ED3-1263-467F-95CC-46E18A5E0057}">
      <dgm:prSet/>
      <dgm:spPr/>
      <dgm:t>
        <a:bodyPr/>
        <a:lstStyle/>
        <a:p>
          <a:r>
            <a:rPr lang="en-US" dirty="0" smtClean="0"/>
            <a:t>It describes how the scope will be defined, developed, monitored, controlled, and verified.  </a:t>
          </a:r>
          <a:endParaRPr lang="en-US" dirty="0"/>
        </a:p>
      </dgm:t>
    </dgm:pt>
    <dgm:pt modelId="{33E1E7C5-6115-445B-A10A-CE6A91965177}" type="parTrans" cxnId="{E088A13B-F199-4B38-AD53-6C832FE91ECD}">
      <dgm:prSet/>
      <dgm:spPr/>
      <dgm:t>
        <a:bodyPr/>
        <a:lstStyle/>
        <a:p>
          <a:endParaRPr lang="en-US"/>
        </a:p>
      </dgm:t>
    </dgm:pt>
    <dgm:pt modelId="{4F93F753-3494-42DE-B4F4-98687DEE02F7}" type="sibTrans" cxnId="{E088A13B-F199-4B38-AD53-6C832FE91ECD}">
      <dgm:prSet/>
      <dgm:spPr/>
      <dgm:t>
        <a:bodyPr/>
        <a:lstStyle/>
        <a:p>
          <a:endParaRPr lang="en-US"/>
        </a:p>
      </dgm:t>
    </dgm:pt>
    <dgm:pt modelId="{1DD1D298-98A6-4A71-B993-D2CA42DDA466}">
      <dgm:prSet/>
      <dgm:spPr/>
      <dgm:t>
        <a:bodyPr/>
        <a:lstStyle/>
        <a:p>
          <a:r>
            <a:rPr lang="en-US" dirty="0" smtClean="0"/>
            <a:t>Depending on the project scope management plan can be in detail or at high level</a:t>
          </a:r>
          <a:endParaRPr lang="en-US" dirty="0"/>
        </a:p>
      </dgm:t>
    </dgm:pt>
    <dgm:pt modelId="{1A0CC44B-8DFF-4A30-9AFE-3E71FDC237D5}" type="parTrans" cxnId="{8E68DF13-360A-4B71-8139-32A00FBCFE08}">
      <dgm:prSet/>
      <dgm:spPr/>
      <dgm:t>
        <a:bodyPr/>
        <a:lstStyle/>
        <a:p>
          <a:endParaRPr lang="en-US"/>
        </a:p>
      </dgm:t>
    </dgm:pt>
    <dgm:pt modelId="{67A3BD42-8366-4499-97F3-52E4AE0D3A60}" type="sibTrans" cxnId="{8E68DF13-360A-4B71-8139-32A00FBCFE08}">
      <dgm:prSet/>
      <dgm:spPr/>
      <dgm:t>
        <a:bodyPr/>
        <a:lstStyle/>
        <a:p>
          <a:endParaRPr lang="en-US"/>
        </a:p>
      </dgm:t>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665C0362-56E6-4A74-92C3-C68E0D24E586}" type="pres">
      <dgm:prSet presAssocID="{3C12EA32-5CE9-41A9-8E86-253E02ABBBE0}" presName="parentLin" presStyleCnt="0"/>
      <dgm:spPr/>
    </dgm:pt>
    <dgm:pt modelId="{5012DBE5-0E83-45D3-B7C7-A76FFA132D50}" type="pres">
      <dgm:prSet presAssocID="{3C12EA32-5CE9-41A9-8E86-253E02ABBBE0}" presName="parentLeftMargin" presStyleLbl="node1" presStyleIdx="0" presStyleCnt="1"/>
      <dgm:spPr/>
      <dgm:t>
        <a:bodyPr/>
        <a:lstStyle/>
        <a:p>
          <a:endParaRPr lang="en-US"/>
        </a:p>
      </dgm:t>
    </dgm:pt>
    <dgm:pt modelId="{83B42F7B-B6F4-411D-8256-C182DC2CAB92}" type="pres">
      <dgm:prSet presAssocID="{3C12EA32-5CE9-41A9-8E86-253E02ABBBE0}" presName="parentText" presStyleLbl="node1" presStyleIdx="0" presStyleCnt="1">
        <dgm:presLayoutVars>
          <dgm:chMax val="0"/>
          <dgm:bulletEnabled val="1"/>
        </dgm:presLayoutVars>
      </dgm:prSet>
      <dgm:spPr/>
      <dgm:t>
        <a:bodyPr/>
        <a:lstStyle/>
        <a:p>
          <a:endParaRPr lang="en-US"/>
        </a:p>
      </dgm:t>
    </dgm:pt>
    <dgm:pt modelId="{1755BB82-4C8C-461D-95BB-EB0404EB98D6}" type="pres">
      <dgm:prSet presAssocID="{3C12EA32-5CE9-41A9-8E86-253E02ABBBE0}" presName="negativeSpace" presStyleCnt="0"/>
      <dgm:spPr/>
    </dgm:pt>
    <dgm:pt modelId="{08F99356-065E-4E64-8AA4-61437DB9D180}" type="pres">
      <dgm:prSet presAssocID="{3C12EA32-5CE9-41A9-8E86-253E02ABBBE0}" presName="childText" presStyleLbl="conFgAcc1" presStyleIdx="0" presStyleCnt="1" custScaleY="115123">
        <dgm:presLayoutVars>
          <dgm:bulletEnabled val="1"/>
        </dgm:presLayoutVars>
      </dgm:prSet>
      <dgm:spPr/>
      <dgm:t>
        <a:bodyPr/>
        <a:lstStyle/>
        <a:p>
          <a:endParaRPr lang="en-US"/>
        </a:p>
      </dgm:t>
    </dgm:pt>
  </dgm:ptLst>
  <dgm:cxnLst>
    <dgm:cxn modelId="{E088A13B-F199-4B38-AD53-6C832FE91ECD}" srcId="{3C12EA32-5CE9-41A9-8E86-253E02ABBBE0}" destId="{42B89ED3-1263-467F-95CC-46E18A5E0057}" srcOrd="0" destOrd="0" parTransId="{33E1E7C5-6115-445B-A10A-CE6A91965177}" sibTransId="{4F93F753-3494-42DE-B4F4-98687DEE02F7}"/>
    <dgm:cxn modelId="{9F79AC6B-628C-4FC7-85A7-0C7EA2A4883E}" type="presOf" srcId="{D23B7039-A415-4D56-AA09-6C0DDFBB4340}" destId="{8FD21DEA-48B5-4688-BA38-AFAE807BCE22}" srcOrd="0" destOrd="0" presId="urn:microsoft.com/office/officeart/2005/8/layout/list1"/>
    <dgm:cxn modelId="{857E9156-DB4D-4510-A3BB-DC9ACC1FC821}" srcId="{D23B7039-A415-4D56-AA09-6C0DDFBB4340}" destId="{3C12EA32-5CE9-41A9-8E86-253E02ABBBE0}" srcOrd="0" destOrd="0" parTransId="{DED5E9D3-72B5-4C65-9FED-8AEC29BA2D07}" sibTransId="{7F458AC7-59E8-4955-BD76-939D04FF799A}"/>
    <dgm:cxn modelId="{7B4A27F4-D75C-429A-9634-71A5FCE25342}" type="presOf" srcId="{3C12EA32-5CE9-41A9-8E86-253E02ABBBE0}" destId="{5012DBE5-0E83-45D3-B7C7-A76FFA132D50}" srcOrd="0" destOrd="0" presId="urn:microsoft.com/office/officeart/2005/8/layout/list1"/>
    <dgm:cxn modelId="{2A9E6D72-2E64-4743-A8A1-D9EC6C1F329A}" type="presOf" srcId="{42B89ED3-1263-467F-95CC-46E18A5E0057}" destId="{08F99356-065E-4E64-8AA4-61437DB9D180}" srcOrd="0" destOrd="0" presId="urn:microsoft.com/office/officeart/2005/8/layout/list1"/>
    <dgm:cxn modelId="{8E68DF13-360A-4B71-8139-32A00FBCFE08}" srcId="{3C12EA32-5CE9-41A9-8E86-253E02ABBBE0}" destId="{1DD1D298-98A6-4A71-B993-D2CA42DDA466}" srcOrd="1" destOrd="0" parTransId="{1A0CC44B-8DFF-4A30-9AFE-3E71FDC237D5}" sibTransId="{67A3BD42-8366-4499-97F3-52E4AE0D3A60}"/>
    <dgm:cxn modelId="{52086CAE-9A91-4305-BE6A-86BF105567F1}" type="presOf" srcId="{3C12EA32-5CE9-41A9-8E86-253E02ABBBE0}" destId="{83B42F7B-B6F4-411D-8256-C182DC2CAB92}" srcOrd="1" destOrd="0" presId="urn:microsoft.com/office/officeart/2005/8/layout/list1"/>
    <dgm:cxn modelId="{4B3D13AA-FF5B-4FEF-9DE7-FC9017494811}" type="presOf" srcId="{1DD1D298-98A6-4A71-B993-D2CA42DDA466}" destId="{08F99356-065E-4E64-8AA4-61437DB9D180}" srcOrd="0" destOrd="1" presId="urn:microsoft.com/office/officeart/2005/8/layout/list1"/>
    <dgm:cxn modelId="{3DFC7CF8-1572-4A3C-A0FF-D92FE3FD74B7}" type="presParOf" srcId="{8FD21DEA-48B5-4688-BA38-AFAE807BCE22}" destId="{665C0362-56E6-4A74-92C3-C68E0D24E586}" srcOrd="0" destOrd="0" presId="urn:microsoft.com/office/officeart/2005/8/layout/list1"/>
    <dgm:cxn modelId="{21F2B1BA-8646-40AA-899D-53D7025C1663}" type="presParOf" srcId="{665C0362-56E6-4A74-92C3-C68E0D24E586}" destId="{5012DBE5-0E83-45D3-B7C7-A76FFA132D50}" srcOrd="0" destOrd="0" presId="urn:microsoft.com/office/officeart/2005/8/layout/list1"/>
    <dgm:cxn modelId="{12A85833-DE6C-4583-926C-863A8B9233F5}" type="presParOf" srcId="{665C0362-56E6-4A74-92C3-C68E0D24E586}" destId="{83B42F7B-B6F4-411D-8256-C182DC2CAB92}" srcOrd="1" destOrd="0" presId="urn:microsoft.com/office/officeart/2005/8/layout/list1"/>
    <dgm:cxn modelId="{C3F29E8D-BE1A-4355-86DD-94045D1B9AD2}" type="presParOf" srcId="{8FD21DEA-48B5-4688-BA38-AFAE807BCE22}" destId="{1755BB82-4C8C-461D-95BB-EB0404EB98D6}" srcOrd="1" destOrd="0" presId="urn:microsoft.com/office/officeart/2005/8/layout/list1"/>
    <dgm:cxn modelId="{A551074A-F031-4CCB-9BD6-BD29CF9EA782}" type="presParOf" srcId="{8FD21DEA-48B5-4688-BA38-AFAE807BCE22}" destId="{08F99356-065E-4E64-8AA4-61437DB9D18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23B7039-A415-4D56-AA09-6C0DDFBB4340}" type="doc">
      <dgm:prSet loTypeId="urn:microsoft.com/office/officeart/2005/8/layout/list1" loCatId="list" qsTypeId="urn:microsoft.com/office/officeart/2005/8/quickstyle/simple1" qsCatId="simple" csTypeId="urn:microsoft.com/office/officeart/2005/8/colors/colorful1#7" csCatId="colorful" phldr="1"/>
      <dgm:spPr/>
      <dgm:t>
        <a:bodyPr/>
        <a:lstStyle/>
        <a:p>
          <a:endParaRPr lang="en-US"/>
        </a:p>
      </dgm:t>
    </dgm:pt>
    <dgm:pt modelId="{3E7687C9-CC25-489D-8689-FF0BE8C3431F}">
      <dgm:prSet/>
      <dgm:spPr/>
      <dgm:t>
        <a:bodyPr/>
        <a:lstStyle/>
        <a:p>
          <a:r>
            <a:rPr lang="en-US" dirty="0" smtClean="0"/>
            <a:t>2. Requirements Management Plan </a:t>
          </a:r>
        </a:p>
      </dgm:t>
    </dgm:pt>
    <dgm:pt modelId="{E89C281B-05EC-41D0-950F-9621F1F7B258}" type="parTrans" cxnId="{0C13DE1F-E5F7-4A29-A15D-5368A18CDD71}">
      <dgm:prSet/>
      <dgm:spPr/>
      <dgm:t>
        <a:bodyPr/>
        <a:lstStyle/>
        <a:p>
          <a:endParaRPr lang="en-US"/>
        </a:p>
      </dgm:t>
    </dgm:pt>
    <dgm:pt modelId="{465D3800-5440-420E-9632-19D997CFEE12}" type="sibTrans" cxnId="{0C13DE1F-E5F7-4A29-A15D-5368A18CDD71}">
      <dgm:prSet/>
      <dgm:spPr/>
      <dgm:t>
        <a:bodyPr/>
        <a:lstStyle/>
        <a:p>
          <a:endParaRPr lang="en-US"/>
        </a:p>
      </dgm:t>
    </dgm:pt>
    <dgm:pt modelId="{026AB966-51BF-491E-BB95-15E6BD3990F3}">
      <dgm:prSet/>
      <dgm:spPr/>
      <dgm:t>
        <a:bodyPr/>
        <a:lstStyle/>
        <a:p>
          <a:r>
            <a:rPr lang="en-US" dirty="0" smtClean="0"/>
            <a:t>The plan describes how requirements will be identified, analyzed, documented, and managed </a:t>
          </a:r>
          <a:endParaRPr lang="en-US" dirty="0"/>
        </a:p>
      </dgm:t>
    </dgm:pt>
    <dgm:pt modelId="{21B521AD-B645-4226-82D4-7B61D95FA25A}" type="sibTrans" cxnId="{96BA50E0-9FE7-4B20-AB58-E20161888853}">
      <dgm:prSet/>
      <dgm:spPr/>
      <dgm:t>
        <a:bodyPr/>
        <a:lstStyle/>
        <a:p>
          <a:endParaRPr lang="en-US"/>
        </a:p>
      </dgm:t>
    </dgm:pt>
    <dgm:pt modelId="{864721D9-B639-4414-8CEB-97CAAB9857B6}" type="parTrans" cxnId="{96BA50E0-9FE7-4B20-AB58-E20161888853}">
      <dgm:prSet/>
      <dgm:spPr/>
      <dgm:t>
        <a:bodyPr/>
        <a:lstStyle/>
        <a:p>
          <a:endParaRPr lang="en-US"/>
        </a:p>
      </dgm:t>
    </dgm:pt>
    <dgm:pt modelId="{8FD21DEA-48B5-4688-BA38-AFAE807BCE22}" type="pres">
      <dgm:prSet presAssocID="{D23B7039-A415-4D56-AA09-6C0DDFBB4340}" presName="linear" presStyleCnt="0">
        <dgm:presLayoutVars>
          <dgm:dir/>
          <dgm:animLvl val="lvl"/>
          <dgm:resizeHandles val="exact"/>
        </dgm:presLayoutVars>
      </dgm:prSet>
      <dgm:spPr/>
      <dgm:t>
        <a:bodyPr/>
        <a:lstStyle/>
        <a:p>
          <a:endParaRPr lang="en-US"/>
        </a:p>
      </dgm:t>
    </dgm:pt>
    <dgm:pt modelId="{B343A883-EC13-4BCE-83C4-702242BAB3B3}" type="pres">
      <dgm:prSet presAssocID="{3E7687C9-CC25-489D-8689-FF0BE8C3431F}" presName="parentLin" presStyleCnt="0"/>
      <dgm:spPr/>
    </dgm:pt>
    <dgm:pt modelId="{164AD636-A1A6-45DC-BBFE-7A899ED8B12F}" type="pres">
      <dgm:prSet presAssocID="{3E7687C9-CC25-489D-8689-FF0BE8C3431F}" presName="parentLeftMargin" presStyleLbl="node1" presStyleIdx="0" presStyleCnt="1"/>
      <dgm:spPr/>
      <dgm:t>
        <a:bodyPr/>
        <a:lstStyle/>
        <a:p>
          <a:endParaRPr lang="en-US"/>
        </a:p>
      </dgm:t>
    </dgm:pt>
    <dgm:pt modelId="{177CDE10-2325-40A7-997E-20247FA3D169}" type="pres">
      <dgm:prSet presAssocID="{3E7687C9-CC25-489D-8689-FF0BE8C3431F}" presName="parentText" presStyleLbl="node1" presStyleIdx="0" presStyleCnt="1">
        <dgm:presLayoutVars>
          <dgm:chMax val="0"/>
          <dgm:bulletEnabled val="1"/>
        </dgm:presLayoutVars>
      </dgm:prSet>
      <dgm:spPr/>
      <dgm:t>
        <a:bodyPr/>
        <a:lstStyle/>
        <a:p>
          <a:endParaRPr lang="en-US"/>
        </a:p>
      </dgm:t>
    </dgm:pt>
    <dgm:pt modelId="{A9D7A834-EC48-4C3F-897C-85672FA3A21D}" type="pres">
      <dgm:prSet presAssocID="{3E7687C9-CC25-489D-8689-FF0BE8C3431F}" presName="negativeSpace" presStyleCnt="0"/>
      <dgm:spPr/>
    </dgm:pt>
    <dgm:pt modelId="{F13F4A6E-5D1A-460A-A73F-19A4B5204BBE}" type="pres">
      <dgm:prSet presAssocID="{3E7687C9-CC25-489D-8689-FF0BE8C3431F}" presName="childText" presStyleLbl="conFgAcc1" presStyleIdx="0" presStyleCnt="1" custLinFactNeighborY="7397">
        <dgm:presLayoutVars>
          <dgm:bulletEnabled val="1"/>
        </dgm:presLayoutVars>
      </dgm:prSet>
      <dgm:spPr/>
      <dgm:t>
        <a:bodyPr/>
        <a:lstStyle/>
        <a:p>
          <a:endParaRPr lang="en-US"/>
        </a:p>
      </dgm:t>
    </dgm:pt>
  </dgm:ptLst>
  <dgm:cxnLst>
    <dgm:cxn modelId="{31350876-B706-484F-9AE7-2156FD602F6C}" type="presOf" srcId="{3E7687C9-CC25-489D-8689-FF0BE8C3431F}" destId="{177CDE10-2325-40A7-997E-20247FA3D169}" srcOrd="1" destOrd="0" presId="urn:microsoft.com/office/officeart/2005/8/layout/list1"/>
    <dgm:cxn modelId="{695D2B97-B20E-46B5-8176-92A4C4BAE2E7}" type="presOf" srcId="{3E7687C9-CC25-489D-8689-FF0BE8C3431F}" destId="{164AD636-A1A6-45DC-BBFE-7A899ED8B12F}" srcOrd="0" destOrd="0" presId="urn:microsoft.com/office/officeart/2005/8/layout/list1"/>
    <dgm:cxn modelId="{0C13DE1F-E5F7-4A29-A15D-5368A18CDD71}" srcId="{D23B7039-A415-4D56-AA09-6C0DDFBB4340}" destId="{3E7687C9-CC25-489D-8689-FF0BE8C3431F}" srcOrd="0" destOrd="0" parTransId="{E89C281B-05EC-41D0-950F-9621F1F7B258}" sibTransId="{465D3800-5440-420E-9632-19D997CFEE12}"/>
    <dgm:cxn modelId="{96BA50E0-9FE7-4B20-AB58-E20161888853}" srcId="{3E7687C9-CC25-489D-8689-FF0BE8C3431F}" destId="{026AB966-51BF-491E-BB95-15E6BD3990F3}" srcOrd="0" destOrd="0" parTransId="{864721D9-B639-4414-8CEB-97CAAB9857B6}" sibTransId="{21B521AD-B645-4226-82D4-7B61D95FA25A}"/>
    <dgm:cxn modelId="{C4F1626D-4D99-4666-A48D-1A6A498C46BF}" type="presOf" srcId="{D23B7039-A415-4D56-AA09-6C0DDFBB4340}" destId="{8FD21DEA-48B5-4688-BA38-AFAE807BCE22}" srcOrd="0" destOrd="0" presId="urn:microsoft.com/office/officeart/2005/8/layout/list1"/>
    <dgm:cxn modelId="{77B50514-B4BD-4993-9973-D332FC566C84}" type="presOf" srcId="{026AB966-51BF-491E-BB95-15E6BD3990F3}" destId="{F13F4A6E-5D1A-460A-A73F-19A4B5204BBE}" srcOrd="0" destOrd="0" presId="urn:microsoft.com/office/officeart/2005/8/layout/list1"/>
    <dgm:cxn modelId="{75B1521E-F78E-407D-B264-2337F21C2D92}" type="presParOf" srcId="{8FD21DEA-48B5-4688-BA38-AFAE807BCE22}" destId="{B343A883-EC13-4BCE-83C4-702242BAB3B3}" srcOrd="0" destOrd="0" presId="urn:microsoft.com/office/officeart/2005/8/layout/list1"/>
    <dgm:cxn modelId="{513D909B-C205-402C-B380-414C6AAEA674}" type="presParOf" srcId="{B343A883-EC13-4BCE-83C4-702242BAB3B3}" destId="{164AD636-A1A6-45DC-BBFE-7A899ED8B12F}" srcOrd="0" destOrd="0" presId="urn:microsoft.com/office/officeart/2005/8/layout/list1"/>
    <dgm:cxn modelId="{43B826F7-2778-4FB5-96E9-379E4785778C}" type="presParOf" srcId="{B343A883-EC13-4BCE-83C4-702242BAB3B3}" destId="{177CDE10-2325-40A7-997E-20247FA3D169}" srcOrd="1" destOrd="0" presId="urn:microsoft.com/office/officeart/2005/8/layout/list1"/>
    <dgm:cxn modelId="{B6ACA119-BFA8-420E-8954-A5BD301BD4AD}" type="presParOf" srcId="{8FD21DEA-48B5-4688-BA38-AFAE807BCE22}" destId="{A9D7A834-EC48-4C3F-897C-85672FA3A21D}" srcOrd="1" destOrd="0" presId="urn:microsoft.com/office/officeart/2005/8/layout/list1"/>
    <dgm:cxn modelId="{7F75EFB6-D061-4543-A289-A4588FF1919E}" type="presParOf" srcId="{8FD21DEA-48B5-4688-BA38-AFAE807BCE22}" destId="{F13F4A6E-5D1A-460A-A73F-19A4B5204BB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F0DFE15-E081-4EFC-8209-44769309DED8}" type="doc">
      <dgm:prSet loTypeId="urn:microsoft.com/office/officeart/2005/8/layout/hProcess9" loCatId="process" qsTypeId="urn:microsoft.com/office/officeart/2005/8/quickstyle/simple1" qsCatId="simple" csTypeId="urn:microsoft.com/office/officeart/2005/8/colors/colorful1#8" csCatId="colorful" phldr="1"/>
      <dgm:spPr/>
    </dgm:pt>
    <dgm:pt modelId="{9FE2F478-1C28-45CF-97DD-19819B232053}">
      <dgm:prSet phldrT="[Text]" custT="1"/>
      <dgm:spPr/>
      <dgm:t>
        <a:bodyPr anchor="t"/>
        <a:lstStyle/>
        <a:p>
          <a:pPr algn="l"/>
          <a:r>
            <a:rPr lang="en-US" sz="1800" spc="0" dirty="0" smtClean="0"/>
            <a:t>1. Scope management plan </a:t>
          </a:r>
        </a:p>
        <a:p>
          <a:pPr algn="l"/>
          <a:r>
            <a:rPr lang="en-US" sz="1800" spc="0" dirty="0" smtClean="0"/>
            <a:t>2. Requirements management plan </a:t>
          </a:r>
        </a:p>
        <a:p>
          <a:pPr algn="l"/>
          <a:r>
            <a:rPr lang="en-US" sz="1800" spc="0" dirty="0" smtClean="0"/>
            <a:t>3. Stakeholder Management Plan </a:t>
          </a:r>
        </a:p>
        <a:p>
          <a:pPr algn="l"/>
          <a:r>
            <a:rPr lang="en-US" sz="1800" spc="0" dirty="0" smtClean="0"/>
            <a:t>4. Project Charter </a:t>
          </a:r>
        </a:p>
        <a:p>
          <a:pPr algn="l"/>
          <a:r>
            <a:rPr lang="en-US" sz="1800" spc="0" dirty="0" smtClean="0"/>
            <a:t>5. Stakeholder Register</a:t>
          </a:r>
          <a:endParaRPr lang="en-US" sz="1800" spc="-150" dirty="0"/>
        </a:p>
      </dgm:t>
    </dgm:pt>
    <dgm:pt modelId="{EF446AA0-E231-491D-93F3-6A17F5CBBC0B}" type="sibTrans" cxnId="{708E1EF2-206E-4296-8E1A-FBE75BCDC16E}">
      <dgm:prSet/>
      <dgm:spPr/>
      <dgm:t>
        <a:bodyPr/>
        <a:lstStyle/>
        <a:p>
          <a:endParaRPr lang="en-US"/>
        </a:p>
      </dgm:t>
    </dgm:pt>
    <dgm:pt modelId="{F04F8869-78C1-470B-8B46-34A64065A3E8}" type="parTrans" cxnId="{708E1EF2-206E-4296-8E1A-FBE75BCDC16E}">
      <dgm:prSet/>
      <dgm:spPr/>
      <dgm:t>
        <a:bodyPr/>
        <a:lstStyle/>
        <a:p>
          <a:endParaRPr lang="en-US"/>
        </a:p>
      </dgm:t>
    </dgm:pt>
    <dgm:pt modelId="{4F227180-688C-4ED3-B758-AFB105E620A9}">
      <dgm:prSet phldrT="[Text]" custT="1"/>
      <dgm:spPr/>
      <dgm:t>
        <a:bodyPr anchor="t"/>
        <a:lstStyle/>
        <a:p>
          <a:pPr algn="l"/>
          <a:r>
            <a:rPr lang="en-US" sz="1800" spc="0" dirty="0" smtClean="0"/>
            <a:t>1. Requirements documentation </a:t>
          </a:r>
        </a:p>
        <a:p>
          <a:pPr algn="l"/>
          <a:r>
            <a:rPr lang="en-US" sz="1800" spc="0" dirty="0" smtClean="0"/>
            <a:t>2. Requirements traceability matrix </a:t>
          </a:r>
          <a:endParaRPr lang="en-US" sz="1800" spc="0" dirty="0"/>
        </a:p>
      </dgm:t>
    </dgm:pt>
    <dgm:pt modelId="{8E64D003-B5B6-4D0E-AE62-672A124CF078}" type="sibTrans" cxnId="{4BC7F317-F842-4079-AACE-6D8197796D23}">
      <dgm:prSet/>
      <dgm:spPr/>
      <dgm:t>
        <a:bodyPr/>
        <a:lstStyle/>
        <a:p>
          <a:endParaRPr lang="en-US"/>
        </a:p>
      </dgm:t>
    </dgm:pt>
    <dgm:pt modelId="{430BAEAD-6C36-4AD8-8B56-9A8C6ED0F300}" type="parTrans" cxnId="{4BC7F317-F842-4079-AACE-6D8197796D23}">
      <dgm:prSet/>
      <dgm:spPr/>
      <dgm:t>
        <a:bodyPr/>
        <a:lstStyle/>
        <a:p>
          <a:endParaRPr lang="en-US"/>
        </a:p>
      </dgm:t>
    </dgm:pt>
    <dgm:pt modelId="{722DEB4D-7674-4DC7-94EB-D824F4A1B116}">
      <dgm:prSet phldrT="[Text]" custT="1"/>
      <dgm:spPr/>
      <dgm:t>
        <a:bodyPr anchor="t"/>
        <a:lstStyle/>
        <a:p>
          <a:pPr algn="l">
            <a:lnSpc>
              <a:spcPts val="1500"/>
            </a:lnSpc>
          </a:pPr>
          <a:r>
            <a:rPr lang="en-US" sz="1800" spc="0" dirty="0" smtClean="0"/>
            <a:t>1. Interviews </a:t>
          </a:r>
        </a:p>
        <a:p>
          <a:pPr algn="l">
            <a:lnSpc>
              <a:spcPts val="1500"/>
            </a:lnSpc>
          </a:pPr>
          <a:r>
            <a:rPr lang="en-US" sz="1800" spc="0" dirty="0" smtClean="0"/>
            <a:t>2. Focus groups</a:t>
          </a:r>
        </a:p>
        <a:p>
          <a:pPr algn="l">
            <a:lnSpc>
              <a:spcPts val="1500"/>
            </a:lnSpc>
          </a:pPr>
          <a:r>
            <a:rPr lang="en-US" sz="1800" spc="0" dirty="0" smtClean="0"/>
            <a:t>3. Facilitated workshops</a:t>
          </a:r>
        </a:p>
        <a:p>
          <a:pPr algn="l">
            <a:lnSpc>
              <a:spcPts val="1500"/>
            </a:lnSpc>
          </a:pPr>
          <a:r>
            <a:rPr lang="en-US" sz="1800" spc="0" dirty="0" smtClean="0"/>
            <a:t>4. Group creativity  techniques </a:t>
          </a:r>
        </a:p>
        <a:p>
          <a:pPr algn="l">
            <a:lnSpc>
              <a:spcPts val="1500"/>
            </a:lnSpc>
          </a:pPr>
          <a:r>
            <a:rPr lang="en-US" sz="1800" spc="0" dirty="0" smtClean="0"/>
            <a:t>5. Group decision making techniques  </a:t>
          </a:r>
        </a:p>
        <a:p>
          <a:pPr algn="l">
            <a:lnSpc>
              <a:spcPts val="1500"/>
            </a:lnSpc>
          </a:pPr>
          <a:r>
            <a:rPr lang="en-US" sz="1800" spc="0" dirty="0" smtClean="0"/>
            <a:t>6. Questionnaires  and  surveys</a:t>
          </a:r>
        </a:p>
        <a:p>
          <a:pPr algn="l">
            <a:lnSpc>
              <a:spcPts val="1500"/>
            </a:lnSpc>
          </a:pPr>
          <a:r>
            <a:rPr lang="en-US" sz="1800" spc="0" dirty="0" smtClean="0"/>
            <a:t>7. Observations </a:t>
          </a:r>
        </a:p>
        <a:p>
          <a:pPr algn="l">
            <a:lnSpc>
              <a:spcPts val="1500"/>
            </a:lnSpc>
          </a:pPr>
          <a:r>
            <a:rPr lang="en-US" sz="1800" spc="0" dirty="0" smtClean="0"/>
            <a:t>8. Prototypes </a:t>
          </a:r>
        </a:p>
        <a:p>
          <a:pPr algn="l">
            <a:lnSpc>
              <a:spcPts val="1500"/>
            </a:lnSpc>
          </a:pPr>
          <a:r>
            <a:rPr lang="en-US" sz="1800" spc="0" dirty="0" smtClean="0"/>
            <a:t>9. Benchmarking </a:t>
          </a:r>
        </a:p>
        <a:p>
          <a:pPr algn="l">
            <a:lnSpc>
              <a:spcPts val="1500"/>
            </a:lnSpc>
          </a:pPr>
          <a:r>
            <a:rPr lang="en-US" sz="1800" spc="0" dirty="0" smtClean="0"/>
            <a:t>10. Context  diagrams</a:t>
          </a:r>
        </a:p>
        <a:p>
          <a:pPr algn="l">
            <a:lnSpc>
              <a:spcPts val="1500"/>
            </a:lnSpc>
          </a:pPr>
          <a:r>
            <a:rPr lang="en-US" sz="1800" spc="0" dirty="0" smtClean="0"/>
            <a:t>11. Document Analysis</a:t>
          </a:r>
          <a:endParaRPr lang="en-US" sz="2400" spc="0" dirty="0"/>
        </a:p>
      </dgm:t>
    </dgm:pt>
    <dgm:pt modelId="{72FCFAD9-C1B2-41ED-8B16-51D1150DFC3E}" type="sibTrans" cxnId="{7947B35B-640C-4EF9-9B87-6325D84F6ACE}">
      <dgm:prSet/>
      <dgm:spPr/>
      <dgm:t>
        <a:bodyPr/>
        <a:lstStyle/>
        <a:p>
          <a:endParaRPr lang="en-US"/>
        </a:p>
      </dgm:t>
    </dgm:pt>
    <dgm:pt modelId="{6B7EB76F-C5D8-41AA-8231-5DFCF3473BF3}" type="parTrans" cxnId="{7947B35B-640C-4EF9-9B87-6325D84F6ACE}">
      <dgm:prSet/>
      <dgm:spPr/>
      <dgm:t>
        <a:bodyPr/>
        <a:lstStyle/>
        <a:p>
          <a:endParaRPr lang="en-US"/>
        </a:p>
      </dgm:t>
    </dgm:pt>
    <dgm:pt modelId="{3967279B-F4AA-4D78-8140-DF42424BD416}" type="pres">
      <dgm:prSet presAssocID="{EF0DFE15-E081-4EFC-8209-44769309DED8}" presName="CompostProcess" presStyleCnt="0">
        <dgm:presLayoutVars>
          <dgm:dir/>
          <dgm:resizeHandles val="exact"/>
        </dgm:presLayoutVars>
      </dgm:prSet>
      <dgm:spPr/>
    </dgm:pt>
    <dgm:pt modelId="{6C4C3A35-42CB-4326-89C1-CE939E7D74A2}" type="pres">
      <dgm:prSet presAssocID="{EF0DFE15-E081-4EFC-8209-44769309DED8}" presName="arrow" presStyleLbl="bgShp" presStyleIdx="0" presStyleCnt="1"/>
      <dgm:spPr/>
    </dgm:pt>
    <dgm:pt modelId="{E54F9DB5-8D63-4204-90E1-98A6CADA0D44}" type="pres">
      <dgm:prSet presAssocID="{EF0DFE15-E081-4EFC-8209-44769309DED8}" presName="linearProcess" presStyleCnt="0"/>
      <dgm:spPr/>
    </dgm:pt>
    <dgm:pt modelId="{C47F4606-295C-47C6-BD9E-957A1D400BD2}" type="pres">
      <dgm:prSet presAssocID="{9FE2F478-1C28-45CF-97DD-19819B232053}" presName="textNode" presStyleLbl="node1" presStyleIdx="0" presStyleCnt="3" custScaleX="168672" custScaleY="173077" custLinFactNeighborX="2065" custLinFactNeighborY="0">
        <dgm:presLayoutVars>
          <dgm:bulletEnabled val="1"/>
        </dgm:presLayoutVars>
      </dgm:prSet>
      <dgm:spPr/>
      <dgm:t>
        <a:bodyPr/>
        <a:lstStyle/>
        <a:p>
          <a:endParaRPr lang="en-US"/>
        </a:p>
      </dgm:t>
    </dgm:pt>
    <dgm:pt modelId="{21A9288D-8810-412A-AAE1-94EBA33C4B59}" type="pres">
      <dgm:prSet presAssocID="{EF446AA0-E231-491D-93F3-6A17F5CBBC0B}" presName="sibTrans" presStyleCnt="0"/>
      <dgm:spPr/>
    </dgm:pt>
    <dgm:pt modelId="{8AFC0E87-326C-4CFB-A7CB-DF4992DEFB9A}" type="pres">
      <dgm:prSet presAssocID="{722DEB4D-7674-4DC7-94EB-D824F4A1B116}" presName="textNode" presStyleLbl="node1" presStyleIdx="1" presStyleCnt="3" custScaleX="185783" custScaleY="211539" custLinFactNeighborX="-15144" custLinFactNeighborY="19231">
        <dgm:presLayoutVars>
          <dgm:bulletEnabled val="1"/>
        </dgm:presLayoutVars>
      </dgm:prSet>
      <dgm:spPr/>
      <dgm:t>
        <a:bodyPr/>
        <a:lstStyle/>
        <a:p>
          <a:endParaRPr lang="en-US"/>
        </a:p>
      </dgm:t>
    </dgm:pt>
    <dgm:pt modelId="{4D229EDD-19C5-4A89-94E8-81A36E1BA688}" type="pres">
      <dgm:prSet presAssocID="{72FCFAD9-C1B2-41ED-8B16-51D1150DFC3E}" presName="sibTrans" presStyleCnt="0"/>
      <dgm:spPr/>
    </dgm:pt>
    <dgm:pt modelId="{9418B72E-6F8E-4086-914E-80A0213DB5D9}" type="pres">
      <dgm:prSet presAssocID="{4F227180-688C-4ED3-B758-AFB105E620A9}" presName="textNode" presStyleLbl="node1" presStyleIdx="2" presStyleCnt="3" custScaleX="176069" custScaleY="173077">
        <dgm:presLayoutVars>
          <dgm:bulletEnabled val="1"/>
        </dgm:presLayoutVars>
      </dgm:prSet>
      <dgm:spPr/>
      <dgm:t>
        <a:bodyPr/>
        <a:lstStyle/>
        <a:p>
          <a:endParaRPr lang="en-US"/>
        </a:p>
      </dgm:t>
    </dgm:pt>
  </dgm:ptLst>
  <dgm:cxnLst>
    <dgm:cxn modelId="{0800D149-932C-494C-97E2-2CEECF051375}" type="presOf" srcId="{9FE2F478-1C28-45CF-97DD-19819B232053}" destId="{C47F4606-295C-47C6-BD9E-957A1D400BD2}" srcOrd="0" destOrd="0" presId="urn:microsoft.com/office/officeart/2005/8/layout/hProcess9"/>
    <dgm:cxn modelId="{4BC7F317-F842-4079-AACE-6D8197796D23}" srcId="{EF0DFE15-E081-4EFC-8209-44769309DED8}" destId="{4F227180-688C-4ED3-B758-AFB105E620A9}" srcOrd="2" destOrd="0" parTransId="{430BAEAD-6C36-4AD8-8B56-9A8C6ED0F300}" sibTransId="{8E64D003-B5B6-4D0E-AE62-672A124CF078}"/>
    <dgm:cxn modelId="{47C1F1DD-868E-465E-BCDC-F5E963FB4E33}" type="presOf" srcId="{EF0DFE15-E081-4EFC-8209-44769309DED8}" destId="{3967279B-F4AA-4D78-8140-DF42424BD416}" srcOrd="0" destOrd="0" presId="urn:microsoft.com/office/officeart/2005/8/layout/hProcess9"/>
    <dgm:cxn modelId="{B80B61AD-EBBB-4C65-85F3-1D18F4BA0CA0}" type="presOf" srcId="{4F227180-688C-4ED3-B758-AFB105E620A9}" destId="{9418B72E-6F8E-4086-914E-80A0213DB5D9}" srcOrd="0" destOrd="0" presId="urn:microsoft.com/office/officeart/2005/8/layout/hProcess9"/>
    <dgm:cxn modelId="{708E1EF2-206E-4296-8E1A-FBE75BCDC16E}" srcId="{EF0DFE15-E081-4EFC-8209-44769309DED8}" destId="{9FE2F478-1C28-45CF-97DD-19819B232053}" srcOrd="0" destOrd="0" parTransId="{F04F8869-78C1-470B-8B46-34A64065A3E8}" sibTransId="{EF446AA0-E231-491D-93F3-6A17F5CBBC0B}"/>
    <dgm:cxn modelId="{BEE11B2D-B3FA-475B-8F01-4597A40F0529}" type="presOf" srcId="{722DEB4D-7674-4DC7-94EB-D824F4A1B116}" destId="{8AFC0E87-326C-4CFB-A7CB-DF4992DEFB9A}" srcOrd="0" destOrd="0" presId="urn:microsoft.com/office/officeart/2005/8/layout/hProcess9"/>
    <dgm:cxn modelId="{7947B35B-640C-4EF9-9B87-6325D84F6ACE}" srcId="{EF0DFE15-E081-4EFC-8209-44769309DED8}" destId="{722DEB4D-7674-4DC7-94EB-D824F4A1B116}" srcOrd="1" destOrd="0" parTransId="{6B7EB76F-C5D8-41AA-8231-5DFCF3473BF3}" sibTransId="{72FCFAD9-C1B2-41ED-8B16-51D1150DFC3E}"/>
    <dgm:cxn modelId="{6E647C48-FBB9-4189-A603-7DDDD1125D6B}" type="presParOf" srcId="{3967279B-F4AA-4D78-8140-DF42424BD416}" destId="{6C4C3A35-42CB-4326-89C1-CE939E7D74A2}" srcOrd="0" destOrd="0" presId="urn:microsoft.com/office/officeart/2005/8/layout/hProcess9"/>
    <dgm:cxn modelId="{C807876B-82FC-4F0D-B52F-468DC6FEDC84}" type="presParOf" srcId="{3967279B-F4AA-4D78-8140-DF42424BD416}" destId="{E54F9DB5-8D63-4204-90E1-98A6CADA0D44}" srcOrd="1" destOrd="0" presId="urn:microsoft.com/office/officeart/2005/8/layout/hProcess9"/>
    <dgm:cxn modelId="{78EDCC0F-5555-4382-A3DF-AE0614B4A8E5}" type="presParOf" srcId="{E54F9DB5-8D63-4204-90E1-98A6CADA0D44}" destId="{C47F4606-295C-47C6-BD9E-957A1D400BD2}" srcOrd="0" destOrd="0" presId="urn:microsoft.com/office/officeart/2005/8/layout/hProcess9"/>
    <dgm:cxn modelId="{DAA40E72-17DB-442D-A4DF-B1C323B64503}" type="presParOf" srcId="{E54F9DB5-8D63-4204-90E1-98A6CADA0D44}" destId="{21A9288D-8810-412A-AAE1-94EBA33C4B59}" srcOrd="1" destOrd="0" presId="urn:microsoft.com/office/officeart/2005/8/layout/hProcess9"/>
    <dgm:cxn modelId="{77819883-16AD-4185-972C-5075CE3413A5}" type="presParOf" srcId="{E54F9DB5-8D63-4204-90E1-98A6CADA0D44}" destId="{8AFC0E87-326C-4CFB-A7CB-DF4992DEFB9A}" srcOrd="2" destOrd="0" presId="urn:microsoft.com/office/officeart/2005/8/layout/hProcess9"/>
    <dgm:cxn modelId="{9BE93201-DC09-409E-8A17-4A7BA0738E81}" type="presParOf" srcId="{E54F9DB5-8D63-4204-90E1-98A6CADA0D44}" destId="{4D229EDD-19C5-4A89-94E8-81A36E1BA688}" srcOrd="3" destOrd="0" presId="urn:microsoft.com/office/officeart/2005/8/layout/hProcess9"/>
    <dgm:cxn modelId="{2B80651A-BE2D-4168-88AB-D656418F6DB3}" type="presParOf" srcId="{E54F9DB5-8D63-4204-90E1-98A6CADA0D44}" destId="{9418B72E-6F8E-4086-914E-80A0213DB5D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99356-065E-4E64-8AA4-61437DB9D180}">
      <dsp:nvSpPr>
        <dsp:cNvPr id="0" name=""/>
        <dsp:cNvSpPr/>
      </dsp:nvSpPr>
      <dsp:spPr>
        <a:xfrm>
          <a:off x="0" y="373049"/>
          <a:ext cx="8458200" cy="17325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416560"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Processes that ensures the project includes all the work required, and only the work required</a:t>
          </a:r>
          <a:endParaRPr lang="en-US" sz="2000" kern="1200" dirty="0"/>
        </a:p>
        <a:p>
          <a:pPr marL="228600" lvl="1" indent="-228600" algn="l" defTabSz="889000">
            <a:lnSpc>
              <a:spcPct val="90000"/>
            </a:lnSpc>
            <a:spcBef>
              <a:spcPct val="0"/>
            </a:spcBef>
            <a:spcAft>
              <a:spcPct val="15000"/>
            </a:spcAft>
            <a:buChar char="••"/>
          </a:pPr>
          <a:r>
            <a:rPr lang="en-US" sz="2000" kern="1200" dirty="0" smtClean="0"/>
            <a:t>Or the processes related to finding what is included and what is not included in the project</a:t>
          </a:r>
          <a:endParaRPr lang="en-US" sz="2000" kern="1200" dirty="0"/>
        </a:p>
      </dsp:txBody>
      <dsp:txXfrm>
        <a:off x="0" y="373049"/>
        <a:ext cx="8458200" cy="1732500"/>
      </dsp:txXfrm>
    </dsp:sp>
    <dsp:sp modelId="{83B42F7B-B6F4-411D-8256-C182DC2CAB92}">
      <dsp:nvSpPr>
        <dsp:cNvPr id="0" name=""/>
        <dsp:cNvSpPr/>
      </dsp:nvSpPr>
      <dsp:spPr>
        <a:xfrm>
          <a:off x="422910" y="77849"/>
          <a:ext cx="5920740" cy="590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89000">
            <a:lnSpc>
              <a:spcPct val="90000"/>
            </a:lnSpc>
            <a:spcBef>
              <a:spcPct val="0"/>
            </a:spcBef>
            <a:spcAft>
              <a:spcPct val="35000"/>
            </a:spcAft>
          </a:pPr>
          <a:r>
            <a:rPr lang="en-US" sz="2000" kern="1200" dirty="0" smtClean="0"/>
            <a:t>Project Scope Management </a:t>
          </a:r>
          <a:endParaRPr lang="en-US" sz="2000" kern="1200" dirty="0"/>
        </a:p>
      </dsp:txBody>
      <dsp:txXfrm>
        <a:off x="451731" y="106670"/>
        <a:ext cx="5863098" cy="532758"/>
      </dsp:txXfrm>
    </dsp:sp>
    <dsp:sp modelId="{F13F4A6E-5D1A-460A-A73F-19A4B5204BBE}">
      <dsp:nvSpPr>
        <dsp:cNvPr id="0" name=""/>
        <dsp:cNvSpPr/>
      </dsp:nvSpPr>
      <dsp:spPr>
        <a:xfrm>
          <a:off x="0" y="2508750"/>
          <a:ext cx="8458200" cy="1134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416560"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The features and functions that characterize a product, service, or result</a:t>
          </a:r>
          <a:endParaRPr lang="en-US" sz="2000" kern="1200" dirty="0"/>
        </a:p>
      </dsp:txBody>
      <dsp:txXfrm>
        <a:off x="0" y="2508750"/>
        <a:ext cx="8458200" cy="1134000"/>
      </dsp:txXfrm>
    </dsp:sp>
    <dsp:sp modelId="{177CDE10-2325-40A7-997E-20247FA3D169}">
      <dsp:nvSpPr>
        <dsp:cNvPr id="0" name=""/>
        <dsp:cNvSpPr/>
      </dsp:nvSpPr>
      <dsp:spPr>
        <a:xfrm>
          <a:off x="422910" y="2213550"/>
          <a:ext cx="5920740" cy="5904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89000">
            <a:lnSpc>
              <a:spcPct val="90000"/>
            </a:lnSpc>
            <a:spcBef>
              <a:spcPct val="0"/>
            </a:spcBef>
            <a:spcAft>
              <a:spcPct val="35000"/>
            </a:spcAft>
          </a:pPr>
          <a:r>
            <a:rPr lang="en-US" sz="2000" kern="1200" dirty="0" smtClean="0"/>
            <a:t>Product  scope:</a:t>
          </a:r>
        </a:p>
      </dsp:txBody>
      <dsp:txXfrm>
        <a:off x="451731" y="2242371"/>
        <a:ext cx="5863098" cy="532758"/>
      </dsp:txXfrm>
    </dsp:sp>
    <dsp:sp modelId="{E30A0671-CE02-4E41-8C8C-2F61CDE84593}">
      <dsp:nvSpPr>
        <dsp:cNvPr id="0" name=""/>
        <dsp:cNvSpPr/>
      </dsp:nvSpPr>
      <dsp:spPr>
        <a:xfrm>
          <a:off x="0" y="4045950"/>
          <a:ext cx="8458200" cy="11340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416560"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The work that needs to be accomplished to deliver a product, service, or result with the specified features and functions.</a:t>
          </a:r>
        </a:p>
      </dsp:txBody>
      <dsp:txXfrm>
        <a:off x="0" y="4045950"/>
        <a:ext cx="8458200" cy="1134000"/>
      </dsp:txXfrm>
    </dsp:sp>
    <dsp:sp modelId="{82F173BC-0026-41E4-B158-427346F02455}">
      <dsp:nvSpPr>
        <dsp:cNvPr id="0" name=""/>
        <dsp:cNvSpPr/>
      </dsp:nvSpPr>
      <dsp:spPr>
        <a:xfrm>
          <a:off x="422910" y="3750750"/>
          <a:ext cx="5920740" cy="5904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89000">
            <a:lnSpc>
              <a:spcPct val="90000"/>
            </a:lnSpc>
            <a:spcBef>
              <a:spcPct val="0"/>
            </a:spcBef>
            <a:spcAft>
              <a:spcPct val="35000"/>
            </a:spcAft>
          </a:pPr>
          <a:r>
            <a:rPr lang="en-US" sz="2000" kern="1200" dirty="0" smtClean="0"/>
            <a:t>Project scope:</a:t>
          </a:r>
        </a:p>
      </dsp:txBody>
      <dsp:txXfrm>
        <a:off x="451731" y="3779571"/>
        <a:ext cx="5863098" cy="5327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99356-065E-4E64-8AA4-61437DB9D180}">
      <dsp:nvSpPr>
        <dsp:cNvPr id="0" name=""/>
        <dsp:cNvSpPr/>
      </dsp:nvSpPr>
      <dsp:spPr>
        <a:xfrm>
          <a:off x="0" y="309912"/>
          <a:ext cx="8458200" cy="86489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374904" rIns="65645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Narrow" panose="020B0606020202030204" pitchFamily="34" charset="0"/>
            </a:rPr>
            <a:t>It tells us what type of requirements need to be collected</a:t>
          </a:r>
          <a:endParaRPr lang="en-US" sz="1800" kern="1200" dirty="0">
            <a:latin typeface="Arial Narrow" panose="020B0606020202030204" pitchFamily="34" charset="0"/>
          </a:endParaRPr>
        </a:p>
      </dsp:txBody>
      <dsp:txXfrm>
        <a:off x="0" y="309912"/>
        <a:ext cx="8458200" cy="864890"/>
      </dsp:txXfrm>
    </dsp:sp>
    <dsp:sp modelId="{83B42F7B-B6F4-411D-8256-C182DC2CAB92}">
      <dsp:nvSpPr>
        <dsp:cNvPr id="0" name=""/>
        <dsp:cNvSpPr/>
      </dsp:nvSpPr>
      <dsp:spPr>
        <a:xfrm>
          <a:off x="422910" y="44232"/>
          <a:ext cx="5920740" cy="53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00100">
            <a:lnSpc>
              <a:spcPct val="90000"/>
            </a:lnSpc>
            <a:spcBef>
              <a:spcPct val="0"/>
            </a:spcBef>
            <a:spcAft>
              <a:spcPct val="35000"/>
            </a:spcAft>
          </a:pPr>
          <a:r>
            <a:rPr lang="en-US" sz="1800" kern="1200" dirty="0" smtClean="0"/>
            <a:t>5.2.1.1. Scope Management Plan </a:t>
          </a:r>
          <a:endParaRPr lang="en-US" sz="1800" b="0" kern="1200" dirty="0"/>
        </a:p>
      </dsp:txBody>
      <dsp:txXfrm>
        <a:off x="448849" y="70171"/>
        <a:ext cx="5868862" cy="479482"/>
      </dsp:txXfrm>
    </dsp:sp>
    <dsp:sp modelId="{F13F4A6E-5D1A-460A-A73F-19A4B5204BBE}">
      <dsp:nvSpPr>
        <dsp:cNvPr id="0" name=""/>
        <dsp:cNvSpPr/>
      </dsp:nvSpPr>
      <dsp:spPr>
        <a:xfrm>
          <a:off x="0" y="1537682"/>
          <a:ext cx="8458200" cy="751275"/>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374904" rIns="65645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Narrow" panose="020B0606020202030204" pitchFamily="34" charset="0"/>
            </a:rPr>
            <a:t>It tells us about the process that we will be using for collecting the requirement</a:t>
          </a:r>
          <a:endParaRPr lang="en-US" sz="1800" kern="1200" dirty="0">
            <a:latin typeface="Arial Narrow" panose="020B0606020202030204" pitchFamily="34" charset="0"/>
          </a:endParaRPr>
        </a:p>
      </dsp:txBody>
      <dsp:txXfrm>
        <a:off x="0" y="1537682"/>
        <a:ext cx="8458200" cy="751275"/>
      </dsp:txXfrm>
    </dsp:sp>
    <dsp:sp modelId="{177CDE10-2325-40A7-997E-20247FA3D169}">
      <dsp:nvSpPr>
        <dsp:cNvPr id="0" name=""/>
        <dsp:cNvSpPr/>
      </dsp:nvSpPr>
      <dsp:spPr>
        <a:xfrm>
          <a:off x="422910" y="1272002"/>
          <a:ext cx="5920740" cy="5313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00100">
            <a:lnSpc>
              <a:spcPct val="90000"/>
            </a:lnSpc>
            <a:spcBef>
              <a:spcPct val="0"/>
            </a:spcBef>
            <a:spcAft>
              <a:spcPct val="35000"/>
            </a:spcAft>
          </a:pPr>
          <a:r>
            <a:rPr lang="en-US" sz="1800" kern="1200" dirty="0" smtClean="0"/>
            <a:t>5.2.1.2 Requirements Management Plan</a:t>
          </a:r>
        </a:p>
      </dsp:txBody>
      <dsp:txXfrm>
        <a:off x="448849" y="1297941"/>
        <a:ext cx="5868862" cy="479482"/>
      </dsp:txXfrm>
    </dsp:sp>
    <dsp:sp modelId="{1E008BEC-7149-4026-925C-E8B7CC667C17}">
      <dsp:nvSpPr>
        <dsp:cNvPr id="0" name=""/>
        <dsp:cNvSpPr/>
      </dsp:nvSpPr>
      <dsp:spPr>
        <a:xfrm>
          <a:off x="0" y="2651837"/>
          <a:ext cx="8458200" cy="104895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374904" rIns="65645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Narrow" panose="020B0606020202030204" pitchFamily="34" charset="0"/>
            </a:rPr>
            <a:t>This contains the high level description of the product, service or result </a:t>
          </a:r>
          <a:endParaRPr lang="en-US" sz="1800" kern="1200" dirty="0">
            <a:latin typeface="Arial Narrow" panose="020B0606020202030204" pitchFamily="34" charset="0"/>
          </a:endParaRPr>
        </a:p>
        <a:p>
          <a:pPr marL="171450" lvl="1" indent="-171450" algn="l" defTabSz="800100">
            <a:lnSpc>
              <a:spcPct val="90000"/>
            </a:lnSpc>
            <a:spcBef>
              <a:spcPct val="0"/>
            </a:spcBef>
            <a:spcAft>
              <a:spcPct val="15000"/>
            </a:spcAft>
            <a:buChar char="••"/>
          </a:pPr>
          <a:endParaRPr lang="en-US" sz="1800" kern="1200" dirty="0"/>
        </a:p>
      </dsp:txBody>
      <dsp:txXfrm>
        <a:off x="0" y="2651837"/>
        <a:ext cx="8458200" cy="1048950"/>
      </dsp:txXfrm>
    </dsp:sp>
    <dsp:sp modelId="{A9E804F5-C82B-4890-A236-FAB070C20BB3}">
      <dsp:nvSpPr>
        <dsp:cNvPr id="0" name=""/>
        <dsp:cNvSpPr/>
      </dsp:nvSpPr>
      <dsp:spPr>
        <a:xfrm>
          <a:off x="422910" y="2386157"/>
          <a:ext cx="5920740" cy="531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00100">
            <a:lnSpc>
              <a:spcPct val="90000"/>
            </a:lnSpc>
            <a:spcBef>
              <a:spcPct val="0"/>
            </a:spcBef>
            <a:spcAft>
              <a:spcPct val="35000"/>
            </a:spcAft>
          </a:pPr>
          <a:r>
            <a:rPr lang="en-US" sz="1800" kern="1200" dirty="0" smtClean="0"/>
            <a:t>5.2.1.3 Project Charter </a:t>
          </a:r>
          <a:endParaRPr lang="en-US" sz="1800" kern="1200" dirty="0"/>
        </a:p>
      </dsp:txBody>
      <dsp:txXfrm>
        <a:off x="448849" y="2412096"/>
        <a:ext cx="5868862" cy="479482"/>
      </dsp:txXfrm>
    </dsp:sp>
    <dsp:sp modelId="{8A881D2A-FEE3-4B54-B918-BE347ADBFBF8}">
      <dsp:nvSpPr>
        <dsp:cNvPr id="0" name=""/>
        <dsp:cNvSpPr/>
      </dsp:nvSpPr>
      <dsp:spPr>
        <a:xfrm>
          <a:off x="0" y="4063667"/>
          <a:ext cx="8458200" cy="15309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374904" rIns="65645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Narrow" panose="020B0606020202030204" pitchFamily="34" charset="0"/>
            </a:rPr>
            <a:t>Stakeholder register give us info on the identified stakeholders e. g contact No</a:t>
          </a:r>
          <a:endParaRPr lang="en-US" sz="1800" kern="1200" dirty="0">
            <a:latin typeface="Arial Narrow" panose="020B060602020203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Narrow" panose="020B0606020202030204" pitchFamily="34" charset="0"/>
            </a:rPr>
            <a:t>Stakeholder management plan tell us about the communication requirements of teach stakeholders </a:t>
          </a:r>
          <a:endParaRPr lang="en-US" sz="1800" kern="1200" dirty="0">
            <a:latin typeface="Arial Narrow" panose="020B0606020202030204" pitchFamily="34" charset="0"/>
          </a:endParaRPr>
        </a:p>
        <a:p>
          <a:pPr marL="171450" lvl="1" indent="-171450" algn="l" defTabSz="800100">
            <a:lnSpc>
              <a:spcPct val="90000"/>
            </a:lnSpc>
            <a:spcBef>
              <a:spcPct val="0"/>
            </a:spcBef>
            <a:spcAft>
              <a:spcPct val="15000"/>
            </a:spcAft>
            <a:buChar char="••"/>
          </a:pPr>
          <a:endParaRPr lang="en-US" sz="1800" kern="1200" dirty="0">
            <a:latin typeface="Arial Narrow" panose="020B0606020202030204" pitchFamily="34" charset="0"/>
          </a:endParaRPr>
        </a:p>
      </dsp:txBody>
      <dsp:txXfrm>
        <a:off x="0" y="4063667"/>
        <a:ext cx="8458200" cy="1530900"/>
      </dsp:txXfrm>
    </dsp:sp>
    <dsp:sp modelId="{A9899C3D-3577-4FBB-A42B-1B4654710990}">
      <dsp:nvSpPr>
        <dsp:cNvPr id="0" name=""/>
        <dsp:cNvSpPr/>
      </dsp:nvSpPr>
      <dsp:spPr>
        <a:xfrm>
          <a:off x="422910" y="3797987"/>
          <a:ext cx="592074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00100">
            <a:lnSpc>
              <a:spcPct val="90000"/>
            </a:lnSpc>
            <a:spcBef>
              <a:spcPct val="0"/>
            </a:spcBef>
            <a:spcAft>
              <a:spcPct val="35000"/>
            </a:spcAft>
          </a:pPr>
          <a:r>
            <a:rPr lang="en-US" sz="1800" kern="1200" dirty="0" smtClean="0"/>
            <a:t>5.2.1.4 Stakeholder Register &amp; Management Plan </a:t>
          </a:r>
          <a:endParaRPr lang="en-US" sz="1800" kern="1200" dirty="0"/>
        </a:p>
      </dsp:txBody>
      <dsp:txXfrm>
        <a:off x="448849" y="3823926"/>
        <a:ext cx="5868862" cy="4794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99356-065E-4E64-8AA4-61437DB9D180}">
      <dsp:nvSpPr>
        <dsp:cNvPr id="0" name=""/>
        <dsp:cNvSpPr/>
      </dsp:nvSpPr>
      <dsp:spPr>
        <a:xfrm>
          <a:off x="0" y="296219"/>
          <a:ext cx="8458200" cy="110967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354076" rIns="65645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latin typeface="Arial Narrow" panose="020B0606020202030204" pitchFamily="34" charset="0"/>
            </a:rPr>
            <a:t>Best for receiving confidential information</a:t>
          </a:r>
          <a:endParaRPr lang="en-US" sz="1700" kern="1200" dirty="0">
            <a:latin typeface="Arial Narrow" panose="020B0606020202030204" pitchFamily="34" charset="0"/>
          </a:endParaRPr>
        </a:p>
        <a:p>
          <a:pPr marL="171450" lvl="1" indent="-171450" algn="l" defTabSz="755650">
            <a:lnSpc>
              <a:spcPct val="90000"/>
            </a:lnSpc>
            <a:spcBef>
              <a:spcPct val="0"/>
            </a:spcBef>
            <a:spcAft>
              <a:spcPct val="15000"/>
            </a:spcAft>
            <a:buChar char="••"/>
          </a:pPr>
          <a:r>
            <a:rPr lang="en-US" sz="1700" kern="1200" dirty="0" smtClean="0">
              <a:latin typeface="Arial Narrow" panose="020B0606020202030204" pitchFamily="34" charset="0"/>
            </a:rPr>
            <a:t>Best for detailed information </a:t>
          </a:r>
          <a:endParaRPr lang="en-US" sz="1700" kern="1200" dirty="0">
            <a:latin typeface="Arial Narrow" panose="020B0606020202030204" pitchFamily="34" charset="0"/>
          </a:endParaRPr>
        </a:p>
      </dsp:txBody>
      <dsp:txXfrm>
        <a:off x="0" y="296219"/>
        <a:ext cx="8458200" cy="1109670"/>
      </dsp:txXfrm>
    </dsp:sp>
    <dsp:sp modelId="{83B42F7B-B6F4-411D-8256-C182DC2CAB92}">
      <dsp:nvSpPr>
        <dsp:cNvPr id="0" name=""/>
        <dsp:cNvSpPr/>
      </dsp:nvSpPr>
      <dsp:spPr>
        <a:xfrm>
          <a:off x="422910" y="45299"/>
          <a:ext cx="5920740" cy="5018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755650">
            <a:lnSpc>
              <a:spcPct val="90000"/>
            </a:lnSpc>
            <a:spcBef>
              <a:spcPct val="0"/>
            </a:spcBef>
            <a:spcAft>
              <a:spcPct val="35000"/>
            </a:spcAft>
          </a:pPr>
          <a:r>
            <a:rPr lang="en-US" sz="1700" kern="1200" dirty="0" smtClean="0"/>
            <a:t>5.2.2.1. Interviews </a:t>
          </a:r>
          <a:endParaRPr lang="en-US" sz="1700" b="0" kern="1200" dirty="0"/>
        </a:p>
      </dsp:txBody>
      <dsp:txXfrm>
        <a:off x="447408" y="69797"/>
        <a:ext cx="5871744" cy="452844"/>
      </dsp:txXfrm>
    </dsp:sp>
    <dsp:sp modelId="{F13F4A6E-5D1A-460A-A73F-19A4B5204BBE}">
      <dsp:nvSpPr>
        <dsp:cNvPr id="0" name=""/>
        <dsp:cNvSpPr/>
      </dsp:nvSpPr>
      <dsp:spPr>
        <a:xfrm>
          <a:off x="0" y="1748610"/>
          <a:ext cx="8458200" cy="9639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354076" rIns="65645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latin typeface="Arial Narrow" panose="020B0606020202030204" pitchFamily="34" charset="0"/>
            </a:rPr>
            <a:t>Bringing together many experts at one place</a:t>
          </a:r>
          <a:endParaRPr lang="en-US" sz="1700" kern="1200" dirty="0">
            <a:latin typeface="Arial Narrow" panose="020B0606020202030204" pitchFamily="34" charset="0"/>
          </a:endParaRPr>
        </a:p>
        <a:p>
          <a:pPr marL="171450" lvl="1" indent="-171450" algn="l" defTabSz="755650">
            <a:lnSpc>
              <a:spcPct val="90000"/>
            </a:lnSpc>
            <a:spcBef>
              <a:spcPct val="0"/>
            </a:spcBef>
            <a:spcAft>
              <a:spcPct val="15000"/>
            </a:spcAft>
            <a:buChar char="••"/>
          </a:pPr>
          <a:r>
            <a:rPr lang="en-US" sz="1700" kern="1200" dirty="0" smtClean="0">
              <a:latin typeface="Arial Narrow" panose="020B0606020202030204" pitchFamily="34" charset="0"/>
            </a:rPr>
            <a:t>More conversational than individual interviews </a:t>
          </a:r>
          <a:endParaRPr lang="en-US" sz="1700" kern="1200" dirty="0">
            <a:latin typeface="Arial Narrow" panose="020B0606020202030204" pitchFamily="34" charset="0"/>
          </a:endParaRPr>
        </a:p>
      </dsp:txBody>
      <dsp:txXfrm>
        <a:off x="0" y="1748610"/>
        <a:ext cx="8458200" cy="963900"/>
      </dsp:txXfrm>
    </dsp:sp>
    <dsp:sp modelId="{177CDE10-2325-40A7-997E-20247FA3D169}">
      <dsp:nvSpPr>
        <dsp:cNvPr id="0" name=""/>
        <dsp:cNvSpPr/>
      </dsp:nvSpPr>
      <dsp:spPr>
        <a:xfrm>
          <a:off x="422910" y="1497690"/>
          <a:ext cx="5920740" cy="5018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755650">
            <a:lnSpc>
              <a:spcPct val="90000"/>
            </a:lnSpc>
            <a:spcBef>
              <a:spcPct val="0"/>
            </a:spcBef>
            <a:spcAft>
              <a:spcPct val="35000"/>
            </a:spcAft>
          </a:pPr>
          <a:r>
            <a:rPr lang="en-US" sz="1700" kern="1200" dirty="0" smtClean="0"/>
            <a:t>5.2.2.2 Focus Group Discussion </a:t>
          </a:r>
        </a:p>
      </dsp:txBody>
      <dsp:txXfrm>
        <a:off x="447408" y="1522188"/>
        <a:ext cx="5871744" cy="452844"/>
      </dsp:txXfrm>
    </dsp:sp>
    <dsp:sp modelId="{1E008BEC-7149-4026-925C-E8B7CC667C17}">
      <dsp:nvSpPr>
        <dsp:cNvPr id="0" name=""/>
        <dsp:cNvSpPr/>
      </dsp:nvSpPr>
      <dsp:spPr>
        <a:xfrm>
          <a:off x="0" y="3055230"/>
          <a:ext cx="8458200" cy="1258424"/>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354076" rIns="65645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latin typeface="Arial Narrow" panose="020B0606020202030204" pitchFamily="34" charset="0"/>
            </a:rPr>
            <a:t>Good for defining cross-functional requirements gathering </a:t>
          </a:r>
          <a:endParaRPr lang="en-US" sz="1700" kern="1200" dirty="0">
            <a:latin typeface="Arial Narrow" panose="020B0606020202030204" pitchFamily="34" charset="0"/>
          </a:endParaRPr>
        </a:p>
        <a:p>
          <a:pPr marL="171450" lvl="1" indent="-171450" algn="l" defTabSz="755650">
            <a:lnSpc>
              <a:spcPct val="90000"/>
            </a:lnSpc>
            <a:spcBef>
              <a:spcPct val="0"/>
            </a:spcBef>
            <a:spcAft>
              <a:spcPct val="15000"/>
            </a:spcAft>
            <a:buChar char="••"/>
          </a:pPr>
          <a:r>
            <a:rPr lang="en-US" sz="1700" kern="1200" dirty="0" smtClean="0">
              <a:latin typeface="Arial Narrow" panose="020B0606020202030204" pitchFamily="34" charset="0"/>
            </a:rPr>
            <a:t>Good for reconciling between stakeholder differences </a:t>
          </a:r>
          <a:endParaRPr lang="en-US" sz="1700" kern="1200" dirty="0">
            <a:latin typeface="Arial Narrow" panose="020B0606020202030204" pitchFamily="34" charset="0"/>
          </a:endParaRPr>
        </a:p>
        <a:p>
          <a:pPr marL="171450" lvl="1" indent="-171450" algn="l" defTabSz="755650">
            <a:lnSpc>
              <a:spcPct val="90000"/>
            </a:lnSpc>
            <a:spcBef>
              <a:spcPct val="0"/>
            </a:spcBef>
            <a:spcAft>
              <a:spcPct val="15000"/>
            </a:spcAft>
            <a:buChar char="••"/>
          </a:pPr>
          <a:endParaRPr lang="en-US" sz="1700" kern="1200" dirty="0"/>
        </a:p>
      </dsp:txBody>
      <dsp:txXfrm>
        <a:off x="0" y="3055230"/>
        <a:ext cx="8458200" cy="1258424"/>
      </dsp:txXfrm>
    </dsp:sp>
    <dsp:sp modelId="{A9E804F5-C82B-4890-A236-FAB070C20BB3}">
      <dsp:nvSpPr>
        <dsp:cNvPr id="0" name=""/>
        <dsp:cNvSpPr/>
      </dsp:nvSpPr>
      <dsp:spPr>
        <a:xfrm>
          <a:off x="422910" y="2804310"/>
          <a:ext cx="5920740" cy="5018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755650">
            <a:lnSpc>
              <a:spcPct val="90000"/>
            </a:lnSpc>
            <a:spcBef>
              <a:spcPct val="0"/>
            </a:spcBef>
            <a:spcAft>
              <a:spcPct val="35000"/>
            </a:spcAft>
          </a:pPr>
          <a:r>
            <a:rPr lang="en-US" sz="1700" kern="1200" dirty="0" smtClean="0"/>
            <a:t>5.2.2.3 Facilitated workshops </a:t>
          </a:r>
          <a:endParaRPr lang="en-US" sz="1700" kern="1200" dirty="0"/>
        </a:p>
      </dsp:txBody>
      <dsp:txXfrm>
        <a:off x="447408" y="2828808"/>
        <a:ext cx="5871744" cy="452844"/>
      </dsp:txXfrm>
    </dsp:sp>
    <dsp:sp modelId="{8A881D2A-FEE3-4B54-B918-BE347ADBFBF8}">
      <dsp:nvSpPr>
        <dsp:cNvPr id="0" name=""/>
        <dsp:cNvSpPr/>
      </dsp:nvSpPr>
      <dsp:spPr>
        <a:xfrm>
          <a:off x="0" y="4656375"/>
          <a:ext cx="8458200" cy="937125"/>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354076" rIns="65645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latin typeface="Arial Narrow" panose="020B0606020202030204" pitchFamily="34" charset="0"/>
            </a:rPr>
            <a:t>Several methods can be used to identify product/project requirement through group techniques </a:t>
          </a:r>
          <a:endParaRPr lang="en-US" sz="1700" kern="1200" dirty="0">
            <a:latin typeface="Arial Narrow" panose="020B0606020202030204" pitchFamily="34" charset="0"/>
          </a:endParaRPr>
        </a:p>
      </dsp:txBody>
      <dsp:txXfrm>
        <a:off x="0" y="4656375"/>
        <a:ext cx="8458200" cy="937125"/>
      </dsp:txXfrm>
    </dsp:sp>
    <dsp:sp modelId="{A9899C3D-3577-4FBB-A42B-1B4654710990}">
      <dsp:nvSpPr>
        <dsp:cNvPr id="0" name=""/>
        <dsp:cNvSpPr/>
      </dsp:nvSpPr>
      <dsp:spPr>
        <a:xfrm>
          <a:off x="422910" y="4405455"/>
          <a:ext cx="5920740" cy="5018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755650">
            <a:lnSpc>
              <a:spcPct val="90000"/>
            </a:lnSpc>
            <a:spcBef>
              <a:spcPct val="0"/>
            </a:spcBef>
            <a:spcAft>
              <a:spcPct val="35000"/>
            </a:spcAft>
          </a:pPr>
          <a:r>
            <a:rPr lang="en-US" sz="1700" kern="1200" dirty="0" smtClean="0"/>
            <a:t>5.2.2.4 Group creativity technique</a:t>
          </a:r>
          <a:endParaRPr lang="en-US" sz="1700" kern="1200" dirty="0"/>
        </a:p>
      </dsp:txBody>
      <dsp:txXfrm>
        <a:off x="447408" y="4429953"/>
        <a:ext cx="5871744" cy="4528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99356-065E-4E64-8AA4-61437DB9D180}">
      <dsp:nvSpPr>
        <dsp:cNvPr id="0" name=""/>
        <dsp:cNvSpPr/>
      </dsp:nvSpPr>
      <dsp:spPr>
        <a:xfrm>
          <a:off x="0" y="606181"/>
          <a:ext cx="8458200" cy="13041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479044" rIns="65645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Developing a plan that documents how the scope of project will be defined, validated, and controlled</a:t>
          </a:r>
          <a:endParaRPr lang="en-US" sz="2300" kern="1200" dirty="0"/>
        </a:p>
      </dsp:txBody>
      <dsp:txXfrm>
        <a:off x="0" y="606181"/>
        <a:ext cx="8458200" cy="1304100"/>
      </dsp:txXfrm>
    </dsp:sp>
    <dsp:sp modelId="{83B42F7B-B6F4-411D-8256-C182DC2CAB92}">
      <dsp:nvSpPr>
        <dsp:cNvPr id="0" name=""/>
        <dsp:cNvSpPr/>
      </dsp:nvSpPr>
      <dsp:spPr>
        <a:xfrm>
          <a:off x="422910" y="266701"/>
          <a:ext cx="5920740" cy="678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1022350">
            <a:lnSpc>
              <a:spcPct val="90000"/>
            </a:lnSpc>
            <a:spcBef>
              <a:spcPct val="0"/>
            </a:spcBef>
            <a:spcAft>
              <a:spcPct val="35000"/>
            </a:spcAft>
          </a:pPr>
          <a:r>
            <a:rPr lang="en-US" sz="2300" kern="1200" dirty="0" smtClean="0"/>
            <a:t>1. Plan Scope Management </a:t>
          </a:r>
          <a:endParaRPr lang="en-US" sz="2300" kern="1200" dirty="0"/>
        </a:p>
      </dsp:txBody>
      <dsp:txXfrm>
        <a:off x="456054" y="299845"/>
        <a:ext cx="5854452" cy="612672"/>
      </dsp:txXfrm>
    </dsp:sp>
    <dsp:sp modelId="{F13F4A6E-5D1A-460A-A73F-19A4B5204BBE}">
      <dsp:nvSpPr>
        <dsp:cNvPr id="0" name=""/>
        <dsp:cNvSpPr/>
      </dsp:nvSpPr>
      <dsp:spPr>
        <a:xfrm>
          <a:off x="0" y="2373961"/>
          <a:ext cx="8458200" cy="978075"/>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479044" rIns="65645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Documenting and managing the needs of stakeholders</a:t>
          </a:r>
          <a:endParaRPr lang="en-US" sz="2300" kern="1200" dirty="0"/>
        </a:p>
      </dsp:txBody>
      <dsp:txXfrm>
        <a:off x="0" y="2373961"/>
        <a:ext cx="8458200" cy="978075"/>
      </dsp:txXfrm>
    </dsp:sp>
    <dsp:sp modelId="{177CDE10-2325-40A7-997E-20247FA3D169}">
      <dsp:nvSpPr>
        <dsp:cNvPr id="0" name=""/>
        <dsp:cNvSpPr/>
      </dsp:nvSpPr>
      <dsp:spPr>
        <a:xfrm>
          <a:off x="422910" y="2034481"/>
          <a:ext cx="5920740" cy="6789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1022350">
            <a:lnSpc>
              <a:spcPct val="90000"/>
            </a:lnSpc>
            <a:spcBef>
              <a:spcPct val="0"/>
            </a:spcBef>
            <a:spcAft>
              <a:spcPct val="35000"/>
            </a:spcAft>
          </a:pPr>
          <a:r>
            <a:rPr lang="en-US" sz="2300" kern="1200" dirty="0" smtClean="0"/>
            <a:t>2. Collect Requirements </a:t>
          </a:r>
        </a:p>
      </dsp:txBody>
      <dsp:txXfrm>
        <a:off x="456054" y="2067625"/>
        <a:ext cx="5854452" cy="612672"/>
      </dsp:txXfrm>
    </dsp:sp>
    <dsp:sp modelId="{E30A0671-CE02-4E41-8C8C-2F61CDE84593}">
      <dsp:nvSpPr>
        <dsp:cNvPr id="0" name=""/>
        <dsp:cNvSpPr/>
      </dsp:nvSpPr>
      <dsp:spPr>
        <a:xfrm>
          <a:off x="0" y="3815716"/>
          <a:ext cx="8458200" cy="1175382"/>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479044" rIns="65645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Developing the detailed scope of the project and product</a:t>
          </a:r>
        </a:p>
      </dsp:txBody>
      <dsp:txXfrm>
        <a:off x="0" y="3815716"/>
        <a:ext cx="8458200" cy="1175382"/>
      </dsp:txXfrm>
    </dsp:sp>
    <dsp:sp modelId="{82F173BC-0026-41E4-B158-427346F02455}">
      <dsp:nvSpPr>
        <dsp:cNvPr id="0" name=""/>
        <dsp:cNvSpPr/>
      </dsp:nvSpPr>
      <dsp:spPr>
        <a:xfrm>
          <a:off x="422910" y="3476236"/>
          <a:ext cx="5920740" cy="6789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1022350">
            <a:lnSpc>
              <a:spcPct val="90000"/>
            </a:lnSpc>
            <a:spcBef>
              <a:spcPct val="0"/>
            </a:spcBef>
            <a:spcAft>
              <a:spcPct val="35000"/>
            </a:spcAft>
          </a:pPr>
          <a:r>
            <a:rPr lang="en-US" sz="2300" kern="1200" dirty="0" smtClean="0"/>
            <a:t>3. Define Scope </a:t>
          </a:r>
        </a:p>
      </dsp:txBody>
      <dsp:txXfrm>
        <a:off x="456054" y="3509380"/>
        <a:ext cx="585445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99356-065E-4E64-8AA4-61437DB9D180}">
      <dsp:nvSpPr>
        <dsp:cNvPr id="0" name=""/>
        <dsp:cNvSpPr/>
      </dsp:nvSpPr>
      <dsp:spPr>
        <a:xfrm>
          <a:off x="0" y="392445"/>
          <a:ext cx="8458200" cy="1247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458216" rIns="65645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Subdividing the deliverables of the projects into smaller components </a:t>
          </a:r>
          <a:endParaRPr lang="en-US" sz="2200" kern="1200" dirty="0"/>
        </a:p>
      </dsp:txBody>
      <dsp:txXfrm>
        <a:off x="0" y="392445"/>
        <a:ext cx="8458200" cy="1247400"/>
      </dsp:txXfrm>
    </dsp:sp>
    <dsp:sp modelId="{83B42F7B-B6F4-411D-8256-C182DC2CAB92}">
      <dsp:nvSpPr>
        <dsp:cNvPr id="0" name=""/>
        <dsp:cNvSpPr/>
      </dsp:nvSpPr>
      <dsp:spPr>
        <a:xfrm>
          <a:off x="422910" y="67725"/>
          <a:ext cx="5920740"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977900">
            <a:lnSpc>
              <a:spcPct val="90000"/>
            </a:lnSpc>
            <a:spcBef>
              <a:spcPct val="0"/>
            </a:spcBef>
            <a:spcAft>
              <a:spcPct val="35000"/>
            </a:spcAft>
          </a:pPr>
          <a:r>
            <a:rPr lang="en-US" sz="2200" kern="1200" dirty="0" smtClean="0"/>
            <a:t>4. Create WBS</a:t>
          </a:r>
          <a:endParaRPr lang="en-US" sz="2200" kern="1200" dirty="0"/>
        </a:p>
      </dsp:txBody>
      <dsp:txXfrm>
        <a:off x="454613" y="99428"/>
        <a:ext cx="5857334" cy="586034"/>
      </dsp:txXfrm>
    </dsp:sp>
    <dsp:sp modelId="{F13F4A6E-5D1A-460A-A73F-19A4B5204BBE}">
      <dsp:nvSpPr>
        <dsp:cNvPr id="0" name=""/>
        <dsp:cNvSpPr/>
      </dsp:nvSpPr>
      <dsp:spPr>
        <a:xfrm>
          <a:off x="0" y="2083365"/>
          <a:ext cx="8458200" cy="93555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458216" rIns="65645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Formalizing the acceptance of the deliverables </a:t>
          </a:r>
          <a:endParaRPr lang="en-US" sz="2200" kern="1200" dirty="0"/>
        </a:p>
      </dsp:txBody>
      <dsp:txXfrm>
        <a:off x="0" y="2083365"/>
        <a:ext cx="8458200" cy="935550"/>
      </dsp:txXfrm>
    </dsp:sp>
    <dsp:sp modelId="{177CDE10-2325-40A7-997E-20247FA3D169}">
      <dsp:nvSpPr>
        <dsp:cNvPr id="0" name=""/>
        <dsp:cNvSpPr/>
      </dsp:nvSpPr>
      <dsp:spPr>
        <a:xfrm>
          <a:off x="422910" y="1758645"/>
          <a:ext cx="5920740" cy="6494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977900">
            <a:lnSpc>
              <a:spcPct val="90000"/>
            </a:lnSpc>
            <a:spcBef>
              <a:spcPct val="0"/>
            </a:spcBef>
            <a:spcAft>
              <a:spcPct val="35000"/>
            </a:spcAft>
          </a:pPr>
          <a:r>
            <a:rPr lang="en-US" sz="2200" kern="1200" dirty="0" smtClean="0"/>
            <a:t>5. Validate Scope </a:t>
          </a:r>
        </a:p>
      </dsp:txBody>
      <dsp:txXfrm>
        <a:off x="454613" y="1790348"/>
        <a:ext cx="5857334" cy="586034"/>
      </dsp:txXfrm>
    </dsp:sp>
    <dsp:sp modelId="{E30A0671-CE02-4E41-8C8C-2F61CDE84593}">
      <dsp:nvSpPr>
        <dsp:cNvPr id="0" name=""/>
        <dsp:cNvSpPr/>
      </dsp:nvSpPr>
      <dsp:spPr>
        <a:xfrm>
          <a:off x="0" y="3462435"/>
          <a:ext cx="8458200" cy="1499038"/>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458216" rIns="65645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Monitoring the scope of project and product and controlling changes to the scope baseline </a:t>
          </a:r>
        </a:p>
      </dsp:txBody>
      <dsp:txXfrm>
        <a:off x="0" y="3462435"/>
        <a:ext cx="8458200" cy="1499038"/>
      </dsp:txXfrm>
    </dsp:sp>
    <dsp:sp modelId="{82F173BC-0026-41E4-B158-427346F02455}">
      <dsp:nvSpPr>
        <dsp:cNvPr id="0" name=""/>
        <dsp:cNvSpPr/>
      </dsp:nvSpPr>
      <dsp:spPr>
        <a:xfrm>
          <a:off x="422910" y="3137715"/>
          <a:ext cx="5920740" cy="6494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977900">
            <a:lnSpc>
              <a:spcPct val="90000"/>
            </a:lnSpc>
            <a:spcBef>
              <a:spcPct val="0"/>
            </a:spcBef>
            <a:spcAft>
              <a:spcPct val="35000"/>
            </a:spcAft>
          </a:pPr>
          <a:r>
            <a:rPr lang="en-US" sz="2200" kern="1200" dirty="0" smtClean="0"/>
            <a:t>6. Control Scope </a:t>
          </a:r>
        </a:p>
      </dsp:txBody>
      <dsp:txXfrm>
        <a:off x="454613" y="3169418"/>
        <a:ext cx="585733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C3A35-42CB-4326-89C1-CE939E7D74A2}">
      <dsp:nvSpPr>
        <dsp:cNvPr id="0" name=""/>
        <dsp:cNvSpPr/>
      </dsp:nvSpPr>
      <dsp:spPr>
        <a:xfrm>
          <a:off x="634364" y="0"/>
          <a:ext cx="7189470" cy="49530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F4606-295C-47C6-BD9E-957A1D400BD2}">
      <dsp:nvSpPr>
        <dsp:cNvPr id="0" name=""/>
        <dsp:cNvSpPr/>
      </dsp:nvSpPr>
      <dsp:spPr>
        <a:xfrm>
          <a:off x="0" y="1447801"/>
          <a:ext cx="2695888" cy="281940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pc="-150" dirty="0" smtClean="0"/>
            <a:t>1. P.M plan</a:t>
          </a:r>
        </a:p>
        <a:p>
          <a:pPr lvl="0" algn="l" defTabSz="1066800">
            <a:lnSpc>
              <a:spcPct val="90000"/>
            </a:lnSpc>
            <a:spcBef>
              <a:spcPct val="0"/>
            </a:spcBef>
            <a:spcAft>
              <a:spcPct val="35000"/>
            </a:spcAft>
          </a:pPr>
          <a:r>
            <a:rPr lang="en-US" sz="2400" kern="1200" spc="-150" dirty="0" smtClean="0"/>
            <a:t>2. Project Charter</a:t>
          </a:r>
        </a:p>
        <a:p>
          <a:pPr lvl="0" algn="l" defTabSz="1066800">
            <a:lnSpc>
              <a:spcPct val="90000"/>
            </a:lnSpc>
            <a:spcBef>
              <a:spcPct val="0"/>
            </a:spcBef>
            <a:spcAft>
              <a:spcPct val="35000"/>
            </a:spcAft>
          </a:pPr>
          <a:r>
            <a:rPr lang="en-US" sz="2400" kern="1200" spc="-150" dirty="0" smtClean="0"/>
            <a:t>3.  EEF</a:t>
          </a:r>
        </a:p>
        <a:p>
          <a:pPr lvl="0" algn="l" defTabSz="1066800">
            <a:lnSpc>
              <a:spcPct val="90000"/>
            </a:lnSpc>
            <a:spcBef>
              <a:spcPct val="0"/>
            </a:spcBef>
            <a:spcAft>
              <a:spcPct val="35000"/>
            </a:spcAft>
          </a:pPr>
          <a:r>
            <a:rPr lang="en-US" sz="2400" kern="1200" spc="-150" dirty="0" smtClean="0"/>
            <a:t>4. OPA</a:t>
          </a:r>
          <a:endParaRPr lang="en-US" sz="2400" kern="1200" spc="-150" dirty="0"/>
        </a:p>
      </dsp:txBody>
      <dsp:txXfrm>
        <a:off x="131602" y="1579403"/>
        <a:ext cx="2432684" cy="2556202"/>
      </dsp:txXfrm>
    </dsp:sp>
    <dsp:sp modelId="{8AFC0E87-326C-4CFB-A7CB-DF4992DEFB9A}">
      <dsp:nvSpPr>
        <dsp:cNvPr id="0" name=""/>
        <dsp:cNvSpPr/>
      </dsp:nvSpPr>
      <dsp:spPr>
        <a:xfrm>
          <a:off x="2963835" y="1485900"/>
          <a:ext cx="2412301" cy="19812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100000"/>
            </a:lnSpc>
            <a:spcBef>
              <a:spcPct val="0"/>
            </a:spcBef>
            <a:spcAft>
              <a:spcPct val="35000"/>
            </a:spcAft>
          </a:pPr>
          <a:r>
            <a:rPr lang="en-US" sz="2400" kern="1200" spc="-150" dirty="0" smtClean="0"/>
            <a:t>1. Expert Judgment </a:t>
          </a:r>
        </a:p>
        <a:p>
          <a:pPr lvl="0" algn="l" defTabSz="1066800">
            <a:lnSpc>
              <a:spcPct val="100000"/>
            </a:lnSpc>
            <a:spcBef>
              <a:spcPct val="0"/>
            </a:spcBef>
            <a:spcAft>
              <a:spcPct val="35000"/>
            </a:spcAft>
          </a:pPr>
          <a:r>
            <a:rPr lang="en-US" sz="2400" kern="1200" spc="-150" dirty="0" smtClean="0"/>
            <a:t>2. Meetings</a:t>
          </a:r>
          <a:endParaRPr lang="en-US" sz="2400" kern="1200" spc="-150" dirty="0"/>
        </a:p>
      </dsp:txBody>
      <dsp:txXfrm>
        <a:off x="3060549" y="1582614"/>
        <a:ext cx="2218873" cy="1787772"/>
      </dsp:txXfrm>
    </dsp:sp>
    <dsp:sp modelId="{9418B72E-6F8E-4086-914E-80A0213DB5D9}">
      <dsp:nvSpPr>
        <dsp:cNvPr id="0" name=""/>
        <dsp:cNvSpPr/>
      </dsp:nvSpPr>
      <dsp:spPr>
        <a:xfrm>
          <a:off x="5642521" y="1485900"/>
          <a:ext cx="2814115" cy="19812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pc="-150" dirty="0" smtClean="0"/>
            <a:t>1. Scope Management Plan </a:t>
          </a:r>
        </a:p>
        <a:p>
          <a:pPr lvl="0" algn="l" defTabSz="1066800">
            <a:lnSpc>
              <a:spcPct val="90000"/>
            </a:lnSpc>
            <a:spcBef>
              <a:spcPct val="0"/>
            </a:spcBef>
            <a:spcAft>
              <a:spcPct val="35000"/>
            </a:spcAft>
          </a:pPr>
          <a:r>
            <a:rPr lang="en-US" sz="2400" kern="1200" spc="-150" dirty="0" smtClean="0"/>
            <a:t>2. Requirements Management Plan </a:t>
          </a:r>
          <a:endParaRPr lang="en-US" sz="2400" kern="1200" spc="-150" dirty="0"/>
        </a:p>
      </dsp:txBody>
      <dsp:txXfrm>
        <a:off x="5739235" y="1582614"/>
        <a:ext cx="2620687" cy="17877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99356-065E-4E64-8AA4-61437DB9D180}">
      <dsp:nvSpPr>
        <dsp:cNvPr id="0" name=""/>
        <dsp:cNvSpPr/>
      </dsp:nvSpPr>
      <dsp:spPr>
        <a:xfrm>
          <a:off x="0" y="287362"/>
          <a:ext cx="8458200" cy="722925"/>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354076" rIns="65645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All the project plans that can influence project scope</a:t>
          </a:r>
          <a:endParaRPr lang="en-US" sz="1700" kern="1200" dirty="0"/>
        </a:p>
      </dsp:txBody>
      <dsp:txXfrm>
        <a:off x="0" y="287362"/>
        <a:ext cx="8458200" cy="722925"/>
      </dsp:txXfrm>
    </dsp:sp>
    <dsp:sp modelId="{83B42F7B-B6F4-411D-8256-C182DC2CAB92}">
      <dsp:nvSpPr>
        <dsp:cNvPr id="0" name=""/>
        <dsp:cNvSpPr/>
      </dsp:nvSpPr>
      <dsp:spPr>
        <a:xfrm>
          <a:off x="422910" y="36442"/>
          <a:ext cx="5920740" cy="5018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755650">
            <a:lnSpc>
              <a:spcPct val="90000"/>
            </a:lnSpc>
            <a:spcBef>
              <a:spcPct val="0"/>
            </a:spcBef>
            <a:spcAft>
              <a:spcPct val="35000"/>
            </a:spcAft>
          </a:pPr>
          <a:r>
            <a:rPr lang="en-US" sz="1700" kern="1200" dirty="0" smtClean="0"/>
            <a:t>1. Project Management Plan </a:t>
          </a:r>
          <a:endParaRPr lang="en-US" sz="1700" kern="1200" dirty="0"/>
        </a:p>
      </dsp:txBody>
      <dsp:txXfrm>
        <a:off x="447408" y="60940"/>
        <a:ext cx="5871744" cy="452844"/>
      </dsp:txXfrm>
    </dsp:sp>
    <dsp:sp modelId="{F13F4A6E-5D1A-460A-A73F-19A4B5204BBE}">
      <dsp:nvSpPr>
        <dsp:cNvPr id="0" name=""/>
        <dsp:cNvSpPr/>
      </dsp:nvSpPr>
      <dsp:spPr>
        <a:xfrm>
          <a:off x="0" y="1353007"/>
          <a:ext cx="8458200" cy="722925"/>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354076" rIns="65645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It contains high level project and product scope </a:t>
          </a:r>
          <a:endParaRPr lang="en-US" sz="1700" kern="1200" dirty="0"/>
        </a:p>
      </dsp:txBody>
      <dsp:txXfrm>
        <a:off x="0" y="1353007"/>
        <a:ext cx="8458200" cy="722925"/>
      </dsp:txXfrm>
    </dsp:sp>
    <dsp:sp modelId="{177CDE10-2325-40A7-997E-20247FA3D169}">
      <dsp:nvSpPr>
        <dsp:cNvPr id="0" name=""/>
        <dsp:cNvSpPr/>
      </dsp:nvSpPr>
      <dsp:spPr>
        <a:xfrm>
          <a:off x="422910" y="1102087"/>
          <a:ext cx="5920740" cy="5018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755650">
            <a:lnSpc>
              <a:spcPct val="90000"/>
            </a:lnSpc>
            <a:spcBef>
              <a:spcPct val="0"/>
            </a:spcBef>
            <a:spcAft>
              <a:spcPct val="35000"/>
            </a:spcAft>
          </a:pPr>
          <a:r>
            <a:rPr lang="en-US" sz="1700" kern="1200" dirty="0" smtClean="0"/>
            <a:t>2. Project Charter</a:t>
          </a:r>
        </a:p>
      </dsp:txBody>
      <dsp:txXfrm>
        <a:off x="447408" y="1126585"/>
        <a:ext cx="5871744" cy="452844"/>
      </dsp:txXfrm>
    </dsp:sp>
    <dsp:sp modelId="{E30A0671-CE02-4E41-8C8C-2F61CDE84593}">
      <dsp:nvSpPr>
        <dsp:cNvPr id="0" name=""/>
        <dsp:cNvSpPr/>
      </dsp:nvSpPr>
      <dsp:spPr>
        <a:xfrm>
          <a:off x="0" y="2438399"/>
          <a:ext cx="8458200" cy="2574105"/>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354076" rIns="65645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Organizational Culture (EEF)</a:t>
          </a:r>
        </a:p>
        <a:p>
          <a:pPr marL="171450" lvl="1" indent="-171450" algn="l" defTabSz="755650">
            <a:lnSpc>
              <a:spcPct val="90000"/>
            </a:lnSpc>
            <a:spcBef>
              <a:spcPct val="0"/>
            </a:spcBef>
            <a:spcAft>
              <a:spcPct val="15000"/>
            </a:spcAft>
            <a:buChar char="••"/>
          </a:pPr>
          <a:r>
            <a:rPr lang="en-US" sz="1700" kern="1200" dirty="0" smtClean="0"/>
            <a:t>Personnel administration (EEF)</a:t>
          </a:r>
        </a:p>
        <a:p>
          <a:pPr marL="171450" lvl="1" indent="-171450" algn="l" defTabSz="755650">
            <a:lnSpc>
              <a:spcPct val="90000"/>
            </a:lnSpc>
            <a:spcBef>
              <a:spcPct val="0"/>
            </a:spcBef>
            <a:spcAft>
              <a:spcPct val="15000"/>
            </a:spcAft>
            <a:buChar char="••"/>
          </a:pPr>
          <a:r>
            <a:rPr lang="en-US" sz="1700" kern="1200" dirty="0" smtClean="0"/>
            <a:t>Infrastructure (EEF)</a:t>
          </a:r>
        </a:p>
        <a:p>
          <a:pPr marL="171450" lvl="1" indent="-171450" algn="l" defTabSz="755650">
            <a:lnSpc>
              <a:spcPct val="90000"/>
            </a:lnSpc>
            <a:spcBef>
              <a:spcPct val="0"/>
            </a:spcBef>
            <a:spcAft>
              <a:spcPct val="15000"/>
            </a:spcAft>
            <a:buChar char="••"/>
          </a:pPr>
          <a:r>
            <a:rPr lang="en-US" sz="1700" kern="1200" dirty="0" smtClean="0"/>
            <a:t>Marketplace conditions (EEF)</a:t>
          </a:r>
        </a:p>
        <a:p>
          <a:pPr marL="171450" lvl="1" indent="-171450" algn="l" defTabSz="755650">
            <a:lnSpc>
              <a:spcPct val="90000"/>
            </a:lnSpc>
            <a:spcBef>
              <a:spcPct val="0"/>
            </a:spcBef>
            <a:spcAft>
              <a:spcPct val="15000"/>
            </a:spcAft>
            <a:buChar char="••"/>
          </a:pPr>
          <a:r>
            <a:rPr lang="en-US" sz="1700" kern="1200" dirty="0" smtClean="0"/>
            <a:t>Processes and procedures (OPA)</a:t>
          </a:r>
        </a:p>
        <a:p>
          <a:pPr marL="171450" lvl="1" indent="-171450" algn="l" defTabSz="755650">
            <a:lnSpc>
              <a:spcPct val="90000"/>
            </a:lnSpc>
            <a:spcBef>
              <a:spcPct val="0"/>
            </a:spcBef>
            <a:spcAft>
              <a:spcPct val="15000"/>
            </a:spcAft>
            <a:buChar char="••"/>
          </a:pPr>
          <a:r>
            <a:rPr lang="en-US" sz="1700" kern="1200" dirty="0" smtClean="0"/>
            <a:t>Historical information (OPA)</a:t>
          </a:r>
        </a:p>
      </dsp:txBody>
      <dsp:txXfrm>
        <a:off x="0" y="2438399"/>
        <a:ext cx="8458200" cy="2574105"/>
      </dsp:txXfrm>
    </dsp:sp>
    <dsp:sp modelId="{82F173BC-0026-41E4-B158-427346F02455}">
      <dsp:nvSpPr>
        <dsp:cNvPr id="0" name=""/>
        <dsp:cNvSpPr/>
      </dsp:nvSpPr>
      <dsp:spPr>
        <a:xfrm>
          <a:off x="422910" y="2167732"/>
          <a:ext cx="5920740" cy="5018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755650">
            <a:lnSpc>
              <a:spcPct val="90000"/>
            </a:lnSpc>
            <a:spcBef>
              <a:spcPct val="0"/>
            </a:spcBef>
            <a:spcAft>
              <a:spcPct val="35000"/>
            </a:spcAft>
          </a:pPr>
          <a:r>
            <a:rPr lang="en-US" sz="1700" kern="1200" dirty="0" smtClean="0"/>
            <a:t>3. EEF/OPA</a:t>
          </a:r>
        </a:p>
      </dsp:txBody>
      <dsp:txXfrm>
        <a:off x="447408" y="2192230"/>
        <a:ext cx="5871744"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99356-065E-4E64-8AA4-61437DB9D180}">
      <dsp:nvSpPr>
        <dsp:cNvPr id="0" name=""/>
        <dsp:cNvSpPr/>
      </dsp:nvSpPr>
      <dsp:spPr>
        <a:xfrm>
          <a:off x="0" y="430574"/>
          <a:ext cx="8458200" cy="11056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541528" rIns="656450"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Consulting those who are expert in the area</a:t>
          </a:r>
          <a:endParaRPr lang="en-US" sz="2600" kern="1200" dirty="0"/>
        </a:p>
      </dsp:txBody>
      <dsp:txXfrm>
        <a:off x="0" y="430574"/>
        <a:ext cx="8458200" cy="1105650"/>
      </dsp:txXfrm>
    </dsp:sp>
    <dsp:sp modelId="{83B42F7B-B6F4-411D-8256-C182DC2CAB92}">
      <dsp:nvSpPr>
        <dsp:cNvPr id="0" name=""/>
        <dsp:cNvSpPr/>
      </dsp:nvSpPr>
      <dsp:spPr>
        <a:xfrm>
          <a:off x="422910" y="46814"/>
          <a:ext cx="5920740" cy="7675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1155700">
            <a:lnSpc>
              <a:spcPct val="90000"/>
            </a:lnSpc>
            <a:spcBef>
              <a:spcPct val="0"/>
            </a:spcBef>
            <a:spcAft>
              <a:spcPct val="35000"/>
            </a:spcAft>
          </a:pPr>
          <a:r>
            <a:rPr lang="en-US" sz="2600" kern="1200" dirty="0" smtClean="0"/>
            <a:t>1. Expert Judgment </a:t>
          </a:r>
          <a:endParaRPr lang="en-US" sz="2600" kern="1200" dirty="0"/>
        </a:p>
      </dsp:txBody>
      <dsp:txXfrm>
        <a:off x="460377" y="84281"/>
        <a:ext cx="5845806" cy="692586"/>
      </dsp:txXfrm>
    </dsp:sp>
    <dsp:sp modelId="{F13F4A6E-5D1A-460A-A73F-19A4B5204BBE}">
      <dsp:nvSpPr>
        <dsp:cNvPr id="0" name=""/>
        <dsp:cNvSpPr/>
      </dsp:nvSpPr>
      <dsp:spPr>
        <a:xfrm>
          <a:off x="0" y="2060385"/>
          <a:ext cx="8458200" cy="14742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541528" rIns="656450"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Meetings attended by project teams, sponsor, stakeholders, etc</a:t>
          </a:r>
          <a:endParaRPr lang="en-US" sz="2600" kern="1200" dirty="0"/>
        </a:p>
      </dsp:txBody>
      <dsp:txXfrm>
        <a:off x="0" y="2060385"/>
        <a:ext cx="8458200" cy="1474200"/>
      </dsp:txXfrm>
    </dsp:sp>
    <dsp:sp modelId="{177CDE10-2325-40A7-997E-20247FA3D169}">
      <dsp:nvSpPr>
        <dsp:cNvPr id="0" name=""/>
        <dsp:cNvSpPr/>
      </dsp:nvSpPr>
      <dsp:spPr>
        <a:xfrm>
          <a:off x="422910" y="1676625"/>
          <a:ext cx="5920740" cy="7675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1155700">
            <a:lnSpc>
              <a:spcPct val="90000"/>
            </a:lnSpc>
            <a:spcBef>
              <a:spcPct val="0"/>
            </a:spcBef>
            <a:spcAft>
              <a:spcPct val="35000"/>
            </a:spcAft>
          </a:pPr>
          <a:r>
            <a:rPr lang="en-US" sz="2600" kern="1200" dirty="0" smtClean="0"/>
            <a:t>2. Meetings </a:t>
          </a:r>
        </a:p>
      </dsp:txBody>
      <dsp:txXfrm>
        <a:off x="460377" y="1714092"/>
        <a:ext cx="5845806" cy="692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99356-065E-4E64-8AA4-61437DB9D180}">
      <dsp:nvSpPr>
        <dsp:cNvPr id="0" name=""/>
        <dsp:cNvSpPr/>
      </dsp:nvSpPr>
      <dsp:spPr>
        <a:xfrm>
          <a:off x="0" y="297729"/>
          <a:ext cx="8458200" cy="189478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395732" rIns="65645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It describes how the scope will be defined, developed, monitored, controlled, and verified.  </a:t>
          </a:r>
          <a:endParaRPr lang="en-US" sz="1900" kern="1200" dirty="0"/>
        </a:p>
        <a:p>
          <a:pPr marL="171450" lvl="1" indent="-171450" algn="l" defTabSz="844550">
            <a:lnSpc>
              <a:spcPct val="90000"/>
            </a:lnSpc>
            <a:spcBef>
              <a:spcPct val="0"/>
            </a:spcBef>
            <a:spcAft>
              <a:spcPct val="15000"/>
            </a:spcAft>
            <a:buChar char="••"/>
          </a:pPr>
          <a:r>
            <a:rPr lang="en-US" sz="1900" kern="1200" dirty="0" smtClean="0"/>
            <a:t>Depending on the project scope management plan can be in detail or at high level</a:t>
          </a:r>
          <a:endParaRPr lang="en-US" sz="1900" kern="1200" dirty="0"/>
        </a:p>
      </dsp:txBody>
      <dsp:txXfrm>
        <a:off x="0" y="297729"/>
        <a:ext cx="8458200" cy="1894780"/>
      </dsp:txXfrm>
    </dsp:sp>
    <dsp:sp modelId="{83B42F7B-B6F4-411D-8256-C182DC2CAB92}">
      <dsp:nvSpPr>
        <dsp:cNvPr id="0" name=""/>
        <dsp:cNvSpPr/>
      </dsp:nvSpPr>
      <dsp:spPr>
        <a:xfrm>
          <a:off x="422910" y="17289"/>
          <a:ext cx="5920740" cy="5608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44550">
            <a:lnSpc>
              <a:spcPct val="90000"/>
            </a:lnSpc>
            <a:spcBef>
              <a:spcPct val="0"/>
            </a:spcBef>
            <a:spcAft>
              <a:spcPct val="35000"/>
            </a:spcAft>
          </a:pPr>
          <a:r>
            <a:rPr lang="en-US" sz="1900" kern="1200" dirty="0" smtClean="0"/>
            <a:t>1. Scope </a:t>
          </a:r>
          <a:r>
            <a:rPr lang="en-US" sz="1900" b="0" kern="1200" dirty="0" smtClean="0"/>
            <a:t>Management Plan </a:t>
          </a:r>
          <a:endParaRPr lang="en-US" sz="1900" b="0" kern="1200" dirty="0"/>
        </a:p>
      </dsp:txBody>
      <dsp:txXfrm>
        <a:off x="450290" y="44669"/>
        <a:ext cx="5865980" cy="506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F4A6E-5D1A-460A-A73F-19A4B5204BBE}">
      <dsp:nvSpPr>
        <dsp:cNvPr id="0" name=""/>
        <dsp:cNvSpPr/>
      </dsp:nvSpPr>
      <dsp:spPr>
        <a:xfrm>
          <a:off x="0" y="372300"/>
          <a:ext cx="8458200" cy="13041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479044" rIns="65645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The plan describes how requirements will be identified, analyzed, documented, and managed </a:t>
          </a:r>
          <a:endParaRPr lang="en-US" sz="2300" kern="1200" dirty="0"/>
        </a:p>
      </dsp:txBody>
      <dsp:txXfrm>
        <a:off x="0" y="372300"/>
        <a:ext cx="8458200" cy="1304100"/>
      </dsp:txXfrm>
    </dsp:sp>
    <dsp:sp modelId="{177CDE10-2325-40A7-997E-20247FA3D169}">
      <dsp:nvSpPr>
        <dsp:cNvPr id="0" name=""/>
        <dsp:cNvSpPr/>
      </dsp:nvSpPr>
      <dsp:spPr>
        <a:xfrm>
          <a:off x="422910" y="16410"/>
          <a:ext cx="5920740" cy="678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1022350">
            <a:lnSpc>
              <a:spcPct val="90000"/>
            </a:lnSpc>
            <a:spcBef>
              <a:spcPct val="0"/>
            </a:spcBef>
            <a:spcAft>
              <a:spcPct val="35000"/>
            </a:spcAft>
          </a:pPr>
          <a:r>
            <a:rPr lang="en-US" sz="2300" kern="1200" dirty="0" smtClean="0"/>
            <a:t>2. Requirements Management Plan </a:t>
          </a:r>
        </a:p>
      </dsp:txBody>
      <dsp:txXfrm>
        <a:off x="456054" y="49554"/>
        <a:ext cx="5854452" cy="612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C3A35-42CB-4326-89C1-CE939E7D74A2}">
      <dsp:nvSpPr>
        <dsp:cNvPr id="0" name=""/>
        <dsp:cNvSpPr/>
      </dsp:nvSpPr>
      <dsp:spPr>
        <a:xfrm>
          <a:off x="634364" y="0"/>
          <a:ext cx="7189470" cy="49530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F4606-295C-47C6-BD9E-957A1D400BD2}">
      <dsp:nvSpPr>
        <dsp:cNvPr id="0" name=""/>
        <dsp:cNvSpPr/>
      </dsp:nvSpPr>
      <dsp:spPr>
        <a:xfrm>
          <a:off x="152401" y="761999"/>
          <a:ext cx="2466996" cy="342900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pc="0" dirty="0" smtClean="0"/>
            <a:t>1. Scope management plan </a:t>
          </a:r>
        </a:p>
        <a:p>
          <a:pPr lvl="0" algn="l" defTabSz="800100">
            <a:lnSpc>
              <a:spcPct val="90000"/>
            </a:lnSpc>
            <a:spcBef>
              <a:spcPct val="0"/>
            </a:spcBef>
            <a:spcAft>
              <a:spcPct val="35000"/>
            </a:spcAft>
          </a:pPr>
          <a:r>
            <a:rPr lang="en-US" sz="1800" kern="1200" spc="0" dirty="0" smtClean="0"/>
            <a:t>2. Requirements management plan </a:t>
          </a:r>
        </a:p>
        <a:p>
          <a:pPr lvl="0" algn="l" defTabSz="800100">
            <a:lnSpc>
              <a:spcPct val="90000"/>
            </a:lnSpc>
            <a:spcBef>
              <a:spcPct val="0"/>
            </a:spcBef>
            <a:spcAft>
              <a:spcPct val="35000"/>
            </a:spcAft>
          </a:pPr>
          <a:r>
            <a:rPr lang="en-US" sz="1800" kern="1200" spc="0" dirty="0" smtClean="0"/>
            <a:t>3. Stakeholder Management Plan </a:t>
          </a:r>
        </a:p>
        <a:p>
          <a:pPr lvl="0" algn="l" defTabSz="800100">
            <a:lnSpc>
              <a:spcPct val="90000"/>
            </a:lnSpc>
            <a:spcBef>
              <a:spcPct val="0"/>
            </a:spcBef>
            <a:spcAft>
              <a:spcPct val="35000"/>
            </a:spcAft>
          </a:pPr>
          <a:r>
            <a:rPr lang="en-US" sz="1800" kern="1200" spc="0" dirty="0" smtClean="0"/>
            <a:t>4. Project Charter </a:t>
          </a:r>
        </a:p>
        <a:p>
          <a:pPr lvl="0" algn="l" defTabSz="800100">
            <a:lnSpc>
              <a:spcPct val="90000"/>
            </a:lnSpc>
            <a:spcBef>
              <a:spcPct val="0"/>
            </a:spcBef>
            <a:spcAft>
              <a:spcPct val="35000"/>
            </a:spcAft>
          </a:pPr>
          <a:r>
            <a:rPr lang="en-US" sz="1800" kern="1200" spc="0" dirty="0" smtClean="0"/>
            <a:t>5. Stakeholder Register</a:t>
          </a:r>
          <a:endParaRPr lang="en-US" sz="1800" kern="1200" spc="-150" dirty="0"/>
        </a:p>
      </dsp:txBody>
      <dsp:txXfrm>
        <a:off x="272830" y="882428"/>
        <a:ext cx="2226138" cy="3188143"/>
      </dsp:txXfrm>
    </dsp:sp>
    <dsp:sp modelId="{8AFC0E87-326C-4CFB-A7CB-DF4992DEFB9A}">
      <dsp:nvSpPr>
        <dsp:cNvPr id="0" name=""/>
        <dsp:cNvSpPr/>
      </dsp:nvSpPr>
      <dsp:spPr>
        <a:xfrm>
          <a:off x="2785915" y="761989"/>
          <a:ext cx="2717262" cy="419101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ts val="1500"/>
            </a:lnSpc>
            <a:spcBef>
              <a:spcPct val="0"/>
            </a:spcBef>
            <a:spcAft>
              <a:spcPct val="35000"/>
            </a:spcAft>
          </a:pPr>
          <a:r>
            <a:rPr lang="en-US" sz="1800" kern="1200" spc="0" dirty="0" smtClean="0"/>
            <a:t>1. Interviews </a:t>
          </a:r>
        </a:p>
        <a:p>
          <a:pPr lvl="0" algn="l" defTabSz="800100">
            <a:lnSpc>
              <a:spcPts val="1500"/>
            </a:lnSpc>
            <a:spcBef>
              <a:spcPct val="0"/>
            </a:spcBef>
            <a:spcAft>
              <a:spcPct val="35000"/>
            </a:spcAft>
          </a:pPr>
          <a:r>
            <a:rPr lang="en-US" sz="1800" kern="1200" spc="0" dirty="0" smtClean="0"/>
            <a:t>2. Focus groups</a:t>
          </a:r>
        </a:p>
        <a:p>
          <a:pPr lvl="0" algn="l" defTabSz="800100">
            <a:lnSpc>
              <a:spcPts val="1500"/>
            </a:lnSpc>
            <a:spcBef>
              <a:spcPct val="0"/>
            </a:spcBef>
            <a:spcAft>
              <a:spcPct val="35000"/>
            </a:spcAft>
          </a:pPr>
          <a:r>
            <a:rPr lang="en-US" sz="1800" kern="1200" spc="0" dirty="0" smtClean="0"/>
            <a:t>3. Facilitated workshops</a:t>
          </a:r>
        </a:p>
        <a:p>
          <a:pPr lvl="0" algn="l" defTabSz="800100">
            <a:lnSpc>
              <a:spcPts val="1500"/>
            </a:lnSpc>
            <a:spcBef>
              <a:spcPct val="0"/>
            </a:spcBef>
            <a:spcAft>
              <a:spcPct val="35000"/>
            </a:spcAft>
          </a:pPr>
          <a:r>
            <a:rPr lang="en-US" sz="1800" kern="1200" spc="0" dirty="0" smtClean="0"/>
            <a:t>4. Group creativity  techniques </a:t>
          </a:r>
        </a:p>
        <a:p>
          <a:pPr lvl="0" algn="l" defTabSz="800100">
            <a:lnSpc>
              <a:spcPts val="1500"/>
            </a:lnSpc>
            <a:spcBef>
              <a:spcPct val="0"/>
            </a:spcBef>
            <a:spcAft>
              <a:spcPct val="35000"/>
            </a:spcAft>
          </a:pPr>
          <a:r>
            <a:rPr lang="en-US" sz="1800" kern="1200" spc="0" dirty="0" smtClean="0"/>
            <a:t>5. Group decision making techniques  </a:t>
          </a:r>
        </a:p>
        <a:p>
          <a:pPr lvl="0" algn="l" defTabSz="800100">
            <a:lnSpc>
              <a:spcPts val="1500"/>
            </a:lnSpc>
            <a:spcBef>
              <a:spcPct val="0"/>
            </a:spcBef>
            <a:spcAft>
              <a:spcPct val="35000"/>
            </a:spcAft>
          </a:pPr>
          <a:r>
            <a:rPr lang="en-US" sz="1800" kern="1200" spc="0" dirty="0" smtClean="0"/>
            <a:t>6. Questionnaires  and  surveys</a:t>
          </a:r>
        </a:p>
        <a:p>
          <a:pPr lvl="0" algn="l" defTabSz="800100">
            <a:lnSpc>
              <a:spcPts val="1500"/>
            </a:lnSpc>
            <a:spcBef>
              <a:spcPct val="0"/>
            </a:spcBef>
            <a:spcAft>
              <a:spcPct val="35000"/>
            </a:spcAft>
          </a:pPr>
          <a:r>
            <a:rPr lang="en-US" sz="1800" kern="1200" spc="0" dirty="0" smtClean="0"/>
            <a:t>7. Observations </a:t>
          </a:r>
        </a:p>
        <a:p>
          <a:pPr lvl="0" algn="l" defTabSz="800100">
            <a:lnSpc>
              <a:spcPts val="1500"/>
            </a:lnSpc>
            <a:spcBef>
              <a:spcPct val="0"/>
            </a:spcBef>
            <a:spcAft>
              <a:spcPct val="35000"/>
            </a:spcAft>
          </a:pPr>
          <a:r>
            <a:rPr lang="en-US" sz="1800" kern="1200" spc="0" dirty="0" smtClean="0"/>
            <a:t>8. Prototypes </a:t>
          </a:r>
        </a:p>
        <a:p>
          <a:pPr lvl="0" algn="l" defTabSz="800100">
            <a:lnSpc>
              <a:spcPts val="1500"/>
            </a:lnSpc>
            <a:spcBef>
              <a:spcPct val="0"/>
            </a:spcBef>
            <a:spcAft>
              <a:spcPct val="35000"/>
            </a:spcAft>
          </a:pPr>
          <a:r>
            <a:rPr lang="en-US" sz="1800" kern="1200" spc="0" dirty="0" smtClean="0"/>
            <a:t>9. Benchmarking </a:t>
          </a:r>
        </a:p>
        <a:p>
          <a:pPr lvl="0" algn="l" defTabSz="800100">
            <a:lnSpc>
              <a:spcPts val="1500"/>
            </a:lnSpc>
            <a:spcBef>
              <a:spcPct val="0"/>
            </a:spcBef>
            <a:spcAft>
              <a:spcPct val="35000"/>
            </a:spcAft>
          </a:pPr>
          <a:r>
            <a:rPr lang="en-US" sz="1800" kern="1200" spc="0" dirty="0" smtClean="0"/>
            <a:t>10. Context  diagrams</a:t>
          </a:r>
        </a:p>
        <a:p>
          <a:pPr lvl="0" algn="l" defTabSz="800100">
            <a:lnSpc>
              <a:spcPts val="1500"/>
            </a:lnSpc>
            <a:spcBef>
              <a:spcPct val="0"/>
            </a:spcBef>
            <a:spcAft>
              <a:spcPct val="35000"/>
            </a:spcAft>
          </a:pPr>
          <a:r>
            <a:rPr lang="en-US" sz="1800" kern="1200" spc="0" dirty="0" smtClean="0"/>
            <a:t>11. Document Analysis</a:t>
          </a:r>
          <a:endParaRPr lang="en-US" sz="2400" kern="1200" spc="0" dirty="0"/>
        </a:p>
      </dsp:txBody>
      <dsp:txXfrm>
        <a:off x="2918561" y="894635"/>
        <a:ext cx="2451970" cy="3925718"/>
      </dsp:txXfrm>
    </dsp:sp>
    <dsp:sp modelId="{9418B72E-6F8E-4086-914E-80A0213DB5D9}">
      <dsp:nvSpPr>
        <dsp:cNvPr id="0" name=""/>
        <dsp:cNvSpPr/>
      </dsp:nvSpPr>
      <dsp:spPr>
        <a:xfrm>
          <a:off x="5734766" y="761999"/>
          <a:ext cx="2575185" cy="3429001"/>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pc="0" dirty="0" smtClean="0"/>
            <a:t>1. Requirements documentation </a:t>
          </a:r>
        </a:p>
        <a:p>
          <a:pPr lvl="0" algn="l" defTabSz="800100">
            <a:lnSpc>
              <a:spcPct val="90000"/>
            </a:lnSpc>
            <a:spcBef>
              <a:spcPct val="0"/>
            </a:spcBef>
            <a:spcAft>
              <a:spcPct val="35000"/>
            </a:spcAft>
          </a:pPr>
          <a:r>
            <a:rPr lang="en-US" sz="1800" kern="1200" spc="0" dirty="0" smtClean="0"/>
            <a:t>2. Requirements traceability matrix </a:t>
          </a:r>
          <a:endParaRPr lang="en-US" sz="1800" kern="1200" spc="0" dirty="0"/>
        </a:p>
      </dsp:txBody>
      <dsp:txXfrm>
        <a:off x="5860476" y="887709"/>
        <a:ext cx="2323765" cy="317758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4.gif"/><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1"/>
          <p:cNvSpPr>
            <a:spLocks noGrp="1"/>
          </p:cNvSpPr>
          <p:nvPr>
            <p:ph type="dt" sz="quarter" idx="4294967295"/>
          </p:nvPr>
        </p:nvSpPr>
        <p:spPr>
          <a:xfrm>
            <a:off x="0" y="0"/>
            <a:ext cx="0" cy="0"/>
          </a:xfrm>
          <a:prstGeom prst="rect">
            <a:avLst/>
          </a:prstGeom>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9pPr>
          </a:lstStyle>
          <a:p>
            <a:fld id="{90B4A921-EC18-424F-8E65-ED5444B5961E}" type="datetime1">
              <a:rPr lang="en-US" altLang="ja-JP" smtClean="0">
                <a:solidFill>
                  <a:srgbClr val="000000"/>
                </a:solidFill>
                <a:latin typeface="Times New Roman" panose="02020603050405020304" pitchFamily="18" charset="0"/>
                <a:ea typeface="ＭＳ Ｐゴシック" panose="020B0600070205080204" pitchFamily="50" charset="-128"/>
                <a:cs typeface="DejaVu Sans" panose="020B0603030804020204" pitchFamily="34" charset="0"/>
              </a:rPr>
              <a:pPr/>
              <a:t>6/18/2015</a:t>
            </a:fld>
            <a:endParaRPr lang="en-US" altLang="ja-JP" smtClean="0">
              <a:solidFill>
                <a:srgbClr val="000000"/>
              </a:solidFill>
              <a:latin typeface="Times New Roman" panose="02020603050405020304" pitchFamily="18" charset="0"/>
              <a:ea typeface="ＭＳ Ｐゴシック" panose="020B0600070205080204" pitchFamily="50" charset="-128"/>
              <a:cs typeface="DejaVu Sans" panose="020B0603030804020204" pitchFamily="34" charset="0"/>
            </a:endParaRPr>
          </a:p>
        </p:txBody>
      </p:sp>
      <p:pic>
        <p:nvPicPr>
          <p:cNvPr id="3075" name="Picture 2" descr="https://cdn.evbuc.com/eventlogos/52084516/pm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p:cNvSpPr>
            <a:spLocks noChangeArrowheads="1"/>
          </p:cNvSpPr>
          <p:nvPr/>
        </p:nvSpPr>
        <p:spPr bwMode="auto">
          <a:xfrm>
            <a:off x="0" y="0"/>
            <a:ext cx="9144000" cy="457200"/>
          </a:xfrm>
          <a:prstGeom prst="rect">
            <a:avLst/>
          </a:prstGeom>
          <a:solidFill>
            <a:srgbClr val="FFCC66"/>
          </a:solidFill>
          <a:ln w="9525" algn="ctr">
            <a:solidFill>
              <a:schemeClr val="tx1"/>
            </a:solidFill>
            <a:round/>
            <a:headEnd/>
            <a:tailEnd/>
          </a:ln>
        </p:spPr>
        <p:txBody>
          <a:bodyPr/>
          <a:lstStyle/>
          <a:p>
            <a:pPr algn="ctr" eaLnBrk="1">
              <a:lnSpc>
                <a:spcPct val="93000"/>
              </a:lnSpc>
              <a:buClr>
                <a:srgbClr val="000000"/>
              </a:buClr>
              <a:buSzPct val="100000"/>
              <a:buFont typeface="Times New Roman" panose="02020603050405020304" pitchFamily="18" charset="0"/>
              <a:buNone/>
            </a:pPr>
            <a:r>
              <a:rPr lang="en-US" altLang="ja-JP" b="1">
                <a:ea typeface="ＭＳ Ｐゴシック" panose="020B0600070205080204" pitchFamily="50" charset="-128"/>
              </a:rPr>
              <a:t>Instructor: NGUYEN ANH MINH, MSc, PMP</a:t>
            </a:r>
            <a:endParaRPr lang="ja-JP" altLang="en-US" b="1">
              <a:ea typeface="ＭＳ Ｐゴシック" panose="020B0600070205080204" pitchFamily="50" charset="-128"/>
            </a:endParaRPr>
          </a:p>
        </p:txBody>
      </p:sp>
    </p:spTree>
    <p:extLst>
      <p:ext uri="{BB962C8B-B14F-4D97-AF65-F5344CB8AC3E}">
        <p14:creationId xmlns:p14="http://schemas.microsoft.com/office/powerpoint/2010/main" val="2671786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tx2">
              <a:lumMod val="75000"/>
            </a:schemeClr>
          </a:solidFill>
        </p:spPr>
        <p:txBody>
          <a:bodyPr/>
          <a:lstStyle/>
          <a:p>
            <a:r>
              <a:rPr lang="en-US" dirty="0" smtClean="0">
                <a:solidFill>
                  <a:schemeClr val="bg1"/>
                </a:solidFill>
              </a:rPr>
              <a:t>5.1 Plan Scope Management: Inputs</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39003105"/>
              </p:ext>
            </p:extLst>
          </p:nvPr>
        </p:nvGraphicFramePr>
        <p:xfrm>
          <a:off x="304800" y="1600200"/>
          <a:ext cx="84582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tx2">
              <a:lumMod val="75000"/>
            </a:schemeClr>
          </a:solidFill>
        </p:spPr>
        <p:txBody>
          <a:bodyPr/>
          <a:lstStyle/>
          <a:p>
            <a:r>
              <a:rPr lang="en-US" dirty="0" smtClean="0">
                <a:solidFill>
                  <a:schemeClr val="bg1"/>
                </a:solidFill>
              </a:rPr>
              <a:t>5.1 Plan Scope Management: T&amp;T</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49217221"/>
              </p:ext>
            </p:extLst>
          </p:nvPr>
        </p:nvGraphicFramePr>
        <p:xfrm>
          <a:off x="304800" y="1752600"/>
          <a:ext cx="8458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tx2">
              <a:lumMod val="75000"/>
            </a:schemeClr>
          </a:solidFill>
        </p:spPr>
        <p:txBody>
          <a:bodyPr>
            <a:normAutofit fontScale="90000"/>
          </a:bodyPr>
          <a:lstStyle/>
          <a:p>
            <a:r>
              <a:rPr lang="en-US" dirty="0" smtClean="0">
                <a:solidFill>
                  <a:schemeClr val="bg1"/>
                </a:solidFill>
              </a:rPr>
              <a:t>5.1 Plan Scope Management: Output</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48965864"/>
              </p:ext>
            </p:extLst>
          </p:nvPr>
        </p:nvGraphicFramePr>
        <p:xfrm>
          <a:off x="304800" y="1752600"/>
          <a:ext cx="84582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04800" y="4267200"/>
            <a:ext cx="84582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b="1" dirty="0" smtClean="0"/>
              <a:t>Scope Management Plan can include the following items:</a:t>
            </a:r>
          </a:p>
          <a:p>
            <a:endParaRPr lang="en-US" sz="600" b="1" dirty="0"/>
          </a:p>
          <a:p>
            <a:pPr marL="342900" indent="-342900">
              <a:buFont typeface="+mj-lt"/>
              <a:buAutoNum type="arabicPeriod"/>
            </a:pPr>
            <a:r>
              <a:rPr lang="en-US" dirty="0" smtClean="0"/>
              <a:t>Process </a:t>
            </a:r>
            <a:r>
              <a:rPr lang="en-US" dirty="0"/>
              <a:t>for preparing a detailed project scope </a:t>
            </a:r>
            <a:r>
              <a:rPr lang="en-US" dirty="0" smtClean="0"/>
              <a:t>statement</a:t>
            </a:r>
          </a:p>
          <a:p>
            <a:pPr marL="342900" indent="-342900">
              <a:buFont typeface="+mj-lt"/>
              <a:buAutoNum type="arabicPeriod"/>
            </a:pPr>
            <a:r>
              <a:rPr lang="en-US" dirty="0" smtClean="0"/>
              <a:t>Process for how to create WBS </a:t>
            </a:r>
          </a:p>
          <a:p>
            <a:pPr marL="342900" indent="-342900">
              <a:buFont typeface="+mj-lt"/>
              <a:buAutoNum type="arabicPeriod"/>
            </a:pPr>
            <a:r>
              <a:rPr lang="en-US" dirty="0" smtClean="0"/>
              <a:t>Process </a:t>
            </a:r>
            <a:r>
              <a:rPr lang="en-US" dirty="0"/>
              <a:t>that establishes how the WBS will be maintained and </a:t>
            </a:r>
            <a:r>
              <a:rPr lang="en-US" dirty="0" smtClean="0"/>
              <a:t>approved</a:t>
            </a:r>
          </a:p>
          <a:p>
            <a:pPr marL="342900" indent="-342900">
              <a:buFont typeface="+mj-lt"/>
              <a:buAutoNum type="arabicPeriod"/>
            </a:pPr>
            <a:r>
              <a:rPr lang="en-US" dirty="0" smtClean="0"/>
              <a:t>Process for validating scope</a:t>
            </a:r>
          </a:p>
          <a:p>
            <a:pPr marL="342900" indent="-342900">
              <a:buFont typeface="+mj-lt"/>
              <a:buAutoNum type="arabicPeriod"/>
            </a:pPr>
            <a:r>
              <a:rPr lang="en-US" dirty="0" smtClean="0"/>
              <a:t>Process for proper processing change request related project scope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143000"/>
          </a:xfrm>
          <a:solidFill>
            <a:schemeClr val="tx2">
              <a:lumMod val="75000"/>
            </a:schemeClr>
          </a:solidFill>
        </p:spPr>
        <p:txBody>
          <a:bodyPr>
            <a:normAutofit fontScale="90000"/>
          </a:bodyPr>
          <a:lstStyle/>
          <a:p>
            <a:r>
              <a:rPr lang="en-US" dirty="0" smtClean="0">
                <a:solidFill>
                  <a:schemeClr val="bg1"/>
                </a:solidFill>
              </a:rPr>
              <a:t>5.1 Plan Scope Management: Output</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94864346"/>
              </p:ext>
            </p:extLst>
          </p:nvPr>
        </p:nvGraphicFramePr>
        <p:xfrm>
          <a:off x="304800" y="1371600"/>
          <a:ext cx="84582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04800" y="3200400"/>
            <a:ext cx="84582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Elements of Requirement Management Plan can as follow:</a:t>
            </a:r>
          </a:p>
          <a:p>
            <a:endParaRPr lang="en-US" sz="1000" dirty="0" smtClean="0"/>
          </a:p>
          <a:p>
            <a:pPr marL="342900" indent="-342900">
              <a:buFont typeface="+mj-lt"/>
              <a:buAutoNum type="arabicPeriod"/>
            </a:pPr>
            <a:r>
              <a:rPr lang="en-US" dirty="0" smtClean="0"/>
              <a:t>How </a:t>
            </a:r>
            <a:r>
              <a:rPr lang="en-US" dirty="0"/>
              <a:t>requirements activities will be planned, tracked, and </a:t>
            </a:r>
            <a:r>
              <a:rPr lang="en-US" dirty="0" smtClean="0"/>
              <a:t>reported</a:t>
            </a:r>
            <a:endParaRPr lang="en-US" dirty="0"/>
          </a:p>
          <a:p>
            <a:pPr marL="342900" indent="-342900">
              <a:buFont typeface="+mj-lt"/>
              <a:buAutoNum type="arabicPeriod"/>
            </a:pPr>
            <a:r>
              <a:rPr lang="en-US" dirty="0" smtClean="0"/>
              <a:t>Requirements </a:t>
            </a:r>
            <a:r>
              <a:rPr lang="en-US" dirty="0"/>
              <a:t>prioritization </a:t>
            </a:r>
            <a:r>
              <a:rPr lang="en-US" dirty="0" smtClean="0"/>
              <a:t>process</a:t>
            </a:r>
            <a:endParaRPr lang="en-US" dirty="0"/>
          </a:p>
          <a:p>
            <a:pPr marL="342900" indent="-342900">
              <a:buFont typeface="+mj-lt"/>
              <a:buAutoNum type="arabicPeriod"/>
            </a:pPr>
            <a:r>
              <a:rPr lang="en-US" dirty="0" smtClean="0"/>
              <a:t>Product </a:t>
            </a:r>
            <a:r>
              <a:rPr lang="en-US" dirty="0"/>
              <a:t>metrics that will be used and the rationale for using </a:t>
            </a:r>
            <a:r>
              <a:rPr lang="en-US" dirty="0" smtClean="0"/>
              <a:t>them</a:t>
            </a:r>
            <a:endParaRPr lang="en-US" dirty="0"/>
          </a:p>
          <a:p>
            <a:pPr marL="342900" indent="-342900">
              <a:buFont typeface="+mj-lt"/>
              <a:buAutoNum type="arabicPeriod"/>
            </a:pPr>
            <a:r>
              <a:rPr lang="en-US" dirty="0" smtClean="0"/>
              <a:t>Traceability </a:t>
            </a:r>
            <a:r>
              <a:rPr lang="en-US" dirty="0"/>
              <a:t>structure to reflect which requirement attributes will be captured on the traceability </a:t>
            </a:r>
            <a:r>
              <a:rPr lang="en-US" dirty="0" smtClean="0"/>
              <a:t>matrix</a:t>
            </a:r>
          </a:p>
          <a:p>
            <a:pPr marL="342900" indent="-342900">
              <a:buFont typeface="+mj-lt"/>
              <a:buAutoNum type="arabicPeriod"/>
            </a:pPr>
            <a:r>
              <a:rPr lang="en-US" dirty="0" smtClean="0"/>
              <a:t>How will the configuration management related to requirements work</a:t>
            </a:r>
            <a:endParaRPr lang="en-US" dirty="0"/>
          </a:p>
        </p:txBody>
      </p:sp>
    </p:spTree>
    <p:extLst>
      <p:ext uri="{BB962C8B-B14F-4D97-AF65-F5344CB8AC3E}">
        <p14:creationId xmlns:p14="http://schemas.microsoft.com/office/powerpoint/2010/main" val="180982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accent1">
              <a:lumMod val="75000"/>
            </a:schemeClr>
          </a:solidFill>
          <a:ln>
            <a:solidFill>
              <a:schemeClr val="tx2">
                <a:lumMod val="75000"/>
              </a:schemeClr>
            </a:solidFill>
          </a:ln>
        </p:spPr>
        <p:txBody>
          <a:bodyPr/>
          <a:lstStyle/>
          <a:p>
            <a:r>
              <a:rPr lang="en-US" b="1" dirty="0" smtClean="0">
                <a:solidFill>
                  <a:schemeClr val="bg1"/>
                </a:solidFill>
              </a:rPr>
              <a:t>5.2 Collect Requirements</a:t>
            </a:r>
            <a:endParaRPr lang="en-US" b="1" dirty="0">
              <a:solidFill>
                <a:schemeClr val="bg1"/>
              </a:solidFill>
            </a:endParaRPr>
          </a:p>
        </p:txBody>
      </p:sp>
      <p:sp>
        <p:nvSpPr>
          <p:cNvPr id="7" name="Rectangle 6"/>
          <p:cNvSpPr/>
          <p:nvPr/>
        </p:nvSpPr>
        <p:spPr>
          <a:xfrm>
            <a:off x="304800" y="1600200"/>
            <a:ext cx="8458200" cy="50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eriod"/>
            </a:pPr>
            <a:r>
              <a:rPr lang="en-US" sz="3200" dirty="0" smtClean="0">
                <a:solidFill>
                  <a:schemeClr val="tx1"/>
                </a:solidFill>
              </a:rPr>
              <a:t>The process of determining, and documenting stakeholder’s needs and requirements</a:t>
            </a:r>
          </a:p>
          <a:p>
            <a:pPr marL="342900" indent="-342900">
              <a:buFont typeface="+mj-lt"/>
              <a:buAutoNum type="arabicPeriod"/>
            </a:pPr>
            <a:endParaRPr lang="en-US" sz="1000" dirty="0" smtClean="0">
              <a:solidFill>
                <a:schemeClr val="tx1"/>
              </a:solidFill>
            </a:endParaRPr>
          </a:p>
          <a:p>
            <a:pPr marL="342900" indent="-342900"/>
            <a:endParaRPr lang="en-US" sz="1000" dirty="0" smtClean="0">
              <a:solidFill>
                <a:schemeClr val="tx1"/>
              </a:solidFill>
            </a:endParaRPr>
          </a:p>
          <a:p>
            <a:pPr marL="342900" indent="-342900"/>
            <a:r>
              <a:rPr lang="en-US" sz="3200" dirty="0" smtClean="0">
                <a:solidFill>
                  <a:schemeClr val="tx1"/>
                </a:solidFill>
              </a:rPr>
              <a:t>2. Requirements provide the foundation for WBS or project scope</a:t>
            </a:r>
          </a:p>
          <a:p>
            <a:pPr marL="342900" indent="-342900"/>
            <a:endParaRPr lang="en-US" sz="1400" dirty="0" smtClean="0">
              <a:solidFill>
                <a:schemeClr val="tx1"/>
              </a:solidFill>
            </a:endParaRPr>
          </a:p>
          <a:p>
            <a:pPr marL="342900" indent="-342900"/>
            <a:r>
              <a:rPr lang="en-US" sz="3200" dirty="0" smtClean="0">
                <a:solidFill>
                  <a:schemeClr val="tx1"/>
                </a:solidFill>
              </a:rPr>
              <a:t>3. Project scope, cost, schedule, quality, and sometimes procurement are all based on the requirements</a:t>
            </a:r>
          </a:p>
        </p:txBody>
      </p:sp>
    </p:spTree>
    <p:extLst>
      <p:ext uri="{BB962C8B-B14F-4D97-AF65-F5344CB8AC3E}">
        <p14:creationId xmlns:p14="http://schemas.microsoft.com/office/powerpoint/2010/main" val="4057001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19200"/>
          </a:xfrm>
          <a:solidFill>
            <a:schemeClr val="accent1">
              <a:lumMod val="75000"/>
            </a:schemeClr>
          </a:solidFill>
          <a:ln>
            <a:solidFill>
              <a:schemeClr val="tx2">
                <a:lumMod val="75000"/>
              </a:schemeClr>
            </a:solidFill>
          </a:ln>
        </p:spPr>
        <p:txBody>
          <a:bodyPr/>
          <a:lstStyle/>
          <a:p>
            <a:r>
              <a:rPr lang="en-US" b="1" dirty="0" smtClean="0">
                <a:solidFill>
                  <a:schemeClr val="bg1"/>
                </a:solidFill>
              </a:rPr>
              <a:t>5.2 Collect Requirements</a:t>
            </a:r>
            <a:endParaRPr lang="en-US" b="1" dirty="0">
              <a:solidFill>
                <a:schemeClr val="bg1"/>
              </a:solidFill>
            </a:endParaRPr>
          </a:p>
        </p:txBody>
      </p:sp>
      <p:sp>
        <p:nvSpPr>
          <p:cNvPr id="7" name="Rectangle 6"/>
          <p:cNvSpPr/>
          <p:nvPr/>
        </p:nvSpPr>
        <p:spPr>
          <a:xfrm>
            <a:off x="152400" y="1524000"/>
            <a:ext cx="8839200" cy="510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tx1"/>
                </a:solidFill>
              </a:rPr>
              <a:t>Requirements can be classified as follow:</a:t>
            </a:r>
          </a:p>
          <a:p>
            <a:endParaRPr lang="en-US" sz="1100" dirty="0">
              <a:solidFill>
                <a:schemeClr val="tx1"/>
              </a:solidFill>
            </a:endParaRPr>
          </a:p>
          <a:p>
            <a:pPr marL="514350" indent="-514350">
              <a:buAutoNum type="arabicPeriod"/>
            </a:pPr>
            <a:r>
              <a:rPr lang="en-US" b="1" dirty="0" smtClean="0">
                <a:solidFill>
                  <a:schemeClr val="tx1"/>
                </a:solidFill>
              </a:rPr>
              <a:t>Business requirements: </a:t>
            </a:r>
            <a:r>
              <a:rPr lang="en-US" dirty="0" smtClean="0">
                <a:solidFill>
                  <a:schemeClr val="tx1"/>
                </a:solidFill>
              </a:rPr>
              <a:t>These tells us </a:t>
            </a:r>
            <a:r>
              <a:rPr lang="en-US" b="1" dirty="0" smtClean="0">
                <a:solidFill>
                  <a:schemeClr val="tx1"/>
                </a:solidFill>
              </a:rPr>
              <a:t>why the project is undertaken </a:t>
            </a:r>
            <a:r>
              <a:rPr lang="en-US" dirty="0" smtClean="0">
                <a:solidFill>
                  <a:schemeClr val="tx1"/>
                </a:solidFill>
              </a:rPr>
              <a:t>or what is the product needed for or what aspect of business is needed to be changed or improved</a:t>
            </a:r>
          </a:p>
          <a:p>
            <a:pPr marL="514350" indent="-514350">
              <a:buAutoNum type="arabicPeriod"/>
            </a:pPr>
            <a:endParaRPr lang="en-US" dirty="0" smtClean="0">
              <a:solidFill>
                <a:schemeClr val="tx1"/>
              </a:solidFill>
            </a:endParaRPr>
          </a:p>
          <a:p>
            <a:pPr marL="514350" indent="-514350">
              <a:buAutoNum type="arabicPeriod"/>
            </a:pPr>
            <a:r>
              <a:rPr lang="en-US" b="1" dirty="0" smtClean="0">
                <a:solidFill>
                  <a:schemeClr val="tx1"/>
                </a:solidFill>
              </a:rPr>
              <a:t>Stakeholder requirements: </a:t>
            </a:r>
            <a:r>
              <a:rPr lang="en-US" dirty="0" smtClean="0">
                <a:solidFill>
                  <a:schemeClr val="tx1"/>
                </a:solidFill>
              </a:rPr>
              <a:t>Specific needs of some of the stakeholders</a:t>
            </a:r>
          </a:p>
          <a:p>
            <a:pPr marL="514350" indent="-514350">
              <a:buAutoNum type="arabicPeriod"/>
            </a:pPr>
            <a:endParaRPr lang="en-US" dirty="0" smtClean="0">
              <a:solidFill>
                <a:schemeClr val="tx1"/>
              </a:solidFill>
            </a:endParaRPr>
          </a:p>
          <a:p>
            <a:pPr marL="514350" indent="-514350">
              <a:buAutoNum type="arabicPeriod"/>
            </a:pPr>
            <a:r>
              <a:rPr lang="en-US" b="1" dirty="0" smtClean="0">
                <a:solidFill>
                  <a:schemeClr val="tx1"/>
                </a:solidFill>
              </a:rPr>
              <a:t>Solution or product requirements: </a:t>
            </a:r>
            <a:r>
              <a:rPr lang="en-US" dirty="0" smtClean="0">
                <a:solidFill>
                  <a:schemeClr val="tx1"/>
                </a:solidFill>
              </a:rPr>
              <a:t>This tell us about the functions and characteristic of the product, service, or results for which the project is undertaken</a:t>
            </a:r>
          </a:p>
          <a:p>
            <a:pPr marL="514350" indent="-514350">
              <a:buAutoNum type="arabicPeriod"/>
            </a:pPr>
            <a:endParaRPr lang="en-US" dirty="0" smtClean="0">
              <a:solidFill>
                <a:schemeClr val="tx1"/>
              </a:solidFill>
            </a:endParaRPr>
          </a:p>
          <a:p>
            <a:pPr marL="514350" indent="-514350">
              <a:buAutoNum type="arabicPeriod"/>
            </a:pPr>
            <a:r>
              <a:rPr lang="en-US" b="1" dirty="0" smtClean="0">
                <a:solidFill>
                  <a:schemeClr val="tx1"/>
                </a:solidFill>
              </a:rPr>
              <a:t>Transition requirement:  </a:t>
            </a:r>
            <a:r>
              <a:rPr lang="en-US" dirty="0" smtClean="0">
                <a:solidFill>
                  <a:schemeClr val="tx1"/>
                </a:solidFill>
              </a:rPr>
              <a:t>Temporary capabilities, such data conversation or training to needed for transition from current state to the state where the customer wan to be</a:t>
            </a:r>
          </a:p>
          <a:p>
            <a:pPr marL="514350" indent="-514350">
              <a:buAutoNum type="arabicPeriod"/>
            </a:pPr>
            <a:endParaRPr lang="en-US" dirty="0" smtClean="0">
              <a:solidFill>
                <a:schemeClr val="tx1"/>
              </a:solidFill>
            </a:endParaRPr>
          </a:p>
          <a:p>
            <a:pPr marL="514350" indent="-514350">
              <a:buAutoNum type="arabicPeriod"/>
            </a:pPr>
            <a:r>
              <a:rPr lang="en-US" b="1" dirty="0" smtClean="0">
                <a:solidFill>
                  <a:schemeClr val="tx1"/>
                </a:solidFill>
              </a:rPr>
              <a:t>Project requirement: </a:t>
            </a:r>
            <a:r>
              <a:rPr lang="en-US" dirty="0" smtClean="0">
                <a:solidFill>
                  <a:schemeClr val="tx1"/>
                </a:solidFill>
              </a:rPr>
              <a:t>Process and conditions the project need to meet</a:t>
            </a:r>
          </a:p>
          <a:p>
            <a:pPr marL="514350" indent="-514350">
              <a:buAutoNum type="arabicPeriod"/>
            </a:pPr>
            <a:endParaRPr lang="en-US" dirty="0" smtClean="0">
              <a:solidFill>
                <a:schemeClr val="tx1"/>
              </a:solidFill>
            </a:endParaRPr>
          </a:p>
          <a:p>
            <a:pPr marL="514350" indent="-514350">
              <a:buAutoNum type="arabicPeriod"/>
            </a:pPr>
            <a:r>
              <a:rPr lang="en-US" b="1" dirty="0" smtClean="0">
                <a:solidFill>
                  <a:schemeClr val="tx1"/>
                </a:solidFill>
              </a:rPr>
              <a:t>Quality requirements: </a:t>
            </a:r>
            <a:r>
              <a:rPr lang="en-US" dirty="0" smtClean="0">
                <a:solidFill>
                  <a:schemeClr val="tx1"/>
                </a:solidFill>
              </a:rPr>
              <a:t>Condition or </a:t>
            </a:r>
            <a:r>
              <a:rPr lang="en-US" b="1" dirty="0" smtClean="0">
                <a:solidFill>
                  <a:schemeClr val="tx1"/>
                </a:solidFill>
              </a:rPr>
              <a:t>criteria</a:t>
            </a:r>
            <a:r>
              <a:rPr lang="en-US" dirty="0" smtClean="0">
                <a:solidFill>
                  <a:schemeClr val="tx1"/>
                </a:solidFill>
              </a:rPr>
              <a:t> which indicates the successful </a:t>
            </a:r>
            <a:r>
              <a:rPr lang="en-US" b="1" dirty="0" smtClean="0">
                <a:solidFill>
                  <a:schemeClr val="tx1"/>
                </a:solidFill>
              </a:rPr>
              <a:t>completion</a:t>
            </a:r>
            <a:r>
              <a:rPr lang="en-US" dirty="0" smtClean="0">
                <a:solidFill>
                  <a:schemeClr val="tx1"/>
                </a:solidFill>
              </a:rPr>
              <a:t> of the project or delivery of its product  </a:t>
            </a:r>
          </a:p>
          <a:p>
            <a:endParaRPr lang="en-US" sz="3200" dirty="0">
              <a:solidFill>
                <a:schemeClr val="tx1"/>
              </a:solidFill>
            </a:endParaRPr>
          </a:p>
        </p:txBody>
      </p:sp>
    </p:spTree>
    <p:extLst>
      <p:ext uri="{BB962C8B-B14F-4D97-AF65-F5344CB8AC3E}">
        <p14:creationId xmlns:p14="http://schemas.microsoft.com/office/powerpoint/2010/main" val="3397904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rgbClr val="002060"/>
          </a:solidFill>
          <a:ln>
            <a:solidFill>
              <a:schemeClr val="tx2">
                <a:lumMod val="75000"/>
              </a:schemeClr>
            </a:solidFill>
          </a:ln>
        </p:spPr>
        <p:txBody>
          <a:bodyPr/>
          <a:lstStyle/>
          <a:p>
            <a:r>
              <a:rPr lang="en-US" b="1" dirty="0" smtClean="0">
                <a:solidFill>
                  <a:schemeClr val="bg1"/>
                </a:solidFill>
              </a:rPr>
              <a:t>5.2 Collect Requirements</a:t>
            </a:r>
            <a:endParaRPr lang="en-US" b="1" dirty="0">
              <a:solidFill>
                <a:schemeClr val="bg1"/>
              </a:solidFill>
            </a:endParaRPr>
          </a:p>
        </p:txBody>
      </p:sp>
      <p:graphicFrame>
        <p:nvGraphicFramePr>
          <p:cNvPr id="8" name="Diagram 7"/>
          <p:cNvGraphicFramePr/>
          <p:nvPr/>
        </p:nvGraphicFramePr>
        <p:xfrm>
          <a:off x="304800" y="1600200"/>
          <a:ext cx="84582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533400" y="1600200"/>
            <a:ext cx="2362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Input</a:t>
            </a:r>
            <a:endParaRPr lang="en-US" b="1" dirty="0"/>
          </a:p>
        </p:txBody>
      </p:sp>
      <p:sp>
        <p:nvSpPr>
          <p:cNvPr id="10" name="Rounded Rectangle 9"/>
          <p:cNvSpPr/>
          <p:nvPr/>
        </p:nvSpPr>
        <p:spPr>
          <a:xfrm>
            <a:off x="3124200" y="1600200"/>
            <a:ext cx="2667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Tools &amp; Techniques </a:t>
            </a:r>
            <a:endParaRPr lang="en-US" b="1" dirty="0"/>
          </a:p>
        </p:txBody>
      </p:sp>
      <p:sp>
        <p:nvSpPr>
          <p:cNvPr id="11" name="Rounded Rectangle 10"/>
          <p:cNvSpPr/>
          <p:nvPr/>
        </p:nvSpPr>
        <p:spPr>
          <a:xfrm>
            <a:off x="6019800" y="1600200"/>
            <a:ext cx="2590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066800"/>
          </a:xfrm>
          <a:solidFill>
            <a:srgbClr val="002060"/>
          </a:solidFill>
        </p:spPr>
        <p:txBody>
          <a:bodyPr>
            <a:normAutofit/>
          </a:bodyPr>
          <a:lstStyle/>
          <a:p>
            <a:r>
              <a:rPr lang="en-US" sz="3200" b="1" dirty="0" smtClean="0">
                <a:solidFill>
                  <a:schemeClr val="bg1"/>
                </a:solidFill>
              </a:rPr>
              <a:t>5.2 Collect Requirements: Data Flow Diagram </a:t>
            </a:r>
            <a:endParaRPr lang="en-US" sz="3200" b="1" dirty="0">
              <a:solidFill>
                <a:schemeClr val="bg1"/>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304800" y="1600200"/>
            <a:ext cx="84582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066800"/>
          </a:xfrm>
          <a:solidFill>
            <a:schemeClr val="tx2">
              <a:lumMod val="75000"/>
            </a:schemeClr>
          </a:solidFill>
        </p:spPr>
        <p:txBody>
          <a:bodyPr>
            <a:normAutofit/>
          </a:bodyPr>
          <a:lstStyle/>
          <a:p>
            <a:r>
              <a:rPr lang="en-US" dirty="0" smtClean="0">
                <a:solidFill>
                  <a:schemeClr val="bg1"/>
                </a:solidFill>
              </a:rPr>
              <a:t>5.2 Collect Requirements: Inputs</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22217441"/>
              </p:ext>
            </p:extLst>
          </p:nvPr>
        </p:nvGraphicFramePr>
        <p:xfrm>
          <a:off x="304800" y="1219200"/>
          <a:ext cx="8458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394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066800"/>
          </a:xfrm>
          <a:solidFill>
            <a:schemeClr val="tx2">
              <a:lumMod val="75000"/>
            </a:schemeClr>
          </a:solidFill>
        </p:spPr>
        <p:txBody>
          <a:bodyPr>
            <a:normAutofit/>
          </a:bodyPr>
          <a:lstStyle/>
          <a:p>
            <a:r>
              <a:rPr lang="en-US" dirty="0" smtClean="0">
                <a:solidFill>
                  <a:schemeClr val="bg1"/>
                </a:solidFill>
              </a:rPr>
              <a:t>5.2 Collect Requirements: T&amp;T</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49209238"/>
              </p:ext>
            </p:extLst>
          </p:nvPr>
        </p:nvGraphicFramePr>
        <p:xfrm>
          <a:off x="304800" y="1219200"/>
          <a:ext cx="8458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1"/>
          <p:cNvSpPr>
            <a:spLocks noGrp="1"/>
          </p:cNvSpPr>
          <p:nvPr>
            <p:ph type="dt" sz="quarter" idx="4294967295"/>
          </p:nvPr>
        </p:nvSpPr>
        <p:spPr>
          <a:xfrm>
            <a:off x="0" y="0"/>
            <a:ext cx="0" cy="0"/>
          </a:xfrm>
          <a:prstGeom prst="rect">
            <a:avLst/>
          </a:prstGeom>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a:solidFill>
                  <a:schemeClr val="tx1"/>
                </a:solidFill>
                <a:latin typeface="Arial" panose="020B0604020202020204" pitchFamily="34" charset="0"/>
                <a:ea typeface="AR PL SungtiL GB" charset="0"/>
                <a:cs typeface="AR PL SungtiL GB" charset="0"/>
              </a:defRPr>
            </a:lvl9pPr>
          </a:lstStyle>
          <a:p>
            <a:fld id="{7393AECD-2602-4F7D-A581-343BC1B8E3F8}" type="datetime1">
              <a:rPr lang="en-US" altLang="ja-JP" smtClean="0">
                <a:solidFill>
                  <a:srgbClr val="000000"/>
                </a:solidFill>
                <a:latin typeface="Times New Roman" panose="02020603050405020304" pitchFamily="18" charset="0"/>
                <a:ea typeface="ＭＳ Ｐゴシック" panose="020B0600070205080204" pitchFamily="50" charset="-128"/>
                <a:cs typeface="DejaVu Sans" panose="020B0603030804020204" pitchFamily="34" charset="0"/>
              </a:rPr>
              <a:pPr/>
              <a:t>6/18/2015</a:t>
            </a:fld>
            <a:endParaRPr lang="en-US" altLang="ja-JP" smtClean="0">
              <a:solidFill>
                <a:srgbClr val="000000"/>
              </a:solidFill>
              <a:latin typeface="Times New Roman" panose="02020603050405020304" pitchFamily="18" charset="0"/>
              <a:ea typeface="ＭＳ Ｐゴシック" panose="020B0600070205080204" pitchFamily="50" charset="-128"/>
              <a:cs typeface="DejaVu Sans" panose="020B0603030804020204" pitchFamily="34" charset="0"/>
            </a:endParaRPr>
          </a:p>
        </p:txBody>
      </p:sp>
      <p:sp>
        <p:nvSpPr>
          <p:cNvPr id="3" name="Rectangle 2"/>
          <p:cNvSpPr/>
          <p:nvPr/>
        </p:nvSpPr>
        <p:spPr>
          <a:xfrm>
            <a:off x="4479925" y="2967038"/>
            <a:ext cx="184150" cy="923925"/>
          </a:xfrm>
          <a:prstGeom prst="rect">
            <a:avLst/>
          </a:prstGeom>
          <a:noFill/>
        </p:spPr>
        <p:txBody>
          <a:bodyPr wrap="none">
            <a:spAutoFit/>
          </a:bodyPr>
          <a:lstStyle/>
          <a:p>
            <a:pPr algn="ctr">
              <a:defRPr/>
            </a:pPr>
            <a:endParaRPr lang="en-US" altLang="ja-JP" sz="5400" b="1">
              <a:solidFill>
                <a:srgbClr val="FFFFFF"/>
              </a:solidFill>
              <a:effectLst>
                <a:outerShdw blurRad="38100" dist="38100" dir="2700000" algn="tl">
                  <a:srgbClr val="C0C0C0"/>
                </a:outerShdw>
              </a:effectLst>
              <a:ea typeface="ＭＳ Ｐゴシック" panose="020B0600070205080204" pitchFamily="50" charset="-128"/>
            </a:endParaRPr>
          </a:p>
        </p:txBody>
      </p:sp>
      <p:sp>
        <p:nvSpPr>
          <p:cNvPr id="4100" name="Rectangle 4"/>
          <p:cNvSpPr>
            <a:spLocks noChangeArrowheads="1"/>
          </p:cNvSpPr>
          <p:nvPr/>
        </p:nvSpPr>
        <p:spPr bwMode="auto">
          <a:xfrm>
            <a:off x="0" y="0"/>
            <a:ext cx="9144000" cy="6858000"/>
          </a:xfrm>
          <a:prstGeom prst="rect">
            <a:avLst/>
          </a:prstGeom>
          <a:solidFill>
            <a:srgbClr val="FFCC66"/>
          </a:solidFill>
          <a:ln w="9525" algn="ctr">
            <a:solidFill>
              <a:schemeClr val="tx1"/>
            </a:solidFill>
            <a:round/>
            <a:headEnd/>
            <a:tailEnd/>
          </a:ln>
        </p:spPr>
        <p:txBody>
          <a:bodyPr/>
          <a:lstStyle/>
          <a:p>
            <a:pPr eaLnBrk="1">
              <a:lnSpc>
                <a:spcPct val="93000"/>
              </a:lnSpc>
              <a:buClr>
                <a:srgbClr val="000000"/>
              </a:buClr>
              <a:buSzPct val="100000"/>
              <a:buFont typeface="Times New Roman" panose="02020603050405020304" pitchFamily="18" charset="0"/>
              <a:buNone/>
            </a:pPr>
            <a:endParaRPr lang="ja-JP" altLang="en-US">
              <a:ea typeface="ＭＳ Ｐゴシック" panose="020B0600070205080204" pitchFamily="50" charset="-128"/>
            </a:endParaRPr>
          </a:p>
        </p:txBody>
      </p:sp>
      <p:sp>
        <p:nvSpPr>
          <p:cNvPr id="4" name="Rectangle 3"/>
          <p:cNvSpPr/>
          <p:nvPr/>
        </p:nvSpPr>
        <p:spPr>
          <a:xfrm>
            <a:off x="529899" y="2429470"/>
            <a:ext cx="8084201" cy="923330"/>
          </a:xfrm>
          <a:prstGeom prst="rect">
            <a:avLst/>
          </a:prstGeom>
          <a:noFill/>
        </p:spPr>
        <p:txBody>
          <a:bodyPr wrap="none">
            <a:spAutoFit/>
          </a:bodyPr>
          <a:lstStyle/>
          <a:p>
            <a:pPr algn="ctr">
              <a:defRPr/>
            </a:pPr>
            <a:r>
              <a:rPr lang="en-US" altLang="ja-JP" sz="5400" b="1" dirty="0">
                <a:ln w="13462">
                  <a:solidFill>
                    <a:schemeClr val="bg1"/>
                  </a:solidFill>
                  <a:prstDash val="solid"/>
                </a:ln>
                <a:effectLst>
                  <a:outerShdw dist="38100" dir="2700000" algn="bl" rotWithShape="0">
                    <a:schemeClr val="accent5"/>
                  </a:outerShdw>
                </a:effectLst>
              </a:rPr>
              <a:t>Project </a:t>
            </a:r>
            <a:r>
              <a:rPr lang="en-US" altLang="ja-JP" sz="5400" b="1" dirty="0" smtClean="0">
                <a:ln w="13462">
                  <a:solidFill>
                    <a:schemeClr val="bg1"/>
                  </a:solidFill>
                  <a:prstDash val="solid"/>
                </a:ln>
                <a:effectLst>
                  <a:outerShdw dist="38100" dir="2700000" algn="bl" rotWithShape="0">
                    <a:schemeClr val="accent5"/>
                  </a:outerShdw>
                </a:effectLst>
              </a:rPr>
              <a:t>Scope</a:t>
            </a:r>
            <a:r>
              <a:rPr lang="en-US" altLang="ja-JP" sz="5400" b="1" dirty="0" smtClean="0">
                <a:ln w="13462">
                  <a:solidFill>
                    <a:schemeClr val="bg1"/>
                  </a:solidFill>
                  <a:prstDash val="solid"/>
                </a:ln>
                <a:effectLst>
                  <a:outerShdw dist="38100" dir="2700000" algn="bl" rotWithShape="0">
                    <a:schemeClr val="accent5"/>
                  </a:outerShdw>
                </a:effectLst>
              </a:rPr>
              <a:t> </a:t>
            </a:r>
            <a:r>
              <a:rPr lang="en-US" altLang="ja-JP" sz="5400" b="1" dirty="0">
                <a:ln w="13462">
                  <a:solidFill>
                    <a:schemeClr val="bg1"/>
                  </a:solidFill>
                  <a:prstDash val="solid"/>
                </a:ln>
                <a:effectLst>
                  <a:outerShdw dist="38100" dir="2700000" algn="bl" rotWithShape="0">
                    <a:schemeClr val="accent5"/>
                  </a:outerShdw>
                </a:effectLst>
              </a:rPr>
              <a:t>Management</a:t>
            </a:r>
          </a:p>
        </p:txBody>
      </p:sp>
    </p:spTree>
    <p:extLst>
      <p:ext uri="{BB962C8B-B14F-4D97-AF65-F5344CB8AC3E}">
        <p14:creationId xmlns:p14="http://schemas.microsoft.com/office/powerpoint/2010/main" val="1761114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600200"/>
            <a:ext cx="8458200" cy="502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buAutoNum type="arabicPeriod"/>
            </a:pPr>
            <a:r>
              <a:rPr lang="en-US" sz="3200" b="1" dirty="0" smtClean="0">
                <a:solidFill>
                  <a:schemeClr val="tx1"/>
                </a:solidFill>
              </a:rPr>
              <a:t>Brainstorming………?</a:t>
            </a:r>
          </a:p>
          <a:p>
            <a:pPr marL="971550" lvl="1" indent="-514350">
              <a:buFont typeface="Arial" pitchFamily="34" charset="0"/>
              <a:buChar char="•"/>
            </a:pPr>
            <a:r>
              <a:rPr lang="en-US" sz="3200" dirty="0" smtClean="0">
                <a:solidFill>
                  <a:schemeClr val="tx1"/>
                </a:solidFill>
              </a:rPr>
              <a:t>Generating and collecting multiple ideas</a:t>
            </a:r>
          </a:p>
          <a:p>
            <a:pPr marL="971550" lvl="1" indent="-514350">
              <a:buFont typeface="Arial" pitchFamily="34" charset="0"/>
              <a:buChar char="•"/>
            </a:pPr>
            <a:r>
              <a:rPr lang="en-US" sz="3200" dirty="0" smtClean="0">
                <a:solidFill>
                  <a:schemeClr val="tx1"/>
                </a:solidFill>
              </a:rPr>
              <a:t>Used in conjunction with other techniques </a:t>
            </a:r>
          </a:p>
          <a:p>
            <a:pPr marL="971550" lvl="1" indent="-514350"/>
            <a:r>
              <a:rPr lang="en-US" sz="3200" b="1" dirty="0" smtClean="0">
                <a:solidFill>
                  <a:schemeClr val="tx1"/>
                </a:solidFill>
              </a:rPr>
              <a:t> </a:t>
            </a:r>
          </a:p>
        </p:txBody>
      </p:sp>
      <p:sp>
        <p:nvSpPr>
          <p:cNvPr id="4" name="Title 1"/>
          <p:cNvSpPr txBox="1">
            <a:spLocks/>
          </p:cNvSpPr>
          <p:nvPr/>
        </p:nvSpPr>
        <p:spPr>
          <a:xfrm>
            <a:off x="304800" y="152400"/>
            <a:ext cx="8458200" cy="1371600"/>
          </a:xfrm>
          <a:prstGeom prst="rect">
            <a:avLst/>
          </a:prstGeom>
          <a:solidFill>
            <a:schemeClr val="tx2">
              <a:lumMod val="75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5.2.2.4 Group Creativity Techniques </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2050" name="AutoShape 2" descr="data:image/jpeg;base64,/9j/4AAQSkZJRgABAQAAAQABAAD/2wCEAAkGBhAPDw8QEA8NDw4QDxAQEBAMDw8PEBAQFBAWFRMQFRIXGyYgGBkjGRIVIC8gIycpLSwsFR4xNTAqNScrLCkBCQoKDgwOGg8PGC4fHB8pKSk1LywpLCw1LCkpKywpKSw1LDAsNSktKiosNCkqKSkvLy0pKSwqLCwsKTQ1KSoyKf/AABEIAOEA4QMBIgACEQEDEQH/xAAcAAEAAQUBAQAAAAAAAAAAAAAAAwIEBQYHAQj/xABBEAACAgECAwQHBQYFAgcAAAABAgADEQQSBSExBkFRcQcTImGBkaEUIzJCsVJTcoLB0WKSorLh0/AVJDM0Q8LD/8QAGgEBAAIDAQAAAAAAAAAAAAAAAAECBAUGA//EAC8RAQACAQIFAgQEBwAAAAAAAAABAgMEEQUSITFBE7FRgdHwFDJhcQYiI5GSweH/2gAMAwEAAhEDEQA/AO4xEQEREBERAREQEREBERATzcPES1ttJ8pGMzR5eMVi3LSu8fF6emv4lvW0nVszZafUxmjttKsxs9iImUqREQEREBERAREQEREBERAREQEREBERAREQEREBI7zhTJJHeMqfLPynhqYmcN4r32n2THdaboDSMc5UFnC7y990ytJqjLZZPpu+b3h95teIUsniInSPIiIgIiICIiAiIgIiICIiAiIgIiICIiAiIgIiICIiBjbl2NjuPMeXhKgZPrqtyE968x/WWiPynIa/TxgzdO09YelZSbpe0ptUDv6nzlppUy3uHP490vpuOGYOWvPPlWZIiJt1SIiAiIgIiICIiAiIgIiICIiAiIgIiICIiAiIgIiIFNhGDnpg5z4YmKoAYAqdynvXmPnJe0n/ALLV5xj7Nd1xj/0z48ppPZ22z1K87vwj9/8A9Sa7W6ONRNZmdtkxOzfdDYpLqGUsMZAIyM5xkd3Q/KXc0XsO5Ov1u4tn1NWN5bON7Z/ESfly+k3qZmGnJSK/AkiInqgiIgIiICIiAiIgIiICIiAiIgIiICIiAiIgIiYHtv2lHDdDdqcBnACVK3RrXOEB9w6n3KYE3Hu1+h0GPtWprqZhkJ7T2EeIrUFse/GJFwPtzw/XNs02rqezurbdXYfJHAJ+E+ZbrdRrdRkmy/U32ebu7dB/3yAHcBOqdmPRNRQqWawtfqOTbK3ZKq268ipDMR45A90mY2ViZl2Oco7Wej7SVXvYuv0eirtO77PbpTcVJHtGsJap2k5ONuBnlywJu41bgYDuOWPxZPT35nMO2XZS6jfqUssvrJ3WG07rUz+Zj+Ye/u+siGx0GDBmycua/L8P1+fh0LsLbw3T0rptLqKXsPtWMV9VZfYer7WwT4ADOAAJs+q1tdK7rbK61/atdUHzM+aaNQSeRmXt1ltzBrbLLXAADWsXIA6AEzZaXQTn6zO0MTjmTTaC8Y8FptbzE+Pn+vw2d70fFaL8+pvptx1FViuR5gGXU+fdPqHrZXRmR1OVZCQwPuM7D2L7S/btPl8evqIS0DkDkezYB3ZwfiDLazh84K89Z3j2ajSa+M88lo2n3bDERNW2ZERAREQEREBERAREQEREBERAREQEREBOX+n1m+waUD8J1Yz5imzH9Z1Cc99OWn3cILfutTQ/zLJ/94hE9mj+hrgys+o1jAE14pqz3My7rGHv2lR/MZ1MtOb+h3WD7Lqa/wAy6gOfJ61A/wBhm/G6TJHZc7pTcoZSCAQQQQeYII5gy3Fs8e/lIS41xXQ/ZNbdR+UNurz+7YZX5dPhLul47eWhuI5HdQgbz3Mf0IltQ86bQX/pxu53iETbLNp6zLIbpufoquP2y5fytpySPetiYP8AqPzmih5vvojpzqNTZ+zSif53J/8AzmTrrR+Htv8ABi6Ks/iK/u6hEROQdYREQEREBERAREQEREBERAREQEREBETwwNf4p2109Nj0oLNRcmd4oXNdZAzte38Kt7uZ905H6RPSo+t012hOmqqJsryUvNrDY4fH4QO76zae1Q1Ol0p2IdQ9b4Y6MM7OdxDl8KPaPIt7PI5nIuKs2pYMdKNM4cG2y1wuQeQyCB3eZ5RD1vakbxWPnPuyfo04x9n1mxuSahfV+7eDlOf+YfzTsC3Zmiej3gfAaHSzWcQo1Gp3DbWy3U6atu4lrFXefe2B7u+bzq+HeoY4sSylgLKnVgxNZzgE9/TqOvWTLxh694Ex/EeLpUjO7BUUZJPyA888vjIKqtVqX21UXbc8mZGVceJY8h85tVPo901lOzVr6587vZd1WtsYG3BGSM9T8oWptzRzdnDeI3i6xriQWZs8ufLuHwErpblKtbohVbbWDkV2WJnx2uVz9JLwzTq1tasLGRnUOKeb7Nw3beR54z3TY6XVel0t2b3i/wDD8aqPV0+1ZiO3iYj2lG1+Jvvoo7RaahtSt99dTW+p9WbW2q231m4bjyB9odT3yXiHo+4dWCFs1F9hOFW1sIfcEqVXc46AGV8D7NcPAZUSreDh1uUm2th3FLclZ66nW1yUmkefq43SaP08kXv439nT6dSjjKOjjxRgw+kknEuMdl7NEW1GksYV1nLGmw+sqHtEvlSTt59+MTq3ZPV23aHS2XEta9QZmIALdcE+YxNTs6LNpaVw1z4780TO0xttMT9+WXiIkMEiIgIiICIiAiIgIiICIiAiIgJgu23adeG6G7UnBcDZSh/Pc34F8upPuUzM6nULWj2OQqIrO7HoFUZJ+QnzL297c28V1G9sppqyw09P7Kn87eLnAz4dB75iN1ZnZkeyfpTu0ma9Qh1FLWPYzg4vV7GLOwJ5NliTg45k8x0m1dqE0vGNI1+nuWxqK3YAcrEO3dtZDzXOweeOWZxszvXoO7Oeq4fbfagzrLMqHAOaKwVQ4PixsPkRJlEdejhNemYlAAT6wMFA7wGYY/0mZ7hekurUBiwGMhbGddvPuQcznw5TtWo7I6MXh009S+qZhUEUBUHQ7QOnefjLt+HVkY2r0x0E9sGf0r8227yzYPVry77OPadmfB9rbnlu3ZbyTmfmZl9BoNQWBpW9W7mQtWf83Kb72a7HVKXXJO3BLsqluZOF+Qm20cEqTuLfxH+gxNhk4paJ2pEbfqwMfDazG95nf9HKD2HsCl7rdNWDzJt5fNj1MwuqKaZ9tN62E/ibSmxV8i3LPwzPO22o28Q1akkhb3CgknaOoUeA59JYazTWUWequrau3arFXxkKyhlJ+BmPGuzeZiflH0dxpv4Z0l619XJM7xvtEzH+53bZwjs3xDUUjUacsVcOmRqCjkBiGU5I5ZHjMLxng92lITU0tVv3bd4BDYxuwQSD1HznY+xWhNPD9Kh6mv1h87CXx/qx8JjPShwgX8PewDNmmYXL47elg8tpJ/lEysHEr88VtWNp6dnHcQ4Zipe/pWnasztvO/SJcc0WjWss1e6ssCrbCV3KeqnHUe4zuXYnj41mlUnaLasV2qoCjIHssFHQEfUEd04fQ82Xsj2hOh1Ic5NLjZco/ZzyYDxU8/LI75n6vSVzYp5I/mjr/wAanS6q2HJEXn+Wfvd2uJHRetiq6MGRgGVlOQQehBkk5bs6YiIgIiICIiAiIgIiICIiAiJ4TAtOM6D7TptRRnb66i2rd+zvQrn4ZnyZrdG9FllVqlLanat1Pc6nBHzE+vC85J6aOxHrFPEqF+8RQNUqj8VYGFv81GAf8OD+Uy0SraHKuzNGns1ukTVEjT2aiuuwKcEqzAcz3LkjJ8M48R9V+zVXhVVVRAqqoAVQBhVA7gOQnx5Ys+j+w3a7/wAR4bU7NnUV/c6jxNiAYf8AmBVvMnwiSrLsZ5PJ7KrLzgZw1o/gP+6ZfdMHwtsO/wDCP1MvNdqStNrL+JarGXzCEj6iE1jednJuBaFeIcedyN1S6i7UtnmClb/dg+7ca5P6TNNv4xWo6vTp1+LOy/1mT9D+nQDV25BtzVVt71TBbP8AMf8AZKO1+n38e0Xg/wBkPwW5s/7Zby66uTl4hNY7Upt/baXVEUAAAYAGAB3AdJHqdOtiPW4yjoyMPFWGCPkYW2Vh5XdyE9XzzxHhb6S+2iwe3UxXP7S/lce4jB+MIZ0/0qcGqfS/ashbqSig/vEdwvqz44Lbh5HxM5dVOu0Wf1sfN5cprMHo328Ohei3jL+ss0jEmsoba8/kYMAwHuO7PmPfOkTQvRn2casNrLAQbE2UqevqyQTYfPAx7gT3ib7NBxGaTnnk+5b3h8XjBHP9wRETAZxERAREQEREBERAREQPCZG7xY8tbbJAre2QWWAgggEEEEMMgg8iCO8SB7ZEbZI4J2+7KDhmuGE36O1vW0qScFAw9Zpy3cRnGfBlPWbL6Hbak1PE6KXayr7t6XddjPWllihivccWL85Y+l3tUNReuirCmvTPusbGWa8qQVB7gobBx1OfATdvR52THD9Jl1xqr9tl2eqAD2Kf5QTn/Ex8BLT2Uju2iJaa7WerNYGMvYic/BmAJ+susyq6XSnBY+Q/X+8nazx5jvHiPCY+zVrUtjudqINzE9yheZ+hmk8T9JrZI09Ix3PeSSffsXp84iGZpdFm1M/0q77eV52E0x02v4hR3Iqge9RYdh/ysPnPe3VBXXcPvH5nrrz4MlwYfRz8prPZrjN78SS93JNp2245Bk2YC7RywMLjyEzHpE42c6WusruSz7QSRkqV5J+rfIS3l0E0y04jWZ2m1q9f8dp9t3TfXyRdTNc4Lx9NVSlqkZIAdR+SzA3L8+nuxLvU8SWmt7XPsVqXbyAzjz7vjI23nZy2SlsVprfpMd2lekzj5v1CaVD91p/asx0a9hyH8qn5ufCOwnZL7U/rbR/5as9D/wDK4/J/CO/5eONZ0rLbqA17lBffusce0V3vlj8M9Z2zQolSJXWoVEAVVHQAf99ZvdRk/B4K4qfmnz7/AD9mgwY/xeact/yx49vkyy4xgch7p7LdLZKHmgbxXEpDT3MkexEQEREBERARE8zA9lDNBMoYyEo7GltZJ7JbWQhbWiYftBxkaTTX3tj7qtmUHoz49hfi2BMva05h6Y1d6tKFBKLZaXA8dqhWI93tfOTCJ7OYaHi71alNTtS6xLPW4vDMrWZJ3MAQT7R3deoE2S/0scUfpZTWPCuhD9X3TUkJU9FYeDDP/M2Ls1pKNXZ6rYK7cFgCNysB1wfH3GXlSHWNDxE6rRaHUMQXZKXcjA+8UgPyH+JWmdW/v+flMBo+GfZ9PpaRjaCCcDH4rC5/WZpDKPRRxvSetosQZ9tCvL6TRquyDk892PfgTf8ATuSgyMc+Xl3SPUvgco32bDSa7Np6zTHO27WOE8AWuwHw6TFdseFudQGCkgooBHPoT/ebfWcHMj1VIsPMZkxLJ0+sviz+tPXpt1YnsLo3RbSQQGKYz7s5/WZrtJpmt0lyLndtDAD82xgxX4hZW7+p09jIBuWt2UY5bgpxy85zS3jOsLE/atRnP711+gOBM3S4L5Lc9Z7TDS8W18ZMtrXj8/w/bZMNOLam2qPW1ZsBHWyrA3r5rjcPdu8BOjdjuNG7S17jl6/um9+0DafipH1nMeHayytgwOLFOVJGRn3g9Rz5iZjsRxGyrULVy2XNtYYwAcHaR4Y/SbfW4JyY5mPHX6w57R5ox5Iif2+kuuU6iXlduZitOsvq5zLol4GlYaW6mVgwlOGnuZEDKwYQrieAz2SEREDyUkz0ykyB4TIyZWZQZCUbGQ2CTNI2ECztSa32n4WLq+Y6dJtViTG8QqypkocT4l2RXedu5ef5enyl12R7OmnVpaWYhQw5jH4lI/rNt4npPa5SXg2kLC096KD8z/x9ZbdXZsGpGTQP8Ab/AE/8yQLyPlMNxfVlbNOB1VFB8wACP1mR0+rzjPfgSFmTNfID4y1vrlHEuMJU5TBZ8D2RyAGO8yxq1l1jdAB4Bf6wvWYhJaAJ7U0otbJPniKxDNiOinifHNPp123vjeDhVUuxHecDoPOaTxDiekfOxbz/ABVp/Vpk+03C7LLg4wfu1XBOOhJ5fOYccHt/dfVP7zd6TT4eSLTfrLmNbnyxkmsU6QsDYhxsRwc9TgDHfyzNs7FaNLLg2326iGJyTnORn9Zi6uB2HrtX5k/T+827sVwc1NYxOSwUdMDkT/ee+qyYqYLVrbeWLpqZL5otau0NwrWTrI0ElUTnHQq1kglAErECsSoSgSoQKxKgZQJUIFWYnkQPDKTK5SRISoMoIkhE8IgRESgiTESgiBA4mO1rcpf3mYvUmShhdVpATI9HSa7FbntJCvjn7OR3e7r8JfWCe1qIFrxjTpYybCGO78vPHjzl1ptCN4B7lLfIjn9Zf6dQxBI5iS6nSq2DjpzBGQR5EQlZ36SpSGs257s82PkBzMis1SqPu0I/xOAPkvefPHxk/wBlAJwOfee8/GQ20QvTHzMalUuKq5Ia5XWkln+FY0av1AlNvC6x3CXlInl4npSZ+LX6isd9mH+xAt05TYuHUBVGJi1XBmV0r9J65JmYYePaJXoWVgQhzJAsxWS8AlYEASoCAEqE8AlQgBKhPJ7ARPYgIxPYgUkSnErxGJAjxKGEmxKWEJWF4mM1CzL3LMdqEkoYuxZQkubEkYSBcaY85f8AdLCoYl2rcoWhG4kFiyZzImMMnHCApK0SVYlaiS9pVositk4MjsE9KMLNK2xLrTtLfbLilZ7z2YHlk6Gl2ssqBL2uY1oZFZVYnuJ7ie4nmu8xPZ7iMSQnsRARE9gIiJITyIkBKWiIFvdMdqIiBY2SgRECVJOOkRC0I2kZiIZVHglYiJK8qp4YietWFlUCT1RE9pYa/ol5XETHs9qpJ7ETzej2IiAnsRAREQ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image/jpeg;base64,/9j/4AAQSkZJRgABAQAAAQABAAD/2wCEAAkGBhAPDw8QEA8NDw4QDxAQEBAMDw8PEBAQFBAWFRMQFRIXGyYgGBkjGRIVIC8gIycpLSwsFR4xNTAqNScrLCkBCQoKDgwOGg8PGC4fHB8pKSk1LywpLCw1LCkpKywpKSw1LDAsNSktKiosNCkqKSkvLy0pKSwqLCwsKTQ1KSoyKf/AABEIAOEA4QMBIgACEQEDEQH/xAAcAAEAAQUBAQAAAAAAAAAAAAAAAwIEBQYHAQj/xABBEAACAgECAwQHBQYFAgcAAAABAgADEQQSBSExBkFRcQcTImGBkaEUIzJCsVJTcoLB0WKSorLh0/AVJDM0Q8LD/8QAGgEBAAIDAQAAAAAAAAAAAAAAAAECBAUGA//EAC8RAQACAQIFAgQEBwAAAAAAAAABAgMEEQUSITFBE7FRgdHwFDJhcQYiI5GSweH/2gAMAwEAAhEDEQA/AO4xEQEREBERAREQEREBERATzcPES1ttJ8pGMzR5eMVi3LSu8fF6emv4lvW0nVszZafUxmjttKsxs9iImUqREQEREBERAREQEREBERAREQEREBERAREQEREBI7zhTJJHeMqfLPynhqYmcN4r32n2THdaboDSMc5UFnC7y990ytJqjLZZPpu+b3h95teIUsniInSPIiIgIiICIiAiIgIiICIiAiIgIiICIiAiIgIiICIiBjbl2NjuPMeXhKgZPrqtyE968x/WWiPynIa/TxgzdO09YelZSbpe0ptUDv6nzlppUy3uHP490vpuOGYOWvPPlWZIiJt1SIiAiIgIiICIiAiIgIiICIiAiIgIiICIiAiIgIiIFNhGDnpg5z4YmKoAYAqdynvXmPnJe0n/ALLV5xj7Nd1xj/0z48ppPZ22z1K87vwj9/8A9Sa7W6ONRNZmdtkxOzfdDYpLqGUsMZAIyM5xkd3Q/KXc0XsO5Ov1u4tn1NWN5bON7Z/ESfly+k3qZmGnJSK/AkiInqgiIgIiICIiAiIgIiICIiAiIgIiICIiAiIgIiYHtv2lHDdDdqcBnACVK3RrXOEB9w6n3KYE3Hu1+h0GPtWprqZhkJ7T2EeIrUFse/GJFwPtzw/XNs02rqezurbdXYfJHAJ+E+ZbrdRrdRkmy/U32ebu7dB/3yAHcBOqdmPRNRQqWawtfqOTbK3ZKq268ipDMR45A90mY2ViZl2Oco7Wej7SVXvYuv0eirtO77PbpTcVJHtGsJap2k5ONuBnlywJu41bgYDuOWPxZPT35nMO2XZS6jfqUssvrJ3WG07rUz+Zj+Ye/u+siGx0GDBmycua/L8P1+fh0LsLbw3T0rptLqKXsPtWMV9VZfYer7WwT4ADOAAJs+q1tdK7rbK61/atdUHzM+aaNQSeRmXt1ltzBrbLLXAADWsXIA6AEzZaXQTn6zO0MTjmTTaC8Y8FptbzE+Pn+vw2d70fFaL8+pvptx1FViuR5gGXU+fdPqHrZXRmR1OVZCQwPuM7D2L7S/btPl8evqIS0DkDkezYB3ZwfiDLazh84K89Z3j2ajSa+M88lo2n3bDERNW2ZERAREQEREBERAREQEREBERAREQEREBOX+n1m+waUD8J1Yz5imzH9Z1Cc99OWn3cILfutTQ/zLJ/94hE9mj+hrgys+o1jAE14pqz3My7rGHv2lR/MZ1MtOb+h3WD7Lqa/wAy6gOfJ61A/wBhm/G6TJHZc7pTcoZSCAQQQQeYII5gy3Fs8e/lIS41xXQ/ZNbdR+UNurz+7YZX5dPhLul47eWhuI5HdQgbz3Mf0IltQ86bQX/pxu53iETbLNp6zLIbpufoquP2y5fytpySPetiYP8AqPzmih5vvojpzqNTZ+zSif53J/8AzmTrrR+Htv8ABi6Ks/iK/u6hEROQdYREQEREBERAREQEREBERAREQEREBETwwNf4p2109Nj0oLNRcmd4oXNdZAzte38Kt7uZ905H6RPSo+t012hOmqqJsryUvNrDY4fH4QO76zae1Q1Ol0p2IdQ9b4Y6MM7OdxDl8KPaPIt7PI5nIuKs2pYMdKNM4cG2y1wuQeQyCB3eZ5RD1vakbxWPnPuyfo04x9n1mxuSahfV+7eDlOf+YfzTsC3Zmiej3gfAaHSzWcQo1Gp3DbWy3U6atu4lrFXefe2B7u+bzq+HeoY4sSylgLKnVgxNZzgE9/TqOvWTLxh694Ex/EeLpUjO7BUUZJPyA888vjIKqtVqX21UXbc8mZGVceJY8h85tVPo901lOzVr6587vZd1WtsYG3BGSM9T8oWptzRzdnDeI3i6xriQWZs8ufLuHwErpblKtbohVbbWDkV2WJnx2uVz9JLwzTq1tasLGRnUOKeb7Nw3beR54z3TY6XVel0t2b3i/wDD8aqPV0+1ZiO3iYj2lG1+Jvvoo7RaahtSt99dTW+p9WbW2q231m4bjyB9odT3yXiHo+4dWCFs1F9hOFW1sIfcEqVXc46AGV8D7NcPAZUSreDh1uUm2th3FLclZ66nW1yUmkefq43SaP08kXv439nT6dSjjKOjjxRgw+kknEuMdl7NEW1GksYV1nLGmw+sqHtEvlSTt59+MTq3ZPV23aHS2XEta9QZmIALdcE+YxNTs6LNpaVw1z4780TO0xttMT9+WXiIkMEiIgIiICIiAiIgIiICIiAiIgJgu23adeG6G7UnBcDZSh/Pc34F8upPuUzM6nULWj2OQqIrO7HoFUZJ+QnzL297c28V1G9sppqyw09P7Kn87eLnAz4dB75iN1ZnZkeyfpTu0ma9Qh1FLWPYzg4vV7GLOwJ5NliTg45k8x0m1dqE0vGNI1+nuWxqK3YAcrEO3dtZDzXOweeOWZxszvXoO7Oeq4fbfagzrLMqHAOaKwVQ4PixsPkRJlEdejhNemYlAAT6wMFA7wGYY/0mZ7hekurUBiwGMhbGddvPuQcznw5TtWo7I6MXh009S+qZhUEUBUHQ7QOnefjLt+HVkY2r0x0E9sGf0r8227yzYPVry77OPadmfB9rbnlu3ZbyTmfmZl9BoNQWBpW9W7mQtWf83Kb72a7HVKXXJO3BLsqluZOF+Qm20cEqTuLfxH+gxNhk4paJ2pEbfqwMfDazG95nf9HKD2HsCl7rdNWDzJt5fNj1MwuqKaZ9tN62E/ibSmxV8i3LPwzPO22o28Q1akkhb3CgknaOoUeA59JYazTWUWequrau3arFXxkKyhlJ+BmPGuzeZiflH0dxpv4Z0l619XJM7xvtEzH+53bZwjs3xDUUjUacsVcOmRqCjkBiGU5I5ZHjMLxng92lITU0tVv3bd4BDYxuwQSD1HznY+xWhNPD9Kh6mv1h87CXx/qx8JjPShwgX8PewDNmmYXL47elg8tpJ/lEysHEr88VtWNp6dnHcQ4Zipe/pWnasztvO/SJcc0WjWss1e6ssCrbCV3KeqnHUe4zuXYnj41mlUnaLasV2qoCjIHssFHQEfUEd04fQ82Xsj2hOh1Ic5NLjZco/ZzyYDxU8/LI75n6vSVzYp5I/mjr/wAanS6q2HJEXn+Wfvd2uJHRetiq6MGRgGVlOQQehBkk5bs6YiIgIiICIiAiIgIiICIiAiJ4TAtOM6D7TptRRnb66i2rd+zvQrn4ZnyZrdG9FllVqlLanat1Pc6nBHzE+vC85J6aOxHrFPEqF+8RQNUqj8VYGFv81GAf8OD+Uy0SraHKuzNGns1ukTVEjT2aiuuwKcEqzAcz3LkjJ8M48R9V+zVXhVVVRAqqoAVQBhVA7gOQnx5Ys+j+w3a7/wAR4bU7NnUV/c6jxNiAYf8AmBVvMnwiSrLsZ5PJ7KrLzgZw1o/gP+6ZfdMHwtsO/wDCP1MvNdqStNrL+JarGXzCEj6iE1jednJuBaFeIcedyN1S6i7UtnmClb/dg+7ca5P6TNNv4xWo6vTp1+LOy/1mT9D+nQDV25BtzVVt71TBbP8AMf8AZKO1+n38e0Xg/wBkPwW5s/7Zby66uTl4hNY7Upt/baXVEUAAAYAGAB3AdJHqdOtiPW4yjoyMPFWGCPkYW2Vh5XdyE9XzzxHhb6S+2iwe3UxXP7S/lce4jB+MIZ0/0qcGqfS/ashbqSig/vEdwvqz44Lbh5HxM5dVOu0Wf1sfN5cprMHo328Ohei3jL+ss0jEmsoba8/kYMAwHuO7PmPfOkTQvRn2casNrLAQbE2UqevqyQTYfPAx7gT3ib7NBxGaTnnk+5b3h8XjBHP9wRETAZxERAREQEREBERAREQPCZG7xY8tbbJAre2QWWAgggEEEEMMgg8iCO8SB7ZEbZI4J2+7KDhmuGE36O1vW0qScFAw9Zpy3cRnGfBlPWbL6Hbak1PE6KXayr7t6XddjPWllihivccWL85Y+l3tUNReuirCmvTPusbGWa8qQVB7gobBx1OfATdvR52THD9Jl1xqr9tl2eqAD2Kf5QTn/Ex8BLT2Uju2iJaa7WerNYGMvYic/BmAJ+susyq6XSnBY+Q/X+8nazx5jvHiPCY+zVrUtjudqINzE9yheZ+hmk8T9JrZI09Ix3PeSSffsXp84iGZpdFm1M/0q77eV52E0x02v4hR3Iqge9RYdh/ysPnPe3VBXXcPvH5nrrz4MlwYfRz8prPZrjN78SS93JNp2245Bk2YC7RywMLjyEzHpE42c6WusruSz7QSRkqV5J+rfIS3l0E0y04jWZ2m1q9f8dp9t3TfXyRdTNc4Lx9NVSlqkZIAdR+SzA3L8+nuxLvU8SWmt7XPsVqXbyAzjz7vjI23nZy2SlsVprfpMd2lekzj5v1CaVD91p/asx0a9hyH8qn5ufCOwnZL7U/rbR/5as9D/wDK4/J/CO/5eONZ0rLbqA17lBffusce0V3vlj8M9Z2zQolSJXWoVEAVVHQAf99ZvdRk/B4K4qfmnz7/AD9mgwY/xeact/yx49vkyy4xgch7p7LdLZKHmgbxXEpDT3MkexEQEREBERARE8zA9lDNBMoYyEo7GltZJ7JbWQhbWiYftBxkaTTX3tj7qtmUHoz49hfi2BMva05h6Y1d6tKFBKLZaXA8dqhWI93tfOTCJ7OYaHi71alNTtS6xLPW4vDMrWZJ3MAQT7R3deoE2S/0scUfpZTWPCuhD9X3TUkJU9FYeDDP/M2Ls1pKNXZ6rYK7cFgCNysB1wfH3GXlSHWNDxE6rRaHUMQXZKXcjA+8UgPyH+JWmdW/v+flMBo+GfZ9PpaRjaCCcDH4rC5/WZpDKPRRxvSetosQZ9tCvL6TRquyDk892PfgTf8ATuSgyMc+Xl3SPUvgco32bDSa7Np6zTHO27WOE8AWuwHw6TFdseFudQGCkgooBHPoT/ebfWcHMj1VIsPMZkxLJ0+sviz+tPXpt1YnsLo3RbSQQGKYz7s5/WZrtJpmt0lyLndtDAD82xgxX4hZW7+p09jIBuWt2UY5bgpxy85zS3jOsLE/atRnP711+gOBM3S4L5Lc9Z7TDS8W18ZMtrXj8/w/bZMNOLam2qPW1ZsBHWyrA3r5rjcPdu8BOjdjuNG7S17jl6/um9+0DafipH1nMeHayytgwOLFOVJGRn3g9Rz5iZjsRxGyrULVy2XNtYYwAcHaR4Y/SbfW4JyY5mPHX6w57R5ox5Iif2+kuuU6iXlduZitOsvq5zLol4GlYaW6mVgwlOGnuZEDKwYQrieAz2SEREDyUkz0ykyB4TIyZWZQZCUbGQ2CTNI2ECztSa32n4WLq+Y6dJtViTG8QqypkocT4l2RXedu5ef5enyl12R7OmnVpaWYhQw5jH4lI/rNt4npPa5SXg2kLC096KD8z/x9ZbdXZsGpGTQP8Ab/AE/8yQLyPlMNxfVlbNOB1VFB8wACP1mR0+rzjPfgSFmTNfID4y1vrlHEuMJU5TBZ8D2RyAGO8yxq1l1jdAB4Bf6wvWYhJaAJ7U0otbJPniKxDNiOinifHNPp123vjeDhVUuxHecDoPOaTxDiekfOxbz/ABVp/Vpk+03C7LLg4wfu1XBOOhJ5fOYccHt/dfVP7zd6TT4eSLTfrLmNbnyxkmsU6QsDYhxsRwc9TgDHfyzNs7FaNLLg2326iGJyTnORn9Zi6uB2HrtX5k/T+827sVwc1NYxOSwUdMDkT/ee+qyYqYLVrbeWLpqZL5otau0NwrWTrI0ElUTnHQq1kglAErECsSoSgSoQKxKgZQJUIFWYnkQPDKTK5SRISoMoIkhE8IgRESgiTESgiBA4mO1rcpf3mYvUmShhdVpATI9HSa7FbntJCvjn7OR3e7r8JfWCe1qIFrxjTpYybCGO78vPHjzl1ptCN4B7lLfIjn9Zf6dQxBI5iS6nSq2DjpzBGQR5EQlZ36SpSGs257s82PkBzMis1SqPu0I/xOAPkvefPHxk/wBlAJwOfee8/GQ20QvTHzMalUuKq5Ia5XWkln+FY0av1AlNvC6x3CXlInl4npSZ+LX6isd9mH+xAt05TYuHUBVGJi1XBmV0r9J65JmYYePaJXoWVgQhzJAsxWS8AlYEASoCAEqE8AlQgBKhPJ7ARPYgIxPYgUkSnErxGJAjxKGEmxKWEJWF4mM1CzL3LMdqEkoYuxZQkubEkYSBcaY85f8AdLCoYl2rcoWhG4kFiyZzImMMnHCApK0SVYlaiS9pVositk4MjsE9KMLNK2xLrTtLfbLilZ7z2YHlk6Gl2ssqBL2uY1oZFZVYnuJ7ie4nmu8xPZ7iMSQnsRARE9gIiJITyIkBKWiIFvdMdqIiBY2SgRECVJOOkRC0I2kZiIZVHglYiJK8qp4YietWFlUCT1RE9pYa/ol5XETHs9qpJ7ETzej2IiAnsRAREQ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054" name="Picture 6" descr="http://pramodrrao.files.wordpress.com/2011/04/brainstorming.jpg"/>
          <p:cNvPicPr>
            <a:picLocks noChangeAspect="1" noChangeArrowheads="1"/>
          </p:cNvPicPr>
          <p:nvPr/>
        </p:nvPicPr>
        <p:blipFill>
          <a:blip r:embed="rId2"/>
          <a:srcRect/>
          <a:stretch>
            <a:fillRect/>
          </a:stretch>
        </p:blipFill>
        <p:spPr bwMode="auto">
          <a:xfrm>
            <a:off x="1676400" y="3276600"/>
            <a:ext cx="3657600" cy="31623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ox(in)">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600200"/>
            <a:ext cx="8458200" cy="50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r>
              <a:rPr lang="en-US" sz="3200" b="1" dirty="0" smtClean="0">
                <a:solidFill>
                  <a:schemeClr val="tx1"/>
                </a:solidFill>
              </a:rPr>
              <a:t>2. Nominal group technique</a:t>
            </a:r>
          </a:p>
          <a:p>
            <a:pPr marL="971550" lvl="1" indent="-514350">
              <a:buFont typeface="Arial" pitchFamily="34" charset="0"/>
              <a:buChar char="•"/>
            </a:pPr>
            <a:r>
              <a:rPr lang="en-US" sz="3200" dirty="0" smtClean="0">
                <a:solidFill>
                  <a:schemeClr val="tx1"/>
                </a:solidFill>
              </a:rPr>
              <a:t>Ranking ideas for further brainstorming through voting</a:t>
            </a:r>
          </a:p>
          <a:p>
            <a:pPr marL="971550" lvl="1" indent="-514350"/>
            <a:r>
              <a:rPr lang="en-US" sz="3200" b="1" dirty="0" smtClean="0">
                <a:solidFill>
                  <a:schemeClr val="tx1"/>
                </a:solidFill>
              </a:rPr>
              <a:t> </a:t>
            </a:r>
          </a:p>
        </p:txBody>
      </p:sp>
      <p:sp>
        <p:nvSpPr>
          <p:cNvPr id="4" name="Title 1"/>
          <p:cNvSpPr txBox="1">
            <a:spLocks/>
          </p:cNvSpPr>
          <p:nvPr/>
        </p:nvSpPr>
        <p:spPr>
          <a:xfrm>
            <a:off x="304800" y="152400"/>
            <a:ext cx="8458200" cy="1371600"/>
          </a:xfrm>
          <a:prstGeom prst="rect">
            <a:avLst/>
          </a:prstGeom>
          <a:solidFill>
            <a:schemeClr val="tx2">
              <a:lumMod val="75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5.2.2.4 Group Creativity Techniques </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2050" name="AutoShape 2" descr="data:image/jpeg;base64,/9j/4AAQSkZJRgABAQAAAQABAAD/2wCEAAkGBhAPDw8QEA8NDw4QDxAQEBAMDw8PEBAQFBAWFRMQFRIXGyYgGBkjGRIVIC8gIycpLSwsFR4xNTAqNScrLCkBCQoKDgwOGg8PGC4fHB8pKSk1LywpLCw1LCkpKywpKSw1LDAsNSktKiosNCkqKSkvLy0pKSwqLCwsKTQ1KSoyKf/AABEIAOEA4QMBIgACEQEDEQH/xAAcAAEAAQUBAQAAAAAAAAAAAAAAAwIEBQYHAQj/xABBEAACAgECAwQHBQYFAgcAAAABAgADEQQSBSExBkFRcQcTImGBkaEUIzJCsVJTcoLB0WKSorLh0/AVJDM0Q8LD/8QAGgEBAAIDAQAAAAAAAAAAAAAAAAECBAUGA//EAC8RAQACAQIFAgQEBwAAAAAAAAABAgMEEQUSITFBE7FRgdHwFDJhcQYiI5GSweH/2gAMAwEAAhEDEQA/AO4xEQEREBERAREQEREBERATzcPES1ttJ8pGMzR5eMVi3LSu8fF6emv4lvW0nVszZafUxmjttKsxs9iImUqREQEREBERAREQEREBERAREQEREBERAREQEREBI7zhTJJHeMqfLPynhqYmcN4r32n2THdaboDSMc5UFnC7y990ytJqjLZZPpu+b3h95teIUsniInSPIiIgIiICIiAiIgIiICIiAiIgIiICIiAiIgIiICIiBjbl2NjuPMeXhKgZPrqtyE968x/WWiPynIa/TxgzdO09YelZSbpe0ptUDv6nzlppUy3uHP490vpuOGYOWvPPlWZIiJt1SIiAiIgIiICIiAiIgIiICIiAiIgIiICIiAiIgIiIFNhGDnpg5z4YmKoAYAqdynvXmPnJe0n/ALLV5xj7Nd1xj/0z48ppPZ22z1K87vwj9/8A9Sa7W6ONRNZmdtkxOzfdDYpLqGUsMZAIyM5xkd3Q/KXc0XsO5Ov1u4tn1NWN5bON7Z/ESfly+k3qZmGnJSK/AkiInqgiIgIiICIiAiIgIiICIiAiIgIiICIiAiIgIiYHtv2lHDdDdqcBnACVK3RrXOEB9w6n3KYE3Hu1+h0GPtWprqZhkJ7T2EeIrUFse/GJFwPtzw/XNs02rqezurbdXYfJHAJ+E+ZbrdRrdRkmy/U32ebu7dB/3yAHcBOqdmPRNRQqWawtfqOTbK3ZKq268ipDMR45A90mY2ViZl2Oco7Wej7SVXvYuv0eirtO77PbpTcVJHtGsJap2k5ONuBnlywJu41bgYDuOWPxZPT35nMO2XZS6jfqUssvrJ3WG07rUz+Zj+Ye/u+siGx0GDBmycua/L8P1+fh0LsLbw3T0rptLqKXsPtWMV9VZfYer7WwT4ADOAAJs+q1tdK7rbK61/atdUHzM+aaNQSeRmXt1ltzBrbLLXAADWsXIA6AEzZaXQTn6zO0MTjmTTaC8Y8FptbzE+Pn+vw2d70fFaL8+pvptx1FViuR5gGXU+fdPqHrZXRmR1OVZCQwPuM7D2L7S/btPl8evqIS0DkDkezYB3ZwfiDLazh84K89Z3j2ajSa+M88lo2n3bDERNW2ZERAREQEREBERAREQEREBERAREQEREBOX+n1m+waUD8J1Yz5imzH9Z1Cc99OWn3cILfutTQ/zLJ/94hE9mj+hrgys+o1jAE14pqz3My7rGHv2lR/MZ1MtOb+h3WD7Lqa/wAy6gOfJ61A/wBhm/G6TJHZc7pTcoZSCAQQQQeYII5gy3Fs8e/lIS41xXQ/ZNbdR+UNurz+7YZX5dPhLul47eWhuI5HdQgbz3Mf0IltQ86bQX/pxu53iETbLNp6zLIbpufoquP2y5fytpySPetiYP8AqPzmih5vvojpzqNTZ+zSif53J/8AzmTrrR+Htv8ABi6Ks/iK/u6hEROQdYREQEREBERAREQEREBERAREQEREBETwwNf4p2109Nj0oLNRcmd4oXNdZAzte38Kt7uZ905H6RPSo+t012hOmqqJsryUvNrDY4fH4QO76zae1Q1Ol0p2IdQ9b4Y6MM7OdxDl8KPaPIt7PI5nIuKs2pYMdKNM4cG2y1wuQeQyCB3eZ5RD1vakbxWPnPuyfo04x9n1mxuSahfV+7eDlOf+YfzTsC3Zmiej3gfAaHSzWcQo1Gp3DbWy3U6atu4lrFXefe2B7u+bzq+HeoY4sSylgLKnVgxNZzgE9/TqOvWTLxh694Ex/EeLpUjO7BUUZJPyA888vjIKqtVqX21UXbc8mZGVceJY8h85tVPo901lOzVr6587vZd1WtsYG3BGSM9T8oWptzRzdnDeI3i6xriQWZs8ufLuHwErpblKtbohVbbWDkV2WJnx2uVz9JLwzTq1tasLGRnUOKeb7Nw3beR54z3TY6XVel0t2b3i/wDD8aqPV0+1ZiO3iYj2lG1+Jvvoo7RaahtSt99dTW+p9WbW2q231m4bjyB9odT3yXiHo+4dWCFs1F9hOFW1sIfcEqVXc46AGV8D7NcPAZUSreDh1uUm2th3FLclZ66nW1yUmkefq43SaP08kXv439nT6dSjjKOjjxRgw+kknEuMdl7NEW1GksYV1nLGmw+sqHtEvlSTt59+MTq3ZPV23aHS2XEta9QZmIALdcE+YxNTs6LNpaVw1z4780TO0xttMT9+WXiIkMEiIgIiICIiAiIgIiICIiAiIgJgu23adeG6G7UnBcDZSh/Pc34F8upPuUzM6nULWj2OQqIrO7HoFUZJ+QnzL297c28V1G9sppqyw09P7Kn87eLnAz4dB75iN1ZnZkeyfpTu0ma9Qh1FLWPYzg4vV7GLOwJ5NliTg45k8x0m1dqE0vGNI1+nuWxqK3YAcrEO3dtZDzXOweeOWZxszvXoO7Oeq4fbfagzrLMqHAOaKwVQ4PixsPkRJlEdejhNemYlAAT6wMFA7wGYY/0mZ7hekurUBiwGMhbGddvPuQcznw5TtWo7I6MXh009S+qZhUEUBUHQ7QOnefjLt+HVkY2r0x0E9sGf0r8227yzYPVry77OPadmfB9rbnlu3ZbyTmfmZl9BoNQWBpW9W7mQtWf83Kb72a7HVKXXJO3BLsqluZOF+Qm20cEqTuLfxH+gxNhk4paJ2pEbfqwMfDazG95nf9HKD2HsCl7rdNWDzJt5fNj1MwuqKaZ9tN62E/ibSmxV8i3LPwzPO22o28Q1akkhb3CgknaOoUeA59JYazTWUWequrau3arFXxkKyhlJ+BmPGuzeZiflH0dxpv4Z0l619XJM7xvtEzH+53bZwjs3xDUUjUacsVcOmRqCjkBiGU5I5ZHjMLxng92lITU0tVv3bd4BDYxuwQSD1HznY+xWhNPD9Kh6mv1h87CXx/qx8JjPShwgX8PewDNmmYXL47elg8tpJ/lEysHEr88VtWNp6dnHcQ4Zipe/pWnasztvO/SJcc0WjWss1e6ssCrbCV3KeqnHUe4zuXYnj41mlUnaLasV2qoCjIHssFHQEfUEd04fQ82Xsj2hOh1Ic5NLjZco/ZzyYDxU8/LI75n6vSVzYp5I/mjr/wAanS6q2HJEXn+Wfvd2uJHRetiq6MGRgGVlOQQehBkk5bs6YiIgIiICIiAiIgIiICIiAiJ4TAtOM6D7TptRRnb66i2rd+zvQrn4ZnyZrdG9FllVqlLanat1Pc6nBHzE+vC85J6aOxHrFPEqF+8RQNUqj8VYGFv81GAf8OD+Uy0SraHKuzNGns1ukTVEjT2aiuuwKcEqzAcz3LkjJ8M48R9V+zVXhVVVRAqqoAVQBhVA7gOQnx5Ys+j+w3a7/wAR4bU7NnUV/c6jxNiAYf8AmBVvMnwiSrLsZ5PJ7KrLzgZw1o/gP+6ZfdMHwtsO/wDCP1MvNdqStNrL+JarGXzCEj6iE1jednJuBaFeIcedyN1S6i7UtnmClb/dg+7ca5P6TNNv4xWo6vTp1+LOy/1mT9D+nQDV25BtzVVt71TBbP8AMf8AZKO1+n38e0Xg/wBkPwW5s/7Zby66uTl4hNY7Upt/baXVEUAAAYAGAB3AdJHqdOtiPW4yjoyMPFWGCPkYW2Vh5XdyE9XzzxHhb6S+2iwe3UxXP7S/lce4jB+MIZ0/0qcGqfS/ashbqSig/vEdwvqz44Lbh5HxM5dVOu0Wf1sfN5cprMHo328Ohei3jL+ss0jEmsoba8/kYMAwHuO7PmPfOkTQvRn2casNrLAQbE2UqevqyQTYfPAx7gT3ib7NBxGaTnnk+5b3h8XjBHP9wRETAZxERAREQEREBERAREQPCZG7xY8tbbJAre2QWWAgggEEEEMMgg8iCO8SB7ZEbZI4J2+7KDhmuGE36O1vW0qScFAw9Zpy3cRnGfBlPWbL6Hbak1PE6KXayr7t6XddjPWllihivccWL85Y+l3tUNReuirCmvTPusbGWa8qQVB7gobBx1OfATdvR52THD9Jl1xqr9tl2eqAD2Kf5QTn/Ex8BLT2Uju2iJaa7WerNYGMvYic/BmAJ+susyq6XSnBY+Q/X+8nazx5jvHiPCY+zVrUtjudqINzE9yheZ+hmk8T9JrZI09Ix3PeSSffsXp84iGZpdFm1M/0q77eV52E0x02v4hR3Iqge9RYdh/ysPnPe3VBXXcPvH5nrrz4MlwYfRz8prPZrjN78SS93JNp2245Bk2YC7RywMLjyEzHpE42c6WusruSz7QSRkqV5J+rfIS3l0E0y04jWZ2m1q9f8dp9t3TfXyRdTNc4Lx9NVSlqkZIAdR+SzA3L8+nuxLvU8SWmt7XPsVqXbyAzjz7vjI23nZy2SlsVprfpMd2lekzj5v1CaVD91p/asx0a9hyH8qn5ufCOwnZL7U/rbR/5as9D/wDK4/J/CO/5eONZ0rLbqA17lBffusce0V3vlj8M9Z2zQolSJXWoVEAVVHQAf99ZvdRk/B4K4qfmnz7/AD9mgwY/xeact/yx49vkyy4xgch7p7LdLZKHmgbxXEpDT3MkexEQEREBERARE8zA9lDNBMoYyEo7GltZJ7JbWQhbWiYftBxkaTTX3tj7qtmUHoz49hfi2BMva05h6Y1d6tKFBKLZaXA8dqhWI93tfOTCJ7OYaHi71alNTtS6xLPW4vDMrWZJ3MAQT7R3deoE2S/0scUfpZTWPCuhD9X3TUkJU9FYeDDP/M2Ls1pKNXZ6rYK7cFgCNysB1wfH3GXlSHWNDxE6rRaHUMQXZKXcjA+8UgPyH+JWmdW/v+flMBo+GfZ9PpaRjaCCcDH4rC5/WZpDKPRRxvSetosQZ9tCvL6TRquyDk892PfgTf8ATuSgyMc+Xl3SPUvgco32bDSa7Np6zTHO27WOE8AWuwHw6TFdseFudQGCkgooBHPoT/ebfWcHMj1VIsPMZkxLJ0+sviz+tPXpt1YnsLo3RbSQQGKYz7s5/WZrtJpmt0lyLndtDAD82xgxX4hZW7+p09jIBuWt2UY5bgpxy85zS3jOsLE/atRnP711+gOBM3S4L5Lc9Z7TDS8W18ZMtrXj8/w/bZMNOLam2qPW1ZsBHWyrA3r5rjcPdu8BOjdjuNG7S17jl6/um9+0DafipH1nMeHayytgwOLFOVJGRn3g9Rz5iZjsRxGyrULVy2XNtYYwAcHaR4Y/SbfW4JyY5mPHX6w57R5ox5Iif2+kuuU6iXlduZitOsvq5zLol4GlYaW6mVgwlOGnuZEDKwYQrieAz2SEREDyUkz0ykyB4TIyZWZQZCUbGQ2CTNI2ECztSa32n4WLq+Y6dJtViTG8QqypkocT4l2RXedu5ef5enyl12R7OmnVpaWYhQw5jH4lI/rNt4npPa5SXg2kLC096KD8z/x9ZbdXZsGpGTQP8Ab/AE/8yQLyPlMNxfVlbNOB1VFB8wACP1mR0+rzjPfgSFmTNfID4y1vrlHEuMJU5TBZ8D2RyAGO8yxq1l1jdAB4Bf6wvWYhJaAJ7U0otbJPniKxDNiOinifHNPp123vjeDhVUuxHecDoPOaTxDiekfOxbz/ABVp/Vpk+03C7LLg4wfu1XBOOhJ5fOYccHt/dfVP7zd6TT4eSLTfrLmNbnyxkmsU6QsDYhxsRwc9TgDHfyzNs7FaNLLg2326iGJyTnORn9Zi6uB2HrtX5k/T+827sVwc1NYxOSwUdMDkT/ee+qyYqYLVrbeWLpqZL5otau0NwrWTrI0ElUTnHQq1kglAErECsSoSgSoQKxKgZQJUIFWYnkQPDKTK5SRISoMoIkhE8IgRESgiTESgiBA4mO1rcpf3mYvUmShhdVpATI9HSa7FbntJCvjn7OR3e7r8JfWCe1qIFrxjTpYybCGO78vPHjzl1ptCN4B7lLfIjn9Zf6dQxBI5iS6nSq2DjpzBGQR5EQlZ36SpSGs257s82PkBzMis1SqPu0I/xOAPkvefPHxk/wBlAJwOfee8/GQ20QvTHzMalUuKq5Ia5XWkln+FY0av1AlNvC6x3CXlInl4npSZ+LX6isd9mH+xAt05TYuHUBVGJi1XBmV0r9J65JmYYePaJXoWVgQhzJAsxWS8AlYEASoCAEqE8AlQgBKhPJ7ARPYgIxPYgUkSnErxGJAjxKGEmxKWEJWF4mM1CzL3LMdqEkoYuxZQkubEkYSBcaY85f8AdLCoYl2rcoWhG4kFiyZzImMMnHCApK0SVYlaiS9pVositk4MjsE9KMLNK2xLrTtLfbLilZ7z2YHlk6Gl2ssqBL2uY1oZFZVYnuJ7ie4nmu8xPZ7iMSQnsRARE9gIiJITyIkBKWiIFvdMdqIiBY2SgRECVJOOkRC0I2kZiIZVHglYiJK8qp4YietWFlUCT1RE9pYa/ol5XETHs9qpJ7ETzej2IiAnsRAREQ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image/jpeg;base64,/9j/4AAQSkZJRgABAQAAAQABAAD/2wCEAAkGBhAPDw8QEA8NDw4QDxAQEBAMDw8PEBAQFBAWFRMQFRIXGyYgGBkjGRIVIC8gIycpLSwsFR4xNTAqNScrLCkBCQoKDgwOGg8PGC4fHB8pKSk1LywpLCw1LCkpKywpKSw1LDAsNSktKiosNCkqKSkvLy0pKSwqLCwsKTQ1KSoyKf/AABEIAOEA4QMBIgACEQEDEQH/xAAcAAEAAQUBAQAAAAAAAAAAAAAAAwIEBQYHAQj/xABBEAACAgECAwQHBQYFAgcAAAABAgADEQQSBSExBkFRcQcTImGBkaEUIzJCsVJTcoLB0WKSorLh0/AVJDM0Q8LD/8QAGgEBAAIDAQAAAAAAAAAAAAAAAAECBAUGA//EAC8RAQACAQIFAgQEBwAAAAAAAAABAgMEEQUSITFBE7FRgdHwFDJhcQYiI5GSweH/2gAMAwEAAhEDEQA/AO4xEQEREBERAREQEREBERATzcPES1ttJ8pGMzR5eMVi3LSu8fF6emv4lvW0nVszZafUxmjttKsxs9iImUqREQEREBERAREQEREBERAREQEREBERAREQEREBI7zhTJJHeMqfLPynhqYmcN4r32n2THdaboDSMc5UFnC7y990ytJqjLZZPpu+b3h95teIUsniInSPIiIgIiICIiAiIgIiICIiAiIgIiICIiAiIgIiICIiBjbl2NjuPMeXhKgZPrqtyE968x/WWiPynIa/TxgzdO09YelZSbpe0ptUDv6nzlppUy3uHP490vpuOGYOWvPPlWZIiJt1SIiAiIgIiICIiAiIgIiICIiAiIgIiICIiAiIgIiIFNhGDnpg5z4YmKoAYAqdynvXmPnJe0n/ALLV5xj7Nd1xj/0z48ppPZ22z1K87vwj9/8A9Sa7W6ONRNZmdtkxOzfdDYpLqGUsMZAIyM5xkd3Q/KXc0XsO5Ov1u4tn1NWN5bON7Z/ESfly+k3qZmGnJSK/AkiInqgiIgIiICIiAiIgIiICIiAiIgIiICIiAiIgIiYHtv2lHDdDdqcBnACVK3RrXOEB9w6n3KYE3Hu1+h0GPtWprqZhkJ7T2EeIrUFse/GJFwPtzw/XNs02rqezurbdXYfJHAJ+E+ZbrdRrdRkmy/U32ebu7dB/3yAHcBOqdmPRNRQqWawtfqOTbK3ZKq268ipDMR45A90mY2ViZl2Oco7Wej7SVXvYuv0eirtO77PbpTcVJHtGsJap2k5ONuBnlywJu41bgYDuOWPxZPT35nMO2XZS6jfqUssvrJ3WG07rUz+Zj+Ye/u+siGx0GDBmycua/L8P1+fh0LsLbw3T0rptLqKXsPtWMV9VZfYer7WwT4ADOAAJs+q1tdK7rbK61/atdUHzM+aaNQSeRmXt1ltzBrbLLXAADWsXIA6AEzZaXQTn6zO0MTjmTTaC8Y8FptbzE+Pn+vw2d70fFaL8+pvptx1FViuR5gGXU+fdPqHrZXRmR1OVZCQwPuM7D2L7S/btPl8evqIS0DkDkezYB3ZwfiDLazh84K89Z3j2ajSa+M88lo2n3bDERNW2ZERAREQEREBERAREQEREBERAREQEREBOX+n1m+waUD8J1Yz5imzH9Z1Cc99OWn3cILfutTQ/zLJ/94hE9mj+hrgys+o1jAE14pqz3My7rGHv2lR/MZ1MtOb+h3WD7Lqa/wAy6gOfJ61A/wBhm/G6TJHZc7pTcoZSCAQQQQeYII5gy3Fs8e/lIS41xXQ/ZNbdR+UNurz+7YZX5dPhLul47eWhuI5HdQgbz3Mf0IltQ86bQX/pxu53iETbLNp6zLIbpufoquP2y5fytpySPetiYP8AqPzmih5vvojpzqNTZ+zSif53J/8AzmTrrR+Htv8ABi6Ks/iK/u6hEROQdYREQEREBERAREQEREBERAREQEREBETwwNf4p2109Nj0oLNRcmd4oXNdZAzte38Kt7uZ905H6RPSo+t012hOmqqJsryUvNrDY4fH4QO76zae1Q1Ol0p2IdQ9b4Y6MM7OdxDl8KPaPIt7PI5nIuKs2pYMdKNM4cG2y1wuQeQyCB3eZ5RD1vakbxWPnPuyfo04x9n1mxuSahfV+7eDlOf+YfzTsC3Zmiej3gfAaHSzWcQo1Gp3DbWy3U6atu4lrFXefe2B7u+bzq+HeoY4sSylgLKnVgxNZzgE9/TqOvWTLxh694Ex/EeLpUjO7BUUZJPyA888vjIKqtVqX21UXbc8mZGVceJY8h85tVPo901lOzVr6587vZd1WtsYG3BGSM9T8oWptzRzdnDeI3i6xriQWZs8ufLuHwErpblKtbohVbbWDkV2WJnx2uVz9JLwzTq1tasLGRnUOKeb7Nw3beR54z3TY6XVel0t2b3i/wDD8aqPV0+1ZiO3iYj2lG1+Jvvoo7RaahtSt99dTW+p9WbW2q231m4bjyB9odT3yXiHo+4dWCFs1F9hOFW1sIfcEqVXc46AGV8D7NcPAZUSreDh1uUm2th3FLclZ66nW1yUmkefq43SaP08kXv439nT6dSjjKOjjxRgw+kknEuMdl7NEW1GksYV1nLGmw+sqHtEvlSTt59+MTq3ZPV23aHS2XEta9QZmIALdcE+YxNTs6LNpaVw1z4780TO0xttMT9+WXiIkMEiIgIiICIiAiIgIiICIiAiIgJgu23adeG6G7UnBcDZSh/Pc34F8upPuUzM6nULWj2OQqIrO7HoFUZJ+QnzL297c28V1G9sppqyw09P7Kn87eLnAz4dB75iN1ZnZkeyfpTu0ma9Qh1FLWPYzg4vV7GLOwJ5NliTg45k8x0m1dqE0vGNI1+nuWxqK3YAcrEO3dtZDzXOweeOWZxszvXoO7Oeq4fbfagzrLMqHAOaKwVQ4PixsPkRJlEdejhNemYlAAT6wMFA7wGYY/0mZ7hekurUBiwGMhbGddvPuQcznw5TtWo7I6MXh009S+qZhUEUBUHQ7QOnefjLt+HVkY2r0x0E9sGf0r8227yzYPVry77OPadmfB9rbnlu3ZbyTmfmZl9BoNQWBpW9W7mQtWf83Kb72a7HVKXXJO3BLsqluZOF+Qm20cEqTuLfxH+gxNhk4paJ2pEbfqwMfDazG95nf9HKD2HsCl7rdNWDzJt5fNj1MwuqKaZ9tN62E/ibSmxV8i3LPwzPO22o28Q1akkhb3CgknaOoUeA59JYazTWUWequrau3arFXxkKyhlJ+BmPGuzeZiflH0dxpv4Z0l619XJM7xvtEzH+53bZwjs3xDUUjUacsVcOmRqCjkBiGU5I5ZHjMLxng92lITU0tVv3bd4BDYxuwQSD1HznY+xWhNPD9Kh6mv1h87CXx/qx8JjPShwgX8PewDNmmYXL47elg8tpJ/lEysHEr88VtWNp6dnHcQ4Zipe/pWnasztvO/SJcc0WjWss1e6ssCrbCV3KeqnHUe4zuXYnj41mlUnaLasV2qoCjIHssFHQEfUEd04fQ82Xsj2hOh1Ic5NLjZco/ZzyYDxU8/LI75n6vSVzYp5I/mjr/wAanS6q2HJEXn+Wfvd2uJHRetiq6MGRgGVlOQQehBkk5bs6YiIgIiICIiAiIgIiICIiAiJ4TAtOM6D7TptRRnb66i2rd+zvQrn4ZnyZrdG9FllVqlLanat1Pc6nBHzE+vC85J6aOxHrFPEqF+8RQNUqj8VYGFv81GAf8OD+Uy0SraHKuzNGns1ukTVEjT2aiuuwKcEqzAcz3LkjJ8M48R9V+zVXhVVVRAqqoAVQBhVA7gOQnx5Ys+j+w3a7/wAR4bU7NnUV/c6jxNiAYf8AmBVvMnwiSrLsZ5PJ7KrLzgZw1o/gP+6ZfdMHwtsO/wDCP1MvNdqStNrL+JarGXzCEj6iE1jednJuBaFeIcedyN1S6i7UtnmClb/dg+7ca5P6TNNv4xWo6vTp1+LOy/1mT9D+nQDV25BtzVVt71TBbP8AMf8AZKO1+n38e0Xg/wBkPwW5s/7Zby66uTl4hNY7Upt/baXVEUAAAYAGAB3AdJHqdOtiPW4yjoyMPFWGCPkYW2Vh5XdyE9XzzxHhb6S+2iwe3UxXP7S/lce4jB+MIZ0/0qcGqfS/ashbqSig/vEdwvqz44Lbh5HxM5dVOu0Wf1sfN5cprMHo328Ohei3jL+ss0jEmsoba8/kYMAwHuO7PmPfOkTQvRn2casNrLAQbE2UqevqyQTYfPAx7gT3ib7NBxGaTnnk+5b3h8XjBHP9wRETAZxERAREQEREBERAREQPCZG7xY8tbbJAre2QWWAgggEEEEMMgg8iCO8SB7ZEbZI4J2+7KDhmuGE36O1vW0qScFAw9Zpy3cRnGfBlPWbL6Hbak1PE6KXayr7t6XddjPWllihivccWL85Y+l3tUNReuirCmvTPusbGWa8qQVB7gobBx1OfATdvR52THD9Jl1xqr9tl2eqAD2Kf5QTn/Ex8BLT2Uju2iJaa7WerNYGMvYic/BmAJ+susyq6XSnBY+Q/X+8nazx5jvHiPCY+zVrUtjudqINzE9yheZ+hmk8T9JrZI09Ix3PeSSffsXp84iGZpdFm1M/0q77eV52E0x02v4hR3Iqge9RYdh/ysPnPe3VBXXcPvH5nrrz4MlwYfRz8prPZrjN78SS93JNp2245Bk2YC7RywMLjyEzHpE42c6WusruSz7QSRkqV5J+rfIS3l0E0y04jWZ2m1q9f8dp9t3TfXyRdTNc4Lx9NVSlqkZIAdR+SzA3L8+nuxLvU8SWmt7XPsVqXbyAzjz7vjI23nZy2SlsVprfpMd2lekzj5v1CaVD91p/asx0a9hyH8qn5ufCOwnZL7U/rbR/5as9D/wDK4/J/CO/5eONZ0rLbqA17lBffusce0V3vlj8M9Z2zQolSJXWoVEAVVHQAf99ZvdRk/B4K4qfmnz7/AD9mgwY/xeact/yx49vkyy4xgch7p7LdLZKHmgbxXEpDT3MkexEQEREBERARE8zA9lDNBMoYyEo7GltZJ7JbWQhbWiYftBxkaTTX3tj7qtmUHoz49hfi2BMva05h6Y1d6tKFBKLZaXA8dqhWI93tfOTCJ7OYaHi71alNTtS6xLPW4vDMrWZJ3MAQT7R3deoE2S/0scUfpZTWPCuhD9X3TUkJU9FYeDDP/M2Ls1pKNXZ6rYK7cFgCNysB1wfH3GXlSHWNDxE6rRaHUMQXZKXcjA+8UgPyH+JWmdW/v+flMBo+GfZ9PpaRjaCCcDH4rC5/WZpDKPRRxvSetosQZ9tCvL6TRquyDk892PfgTf8ATuSgyMc+Xl3SPUvgco32bDSa7Np6zTHO27WOE8AWuwHw6TFdseFudQGCkgooBHPoT/ebfWcHMj1VIsPMZkxLJ0+sviz+tPXpt1YnsLo3RbSQQGKYz7s5/WZrtJpmt0lyLndtDAD82xgxX4hZW7+p09jIBuWt2UY5bgpxy85zS3jOsLE/atRnP711+gOBM3S4L5Lc9Z7TDS8W18ZMtrXj8/w/bZMNOLam2qPW1ZsBHWyrA3r5rjcPdu8BOjdjuNG7S17jl6/um9+0DafipH1nMeHayytgwOLFOVJGRn3g9Rz5iZjsRxGyrULVy2XNtYYwAcHaR4Y/SbfW4JyY5mPHX6w57R5ox5Iif2+kuuU6iXlduZitOsvq5zLol4GlYaW6mVgwlOGnuZEDKwYQrieAz2SEREDyUkz0ykyB4TIyZWZQZCUbGQ2CTNI2ECztSa32n4WLq+Y6dJtViTG8QqypkocT4l2RXedu5ef5enyl12R7OmnVpaWYhQw5jH4lI/rNt4npPa5SXg2kLC096KD8z/x9ZbdXZsGpGTQP8Ab/AE/8yQLyPlMNxfVlbNOB1VFB8wACP1mR0+rzjPfgSFmTNfID4y1vrlHEuMJU5TBZ8D2RyAGO8yxq1l1jdAB4Bf6wvWYhJaAJ7U0otbJPniKxDNiOinifHNPp123vjeDhVUuxHecDoPOaTxDiekfOxbz/ABVp/Vpk+03C7LLg4wfu1XBOOhJ5fOYccHt/dfVP7zd6TT4eSLTfrLmNbnyxkmsU6QsDYhxsRwc9TgDHfyzNs7FaNLLg2326iGJyTnORn9Zi6uB2HrtX5k/T+827sVwc1NYxOSwUdMDkT/ee+qyYqYLVrbeWLpqZL5otau0NwrWTrI0ElUTnHQq1kglAErECsSoSgSoQKxKgZQJUIFWYnkQPDKTK5SRISoMoIkhE8IgRESgiTESgiBA4mO1rcpf3mYvUmShhdVpATI9HSa7FbntJCvjn7OR3e7r8JfWCe1qIFrxjTpYybCGO78vPHjzl1ptCN4B7lLfIjn9Zf6dQxBI5iS6nSq2DjpzBGQR5EQlZ36SpSGs257s82PkBzMis1SqPu0I/xOAPkvefPHxk/wBlAJwOfee8/GQ20QvTHzMalUuKq5Ia5XWkln+FY0av1AlNvC6x3CXlInl4npSZ+LX6isd9mH+xAt05TYuHUBVGJi1XBmV0r9J65JmYYePaJXoWVgQhzJAsxWS8AlYEASoCAEqE8AlQgBKhPJ7ARPYgIxPYgUkSnErxGJAjxKGEmxKWEJWF4mM1CzL3LMdqEkoYuxZQkubEkYSBcaY85f8AdLCoYl2rcoWhG4kFiyZzImMMnHCApK0SVYlaiS9pVositk4MjsE9KMLNK2xLrTtLfbLilZ7z2YHlk6Gl2ssqBL2uY1oZFZVYnuJ7ie4nmu8xPZ7iMSQnsRARE9gIiJITyIkBKWiIFvdMdqIiBY2SgRECVJOOkRC0I2kZiIZVHglYiJK8qp4YietWFlUCT1RE9pYa/ol5XETHs9qpJ7ETzej2IiAnsRAREQ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1746" name="Picture 2" descr="CLIPART_OF_15195_SM_2"/>
          <p:cNvPicPr>
            <a:picLocks noChangeAspect="1" noChangeArrowheads="1"/>
          </p:cNvPicPr>
          <p:nvPr/>
        </p:nvPicPr>
        <p:blipFill>
          <a:blip r:embed="rId2"/>
          <a:srcRect/>
          <a:stretch>
            <a:fillRect/>
          </a:stretch>
        </p:blipFill>
        <p:spPr bwMode="auto">
          <a:xfrm>
            <a:off x="1143000" y="3200400"/>
            <a:ext cx="7086600" cy="3200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600200"/>
            <a:ext cx="8458200" cy="502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r>
              <a:rPr lang="en-US" sz="3200" b="1" dirty="0" smtClean="0">
                <a:solidFill>
                  <a:schemeClr val="tx1"/>
                </a:solidFill>
              </a:rPr>
              <a:t>3. Idea/Mind Mapping…..?</a:t>
            </a:r>
          </a:p>
          <a:p>
            <a:pPr marL="971550" lvl="1" indent="-514350">
              <a:buFont typeface="Arial" pitchFamily="34" charset="0"/>
              <a:buChar char="•"/>
            </a:pPr>
            <a:r>
              <a:rPr lang="en-US" sz="2400" dirty="0" smtClean="0">
                <a:solidFill>
                  <a:schemeClr val="tx1"/>
                </a:solidFill>
              </a:rPr>
              <a:t>Mapping together ideas generated in individual brainstorming sessions</a:t>
            </a:r>
          </a:p>
          <a:p>
            <a:pPr marL="971550" lvl="1" indent="-514350">
              <a:buFont typeface="Arial" pitchFamily="34" charset="0"/>
              <a:buChar char="•"/>
            </a:pPr>
            <a:r>
              <a:rPr lang="en-US" sz="2400" dirty="0" smtClean="0">
                <a:solidFill>
                  <a:schemeClr val="tx1"/>
                </a:solidFill>
              </a:rPr>
              <a:t>This allow for common understanding of ideas and help in generating new ideas</a:t>
            </a:r>
          </a:p>
          <a:p>
            <a:pPr marL="971550" lvl="1" indent="-514350">
              <a:buFont typeface="Arial" pitchFamily="34" charset="0"/>
              <a:buChar char="•"/>
            </a:pPr>
            <a:endParaRPr lang="en-US" sz="3200" dirty="0" smtClean="0">
              <a:solidFill>
                <a:schemeClr val="tx1"/>
              </a:solidFill>
            </a:endParaRPr>
          </a:p>
          <a:p>
            <a:pPr marL="971550" lvl="1" indent="-514350"/>
            <a:r>
              <a:rPr lang="en-US" sz="3200" b="1" dirty="0" smtClean="0">
                <a:solidFill>
                  <a:schemeClr val="tx1"/>
                </a:solidFill>
              </a:rPr>
              <a:t> </a:t>
            </a:r>
          </a:p>
        </p:txBody>
      </p:sp>
      <p:sp>
        <p:nvSpPr>
          <p:cNvPr id="4" name="Title 1"/>
          <p:cNvSpPr txBox="1">
            <a:spLocks/>
          </p:cNvSpPr>
          <p:nvPr/>
        </p:nvSpPr>
        <p:spPr>
          <a:xfrm>
            <a:off x="304800" y="152400"/>
            <a:ext cx="8458200" cy="1371600"/>
          </a:xfrm>
          <a:prstGeom prst="rect">
            <a:avLst/>
          </a:prstGeom>
          <a:solidFill>
            <a:schemeClr val="tx2">
              <a:lumMod val="75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5.2.2.4 Group Creativity Techniques </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2050" name="AutoShape 2" descr="data:image/jpeg;base64,/9j/4AAQSkZJRgABAQAAAQABAAD/2wCEAAkGBhAPDw8QEA8NDw4QDxAQEBAMDw8PEBAQFBAWFRMQFRIXGyYgGBkjGRIVIC8gIycpLSwsFR4xNTAqNScrLCkBCQoKDgwOGg8PGC4fHB8pKSk1LywpLCw1LCkpKywpKSw1LDAsNSktKiosNCkqKSkvLy0pKSwqLCwsKTQ1KSoyKf/AABEIAOEA4QMBIgACEQEDEQH/xAAcAAEAAQUBAQAAAAAAAAAAAAAAAwIEBQYHAQj/xABBEAACAgECAwQHBQYFAgcAAAABAgADEQQSBSExBkFRcQcTImGBkaEUIzJCsVJTcoLB0WKSorLh0/AVJDM0Q8LD/8QAGgEBAAIDAQAAAAAAAAAAAAAAAAECBAUGA//EAC8RAQACAQIFAgQEBwAAAAAAAAABAgMEEQUSITFBE7FRgdHwFDJhcQYiI5GSweH/2gAMAwEAAhEDEQA/AO4xEQEREBERAREQEREBERATzcPES1ttJ8pGMzR5eMVi3LSu8fF6emv4lvW0nVszZafUxmjttKsxs9iImUqREQEREBERAREQEREBERAREQEREBERAREQEREBI7zhTJJHeMqfLPynhqYmcN4r32n2THdaboDSMc5UFnC7y990ytJqjLZZPpu+b3h95teIUsniInSPIiIgIiICIiAiIgIiICIiAiIgIiICIiAiIgIiICIiBjbl2NjuPMeXhKgZPrqtyE968x/WWiPynIa/TxgzdO09YelZSbpe0ptUDv6nzlppUy3uHP490vpuOGYOWvPPlWZIiJt1SIiAiIgIiICIiAiIgIiICIiAiIgIiICIiAiIgIiIFNhGDnpg5z4YmKoAYAqdynvXmPnJe0n/ALLV5xj7Nd1xj/0z48ppPZ22z1K87vwj9/8A9Sa7W6ONRNZmdtkxOzfdDYpLqGUsMZAIyM5xkd3Q/KXc0XsO5Ov1u4tn1NWN5bON7Z/ESfly+k3qZmGnJSK/AkiInqgiIgIiICIiAiIgIiICIiAiIgIiICIiAiIgIiYHtv2lHDdDdqcBnACVK3RrXOEB9w6n3KYE3Hu1+h0GPtWprqZhkJ7T2EeIrUFse/GJFwPtzw/XNs02rqezurbdXYfJHAJ+E+ZbrdRrdRkmy/U32ebu7dB/3yAHcBOqdmPRNRQqWawtfqOTbK3ZKq268ipDMR45A90mY2ViZl2Oco7Wej7SVXvYuv0eirtO77PbpTcVJHtGsJap2k5ONuBnlywJu41bgYDuOWPxZPT35nMO2XZS6jfqUssvrJ3WG07rUz+Zj+Ye/u+siGx0GDBmycua/L8P1+fh0LsLbw3T0rptLqKXsPtWMV9VZfYer7WwT4ADOAAJs+q1tdK7rbK61/atdUHzM+aaNQSeRmXt1ltzBrbLLXAADWsXIA6AEzZaXQTn6zO0MTjmTTaC8Y8FptbzE+Pn+vw2d70fFaL8+pvptx1FViuR5gGXU+fdPqHrZXRmR1OVZCQwPuM7D2L7S/btPl8evqIS0DkDkezYB3ZwfiDLazh84K89Z3j2ajSa+M88lo2n3bDERNW2ZERAREQEREBERAREQEREBERAREQEREBOX+n1m+waUD8J1Yz5imzH9Z1Cc99OWn3cILfutTQ/zLJ/94hE9mj+hrgys+o1jAE14pqz3My7rGHv2lR/MZ1MtOb+h3WD7Lqa/wAy6gOfJ61A/wBhm/G6TJHZc7pTcoZSCAQQQQeYII5gy3Fs8e/lIS41xXQ/ZNbdR+UNurz+7YZX5dPhLul47eWhuI5HdQgbz3Mf0IltQ86bQX/pxu53iETbLNp6zLIbpufoquP2y5fytpySPetiYP8AqPzmih5vvojpzqNTZ+zSif53J/8AzmTrrR+Htv8ABi6Ks/iK/u6hEROQdYREQEREBERAREQEREBERAREQEREBETwwNf4p2109Nj0oLNRcmd4oXNdZAzte38Kt7uZ905H6RPSo+t012hOmqqJsryUvNrDY4fH4QO76zae1Q1Ol0p2IdQ9b4Y6MM7OdxDl8KPaPIt7PI5nIuKs2pYMdKNM4cG2y1wuQeQyCB3eZ5RD1vakbxWPnPuyfo04x9n1mxuSahfV+7eDlOf+YfzTsC3Zmiej3gfAaHSzWcQo1Gp3DbWy3U6atu4lrFXefe2B7u+bzq+HeoY4sSylgLKnVgxNZzgE9/TqOvWTLxh694Ex/EeLpUjO7BUUZJPyA888vjIKqtVqX21UXbc8mZGVceJY8h85tVPo901lOzVr6587vZd1WtsYG3BGSM9T8oWptzRzdnDeI3i6xriQWZs8ufLuHwErpblKtbohVbbWDkV2WJnx2uVz9JLwzTq1tasLGRnUOKeb7Nw3beR54z3TY6XVel0t2b3i/wDD8aqPV0+1ZiO3iYj2lG1+Jvvoo7RaahtSt99dTW+p9WbW2q231m4bjyB9odT3yXiHo+4dWCFs1F9hOFW1sIfcEqVXc46AGV8D7NcPAZUSreDh1uUm2th3FLclZ66nW1yUmkefq43SaP08kXv439nT6dSjjKOjjxRgw+kknEuMdl7NEW1GksYV1nLGmw+sqHtEvlSTt59+MTq3ZPV23aHS2XEta9QZmIALdcE+YxNTs6LNpaVw1z4780TO0xttMT9+WXiIkMEiIgIiICIiAiIgIiICIiAiIgJgu23adeG6G7UnBcDZSh/Pc34F8upPuUzM6nULWj2OQqIrO7HoFUZJ+QnzL297c28V1G9sppqyw09P7Kn87eLnAz4dB75iN1ZnZkeyfpTu0ma9Qh1FLWPYzg4vV7GLOwJ5NliTg45k8x0m1dqE0vGNI1+nuWxqK3YAcrEO3dtZDzXOweeOWZxszvXoO7Oeq4fbfagzrLMqHAOaKwVQ4PixsPkRJlEdejhNemYlAAT6wMFA7wGYY/0mZ7hekurUBiwGMhbGddvPuQcznw5TtWo7I6MXh009S+qZhUEUBUHQ7QOnefjLt+HVkY2r0x0E9sGf0r8227yzYPVry77OPadmfB9rbnlu3ZbyTmfmZl9BoNQWBpW9W7mQtWf83Kb72a7HVKXXJO3BLsqluZOF+Qm20cEqTuLfxH+gxNhk4paJ2pEbfqwMfDazG95nf9HKD2HsCl7rdNWDzJt5fNj1MwuqKaZ9tN62E/ibSmxV8i3LPwzPO22o28Q1akkhb3CgknaOoUeA59JYazTWUWequrau3arFXxkKyhlJ+BmPGuzeZiflH0dxpv4Z0l619XJM7xvtEzH+53bZwjs3xDUUjUacsVcOmRqCjkBiGU5I5ZHjMLxng92lITU0tVv3bd4BDYxuwQSD1HznY+xWhNPD9Kh6mv1h87CXx/qx8JjPShwgX8PewDNmmYXL47elg8tpJ/lEysHEr88VtWNp6dnHcQ4Zipe/pWnasztvO/SJcc0WjWss1e6ssCrbCV3KeqnHUe4zuXYnj41mlUnaLasV2qoCjIHssFHQEfUEd04fQ82Xsj2hOh1Ic5NLjZco/ZzyYDxU8/LI75n6vSVzYp5I/mjr/wAanS6q2HJEXn+Wfvd2uJHRetiq6MGRgGVlOQQehBkk5bs6YiIgIiICIiAiIgIiICIiAiJ4TAtOM6D7TptRRnb66i2rd+zvQrn4ZnyZrdG9FllVqlLanat1Pc6nBHzE+vC85J6aOxHrFPEqF+8RQNUqj8VYGFv81GAf8OD+Uy0SraHKuzNGns1ukTVEjT2aiuuwKcEqzAcz3LkjJ8M48R9V+zVXhVVVRAqqoAVQBhVA7gOQnx5Ys+j+w3a7/wAR4bU7NnUV/c6jxNiAYf8AmBVvMnwiSrLsZ5PJ7KrLzgZw1o/gP+6ZfdMHwtsO/wDCP1MvNdqStNrL+JarGXzCEj6iE1jednJuBaFeIcedyN1S6i7UtnmClb/dg+7ca5P6TNNv4xWo6vTp1+LOy/1mT9D+nQDV25BtzVVt71TBbP8AMf8AZKO1+n38e0Xg/wBkPwW5s/7Zby66uTl4hNY7Upt/baXVEUAAAYAGAB3AdJHqdOtiPW4yjoyMPFWGCPkYW2Vh5XdyE9XzzxHhb6S+2iwe3UxXP7S/lce4jB+MIZ0/0qcGqfS/ashbqSig/vEdwvqz44Lbh5HxM5dVOu0Wf1sfN5cprMHo328Ohei3jL+ss0jEmsoba8/kYMAwHuO7PmPfOkTQvRn2casNrLAQbE2UqevqyQTYfPAx7gT3ib7NBxGaTnnk+5b3h8XjBHP9wRETAZxERAREQEREBERAREQPCZG7xY8tbbJAre2QWWAgggEEEEMMgg8iCO8SB7ZEbZI4J2+7KDhmuGE36O1vW0qScFAw9Zpy3cRnGfBlPWbL6Hbak1PE6KXayr7t6XddjPWllihivccWL85Y+l3tUNReuirCmvTPusbGWa8qQVB7gobBx1OfATdvR52THD9Jl1xqr9tl2eqAD2Kf5QTn/Ex8BLT2Uju2iJaa7WerNYGMvYic/BmAJ+susyq6XSnBY+Q/X+8nazx5jvHiPCY+zVrUtjudqINzE9yheZ+hmk8T9JrZI09Ix3PeSSffsXp84iGZpdFm1M/0q77eV52E0x02v4hR3Iqge9RYdh/ysPnPe3VBXXcPvH5nrrz4MlwYfRz8prPZrjN78SS93JNp2245Bk2YC7RywMLjyEzHpE42c6WusruSz7QSRkqV5J+rfIS3l0E0y04jWZ2m1q9f8dp9t3TfXyRdTNc4Lx9NVSlqkZIAdR+SzA3L8+nuxLvU8SWmt7XPsVqXbyAzjz7vjI23nZy2SlsVprfpMd2lekzj5v1CaVD91p/asx0a9hyH8qn5ufCOwnZL7U/rbR/5as9D/wDK4/J/CO/5eONZ0rLbqA17lBffusce0V3vlj8M9Z2zQolSJXWoVEAVVHQAf99ZvdRk/B4K4qfmnz7/AD9mgwY/xeact/yx49vkyy4xgch7p7LdLZKHmgbxXEpDT3MkexEQEREBERARE8zA9lDNBMoYyEo7GltZJ7JbWQhbWiYftBxkaTTX3tj7qtmUHoz49hfi2BMva05h6Y1d6tKFBKLZaXA8dqhWI93tfOTCJ7OYaHi71alNTtS6xLPW4vDMrWZJ3MAQT7R3deoE2S/0scUfpZTWPCuhD9X3TUkJU9FYeDDP/M2Ls1pKNXZ6rYK7cFgCNysB1wfH3GXlSHWNDxE6rRaHUMQXZKXcjA+8UgPyH+JWmdW/v+flMBo+GfZ9PpaRjaCCcDH4rC5/WZpDKPRRxvSetosQZ9tCvL6TRquyDk892PfgTf8ATuSgyMc+Xl3SPUvgco32bDSa7Np6zTHO27WOE8AWuwHw6TFdseFudQGCkgooBHPoT/ebfWcHMj1VIsPMZkxLJ0+sviz+tPXpt1YnsLo3RbSQQGKYz7s5/WZrtJpmt0lyLndtDAD82xgxX4hZW7+p09jIBuWt2UY5bgpxy85zS3jOsLE/atRnP711+gOBM3S4L5Lc9Z7TDS8W18ZMtrXj8/w/bZMNOLam2qPW1ZsBHWyrA3r5rjcPdu8BOjdjuNG7S17jl6/um9+0DafipH1nMeHayytgwOLFOVJGRn3g9Rz5iZjsRxGyrULVy2XNtYYwAcHaR4Y/SbfW4JyY5mPHX6w57R5ox5Iif2+kuuU6iXlduZitOsvq5zLol4GlYaW6mVgwlOGnuZEDKwYQrieAz2SEREDyUkz0ykyB4TIyZWZQZCUbGQ2CTNI2ECztSa32n4WLq+Y6dJtViTG8QqypkocT4l2RXedu5ef5enyl12R7OmnVpaWYhQw5jH4lI/rNt4npPa5SXg2kLC096KD8z/x9ZbdXZsGpGTQP8Ab/AE/8yQLyPlMNxfVlbNOB1VFB8wACP1mR0+rzjPfgSFmTNfID4y1vrlHEuMJU5TBZ8D2RyAGO8yxq1l1jdAB4Bf6wvWYhJaAJ7U0otbJPniKxDNiOinifHNPp123vjeDhVUuxHecDoPOaTxDiekfOxbz/ABVp/Vpk+03C7LLg4wfu1XBOOhJ5fOYccHt/dfVP7zd6TT4eSLTfrLmNbnyxkmsU6QsDYhxsRwc9TgDHfyzNs7FaNLLg2326iGJyTnORn9Zi6uB2HrtX5k/T+827sVwc1NYxOSwUdMDkT/ee+qyYqYLVrbeWLpqZL5otau0NwrWTrI0ElUTnHQq1kglAErECsSoSgSoQKxKgZQJUIFWYnkQPDKTK5SRISoMoIkhE8IgRESgiTESgiBA4mO1rcpf3mYvUmShhdVpATI9HSa7FbntJCvjn7OR3e7r8JfWCe1qIFrxjTpYybCGO78vPHjzl1ptCN4B7lLfIjn9Zf6dQxBI5iS6nSq2DjpzBGQR5EQlZ36SpSGs257s82PkBzMis1SqPu0I/xOAPkvefPHxk/wBlAJwOfee8/GQ20QvTHzMalUuKq5Ia5XWkln+FY0av1AlNvC6x3CXlInl4npSZ+LX6isd9mH+xAt05TYuHUBVGJi1XBmV0r9J65JmYYePaJXoWVgQhzJAsxWS8AlYEASoCAEqE8AlQgBKhPJ7ARPYgIxPYgUkSnErxGJAjxKGEmxKWEJWF4mM1CzL3LMdqEkoYuxZQkubEkYSBcaY85f8AdLCoYl2rcoWhG4kFiyZzImMMnHCApK0SVYlaiS9pVositk4MjsE9KMLNK2xLrTtLfbLilZ7z2YHlk6Gl2ssqBL2uY1oZFZVYnuJ7ie4nmu8xPZ7iMSQnsRARE9gIiJITyIkBKWiIFvdMdqIiBY2SgRECVJOOkRC0I2kZiIZVHglYiJK8qp4YietWFlUCT1RE9pYa/ol5XETHs9qpJ7ETzej2IiAnsRAREQ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image/jpeg;base64,/9j/4AAQSkZJRgABAQAAAQABAAD/2wCEAAkGBhAPDw8QEA8NDw4QDxAQEBAMDw8PEBAQFBAWFRMQFRIXGyYgGBkjGRIVIC8gIycpLSwsFR4xNTAqNScrLCkBCQoKDgwOGg8PGC4fHB8pKSk1LywpLCw1LCkpKywpKSw1LDAsNSktKiosNCkqKSkvLy0pKSwqLCwsKTQ1KSoyKf/AABEIAOEA4QMBIgACEQEDEQH/xAAcAAEAAQUBAQAAAAAAAAAAAAAAAwIEBQYHAQj/xABBEAACAgECAwQHBQYFAgcAAAABAgADEQQSBSExBkFRcQcTImGBkaEUIzJCsVJTcoLB0WKSorLh0/AVJDM0Q8LD/8QAGgEBAAIDAQAAAAAAAAAAAAAAAAECBAUGA//EAC8RAQACAQIFAgQEBwAAAAAAAAABAgMEEQUSITFBE7FRgdHwFDJhcQYiI5GSweH/2gAMAwEAAhEDEQA/AO4xEQEREBERAREQEREBERATzcPES1ttJ8pGMzR5eMVi3LSu8fF6emv4lvW0nVszZafUxmjttKsxs9iImUqREQEREBERAREQEREBERAREQEREBERAREQEREBI7zhTJJHeMqfLPynhqYmcN4r32n2THdaboDSMc5UFnC7y990ytJqjLZZPpu+b3h95teIUsniInSPIiIgIiICIiAiIgIiICIiAiIgIiICIiAiIgIiICIiBjbl2NjuPMeXhKgZPrqtyE968x/WWiPynIa/TxgzdO09YelZSbpe0ptUDv6nzlppUy3uHP490vpuOGYOWvPPlWZIiJt1SIiAiIgIiICIiAiIgIiICIiAiIgIiICIiAiIgIiIFNhGDnpg5z4YmKoAYAqdynvXmPnJe0n/ALLV5xj7Nd1xj/0z48ppPZ22z1K87vwj9/8A9Sa7W6ONRNZmdtkxOzfdDYpLqGUsMZAIyM5xkd3Q/KXc0XsO5Ov1u4tn1NWN5bON7Z/ESfly+k3qZmGnJSK/AkiInqgiIgIiICIiAiIgIiICIiAiIgIiICIiAiIgIiYHtv2lHDdDdqcBnACVK3RrXOEB9w6n3KYE3Hu1+h0GPtWprqZhkJ7T2EeIrUFse/GJFwPtzw/XNs02rqezurbdXYfJHAJ+E+ZbrdRrdRkmy/U32ebu7dB/3yAHcBOqdmPRNRQqWawtfqOTbK3ZKq268ipDMR45A90mY2ViZl2Oco7Wej7SVXvYuv0eirtO77PbpTcVJHtGsJap2k5ONuBnlywJu41bgYDuOWPxZPT35nMO2XZS6jfqUssvrJ3WG07rUz+Zj+Ye/u+siGx0GDBmycua/L8P1+fh0LsLbw3T0rptLqKXsPtWMV9VZfYer7WwT4ADOAAJs+q1tdK7rbK61/atdUHzM+aaNQSeRmXt1ltzBrbLLXAADWsXIA6AEzZaXQTn6zO0MTjmTTaC8Y8FptbzE+Pn+vw2d70fFaL8+pvptx1FViuR5gGXU+fdPqHrZXRmR1OVZCQwPuM7D2L7S/btPl8evqIS0DkDkezYB3ZwfiDLazh84K89Z3j2ajSa+M88lo2n3bDERNW2ZERAREQEREBERAREQEREBERAREQEREBOX+n1m+waUD8J1Yz5imzH9Z1Cc99OWn3cILfutTQ/zLJ/94hE9mj+hrgys+o1jAE14pqz3My7rGHv2lR/MZ1MtOb+h3WD7Lqa/wAy6gOfJ61A/wBhm/G6TJHZc7pTcoZSCAQQQQeYII5gy3Fs8e/lIS41xXQ/ZNbdR+UNurz+7YZX5dPhLul47eWhuI5HdQgbz3Mf0IltQ86bQX/pxu53iETbLNp6zLIbpufoquP2y5fytpySPetiYP8AqPzmih5vvojpzqNTZ+zSif53J/8AzmTrrR+Htv8ABi6Ks/iK/u6hEROQdYREQEREBERAREQEREBERAREQEREBETwwNf4p2109Nj0oLNRcmd4oXNdZAzte38Kt7uZ905H6RPSo+t012hOmqqJsryUvNrDY4fH4QO76zae1Q1Ol0p2IdQ9b4Y6MM7OdxDl8KPaPIt7PI5nIuKs2pYMdKNM4cG2y1wuQeQyCB3eZ5RD1vakbxWPnPuyfo04x9n1mxuSahfV+7eDlOf+YfzTsC3Zmiej3gfAaHSzWcQo1Gp3DbWy3U6atu4lrFXefe2B7u+bzq+HeoY4sSylgLKnVgxNZzgE9/TqOvWTLxh694Ex/EeLpUjO7BUUZJPyA888vjIKqtVqX21UXbc8mZGVceJY8h85tVPo901lOzVr6587vZd1WtsYG3BGSM9T8oWptzRzdnDeI3i6xriQWZs8ufLuHwErpblKtbohVbbWDkV2WJnx2uVz9JLwzTq1tasLGRnUOKeb7Nw3beR54z3TY6XVel0t2b3i/wDD8aqPV0+1ZiO3iYj2lG1+Jvvoo7RaahtSt99dTW+p9WbW2q231m4bjyB9odT3yXiHo+4dWCFs1F9hOFW1sIfcEqVXc46AGV8D7NcPAZUSreDh1uUm2th3FLclZ66nW1yUmkefq43SaP08kXv439nT6dSjjKOjjxRgw+kknEuMdl7NEW1GksYV1nLGmw+sqHtEvlSTt59+MTq3ZPV23aHS2XEta9QZmIALdcE+YxNTs6LNpaVw1z4780TO0xttMT9+WXiIkMEiIgIiICIiAiIgIiICIiAiIgJgu23adeG6G7UnBcDZSh/Pc34F8upPuUzM6nULWj2OQqIrO7HoFUZJ+QnzL297c28V1G9sppqyw09P7Kn87eLnAz4dB75iN1ZnZkeyfpTu0ma9Qh1FLWPYzg4vV7GLOwJ5NliTg45k8x0m1dqE0vGNI1+nuWxqK3YAcrEO3dtZDzXOweeOWZxszvXoO7Oeq4fbfagzrLMqHAOaKwVQ4PixsPkRJlEdejhNemYlAAT6wMFA7wGYY/0mZ7hekurUBiwGMhbGddvPuQcznw5TtWo7I6MXh009S+qZhUEUBUHQ7QOnefjLt+HVkY2r0x0E9sGf0r8227yzYPVry77OPadmfB9rbnlu3ZbyTmfmZl9BoNQWBpW9W7mQtWf83Kb72a7HVKXXJO3BLsqluZOF+Qm20cEqTuLfxH+gxNhk4paJ2pEbfqwMfDazG95nf9HKD2HsCl7rdNWDzJt5fNj1MwuqKaZ9tN62E/ibSmxV8i3LPwzPO22o28Q1akkhb3CgknaOoUeA59JYazTWUWequrau3arFXxkKyhlJ+BmPGuzeZiflH0dxpv4Z0l619XJM7xvtEzH+53bZwjs3xDUUjUacsVcOmRqCjkBiGU5I5ZHjMLxng92lITU0tVv3bd4BDYxuwQSD1HznY+xWhNPD9Kh6mv1h87CXx/qx8JjPShwgX8PewDNmmYXL47elg8tpJ/lEysHEr88VtWNp6dnHcQ4Zipe/pWnasztvO/SJcc0WjWss1e6ssCrbCV3KeqnHUe4zuXYnj41mlUnaLasV2qoCjIHssFHQEfUEd04fQ82Xsj2hOh1Ic5NLjZco/ZzyYDxU8/LI75n6vSVzYp5I/mjr/wAanS6q2HJEXn+Wfvd2uJHRetiq6MGRgGVlOQQehBkk5bs6YiIgIiICIiAiIgIiICIiAiJ4TAtOM6D7TptRRnb66i2rd+zvQrn4ZnyZrdG9FllVqlLanat1Pc6nBHzE+vC85J6aOxHrFPEqF+8RQNUqj8VYGFv81GAf8OD+Uy0SraHKuzNGns1ukTVEjT2aiuuwKcEqzAcz3LkjJ8M48R9V+zVXhVVVRAqqoAVQBhVA7gOQnx5Ys+j+w3a7/wAR4bU7NnUV/c6jxNiAYf8AmBVvMnwiSrLsZ5PJ7KrLzgZw1o/gP+6ZfdMHwtsO/wDCP1MvNdqStNrL+JarGXzCEj6iE1jednJuBaFeIcedyN1S6i7UtnmClb/dg+7ca5P6TNNv4xWo6vTp1+LOy/1mT9D+nQDV25BtzVVt71TBbP8AMf8AZKO1+n38e0Xg/wBkPwW5s/7Zby66uTl4hNY7Upt/baXVEUAAAYAGAB3AdJHqdOtiPW4yjoyMPFWGCPkYW2Vh5XdyE9XzzxHhb6S+2iwe3UxXP7S/lce4jB+MIZ0/0qcGqfS/ashbqSig/vEdwvqz44Lbh5HxM5dVOu0Wf1sfN5cprMHo328Ohei3jL+ss0jEmsoba8/kYMAwHuO7PmPfOkTQvRn2casNrLAQbE2UqevqyQTYfPAx7gT3ib7NBxGaTnnk+5b3h8XjBHP9wRETAZxERAREQEREBERAREQPCZG7xY8tbbJAre2QWWAgggEEEEMMgg8iCO8SB7ZEbZI4J2+7KDhmuGE36O1vW0qScFAw9Zpy3cRnGfBlPWbL6Hbak1PE6KXayr7t6XddjPWllihivccWL85Y+l3tUNReuirCmvTPusbGWa8qQVB7gobBx1OfATdvR52THD9Jl1xqr9tl2eqAD2Kf5QTn/Ex8BLT2Uju2iJaa7WerNYGMvYic/BmAJ+susyq6XSnBY+Q/X+8nazx5jvHiPCY+zVrUtjudqINzE9yheZ+hmk8T9JrZI09Ix3PeSSffsXp84iGZpdFm1M/0q77eV52E0x02v4hR3Iqge9RYdh/ysPnPe3VBXXcPvH5nrrz4MlwYfRz8prPZrjN78SS93JNp2245Bk2YC7RywMLjyEzHpE42c6WusruSz7QSRkqV5J+rfIS3l0E0y04jWZ2m1q9f8dp9t3TfXyRdTNc4Lx9NVSlqkZIAdR+SzA3L8+nuxLvU8SWmt7XPsVqXbyAzjz7vjI23nZy2SlsVprfpMd2lekzj5v1CaVD91p/asx0a9hyH8qn5ufCOwnZL7U/rbR/5as9D/wDK4/J/CO/5eONZ0rLbqA17lBffusce0V3vlj8M9Z2zQolSJXWoVEAVVHQAf99ZvdRk/B4K4qfmnz7/AD9mgwY/xeact/yx49vkyy4xgch7p7LdLZKHmgbxXEpDT3MkexEQEREBERARE8zA9lDNBMoYyEo7GltZJ7JbWQhbWiYftBxkaTTX3tj7qtmUHoz49hfi2BMva05h6Y1d6tKFBKLZaXA8dqhWI93tfOTCJ7OYaHi71alNTtS6xLPW4vDMrWZJ3MAQT7R3deoE2S/0scUfpZTWPCuhD9X3TUkJU9FYeDDP/M2Ls1pKNXZ6rYK7cFgCNysB1wfH3GXlSHWNDxE6rRaHUMQXZKXcjA+8UgPyH+JWmdW/v+flMBo+GfZ9PpaRjaCCcDH4rC5/WZpDKPRRxvSetosQZ9tCvL6TRquyDk892PfgTf8ATuSgyMc+Xl3SPUvgco32bDSa7Np6zTHO27WOE8AWuwHw6TFdseFudQGCkgooBHPoT/ebfWcHMj1VIsPMZkxLJ0+sviz+tPXpt1YnsLo3RbSQQGKYz7s5/WZrtJpmt0lyLndtDAD82xgxX4hZW7+p09jIBuWt2UY5bgpxy85zS3jOsLE/atRnP711+gOBM3S4L5Lc9Z7TDS8W18ZMtrXj8/w/bZMNOLam2qPW1ZsBHWyrA3r5rjcPdu8BOjdjuNG7S17jl6/um9+0DafipH1nMeHayytgwOLFOVJGRn3g9Rz5iZjsRxGyrULVy2XNtYYwAcHaR4Y/SbfW4JyY5mPHX6w57R5ox5Iif2+kuuU6iXlduZitOsvq5zLol4GlYaW6mVgwlOGnuZEDKwYQrieAz2SEREDyUkz0ykyB4TIyZWZQZCUbGQ2CTNI2ECztSa32n4WLq+Y6dJtViTG8QqypkocT4l2RXedu5ef5enyl12R7OmnVpaWYhQw5jH4lI/rNt4npPa5SXg2kLC096KD8z/x9ZbdXZsGpGTQP8Ab/AE/8yQLyPlMNxfVlbNOB1VFB8wACP1mR0+rzjPfgSFmTNfID4y1vrlHEuMJU5TBZ8D2RyAGO8yxq1l1jdAB4Bf6wvWYhJaAJ7U0otbJPniKxDNiOinifHNPp123vjeDhVUuxHecDoPOaTxDiekfOxbz/ABVp/Vpk+03C7LLg4wfu1XBOOhJ5fOYccHt/dfVP7zd6TT4eSLTfrLmNbnyxkmsU6QsDYhxsRwc9TgDHfyzNs7FaNLLg2326iGJyTnORn9Zi6uB2HrtX5k/T+827sVwc1NYxOSwUdMDkT/ee+qyYqYLVrbeWLpqZL5otau0NwrWTrI0ElUTnHQq1kglAErECsSoSgSoQKxKgZQJUIFWYnkQPDKTK5SRISoMoIkhE8IgRESgiTESgiBA4mO1rcpf3mYvUmShhdVpATI9HSa7FbntJCvjn7OR3e7r8JfWCe1qIFrxjTpYybCGO78vPHjzl1ptCN4B7lLfIjn9Zf6dQxBI5iS6nSq2DjpzBGQR5EQlZ36SpSGs257s82PkBzMis1SqPu0I/xOAPkvefPHxk/wBlAJwOfee8/GQ20QvTHzMalUuKq5Ia5XWkln+FY0av1AlNvC6x3CXlInl4npSZ+LX6isd9mH+xAt05TYuHUBVGJi1XBmV0r9J65JmYYePaJXoWVgQhzJAsxWS8AlYEASoCAEqE8AlQgBKhPJ7ARPYgIxPYgUkSnErxGJAjxKGEmxKWEJWF4mM1CzL3LMdqEkoYuxZQkubEkYSBcaY85f8AdLCoYl2rcoWhG4kFiyZzImMMnHCApK0SVYlaiS9pVositk4MjsE9KMLNK2xLrTtLfbLilZ7z2YHlk6Gl2ssqBL2uY1oZFZVYnuJ7ie4nmu8xPZ7iMSQnsRARE9gIiJITyIkBKWiIFvdMdqIiBY2SgRECVJOOkRC0I2kZiIZVHglYiJK8qp4YietWFlUCT1RE9pYa/ol5XETHs9qpJ7ETzej2IiAnsRAREQ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2770" name="Picture 2" descr="http://tebamagazine.cc/sites/default/files/Uses%20of%20mindmaps_S.jpg"/>
          <p:cNvPicPr>
            <a:picLocks noChangeAspect="1" noChangeArrowheads="1"/>
          </p:cNvPicPr>
          <p:nvPr/>
        </p:nvPicPr>
        <p:blipFill>
          <a:blip r:embed="rId2"/>
          <a:srcRect/>
          <a:stretch>
            <a:fillRect/>
          </a:stretch>
        </p:blipFill>
        <p:spPr bwMode="auto">
          <a:xfrm>
            <a:off x="1066800" y="3581400"/>
            <a:ext cx="7315200" cy="3048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ox(in)">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04800" y="1600200"/>
            <a:ext cx="8458200" cy="50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r>
              <a:rPr lang="en-US" sz="3200" b="1" dirty="0" smtClean="0">
                <a:solidFill>
                  <a:schemeClr val="tx1"/>
                </a:solidFill>
              </a:rPr>
              <a:t>4. Affinity Diagram……?</a:t>
            </a:r>
          </a:p>
          <a:p>
            <a:pPr marL="971550" lvl="1" indent="-514350">
              <a:buFont typeface="Arial" pitchFamily="34" charset="0"/>
              <a:buChar char="•"/>
            </a:pPr>
            <a:r>
              <a:rPr lang="en-US" sz="2400" dirty="0" smtClean="0">
                <a:solidFill>
                  <a:schemeClr val="tx1"/>
                </a:solidFill>
              </a:rPr>
              <a:t>Classifying large number of ideas into groups</a:t>
            </a:r>
          </a:p>
          <a:p>
            <a:pPr marL="971550" lvl="1" indent="-514350">
              <a:buFont typeface="Arial" pitchFamily="34" charset="0"/>
              <a:buChar char="•"/>
            </a:pPr>
            <a:endParaRPr lang="en-US" sz="3200" dirty="0" smtClean="0">
              <a:solidFill>
                <a:schemeClr val="tx1"/>
              </a:solidFill>
            </a:endParaRPr>
          </a:p>
          <a:p>
            <a:pPr marL="971550" lvl="1" indent="-514350"/>
            <a:r>
              <a:rPr lang="en-US" sz="3200" b="1" dirty="0" smtClean="0">
                <a:solidFill>
                  <a:schemeClr val="tx1"/>
                </a:solidFill>
              </a:rPr>
              <a:t> </a:t>
            </a:r>
          </a:p>
        </p:txBody>
      </p:sp>
      <p:sp>
        <p:nvSpPr>
          <p:cNvPr id="4" name="Title 1"/>
          <p:cNvSpPr txBox="1">
            <a:spLocks/>
          </p:cNvSpPr>
          <p:nvPr/>
        </p:nvSpPr>
        <p:spPr>
          <a:xfrm>
            <a:off x="304800" y="152400"/>
            <a:ext cx="8458200" cy="1371600"/>
          </a:xfrm>
          <a:prstGeom prst="rect">
            <a:avLst/>
          </a:prstGeom>
          <a:solidFill>
            <a:schemeClr val="tx2">
              <a:lumMod val="75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5.2.2.4 Group Creativity Techniques </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2050" name="AutoShape 2" descr="data:image/jpeg;base64,/9j/4AAQSkZJRgABAQAAAQABAAD/2wCEAAkGBhAPDw8QEA8NDw4QDxAQEBAMDw8PEBAQFBAWFRMQFRIXGyYgGBkjGRIVIC8gIycpLSwsFR4xNTAqNScrLCkBCQoKDgwOGg8PGC4fHB8pKSk1LywpLCw1LCkpKywpKSw1LDAsNSktKiosNCkqKSkvLy0pKSwqLCwsKTQ1KSoyKf/AABEIAOEA4QMBIgACEQEDEQH/xAAcAAEAAQUBAQAAAAAAAAAAAAAAAwIEBQYHAQj/xABBEAACAgECAwQHBQYFAgcAAAABAgADEQQSBSExBkFRcQcTImGBkaEUIzJCsVJTcoLB0WKSorLh0/AVJDM0Q8LD/8QAGgEBAAIDAQAAAAAAAAAAAAAAAAECBAUGA//EAC8RAQACAQIFAgQEBwAAAAAAAAABAgMEEQUSITFBE7FRgdHwFDJhcQYiI5GSweH/2gAMAwEAAhEDEQA/AO4xEQEREBERAREQEREBERATzcPES1ttJ8pGMzR5eMVi3LSu8fF6emv4lvW0nVszZafUxmjttKsxs9iImUqREQEREBERAREQEREBERAREQEREBERAREQEREBI7zhTJJHeMqfLPynhqYmcN4r32n2THdaboDSMc5UFnC7y990ytJqjLZZPpu+b3h95teIUsniInSPIiIgIiICIiAiIgIiICIiAiIgIiICIiAiIgIiICIiBjbl2NjuPMeXhKgZPrqtyE968x/WWiPynIa/TxgzdO09YelZSbpe0ptUDv6nzlppUy3uHP490vpuOGYOWvPPlWZIiJt1SIiAiIgIiICIiAiIgIiICIiAiIgIiICIiAiIgIiIFNhGDnpg5z4YmKoAYAqdynvXmPnJe0n/ALLV5xj7Nd1xj/0z48ppPZ22z1K87vwj9/8A9Sa7W6ONRNZmdtkxOzfdDYpLqGUsMZAIyM5xkd3Q/KXc0XsO5Ov1u4tn1NWN5bON7Z/ESfly+k3qZmGnJSK/AkiInqgiIgIiICIiAiIgIiICIiAiIgIiICIiAiIgIiYHtv2lHDdDdqcBnACVK3RrXOEB9w6n3KYE3Hu1+h0GPtWprqZhkJ7T2EeIrUFse/GJFwPtzw/XNs02rqezurbdXYfJHAJ+E+ZbrdRrdRkmy/U32ebu7dB/3yAHcBOqdmPRNRQqWawtfqOTbK3ZKq268ipDMR45A90mY2ViZl2Oco7Wej7SVXvYuv0eirtO77PbpTcVJHtGsJap2k5ONuBnlywJu41bgYDuOWPxZPT35nMO2XZS6jfqUssvrJ3WG07rUz+Zj+Ye/u+siGx0GDBmycua/L8P1+fh0LsLbw3T0rptLqKXsPtWMV9VZfYer7WwT4ADOAAJs+q1tdK7rbK61/atdUHzM+aaNQSeRmXt1ltzBrbLLXAADWsXIA6AEzZaXQTn6zO0MTjmTTaC8Y8FptbzE+Pn+vw2d70fFaL8+pvptx1FViuR5gGXU+fdPqHrZXRmR1OVZCQwPuM7D2L7S/btPl8evqIS0DkDkezYB3ZwfiDLazh84K89Z3j2ajSa+M88lo2n3bDERNW2ZERAREQEREBERAREQEREBERAREQEREBOX+n1m+waUD8J1Yz5imzH9Z1Cc99OWn3cILfutTQ/zLJ/94hE9mj+hrgys+o1jAE14pqz3My7rGHv2lR/MZ1MtOb+h3WD7Lqa/wAy6gOfJ61A/wBhm/G6TJHZc7pTcoZSCAQQQQeYII5gy3Fs8e/lIS41xXQ/ZNbdR+UNurz+7YZX5dPhLul47eWhuI5HdQgbz3Mf0IltQ86bQX/pxu53iETbLNp6zLIbpufoquP2y5fytpySPetiYP8AqPzmih5vvojpzqNTZ+zSif53J/8AzmTrrR+Htv8ABi6Ks/iK/u6hEROQdYREQEREBERAREQEREBERAREQEREBETwwNf4p2109Nj0oLNRcmd4oXNdZAzte38Kt7uZ905H6RPSo+t012hOmqqJsryUvNrDY4fH4QO76zae1Q1Ol0p2IdQ9b4Y6MM7OdxDl8KPaPIt7PI5nIuKs2pYMdKNM4cG2y1wuQeQyCB3eZ5RD1vakbxWPnPuyfo04x9n1mxuSahfV+7eDlOf+YfzTsC3Zmiej3gfAaHSzWcQo1Gp3DbWy3U6atu4lrFXefe2B7u+bzq+HeoY4sSylgLKnVgxNZzgE9/TqOvWTLxh694Ex/EeLpUjO7BUUZJPyA888vjIKqtVqX21UXbc8mZGVceJY8h85tVPo901lOzVr6587vZd1WtsYG3BGSM9T8oWptzRzdnDeI3i6xriQWZs8ufLuHwErpblKtbohVbbWDkV2WJnx2uVz9JLwzTq1tasLGRnUOKeb7Nw3beR54z3TY6XVel0t2b3i/wDD8aqPV0+1ZiO3iYj2lG1+Jvvoo7RaahtSt99dTW+p9WbW2q231m4bjyB9odT3yXiHo+4dWCFs1F9hOFW1sIfcEqVXc46AGV8D7NcPAZUSreDh1uUm2th3FLclZ66nW1yUmkefq43SaP08kXv439nT6dSjjKOjjxRgw+kknEuMdl7NEW1GksYV1nLGmw+sqHtEvlSTt59+MTq3ZPV23aHS2XEta9QZmIALdcE+YxNTs6LNpaVw1z4780TO0xttMT9+WXiIkMEiIgIiICIiAiIgIiICIiAiIgJgu23adeG6G7UnBcDZSh/Pc34F8upPuUzM6nULWj2OQqIrO7HoFUZJ+QnzL297c28V1G9sppqyw09P7Kn87eLnAz4dB75iN1ZnZkeyfpTu0ma9Qh1FLWPYzg4vV7GLOwJ5NliTg45k8x0m1dqE0vGNI1+nuWxqK3YAcrEO3dtZDzXOweeOWZxszvXoO7Oeq4fbfagzrLMqHAOaKwVQ4PixsPkRJlEdejhNemYlAAT6wMFA7wGYY/0mZ7hekurUBiwGMhbGddvPuQcznw5TtWo7I6MXh009S+qZhUEUBUHQ7QOnefjLt+HVkY2r0x0E9sGf0r8227yzYPVry77OPadmfB9rbnlu3ZbyTmfmZl9BoNQWBpW9W7mQtWf83Kb72a7HVKXXJO3BLsqluZOF+Qm20cEqTuLfxH+gxNhk4paJ2pEbfqwMfDazG95nf9HKD2HsCl7rdNWDzJt5fNj1MwuqKaZ9tN62E/ibSmxV8i3LPwzPO22o28Q1akkhb3CgknaOoUeA59JYazTWUWequrau3arFXxkKyhlJ+BmPGuzeZiflH0dxpv4Z0l619XJM7xvtEzH+53bZwjs3xDUUjUacsVcOmRqCjkBiGU5I5ZHjMLxng92lITU0tVv3bd4BDYxuwQSD1HznY+xWhNPD9Kh6mv1h87CXx/qx8JjPShwgX8PewDNmmYXL47elg8tpJ/lEysHEr88VtWNp6dnHcQ4Zipe/pWnasztvO/SJcc0WjWss1e6ssCrbCV3KeqnHUe4zuXYnj41mlUnaLasV2qoCjIHssFHQEfUEd04fQ82Xsj2hOh1Ic5NLjZco/ZzyYDxU8/LI75n6vSVzYp5I/mjr/wAanS6q2HJEXn+Wfvd2uJHRetiq6MGRgGVlOQQehBkk5bs6YiIgIiICIiAiIgIiICIiAiJ4TAtOM6D7TptRRnb66i2rd+zvQrn4ZnyZrdG9FllVqlLanat1Pc6nBHzE+vC85J6aOxHrFPEqF+8RQNUqj8VYGFv81GAf8OD+Uy0SraHKuzNGns1ukTVEjT2aiuuwKcEqzAcz3LkjJ8M48R9V+zVXhVVVRAqqoAVQBhVA7gOQnx5Ys+j+w3a7/wAR4bU7NnUV/c6jxNiAYf8AmBVvMnwiSrLsZ5PJ7KrLzgZw1o/gP+6ZfdMHwtsO/wDCP1MvNdqStNrL+JarGXzCEj6iE1jednJuBaFeIcedyN1S6i7UtnmClb/dg+7ca5P6TNNv4xWo6vTp1+LOy/1mT9D+nQDV25BtzVVt71TBbP8AMf8AZKO1+n38e0Xg/wBkPwW5s/7Zby66uTl4hNY7Upt/baXVEUAAAYAGAB3AdJHqdOtiPW4yjoyMPFWGCPkYW2Vh5XdyE9XzzxHhb6S+2iwe3UxXP7S/lce4jB+MIZ0/0qcGqfS/ashbqSig/vEdwvqz44Lbh5HxM5dVOu0Wf1sfN5cprMHo328Ohei3jL+ss0jEmsoba8/kYMAwHuO7PmPfOkTQvRn2casNrLAQbE2UqevqyQTYfPAx7gT3ib7NBxGaTnnk+5b3h8XjBHP9wRETAZxERAREQEREBERAREQPCZG7xY8tbbJAre2QWWAgggEEEEMMgg8iCO8SB7ZEbZI4J2+7KDhmuGE36O1vW0qScFAw9Zpy3cRnGfBlPWbL6Hbak1PE6KXayr7t6XddjPWllihivccWL85Y+l3tUNReuirCmvTPusbGWa8qQVB7gobBx1OfATdvR52THD9Jl1xqr9tl2eqAD2Kf5QTn/Ex8BLT2Uju2iJaa7WerNYGMvYic/BmAJ+susyq6XSnBY+Q/X+8nazx5jvHiPCY+zVrUtjudqINzE9yheZ+hmk8T9JrZI09Ix3PeSSffsXp84iGZpdFm1M/0q77eV52E0x02v4hR3Iqge9RYdh/ysPnPe3VBXXcPvH5nrrz4MlwYfRz8prPZrjN78SS93JNp2245Bk2YC7RywMLjyEzHpE42c6WusruSz7QSRkqV5J+rfIS3l0E0y04jWZ2m1q9f8dp9t3TfXyRdTNc4Lx9NVSlqkZIAdR+SzA3L8+nuxLvU8SWmt7XPsVqXbyAzjz7vjI23nZy2SlsVprfpMd2lekzj5v1CaVD91p/asx0a9hyH8qn5ufCOwnZL7U/rbR/5as9D/wDK4/J/CO/5eONZ0rLbqA17lBffusce0V3vlj8M9Z2zQolSJXWoVEAVVHQAf99ZvdRk/B4K4qfmnz7/AD9mgwY/xeact/yx49vkyy4xgch7p7LdLZKHmgbxXEpDT3MkexEQEREBERARE8zA9lDNBMoYyEo7GltZJ7JbWQhbWiYftBxkaTTX3tj7qtmUHoz49hfi2BMva05h6Y1d6tKFBKLZaXA8dqhWI93tfOTCJ7OYaHi71alNTtS6xLPW4vDMrWZJ3MAQT7R3deoE2S/0scUfpZTWPCuhD9X3TUkJU9FYeDDP/M2Ls1pKNXZ6rYK7cFgCNysB1wfH3GXlSHWNDxE6rRaHUMQXZKXcjA+8UgPyH+JWmdW/v+flMBo+GfZ9PpaRjaCCcDH4rC5/WZpDKPRRxvSetosQZ9tCvL6TRquyDk892PfgTf8ATuSgyMc+Xl3SPUvgco32bDSa7Np6zTHO27WOE8AWuwHw6TFdseFudQGCkgooBHPoT/ebfWcHMj1VIsPMZkxLJ0+sviz+tPXpt1YnsLo3RbSQQGKYz7s5/WZrtJpmt0lyLndtDAD82xgxX4hZW7+p09jIBuWt2UY5bgpxy85zS3jOsLE/atRnP711+gOBM3S4L5Lc9Z7TDS8W18ZMtrXj8/w/bZMNOLam2qPW1ZsBHWyrA3r5rjcPdu8BOjdjuNG7S17jl6/um9+0DafipH1nMeHayytgwOLFOVJGRn3g9Rz5iZjsRxGyrULVy2XNtYYwAcHaR4Y/SbfW4JyY5mPHX6w57R5ox5Iif2+kuuU6iXlduZitOsvq5zLol4GlYaW6mVgwlOGnuZEDKwYQrieAz2SEREDyUkz0ykyB4TIyZWZQZCUbGQ2CTNI2ECztSa32n4WLq+Y6dJtViTG8QqypkocT4l2RXedu5ef5enyl12R7OmnVpaWYhQw5jH4lI/rNt4npPa5SXg2kLC096KD8z/x9ZbdXZsGpGTQP8Ab/AE/8yQLyPlMNxfVlbNOB1VFB8wACP1mR0+rzjPfgSFmTNfID4y1vrlHEuMJU5TBZ8D2RyAGO8yxq1l1jdAB4Bf6wvWYhJaAJ7U0otbJPniKxDNiOinifHNPp123vjeDhVUuxHecDoPOaTxDiekfOxbz/ABVp/Vpk+03C7LLg4wfu1XBOOhJ5fOYccHt/dfVP7zd6TT4eSLTfrLmNbnyxkmsU6QsDYhxsRwc9TgDHfyzNs7FaNLLg2326iGJyTnORn9Zi6uB2HrtX5k/T+827sVwc1NYxOSwUdMDkT/ee+qyYqYLVrbeWLpqZL5otau0NwrWTrI0ElUTnHQq1kglAErECsSoSgSoQKxKgZQJUIFWYnkQPDKTK5SRISoMoIkhE8IgRESgiTESgiBA4mO1rcpf3mYvUmShhdVpATI9HSa7FbntJCvjn7OR3e7r8JfWCe1qIFrxjTpYybCGO78vPHjzl1ptCN4B7lLfIjn9Zf6dQxBI5iS6nSq2DjpzBGQR5EQlZ36SpSGs257s82PkBzMis1SqPu0I/xOAPkvefPHxk/wBlAJwOfee8/GQ20QvTHzMalUuKq5Ia5XWkln+FY0av1AlNvC6x3CXlInl4npSZ+LX6isd9mH+xAt05TYuHUBVGJi1XBmV0r9J65JmYYePaJXoWVgQhzJAsxWS8AlYEASoCAEqE8AlQgBKhPJ7ARPYgIxPYgUkSnErxGJAjxKGEmxKWEJWF4mM1CzL3LMdqEkoYuxZQkubEkYSBcaY85f8AdLCoYl2rcoWhG4kFiyZzImMMnHCApK0SVYlaiS9pVositk4MjsE9KMLNK2xLrTtLfbLilZ7z2YHlk6Gl2ssqBL2uY1oZFZVYnuJ7ie4nmu8xPZ7iMSQnsRARE9gIiJITyIkBKWiIFvdMdqIiBY2SgRECVJOOkRC0I2kZiIZVHglYiJK8qp4YietWFlUCT1RE9pYa/ol5XETHs9qpJ7ETzej2IiAnsRAREQ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image/jpeg;base64,/9j/4AAQSkZJRgABAQAAAQABAAD/2wCEAAkGBhAPDw8QEA8NDw4QDxAQEBAMDw8PEBAQFBAWFRMQFRIXGyYgGBkjGRIVIC8gIycpLSwsFR4xNTAqNScrLCkBCQoKDgwOGg8PGC4fHB8pKSk1LywpLCw1LCkpKywpKSw1LDAsNSktKiosNCkqKSkvLy0pKSwqLCwsKTQ1KSoyKf/AABEIAOEA4QMBIgACEQEDEQH/xAAcAAEAAQUBAQAAAAAAAAAAAAAAAwIEBQYHAQj/xABBEAACAgECAwQHBQYFAgcAAAABAgADEQQSBSExBkFRcQcTImGBkaEUIzJCsVJTcoLB0WKSorLh0/AVJDM0Q8LD/8QAGgEBAAIDAQAAAAAAAAAAAAAAAAECBAUGA//EAC8RAQACAQIFAgQEBwAAAAAAAAABAgMEEQUSITFBE7FRgdHwFDJhcQYiI5GSweH/2gAMAwEAAhEDEQA/AO4xEQEREBERAREQEREBERATzcPES1ttJ8pGMzR5eMVi3LSu8fF6emv4lvW0nVszZafUxmjttKsxs9iImUqREQEREBERAREQEREBERAREQEREBERAREQEREBI7zhTJJHeMqfLPynhqYmcN4r32n2THdaboDSMc5UFnC7y990ytJqjLZZPpu+b3h95teIUsniInSPIiIgIiICIiAiIgIiICIiAiIgIiICIiAiIgIiICIiBjbl2NjuPMeXhKgZPrqtyE968x/WWiPynIa/TxgzdO09YelZSbpe0ptUDv6nzlppUy3uHP490vpuOGYOWvPPlWZIiJt1SIiAiIgIiICIiAiIgIiICIiAiIgIiICIiAiIgIiIFNhGDnpg5z4YmKoAYAqdynvXmPnJe0n/ALLV5xj7Nd1xj/0z48ppPZ22z1K87vwj9/8A9Sa7W6ONRNZmdtkxOzfdDYpLqGUsMZAIyM5xkd3Q/KXc0XsO5Ov1u4tn1NWN5bON7Z/ESfly+k3qZmGnJSK/AkiInqgiIgIiICIiAiIgIiICIiAiIgIiICIiAiIgIiYHtv2lHDdDdqcBnACVK3RrXOEB9w6n3KYE3Hu1+h0GPtWprqZhkJ7T2EeIrUFse/GJFwPtzw/XNs02rqezurbdXYfJHAJ+E+ZbrdRrdRkmy/U32ebu7dB/3yAHcBOqdmPRNRQqWawtfqOTbK3ZKq268ipDMR45A90mY2ViZl2Oco7Wej7SVXvYuv0eirtO77PbpTcVJHtGsJap2k5ONuBnlywJu41bgYDuOWPxZPT35nMO2XZS6jfqUssvrJ3WG07rUz+Zj+Ye/u+siGx0GDBmycua/L8P1+fh0LsLbw3T0rptLqKXsPtWMV9VZfYer7WwT4ADOAAJs+q1tdK7rbK61/atdUHzM+aaNQSeRmXt1ltzBrbLLXAADWsXIA6AEzZaXQTn6zO0MTjmTTaC8Y8FptbzE+Pn+vw2d70fFaL8+pvptx1FViuR5gGXU+fdPqHrZXRmR1OVZCQwPuM7D2L7S/btPl8evqIS0DkDkezYB3ZwfiDLazh84K89Z3j2ajSa+M88lo2n3bDERNW2ZERAREQEREBERAREQEREBERAREQEREBOX+n1m+waUD8J1Yz5imzH9Z1Cc99OWn3cILfutTQ/zLJ/94hE9mj+hrgys+o1jAE14pqz3My7rGHv2lR/MZ1MtOb+h3WD7Lqa/wAy6gOfJ61A/wBhm/G6TJHZc7pTcoZSCAQQQQeYII5gy3Fs8e/lIS41xXQ/ZNbdR+UNurz+7YZX5dPhLul47eWhuI5HdQgbz3Mf0IltQ86bQX/pxu53iETbLNp6zLIbpufoquP2y5fytpySPetiYP8AqPzmih5vvojpzqNTZ+zSif53J/8AzmTrrR+Htv8ABi6Ks/iK/u6hEROQdYREQEREBERAREQEREBERAREQEREBETwwNf4p2109Nj0oLNRcmd4oXNdZAzte38Kt7uZ905H6RPSo+t012hOmqqJsryUvNrDY4fH4QO76zae1Q1Ol0p2IdQ9b4Y6MM7OdxDl8KPaPIt7PI5nIuKs2pYMdKNM4cG2y1wuQeQyCB3eZ5RD1vakbxWPnPuyfo04x9n1mxuSahfV+7eDlOf+YfzTsC3Zmiej3gfAaHSzWcQo1Gp3DbWy3U6atu4lrFXefe2B7u+bzq+HeoY4sSylgLKnVgxNZzgE9/TqOvWTLxh694Ex/EeLpUjO7BUUZJPyA888vjIKqtVqX21UXbc8mZGVceJY8h85tVPo901lOzVr6587vZd1WtsYG3BGSM9T8oWptzRzdnDeI3i6xriQWZs8ufLuHwErpblKtbohVbbWDkV2WJnx2uVz9JLwzTq1tasLGRnUOKeb7Nw3beR54z3TY6XVel0t2b3i/wDD8aqPV0+1ZiO3iYj2lG1+Jvvoo7RaahtSt99dTW+p9WbW2q231m4bjyB9odT3yXiHo+4dWCFs1F9hOFW1sIfcEqVXc46AGV8D7NcPAZUSreDh1uUm2th3FLclZ66nW1yUmkefq43SaP08kXv439nT6dSjjKOjjxRgw+kknEuMdl7NEW1GksYV1nLGmw+sqHtEvlSTt59+MTq3ZPV23aHS2XEta9QZmIALdcE+YxNTs6LNpaVw1z4780TO0xttMT9+WXiIkMEiIgIiICIiAiIgIiICIiAiIgJgu23adeG6G7UnBcDZSh/Pc34F8upPuUzM6nULWj2OQqIrO7HoFUZJ+QnzL297c28V1G9sppqyw09P7Kn87eLnAz4dB75iN1ZnZkeyfpTu0ma9Qh1FLWPYzg4vV7GLOwJ5NliTg45k8x0m1dqE0vGNI1+nuWxqK3YAcrEO3dtZDzXOweeOWZxszvXoO7Oeq4fbfagzrLMqHAOaKwVQ4PixsPkRJlEdejhNemYlAAT6wMFA7wGYY/0mZ7hekurUBiwGMhbGddvPuQcznw5TtWo7I6MXh009S+qZhUEUBUHQ7QOnefjLt+HVkY2r0x0E9sGf0r8227yzYPVry77OPadmfB9rbnlu3ZbyTmfmZl9BoNQWBpW9W7mQtWf83Kb72a7HVKXXJO3BLsqluZOF+Qm20cEqTuLfxH+gxNhk4paJ2pEbfqwMfDazG95nf9HKD2HsCl7rdNWDzJt5fNj1MwuqKaZ9tN62E/ibSmxV8i3LPwzPO22o28Q1akkhb3CgknaOoUeA59JYazTWUWequrau3arFXxkKyhlJ+BmPGuzeZiflH0dxpv4Z0l619XJM7xvtEzH+53bZwjs3xDUUjUacsVcOmRqCjkBiGU5I5ZHjMLxng92lITU0tVv3bd4BDYxuwQSD1HznY+xWhNPD9Kh6mv1h87CXx/qx8JjPShwgX8PewDNmmYXL47elg8tpJ/lEysHEr88VtWNp6dnHcQ4Zipe/pWnasztvO/SJcc0WjWss1e6ssCrbCV3KeqnHUe4zuXYnj41mlUnaLasV2qoCjIHssFHQEfUEd04fQ82Xsj2hOh1Ic5NLjZco/ZzyYDxU8/LI75n6vSVzYp5I/mjr/wAanS6q2HJEXn+Wfvd2uJHRetiq6MGRgGVlOQQehBkk5bs6YiIgIiICIiAiIgIiICIiAiJ4TAtOM6D7TptRRnb66i2rd+zvQrn4ZnyZrdG9FllVqlLanat1Pc6nBHzE+vC85J6aOxHrFPEqF+8RQNUqj8VYGFv81GAf8OD+Uy0SraHKuzNGns1ukTVEjT2aiuuwKcEqzAcz3LkjJ8M48R9V+zVXhVVVRAqqoAVQBhVA7gOQnx5Ys+j+w3a7/wAR4bU7NnUV/c6jxNiAYf8AmBVvMnwiSrLsZ5PJ7KrLzgZw1o/gP+6ZfdMHwtsO/wDCP1MvNdqStNrL+JarGXzCEj6iE1jednJuBaFeIcedyN1S6i7UtnmClb/dg+7ca5P6TNNv4xWo6vTp1+LOy/1mT9D+nQDV25BtzVVt71TBbP8AMf8AZKO1+n38e0Xg/wBkPwW5s/7Zby66uTl4hNY7Upt/baXVEUAAAYAGAB3AdJHqdOtiPW4yjoyMPFWGCPkYW2Vh5XdyE9XzzxHhb6S+2iwe3UxXP7S/lce4jB+MIZ0/0qcGqfS/ashbqSig/vEdwvqz44Lbh5HxM5dVOu0Wf1sfN5cprMHo328Ohei3jL+ss0jEmsoba8/kYMAwHuO7PmPfOkTQvRn2casNrLAQbE2UqevqyQTYfPAx7gT3ib7NBxGaTnnk+5b3h8XjBHP9wRETAZxERAREQEREBERAREQPCZG7xY8tbbJAre2QWWAgggEEEEMMgg8iCO8SB7ZEbZI4J2+7KDhmuGE36O1vW0qScFAw9Zpy3cRnGfBlPWbL6Hbak1PE6KXayr7t6XddjPWllihivccWL85Y+l3tUNReuirCmvTPusbGWa8qQVB7gobBx1OfATdvR52THD9Jl1xqr9tl2eqAD2Kf5QTn/Ex8BLT2Uju2iJaa7WerNYGMvYic/BmAJ+susyq6XSnBY+Q/X+8nazx5jvHiPCY+zVrUtjudqINzE9yheZ+hmk8T9JrZI09Ix3PeSSffsXp84iGZpdFm1M/0q77eV52E0x02v4hR3Iqge9RYdh/ysPnPe3VBXXcPvH5nrrz4MlwYfRz8prPZrjN78SS93JNp2245Bk2YC7RywMLjyEzHpE42c6WusruSz7QSRkqV5J+rfIS3l0E0y04jWZ2m1q9f8dp9t3TfXyRdTNc4Lx9NVSlqkZIAdR+SzA3L8+nuxLvU8SWmt7XPsVqXbyAzjz7vjI23nZy2SlsVprfpMd2lekzj5v1CaVD91p/asx0a9hyH8qn5ufCOwnZL7U/rbR/5as9D/wDK4/J/CO/5eONZ0rLbqA17lBffusce0V3vlj8M9Z2zQolSJXWoVEAVVHQAf99ZvdRk/B4K4qfmnz7/AD9mgwY/xeact/yx49vkyy4xgch7p7LdLZKHmgbxXEpDT3MkexEQEREBERARE8zA9lDNBMoYyEo7GltZJ7JbWQhbWiYftBxkaTTX3tj7qtmUHoz49hfi2BMva05h6Y1d6tKFBKLZaXA8dqhWI93tfOTCJ7OYaHi71alNTtS6xLPW4vDMrWZJ3MAQT7R3deoE2S/0scUfpZTWPCuhD9X3TUkJU9FYeDDP/M2Ls1pKNXZ6rYK7cFgCNysB1wfH3GXlSHWNDxE6rRaHUMQXZKXcjA+8UgPyH+JWmdW/v+flMBo+GfZ9PpaRjaCCcDH4rC5/WZpDKPRRxvSetosQZ9tCvL6TRquyDk892PfgTf8ATuSgyMc+Xl3SPUvgco32bDSa7Np6zTHO27WOE8AWuwHw6TFdseFudQGCkgooBHPoT/ebfWcHMj1VIsPMZkxLJ0+sviz+tPXpt1YnsLo3RbSQQGKYz7s5/WZrtJpmt0lyLndtDAD82xgxX4hZW7+p09jIBuWt2UY5bgpxy85zS3jOsLE/atRnP711+gOBM3S4L5Lc9Z7TDS8W18ZMtrXj8/w/bZMNOLam2qPW1ZsBHWyrA3r5rjcPdu8BOjdjuNG7S17jl6/um9+0DafipH1nMeHayytgwOLFOVJGRn3g9Rz5iZjsRxGyrULVy2XNtYYwAcHaR4Y/SbfW4JyY5mPHX6w57R5ox5Iif2+kuuU6iXlduZitOsvq5zLol4GlYaW6mVgwlOGnuZEDKwYQrieAz2SEREDyUkz0ykyB4TIyZWZQZCUbGQ2CTNI2ECztSa32n4WLq+Y6dJtViTG8QqypkocT4l2RXedu5ef5enyl12R7OmnVpaWYhQw5jH4lI/rNt4npPa5SXg2kLC096KD8z/x9ZbdXZsGpGTQP8Ab/AE/8yQLyPlMNxfVlbNOB1VFB8wACP1mR0+rzjPfgSFmTNfID4y1vrlHEuMJU5TBZ8D2RyAGO8yxq1l1jdAB4Bf6wvWYhJaAJ7U0otbJPniKxDNiOinifHNPp123vjeDhVUuxHecDoPOaTxDiekfOxbz/ABVp/Vpk+03C7LLg4wfu1XBOOhJ5fOYccHt/dfVP7zd6TT4eSLTfrLmNbnyxkmsU6QsDYhxsRwc9TgDHfyzNs7FaNLLg2326iGJyTnORn9Zi6uB2HrtX5k/T+827sVwc1NYxOSwUdMDkT/ee+qyYqYLVrbeWLpqZL5otau0NwrWTrI0ElUTnHQq1kglAErECsSoSgSoQKxKgZQJUIFWYnkQPDKTK5SRISoMoIkhE8IgRESgiTESgiBA4mO1rcpf3mYvUmShhdVpATI9HSa7FbntJCvjn7OR3e7r8JfWCe1qIFrxjTpYybCGO78vPHjzl1ptCN4B7lLfIjn9Zf6dQxBI5iS6nSq2DjpzBGQR5EQlZ36SpSGs257s82PkBzMis1SqPu0I/xOAPkvefPHxk/wBlAJwOfee8/GQ20QvTHzMalUuKq5Ia5XWkln+FY0av1AlNvC6x3CXlInl4npSZ+LX6isd9mH+xAt05TYuHUBVGJi1XBmV0r9J65JmYYePaJXoWVgQhzJAsxWS8AlYEASoCAEqE8AlQgBKhPJ7ARPYgIxPYgUkSnErxGJAjxKGEmxKWEJWF4mM1CzL3LMdqEkoYuxZQkubEkYSBcaY85f8AdLCoYl2rcoWhG4kFiyZzImMMnHCApK0SVYlaiS9pVositk4MjsE9KMLNK2xLrTtLfbLilZ7z2YHlk6Gl2ssqBL2uY1oZFZVYnuJ7ie4nmu8xPZ7iMSQnsRARE9gIiJITyIkBKWiIFvdMdqIiBY2SgRECVJOOkRC0I2kZiIZVHglYiJK8qp4YietWFlUCT1RE9pYa/ol5XETHs9qpJ7ETzej2IiAnsRAREQ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3794" name="Picture 2" descr="http://www.baran-systems.com/Products/Affinity%20Diagram%20for%20Excel/Image_concept/affinitydiagram.jpg"/>
          <p:cNvPicPr>
            <a:picLocks noChangeAspect="1" noChangeArrowheads="1"/>
          </p:cNvPicPr>
          <p:nvPr/>
        </p:nvPicPr>
        <p:blipFill>
          <a:blip r:embed="rId2"/>
          <a:srcRect/>
          <a:stretch>
            <a:fillRect/>
          </a:stretch>
        </p:blipFill>
        <p:spPr bwMode="auto">
          <a:xfrm>
            <a:off x="1143000" y="2590800"/>
            <a:ext cx="6543675" cy="3962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ox(in)">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600200"/>
            <a:ext cx="8458200" cy="50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r>
              <a:rPr lang="en-US" sz="3200" b="1" dirty="0" smtClean="0">
                <a:solidFill>
                  <a:schemeClr val="tx1"/>
                </a:solidFill>
              </a:rPr>
              <a:t>5. Multi-criteria decision analysis…..?</a:t>
            </a:r>
          </a:p>
          <a:p>
            <a:pPr marL="971550" lvl="1" indent="-514350">
              <a:buFont typeface="Arial" pitchFamily="34" charset="0"/>
              <a:buChar char="•"/>
            </a:pPr>
            <a:r>
              <a:rPr lang="en-US" sz="2400" dirty="0" smtClean="0">
                <a:solidFill>
                  <a:schemeClr val="tx1"/>
                </a:solidFill>
              </a:rPr>
              <a:t>Generating ideas or making decision based on different criteria, e. g time, quality, and cost </a:t>
            </a:r>
          </a:p>
          <a:p>
            <a:pPr marL="971550" lvl="1" indent="-514350">
              <a:buFont typeface="Arial" pitchFamily="34" charset="0"/>
              <a:buChar char="•"/>
            </a:pPr>
            <a:endParaRPr lang="en-US" sz="3200" dirty="0" smtClean="0">
              <a:solidFill>
                <a:schemeClr val="tx1"/>
              </a:solidFill>
            </a:endParaRPr>
          </a:p>
          <a:p>
            <a:pPr marL="971550" lvl="1" indent="-514350"/>
            <a:r>
              <a:rPr lang="en-US" sz="3200" b="1" dirty="0" smtClean="0">
                <a:solidFill>
                  <a:schemeClr val="tx1"/>
                </a:solidFill>
              </a:rPr>
              <a:t> </a:t>
            </a:r>
          </a:p>
        </p:txBody>
      </p:sp>
      <p:sp>
        <p:nvSpPr>
          <p:cNvPr id="4" name="Title 1"/>
          <p:cNvSpPr txBox="1">
            <a:spLocks/>
          </p:cNvSpPr>
          <p:nvPr/>
        </p:nvSpPr>
        <p:spPr>
          <a:xfrm>
            <a:off x="304800" y="152400"/>
            <a:ext cx="8458200" cy="1371600"/>
          </a:xfrm>
          <a:prstGeom prst="rect">
            <a:avLst/>
          </a:prstGeom>
          <a:solidFill>
            <a:schemeClr val="tx2">
              <a:lumMod val="75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5.2.2.4 Group Creativity Techniques </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2050" name="AutoShape 2" descr="data:image/jpeg;base64,/9j/4AAQSkZJRgABAQAAAQABAAD/2wCEAAkGBhAPDw8QEA8NDw4QDxAQEBAMDw8PEBAQFBAWFRMQFRIXGyYgGBkjGRIVIC8gIycpLSwsFR4xNTAqNScrLCkBCQoKDgwOGg8PGC4fHB8pKSk1LywpLCw1LCkpKywpKSw1LDAsNSktKiosNCkqKSkvLy0pKSwqLCwsKTQ1KSoyKf/AABEIAOEA4QMBIgACEQEDEQH/xAAcAAEAAQUBAQAAAAAAAAAAAAAAAwIEBQYHAQj/xABBEAACAgECAwQHBQYFAgcAAAABAgADEQQSBSExBkFRcQcTImGBkaEUIzJCsVJTcoLB0WKSorLh0/AVJDM0Q8LD/8QAGgEBAAIDAQAAAAAAAAAAAAAAAAECBAUGA//EAC8RAQACAQIFAgQEBwAAAAAAAAABAgMEEQUSITFBE7FRgdHwFDJhcQYiI5GSweH/2gAMAwEAAhEDEQA/AO4xEQEREBERAREQEREBERATzcPES1ttJ8pGMzR5eMVi3LSu8fF6emv4lvW0nVszZafUxmjttKsxs9iImUqREQEREBERAREQEREBERAREQEREBERAREQEREBI7zhTJJHeMqfLPynhqYmcN4r32n2THdaboDSMc5UFnC7y990ytJqjLZZPpu+b3h95teIUsniInSPIiIgIiICIiAiIgIiICIiAiIgIiICIiAiIgIiICIiBjbl2NjuPMeXhKgZPrqtyE968x/WWiPynIa/TxgzdO09YelZSbpe0ptUDv6nzlppUy3uHP490vpuOGYOWvPPlWZIiJt1SIiAiIgIiICIiAiIgIiICIiAiIgIiICIiAiIgIiIFNhGDnpg5z4YmKoAYAqdynvXmPnJe0n/ALLV5xj7Nd1xj/0z48ppPZ22z1K87vwj9/8A9Sa7W6ONRNZmdtkxOzfdDYpLqGUsMZAIyM5xkd3Q/KXc0XsO5Ov1u4tn1NWN5bON7Z/ESfly+k3qZmGnJSK/AkiInqgiIgIiICIiAiIgIiICIiAiIgIiICIiAiIgIiYHtv2lHDdDdqcBnACVK3RrXOEB9w6n3KYE3Hu1+h0GPtWprqZhkJ7T2EeIrUFse/GJFwPtzw/XNs02rqezurbdXYfJHAJ+E+ZbrdRrdRkmy/U32ebu7dB/3yAHcBOqdmPRNRQqWawtfqOTbK3ZKq268ipDMR45A90mY2ViZl2Oco7Wej7SVXvYuv0eirtO77PbpTcVJHtGsJap2k5ONuBnlywJu41bgYDuOWPxZPT35nMO2XZS6jfqUssvrJ3WG07rUz+Zj+Ye/u+siGx0GDBmycua/L8P1+fh0LsLbw3T0rptLqKXsPtWMV9VZfYer7WwT4ADOAAJs+q1tdK7rbK61/atdUHzM+aaNQSeRmXt1ltzBrbLLXAADWsXIA6AEzZaXQTn6zO0MTjmTTaC8Y8FptbzE+Pn+vw2d70fFaL8+pvptx1FViuR5gGXU+fdPqHrZXRmR1OVZCQwPuM7D2L7S/btPl8evqIS0DkDkezYB3ZwfiDLazh84K89Z3j2ajSa+M88lo2n3bDERNW2ZERAREQEREBERAREQEREBERAREQEREBOX+n1m+waUD8J1Yz5imzH9Z1Cc99OWn3cILfutTQ/zLJ/94hE9mj+hrgys+o1jAE14pqz3My7rGHv2lR/MZ1MtOb+h3WD7Lqa/wAy6gOfJ61A/wBhm/G6TJHZc7pTcoZSCAQQQQeYII5gy3Fs8e/lIS41xXQ/ZNbdR+UNurz+7YZX5dPhLul47eWhuI5HdQgbz3Mf0IltQ86bQX/pxu53iETbLNp6zLIbpufoquP2y5fytpySPetiYP8AqPzmih5vvojpzqNTZ+zSif53J/8AzmTrrR+Htv8ABi6Ks/iK/u6hEROQdYREQEREBERAREQEREBERAREQEREBETwwNf4p2109Nj0oLNRcmd4oXNdZAzte38Kt7uZ905H6RPSo+t012hOmqqJsryUvNrDY4fH4QO76zae1Q1Ol0p2IdQ9b4Y6MM7OdxDl8KPaPIt7PI5nIuKs2pYMdKNM4cG2y1wuQeQyCB3eZ5RD1vakbxWPnPuyfo04x9n1mxuSahfV+7eDlOf+YfzTsC3Zmiej3gfAaHSzWcQo1Gp3DbWy3U6atu4lrFXefe2B7u+bzq+HeoY4sSylgLKnVgxNZzgE9/TqOvWTLxh694Ex/EeLpUjO7BUUZJPyA888vjIKqtVqX21UXbc8mZGVceJY8h85tVPo901lOzVr6587vZd1WtsYG3BGSM9T8oWptzRzdnDeI3i6xriQWZs8ufLuHwErpblKtbohVbbWDkV2WJnx2uVz9JLwzTq1tasLGRnUOKeb7Nw3beR54z3TY6XVel0t2b3i/wDD8aqPV0+1ZiO3iYj2lG1+Jvvoo7RaahtSt99dTW+p9WbW2q231m4bjyB9odT3yXiHo+4dWCFs1F9hOFW1sIfcEqVXc46AGV8D7NcPAZUSreDh1uUm2th3FLclZ66nW1yUmkefq43SaP08kXv439nT6dSjjKOjjxRgw+kknEuMdl7NEW1GksYV1nLGmw+sqHtEvlSTt59+MTq3ZPV23aHS2XEta9QZmIALdcE+YxNTs6LNpaVw1z4780TO0xttMT9+WXiIkMEiIgIiICIiAiIgIiICIiAiIgJgu23adeG6G7UnBcDZSh/Pc34F8upPuUzM6nULWj2OQqIrO7HoFUZJ+QnzL297c28V1G9sppqyw09P7Kn87eLnAz4dB75iN1ZnZkeyfpTu0ma9Qh1FLWPYzg4vV7GLOwJ5NliTg45k8x0m1dqE0vGNI1+nuWxqK3YAcrEO3dtZDzXOweeOWZxszvXoO7Oeq4fbfagzrLMqHAOaKwVQ4PixsPkRJlEdejhNemYlAAT6wMFA7wGYY/0mZ7hekurUBiwGMhbGddvPuQcznw5TtWo7I6MXh009S+qZhUEUBUHQ7QOnefjLt+HVkY2r0x0E9sGf0r8227yzYPVry77OPadmfB9rbnlu3ZbyTmfmZl9BoNQWBpW9W7mQtWf83Kb72a7HVKXXJO3BLsqluZOF+Qm20cEqTuLfxH+gxNhk4paJ2pEbfqwMfDazG95nf9HKD2HsCl7rdNWDzJt5fNj1MwuqKaZ9tN62E/ibSmxV8i3LPwzPO22o28Q1akkhb3CgknaOoUeA59JYazTWUWequrau3arFXxkKyhlJ+BmPGuzeZiflH0dxpv4Z0l619XJM7xvtEzH+53bZwjs3xDUUjUacsVcOmRqCjkBiGU5I5ZHjMLxng92lITU0tVv3bd4BDYxuwQSD1HznY+xWhNPD9Kh6mv1h87CXx/qx8JjPShwgX8PewDNmmYXL47elg8tpJ/lEysHEr88VtWNp6dnHcQ4Zipe/pWnasztvO/SJcc0WjWss1e6ssCrbCV3KeqnHUe4zuXYnj41mlUnaLasV2qoCjIHssFHQEfUEd04fQ82Xsj2hOh1Ic5NLjZco/ZzyYDxU8/LI75n6vSVzYp5I/mjr/wAanS6q2HJEXn+Wfvd2uJHRetiq6MGRgGVlOQQehBkk5bs6YiIgIiICIiAiIgIiICIiAiJ4TAtOM6D7TptRRnb66i2rd+zvQrn4ZnyZrdG9FllVqlLanat1Pc6nBHzE+vC85J6aOxHrFPEqF+8RQNUqj8VYGFv81GAf8OD+Uy0SraHKuzNGns1ukTVEjT2aiuuwKcEqzAcz3LkjJ8M48R9V+zVXhVVVRAqqoAVQBhVA7gOQnx5Ys+j+w3a7/wAR4bU7NnUV/c6jxNiAYf8AmBVvMnwiSrLsZ5PJ7KrLzgZw1o/gP+6ZfdMHwtsO/wDCP1MvNdqStNrL+JarGXzCEj6iE1jednJuBaFeIcedyN1S6i7UtnmClb/dg+7ca5P6TNNv4xWo6vTp1+LOy/1mT9D+nQDV25BtzVVt71TBbP8AMf8AZKO1+n38e0Xg/wBkPwW5s/7Zby66uTl4hNY7Upt/baXVEUAAAYAGAB3AdJHqdOtiPW4yjoyMPFWGCPkYW2Vh5XdyE9XzzxHhb6S+2iwe3UxXP7S/lce4jB+MIZ0/0qcGqfS/ashbqSig/vEdwvqz44Lbh5HxM5dVOu0Wf1sfN5cprMHo328Ohei3jL+ss0jEmsoba8/kYMAwHuO7PmPfOkTQvRn2casNrLAQbE2UqevqyQTYfPAx7gT3ib7NBxGaTnnk+5b3h8XjBHP9wRETAZxERAREQEREBERAREQPCZG7xY8tbbJAre2QWWAgggEEEEMMgg8iCO8SB7ZEbZI4J2+7KDhmuGE36O1vW0qScFAw9Zpy3cRnGfBlPWbL6Hbak1PE6KXayr7t6XddjPWllihivccWL85Y+l3tUNReuirCmvTPusbGWa8qQVB7gobBx1OfATdvR52THD9Jl1xqr9tl2eqAD2Kf5QTn/Ex8BLT2Uju2iJaa7WerNYGMvYic/BmAJ+susyq6XSnBY+Q/X+8nazx5jvHiPCY+zVrUtjudqINzE9yheZ+hmk8T9JrZI09Ix3PeSSffsXp84iGZpdFm1M/0q77eV52E0x02v4hR3Iqge9RYdh/ysPnPe3VBXXcPvH5nrrz4MlwYfRz8prPZrjN78SS93JNp2245Bk2YC7RywMLjyEzHpE42c6WusruSz7QSRkqV5J+rfIS3l0E0y04jWZ2m1q9f8dp9t3TfXyRdTNc4Lx9NVSlqkZIAdR+SzA3L8+nuxLvU8SWmt7XPsVqXbyAzjz7vjI23nZy2SlsVprfpMd2lekzj5v1CaVD91p/asx0a9hyH8qn5ufCOwnZL7U/rbR/5as9D/wDK4/J/CO/5eONZ0rLbqA17lBffusce0V3vlj8M9Z2zQolSJXWoVEAVVHQAf99ZvdRk/B4K4qfmnz7/AD9mgwY/xeact/yx49vkyy4xgch7p7LdLZKHmgbxXEpDT3MkexEQEREBERARE8zA9lDNBMoYyEo7GltZJ7JbWQhbWiYftBxkaTTX3tj7qtmUHoz49hfi2BMva05h6Y1d6tKFBKLZaXA8dqhWI93tfOTCJ7OYaHi71alNTtS6xLPW4vDMrWZJ3MAQT7R3deoE2S/0scUfpZTWPCuhD9X3TUkJU9FYeDDP/M2Ls1pKNXZ6rYK7cFgCNysB1wfH3GXlSHWNDxE6rRaHUMQXZKXcjA+8UgPyH+JWmdW/v+flMBo+GfZ9PpaRjaCCcDH4rC5/WZpDKPRRxvSetosQZ9tCvL6TRquyDk892PfgTf8ATuSgyMc+Xl3SPUvgco32bDSa7Np6zTHO27WOE8AWuwHw6TFdseFudQGCkgooBHPoT/ebfWcHMj1VIsPMZkxLJ0+sviz+tPXpt1YnsLo3RbSQQGKYz7s5/WZrtJpmt0lyLndtDAD82xgxX4hZW7+p09jIBuWt2UY5bgpxy85zS3jOsLE/atRnP711+gOBM3S4L5Lc9Z7TDS8W18ZMtrXj8/w/bZMNOLam2qPW1ZsBHWyrA3r5rjcPdu8BOjdjuNG7S17jl6/um9+0DafipH1nMeHayytgwOLFOVJGRn3g9Rz5iZjsRxGyrULVy2XNtYYwAcHaR4Y/SbfW4JyY5mPHX6w57R5ox5Iif2+kuuU6iXlduZitOsvq5zLol4GlYaW6mVgwlOGnuZEDKwYQrieAz2SEREDyUkz0ykyB4TIyZWZQZCUbGQ2CTNI2ECztSa32n4WLq+Y6dJtViTG8QqypkocT4l2RXedu5ef5enyl12R7OmnVpaWYhQw5jH4lI/rNt4npPa5SXg2kLC096KD8z/x9ZbdXZsGpGTQP8Ab/AE/8yQLyPlMNxfVlbNOB1VFB8wACP1mR0+rzjPfgSFmTNfID4y1vrlHEuMJU5TBZ8D2RyAGO8yxq1l1jdAB4Bf6wvWYhJaAJ7U0otbJPniKxDNiOinifHNPp123vjeDhVUuxHecDoPOaTxDiekfOxbz/ABVp/Vpk+03C7LLg4wfu1XBOOhJ5fOYccHt/dfVP7zd6TT4eSLTfrLmNbnyxkmsU6QsDYhxsRwc9TgDHfyzNs7FaNLLg2326iGJyTnORn9Zi6uB2HrtX5k/T+827sVwc1NYxOSwUdMDkT/ee+qyYqYLVrbeWLpqZL5otau0NwrWTrI0ElUTnHQq1kglAErECsSoSgSoQKxKgZQJUIFWYnkQPDKTK5SRISoMoIkhE8IgRESgiTESgiBA4mO1rcpf3mYvUmShhdVpATI9HSa7FbntJCvjn7OR3e7r8JfWCe1qIFrxjTpYybCGO78vPHjzl1ptCN4B7lLfIjn9Zf6dQxBI5iS6nSq2DjpzBGQR5EQlZ36SpSGs257s82PkBzMis1SqPu0I/xOAPkvefPHxk/wBlAJwOfee8/GQ20QvTHzMalUuKq5Ia5XWkln+FY0av1AlNvC6x3CXlInl4npSZ+LX6isd9mH+xAt05TYuHUBVGJi1XBmV0r9J65JmYYePaJXoWVgQhzJAsxWS8AlYEASoCAEqE8AlQgBKhPJ7ARPYgIxPYgUkSnErxGJAjxKGEmxKWEJWF4mM1CzL3LMdqEkoYuxZQkubEkYSBcaY85f8AdLCoYl2rcoWhG4kFiyZzImMMnHCApK0SVYlaiS9pVositk4MjsE9KMLNK2xLrTtLfbLilZ7z2YHlk6Gl2ssqBL2uY1oZFZVYnuJ7ie4nmu8xPZ7iMSQnsRARE9gIiJITyIkBKWiIFvdMdqIiBY2SgRECVJOOkRC0I2kZiIZVHglYiJK8qp4YietWFlUCT1RE9pYa/ol5XETHs9qpJ7ETzej2IiAnsRAREQ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image/jpeg;base64,/9j/4AAQSkZJRgABAQAAAQABAAD/2wCEAAkGBhAPDw8QEA8NDw4QDxAQEBAMDw8PEBAQFBAWFRMQFRIXGyYgGBkjGRIVIC8gIycpLSwsFR4xNTAqNScrLCkBCQoKDgwOGg8PGC4fHB8pKSk1LywpLCw1LCkpKywpKSw1LDAsNSktKiosNCkqKSkvLy0pKSwqLCwsKTQ1KSoyKf/AABEIAOEA4QMBIgACEQEDEQH/xAAcAAEAAQUBAQAAAAAAAAAAAAAAAwIEBQYHAQj/xABBEAACAgECAwQHBQYFAgcAAAABAgADEQQSBSExBkFRcQcTImGBkaEUIzJCsVJTcoLB0WKSorLh0/AVJDM0Q8LD/8QAGgEBAAIDAQAAAAAAAAAAAAAAAAECBAUGA//EAC8RAQACAQIFAgQEBwAAAAAAAAABAgMEEQUSITFBE7FRgdHwFDJhcQYiI5GSweH/2gAMAwEAAhEDEQA/AO4xEQEREBERAREQEREBERATzcPES1ttJ8pGMzR5eMVi3LSu8fF6emv4lvW0nVszZafUxmjttKsxs9iImUqREQEREBERAREQEREBERAREQEREBERAREQEREBI7zhTJJHeMqfLPynhqYmcN4r32n2THdaboDSMc5UFnC7y990ytJqjLZZPpu+b3h95teIUsniInSPIiIgIiICIiAiIgIiICIiAiIgIiICIiAiIgIiICIiBjbl2NjuPMeXhKgZPrqtyE968x/WWiPynIa/TxgzdO09YelZSbpe0ptUDv6nzlppUy3uHP490vpuOGYOWvPPlWZIiJt1SIiAiIgIiICIiAiIgIiICIiAiIgIiICIiAiIgIiIFNhGDnpg5z4YmKoAYAqdynvXmPnJe0n/ALLV5xj7Nd1xj/0z48ppPZ22z1K87vwj9/8A9Sa7W6ONRNZmdtkxOzfdDYpLqGUsMZAIyM5xkd3Q/KXc0XsO5Ov1u4tn1NWN5bON7Z/ESfly+k3qZmGnJSK/AkiInqgiIgIiICIiAiIgIiICIiAiIgIiICIiAiIgIiYHtv2lHDdDdqcBnACVK3RrXOEB9w6n3KYE3Hu1+h0GPtWprqZhkJ7T2EeIrUFse/GJFwPtzw/XNs02rqezurbdXYfJHAJ+E+ZbrdRrdRkmy/U32ebu7dB/3yAHcBOqdmPRNRQqWawtfqOTbK3ZKq268ipDMR45A90mY2ViZl2Oco7Wej7SVXvYuv0eirtO77PbpTcVJHtGsJap2k5ONuBnlywJu41bgYDuOWPxZPT35nMO2XZS6jfqUssvrJ3WG07rUz+Zj+Ye/u+siGx0GDBmycua/L8P1+fh0LsLbw3T0rptLqKXsPtWMV9VZfYer7WwT4ADOAAJs+q1tdK7rbK61/atdUHzM+aaNQSeRmXt1ltzBrbLLXAADWsXIA6AEzZaXQTn6zO0MTjmTTaC8Y8FptbzE+Pn+vw2d70fFaL8+pvptx1FViuR5gGXU+fdPqHrZXRmR1OVZCQwPuM7D2L7S/btPl8evqIS0DkDkezYB3ZwfiDLazh84K89Z3j2ajSa+M88lo2n3bDERNW2ZERAREQEREBERAREQEREBERAREQEREBOX+n1m+waUD8J1Yz5imzH9Z1Cc99OWn3cILfutTQ/zLJ/94hE9mj+hrgys+o1jAE14pqz3My7rGHv2lR/MZ1MtOb+h3WD7Lqa/wAy6gOfJ61A/wBhm/G6TJHZc7pTcoZSCAQQQQeYII5gy3Fs8e/lIS41xXQ/ZNbdR+UNurz+7YZX5dPhLul47eWhuI5HdQgbz3Mf0IltQ86bQX/pxu53iETbLNp6zLIbpufoquP2y5fytpySPetiYP8AqPzmih5vvojpzqNTZ+zSif53J/8AzmTrrR+Htv8ABi6Ks/iK/u6hEROQdYREQEREBERAREQEREBERAREQEREBETwwNf4p2109Nj0oLNRcmd4oXNdZAzte38Kt7uZ905H6RPSo+t012hOmqqJsryUvNrDY4fH4QO76zae1Q1Ol0p2IdQ9b4Y6MM7OdxDl8KPaPIt7PI5nIuKs2pYMdKNM4cG2y1wuQeQyCB3eZ5RD1vakbxWPnPuyfo04x9n1mxuSahfV+7eDlOf+YfzTsC3Zmiej3gfAaHSzWcQo1Gp3DbWy3U6atu4lrFXefe2B7u+bzq+HeoY4sSylgLKnVgxNZzgE9/TqOvWTLxh694Ex/EeLpUjO7BUUZJPyA888vjIKqtVqX21UXbc8mZGVceJY8h85tVPo901lOzVr6587vZd1WtsYG3BGSM9T8oWptzRzdnDeI3i6xriQWZs8ufLuHwErpblKtbohVbbWDkV2WJnx2uVz9JLwzTq1tasLGRnUOKeb7Nw3beR54z3TY6XVel0t2b3i/wDD8aqPV0+1ZiO3iYj2lG1+Jvvoo7RaahtSt99dTW+p9WbW2q231m4bjyB9odT3yXiHo+4dWCFs1F9hOFW1sIfcEqVXc46AGV8D7NcPAZUSreDh1uUm2th3FLclZ66nW1yUmkefq43SaP08kXv439nT6dSjjKOjjxRgw+kknEuMdl7NEW1GksYV1nLGmw+sqHtEvlSTt59+MTq3ZPV23aHS2XEta9QZmIALdcE+YxNTs6LNpaVw1z4780TO0xttMT9+WXiIkMEiIgIiICIiAiIgIiICIiAiIgJgu23adeG6G7UnBcDZSh/Pc34F8upPuUzM6nULWj2OQqIrO7HoFUZJ+QnzL297c28V1G9sppqyw09P7Kn87eLnAz4dB75iN1ZnZkeyfpTu0ma9Qh1FLWPYzg4vV7GLOwJ5NliTg45k8x0m1dqE0vGNI1+nuWxqK3YAcrEO3dtZDzXOweeOWZxszvXoO7Oeq4fbfagzrLMqHAOaKwVQ4PixsPkRJlEdejhNemYlAAT6wMFA7wGYY/0mZ7hekurUBiwGMhbGddvPuQcznw5TtWo7I6MXh009S+qZhUEUBUHQ7QOnefjLt+HVkY2r0x0E9sGf0r8227yzYPVry77OPadmfB9rbnlu3ZbyTmfmZl9BoNQWBpW9W7mQtWf83Kb72a7HVKXXJO3BLsqluZOF+Qm20cEqTuLfxH+gxNhk4paJ2pEbfqwMfDazG95nf9HKD2HsCl7rdNWDzJt5fNj1MwuqKaZ9tN62E/ibSmxV8i3LPwzPO22o28Q1akkhb3CgknaOoUeA59JYazTWUWequrau3arFXxkKyhlJ+BmPGuzeZiflH0dxpv4Z0l619XJM7xvtEzH+53bZwjs3xDUUjUacsVcOmRqCjkBiGU5I5ZHjMLxng92lITU0tVv3bd4BDYxuwQSD1HznY+xWhNPD9Kh6mv1h87CXx/qx8JjPShwgX8PewDNmmYXL47elg8tpJ/lEysHEr88VtWNp6dnHcQ4Zipe/pWnasztvO/SJcc0WjWss1e6ssCrbCV3KeqnHUe4zuXYnj41mlUnaLasV2qoCjIHssFHQEfUEd04fQ82Xsj2hOh1Ic5NLjZco/ZzyYDxU8/LI75n6vSVzYp5I/mjr/wAanS6q2HJEXn+Wfvd2uJHRetiq6MGRgGVlOQQehBkk5bs6YiIgIiICIiAiIgIiICIiAiJ4TAtOM6D7TptRRnb66i2rd+zvQrn4ZnyZrdG9FllVqlLanat1Pc6nBHzE+vC85J6aOxHrFPEqF+8RQNUqj8VYGFv81GAf8OD+Uy0SraHKuzNGns1ukTVEjT2aiuuwKcEqzAcz3LkjJ8M48R9V+zVXhVVVRAqqoAVQBhVA7gOQnx5Ys+j+w3a7/wAR4bU7NnUV/c6jxNiAYf8AmBVvMnwiSrLsZ5PJ7KrLzgZw1o/gP+6ZfdMHwtsO/wDCP1MvNdqStNrL+JarGXzCEj6iE1jednJuBaFeIcedyN1S6i7UtnmClb/dg+7ca5P6TNNv4xWo6vTp1+LOy/1mT9D+nQDV25BtzVVt71TBbP8AMf8AZKO1+n38e0Xg/wBkPwW5s/7Zby66uTl4hNY7Upt/baXVEUAAAYAGAB3AdJHqdOtiPW4yjoyMPFWGCPkYW2Vh5XdyE9XzzxHhb6S+2iwe3UxXP7S/lce4jB+MIZ0/0qcGqfS/ashbqSig/vEdwvqz44Lbh5HxM5dVOu0Wf1sfN5cprMHo328Ohei3jL+ss0jEmsoba8/kYMAwHuO7PmPfOkTQvRn2casNrLAQbE2UqevqyQTYfPAx7gT3ib7NBxGaTnnk+5b3h8XjBHP9wRETAZxERAREQEREBERAREQPCZG7xY8tbbJAre2QWWAgggEEEEMMgg8iCO8SB7ZEbZI4J2+7KDhmuGE36O1vW0qScFAw9Zpy3cRnGfBlPWbL6Hbak1PE6KXayr7t6XddjPWllihivccWL85Y+l3tUNReuirCmvTPusbGWa8qQVB7gobBx1OfATdvR52THD9Jl1xqr9tl2eqAD2Kf5QTn/Ex8BLT2Uju2iJaa7WerNYGMvYic/BmAJ+susyq6XSnBY+Q/X+8nazx5jvHiPCY+zVrUtjudqINzE9yheZ+hmk8T9JrZI09Ix3PeSSffsXp84iGZpdFm1M/0q77eV52E0x02v4hR3Iqge9RYdh/ysPnPe3VBXXcPvH5nrrz4MlwYfRz8prPZrjN78SS93JNp2245Bk2YC7RywMLjyEzHpE42c6WusruSz7QSRkqV5J+rfIS3l0E0y04jWZ2m1q9f8dp9t3TfXyRdTNc4Lx9NVSlqkZIAdR+SzA3L8+nuxLvU8SWmt7XPsVqXbyAzjz7vjI23nZy2SlsVprfpMd2lekzj5v1CaVD91p/asx0a9hyH8qn5ufCOwnZL7U/rbR/5as9D/wDK4/J/CO/5eONZ0rLbqA17lBffusce0V3vlj8M9Z2zQolSJXWoVEAVVHQAf99ZvdRk/B4K4qfmnz7/AD9mgwY/xeact/yx49vkyy4xgch7p7LdLZKHmgbxXEpDT3MkexEQEREBERARE8zA9lDNBMoYyEo7GltZJ7JbWQhbWiYftBxkaTTX3tj7qtmUHoz49hfi2BMva05h6Y1d6tKFBKLZaXA8dqhWI93tfOTCJ7OYaHi71alNTtS6xLPW4vDMrWZJ3MAQT7R3deoE2S/0scUfpZTWPCuhD9X3TUkJU9FYeDDP/M2Ls1pKNXZ6rYK7cFgCNysB1wfH3GXlSHWNDxE6rRaHUMQXZKXcjA+8UgPyH+JWmdW/v+flMBo+GfZ9PpaRjaCCcDH4rC5/WZpDKPRRxvSetosQZ9tCvL6TRquyDk892PfgTf8ATuSgyMc+Xl3SPUvgco32bDSa7Np6zTHO27WOE8AWuwHw6TFdseFudQGCkgooBHPoT/ebfWcHMj1VIsPMZkxLJ0+sviz+tPXpt1YnsLo3RbSQQGKYz7s5/WZrtJpmt0lyLndtDAD82xgxX4hZW7+p09jIBuWt2UY5bgpxy85zS3jOsLE/atRnP711+gOBM3S4L5Lc9Z7TDS8W18ZMtrXj8/w/bZMNOLam2qPW1ZsBHWyrA3r5rjcPdu8BOjdjuNG7S17jl6/um9+0DafipH1nMeHayytgwOLFOVJGRn3g9Rz5iZjsRxGyrULVy2XNtYYwAcHaR4Y/SbfW4JyY5mPHX6w57R5ox5Iif2+kuuU6iXlduZitOsvq5zLol4GlYaW6mVgwlOGnuZEDKwYQrieAz2SEREDyUkz0ykyB4TIyZWZQZCUbGQ2CTNI2ECztSa32n4WLq+Y6dJtViTG8QqypkocT4l2RXedu5ef5enyl12R7OmnVpaWYhQw5jH4lI/rNt4npPa5SXg2kLC096KD8z/x9ZbdXZsGpGTQP8Ab/AE/8yQLyPlMNxfVlbNOB1VFB8wACP1mR0+rzjPfgSFmTNfID4y1vrlHEuMJU5TBZ8D2RyAGO8yxq1l1jdAB4Bf6wvWYhJaAJ7U0otbJPniKxDNiOinifHNPp123vjeDhVUuxHecDoPOaTxDiekfOxbz/ABVp/Vpk+03C7LLg4wfu1XBOOhJ5fOYccHt/dfVP7zd6TT4eSLTfrLmNbnyxkmsU6QsDYhxsRwc9TgDHfyzNs7FaNLLg2326iGJyTnORn9Zi6uB2HrtX5k/T+827sVwc1NYxOSwUdMDkT/ee+qyYqYLVrbeWLpqZL5otau0NwrWTrI0ElUTnHQq1kglAErECsSoSgSoQKxKgZQJUIFWYnkQPDKTK5SRISoMoIkhE8IgRESgiTESgiBA4mO1rcpf3mYvUmShhdVpATI9HSa7FbntJCvjn7OR3e7r8JfWCe1qIFrxjTpYybCGO78vPHjzl1ptCN4B7lLfIjn9Zf6dQxBI5iS6nSq2DjpzBGQR5EQlZ36SpSGs257s82PkBzMis1SqPu0I/xOAPkvefPHxk/wBlAJwOfee8/GQ20QvTHzMalUuKq5Ia5XWkln+FY0av1AlNvC6x3CXlInl4npSZ+LX6isd9mH+xAt05TYuHUBVGJi1XBmV0r9J65JmYYePaJXoWVgQhzJAsxWS8AlYEASoCAEqE8AlQgBKhPJ7ARPYgIxPYgUkSnErxGJAjxKGEmxKWEJWF4mM1CzL3LMdqEkoYuxZQkubEkYSBcaY85f8AdLCoYl2rcoWhG4kFiyZzImMMnHCApK0SVYlaiS9pVositk4MjsE9KMLNK2xLrTtLfbLilZ7z2YHlk6Gl2ssqBL2uY1oZFZVYnuJ7ie4nmu8xPZ7iMSQnsRARE9gIiJITyIkBKWiIFvdMdqIiBY2SgRECVJOOkRC0I2kZiIZVHglYiJK8qp4YietWFlUCT1RE9pYa/ol5XETHs9qpJ7ETzej2IiAnsRAREQ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4820" name="Picture 4" descr="http://www.unescap.org/drpad/vc/images/M5_fig_MCA.jpg"/>
          <p:cNvPicPr>
            <a:picLocks noChangeAspect="1" noChangeArrowheads="1"/>
          </p:cNvPicPr>
          <p:nvPr/>
        </p:nvPicPr>
        <p:blipFill>
          <a:blip r:embed="rId2"/>
          <a:srcRect/>
          <a:stretch>
            <a:fillRect/>
          </a:stretch>
        </p:blipFill>
        <p:spPr bwMode="auto">
          <a:xfrm>
            <a:off x="838200" y="2971800"/>
            <a:ext cx="6934200" cy="3505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tx2">
              <a:lumMod val="75000"/>
            </a:schemeClr>
          </a:solidFill>
        </p:spPr>
        <p:txBody>
          <a:bodyPr>
            <a:normAutofit/>
          </a:bodyPr>
          <a:lstStyle/>
          <a:p>
            <a:r>
              <a:rPr lang="en-US" dirty="0" smtClean="0">
                <a:solidFill>
                  <a:schemeClr val="bg1"/>
                </a:solidFill>
              </a:rPr>
              <a:t>5.2 Collect Requirements: T&amp;T</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2045429"/>
              </p:ext>
            </p:extLst>
          </p:nvPr>
        </p:nvGraphicFramePr>
        <p:xfrm>
          <a:off x="304800" y="1752600"/>
          <a:ext cx="84582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tx2">
              <a:lumMod val="75000"/>
            </a:schemeClr>
          </a:solidFill>
        </p:spPr>
        <p:txBody>
          <a:bodyPr>
            <a:normAutofit/>
          </a:bodyPr>
          <a:lstStyle/>
          <a:p>
            <a:r>
              <a:rPr lang="en-US" dirty="0" smtClean="0">
                <a:solidFill>
                  <a:schemeClr val="bg1"/>
                </a:solidFill>
              </a:rPr>
              <a:t>5.2 Collect Requirements: T&amp;T</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17735015"/>
              </p:ext>
            </p:extLst>
          </p:nvPr>
        </p:nvGraphicFramePr>
        <p:xfrm>
          <a:off x="304800" y="1524000"/>
          <a:ext cx="8458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066800"/>
          </a:xfrm>
          <a:solidFill>
            <a:schemeClr val="tx2">
              <a:lumMod val="75000"/>
            </a:schemeClr>
          </a:solidFill>
        </p:spPr>
        <p:txBody>
          <a:bodyPr>
            <a:normAutofit/>
          </a:bodyPr>
          <a:lstStyle/>
          <a:p>
            <a:pPr lvl="0"/>
            <a:r>
              <a:rPr lang="en-US" dirty="0" smtClean="0">
                <a:solidFill>
                  <a:schemeClr val="bg1"/>
                </a:solidFill>
              </a:rPr>
              <a:t>5.2.2.10 Context Diagram </a:t>
            </a:r>
          </a:p>
        </p:txBody>
      </p:sp>
      <p:pic>
        <p:nvPicPr>
          <p:cNvPr id="1026" name="Picture 2" descr="File:Hatley-Pirbhai System Context Diagram .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4309516" cy="36572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1.gstatic.com/images?q=tbn:ANd9GcRf0VLPssNLzXcuHNMCT6nBEB7FXevKGkH4OmqYv5eJXungKym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981200"/>
            <a:ext cx="3962400" cy="3657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1299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990600"/>
          </a:xfrm>
          <a:solidFill>
            <a:schemeClr val="tx2">
              <a:lumMod val="75000"/>
            </a:schemeClr>
          </a:solidFill>
        </p:spPr>
        <p:txBody>
          <a:bodyPr>
            <a:normAutofit/>
          </a:bodyPr>
          <a:lstStyle/>
          <a:p>
            <a:r>
              <a:rPr lang="en-US" dirty="0" smtClean="0">
                <a:solidFill>
                  <a:schemeClr val="bg1"/>
                </a:solidFill>
              </a:rPr>
              <a:t>5.2 Collect Requirements: Outputs</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01250178"/>
              </p:ext>
            </p:extLst>
          </p:nvPr>
        </p:nvGraphicFramePr>
        <p:xfrm>
          <a:off x="304800" y="1219200"/>
          <a:ext cx="845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066800"/>
          </a:xfrm>
          <a:solidFill>
            <a:schemeClr val="tx2">
              <a:lumMod val="75000"/>
            </a:schemeClr>
          </a:solidFill>
        </p:spPr>
        <p:txBody>
          <a:bodyPr>
            <a:normAutofit fontScale="90000"/>
          </a:bodyPr>
          <a:lstStyle/>
          <a:p>
            <a:pPr lvl="0"/>
            <a:r>
              <a:rPr lang="en-US" dirty="0" smtClean="0">
                <a:solidFill>
                  <a:schemeClr val="bg1"/>
                </a:solidFill>
              </a:rPr>
              <a:t>5.2.3.2 Requirements Traceability Matrix : Sample Doc</a:t>
            </a:r>
          </a:p>
        </p:txBody>
      </p:sp>
      <p:pic>
        <p:nvPicPr>
          <p:cNvPr id="1025" name="Picture 1"/>
          <p:cNvPicPr>
            <a:picLocks noGrp="1" noChangeAspect="1" noChangeArrowheads="1"/>
          </p:cNvPicPr>
          <p:nvPr>
            <p:ph idx="1"/>
          </p:nvPr>
        </p:nvPicPr>
        <p:blipFill>
          <a:blip r:embed="rId2"/>
          <a:srcRect/>
          <a:stretch>
            <a:fillRect/>
          </a:stretch>
        </p:blipFill>
        <p:spPr bwMode="auto">
          <a:xfrm>
            <a:off x="304800" y="1219200"/>
            <a:ext cx="8458199"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219200"/>
          </a:xfrm>
          <a:solidFill>
            <a:schemeClr val="tx2">
              <a:lumMod val="75000"/>
            </a:schemeClr>
          </a:solidFill>
        </p:spPr>
        <p:txBody>
          <a:bodyPr/>
          <a:lstStyle/>
          <a:p>
            <a:r>
              <a:rPr lang="en-US" dirty="0" smtClean="0">
                <a:solidFill>
                  <a:schemeClr val="bg1"/>
                </a:solidFill>
              </a:rPr>
              <a:t>Ch.5 Project Scope Management</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7803398"/>
              </p:ext>
            </p:extLst>
          </p:nvPr>
        </p:nvGraphicFramePr>
        <p:xfrm>
          <a:off x="304800" y="1371600"/>
          <a:ext cx="845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accent1">
              <a:lumMod val="75000"/>
            </a:schemeClr>
          </a:solidFill>
          <a:ln>
            <a:solidFill>
              <a:schemeClr val="tx2">
                <a:lumMod val="75000"/>
              </a:schemeClr>
            </a:solidFill>
          </a:ln>
        </p:spPr>
        <p:txBody>
          <a:bodyPr/>
          <a:lstStyle/>
          <a:p>
            <a:r>
              <a:rPr lang="en-US" b="1" dirty="0" smtClean="0">
                <a:solidFill>
                  <a:schemeClr val="bg1"/>
                </a:solidFill>
              </a:rPr>
              <a:t>5.3 Define Scope </a:t>
            </a:r>
            <a:endParaRPr lang="en-US" b="1" dirty="0">
              <a:solidFill>
                <a:schemeClr val="bg1"/>
              </a:solidFill>
            </a:endParaRPr>
          </a:p>
        </p:txBody>
      </p:sp>
      <p:sp>
        <p:nvSpPr>
          <p:cNvPr id="7" name="Rectangle 6"/>
          <p:cNvSpPr/>
          <p:nvPr/>
        </p:nvSpPr>
        <p:spPr>
          <a:xfrm>
            <a:off x="304800" y="1600200"/>
            <a:ext cx="8458200" cy="50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eriod"/>
            </a:pPr>
            <a:r>
              <a:rPr lang="en-US" sz="3200" dirty="0" smtClean="0">
                <a:solidFill>
                  <a:schemeClr val="tx1"/>
                </a:solidFill>
              </a:rPr>
              <a:t>Developing the detailed description of the project and product</a:t>
            </a:r>
          </a:p>
          <a:p>
            <a:pPr marL="342900" indent="-342900"/>
            <a:endParaRPr lang="en-US" dirty="0" smtClean="0">
              <a:solidFill>
                <a:schemeClr val="tx1"/>
              </a:solidFill>
            </a:endParaRPr>
          </a:p>
          <a:p>
            <a:pPr marL="342900" indent="-342900"/>
            <a:r>
              <a:rPr lang="en-US" sz="3200" dirty="0" smtClean="0">
                <a:solidFill>
                  <a:schemeClr val="tx1"/>
                </a:solidFill>
              </a:rPr>
              <a:t>2. Specifying the boundaries of the project </a:t>
            </a:r>
          </a:p>
          <a:p>
            <a:pPr marL="342900" indent="-342900"/>
            <a:endParaRPr lang="en-US" sz="1600" dirty="0" smtClean="0">
              <a:solidFill>
                <a:schemeClr val="tx1"/>
              </a:solidFill>
            </a:endParaRPr>
          </a:p>
          <a:p>
            <a:pPr marL="342900" indent="-342900"/>
            <a:r>
              <a:rPr lang="en-US" sz="3200" dirty="0" smtClean="0">
                <a:solidFill>
                  <a:schemeClr val="tx1"/>
                </a:solidFill>
              </a:rPr>
              <a:t>3. Specifying the requirements that are included in the project scope.</a:t>
            </a:r>
          </a:p>
        </p:txBody>
      </p:sp>
      <p:grpSp>
        <p:nvGrpSpPr>
          <p:cNvPr id="4" name="Groupe 39"/>
          <p:cNvGrpSpPr/>
          <p:nvPr/>
        </p:nvGrpSpPr>
        <p:grpSpPr>
          <a:xfrm>
            <a:off x="4495800" y="4267199"/>
            <a:ext cx="4038600" cy="2362201"/>
            <a:chOff x="-488456" y="3783709"/>
            <a:chExt cx="4038600" cy="2612385"/>
          </a:xfrm>
          <a:solidFill>
            <a:srgbClr val="FF00FF"/>
          </a:solidFill>
        </p:grpSpPr>
        <p:sp>
          <p:nvSpPr>
            <p:cNvPr id="5" name="Rectangle 3"/>
            <p:cNvSpPr/>
            <p:nvPr/>
          </p:nvSpPr>
          <p:spPr>
            <a:xfrm>
              <a:off x="525538" y="4168008"/>
              <a:ext cx="2234044" cy="2173783"/>
            </a:xfrm>
            <a:custGeom>
              <a:avLst/>
              <a:gdLst>
                <a:gd name="connsiteX0" fmla="*/ 0 w 2798440"/>
                <a:gd name="connsiteY0" fmla="*/ 0 h 2808312"/>
                <a:gd name="connsiteX1" fmla="*/ 2798440 w 2798440"/>
                <a:gd name="connsiteY1" fmla="*/ 0 h 2808312"/>
                <a:gd name="connsiteX2" fmla="*/ 2798440 w 2798440"/>
                <a:gd name="connsiteY2" fmla="*/ 2808312 h 2808312"/>
                <a:gd name="connsiteX3" fmla="*/ 0 w 2798440"/>
                <a:gd name="connsiteY3" fmla="*/ 2808312 h 2808312"/>
                <a:gd name="connsiteX4" fmla="*/ 0 w 2798440"/>
                <a:gd name="connsiteY4" fmla="*/ 0 h 2808312"/>
                <a:gd name="connsiteX0" fmla="*/ 0 w 2900040"/>
                <a:gd name="connsiteY0" fmla="*/ 0 h 2808312"/>
                <a:gd name="connsiteX1" fmla="*/ 2900040 w 2900040"/>
                <a:gd name="connsiteY1" fmla="*/ 76200 h 2808312"/>
                <a:gd name="connsiteX2" fmla="*/ 2798440 w 2900040"/>
                <a:gd name="connsiteY2" fmla="*/ 2808312 h 2808312"/>
                <a:gd name="connsiteX3" fmla="*/ 0 w 2900040"/>
                <a:gd name="connsiteY3" fmla="*/ 2808312 h 2808312"/>
                <a:gd name="connsiteX4" fmla="*/ 0 w 2900040"/>
                <a:gd name="connsiteY4" fmla="*/ 0 h 2808312"/>
                <a:gd name="connsiteX0" fmla="*/ 171450 w 2900040"/>
                <a:gd name="connsiteY0" fmla="*/ 0 h 2827362"/>
                <a:gd name="connsiteX1" fmla="*/ 2900040 w 2900040"/>
                <a:gd name="connsiteY1" fmla="*/ 95250 h 2827362"/>
                <a:gd name="connsiteX2" fmla="*/ 2798440 w 2900040"/>
                <a:gd name="connsiteY2" fmla="*/ 2827362 h 2827362"/>
                <a:gd name="connsiteX3" fmla="*/ 0 w 2900040"/>
                <a:gd name="connsiteY3" fmla="*/ 2827362 h 2827362"/>
                <a:gd name="connsiteX4" fmla="*/ 171450 w 2900040"/>
                <a:gd name="connsiteY4" fmla="*/ 0 h 2827362"/>
                <a:gd name="connsiteX0" fmla="*/ 0 w 2728590"/>
                <a:gd name="connsiteY0" fmla="*/ 0 h 2827362"/>
                <a:gd name="connsiteX1" fmla="*/ 2728590 w 2728590"/>
                <a:gd name="connsiteY1" fmla="*/ 95250 h 2827362"/>
                <a:gd name="connsiteX2" fmla="*/ 2626990 w 2728590"/>
                <a:gd name="connsiteY2" fmla="*/ 2827362 h 2827362"/>
                <a:gd name="connsiteX3" fmla="*/ 0 w 2728590"/>
                <a:gd name="connsiteY3" fmla="*/ 2586062 h 2827362"/>
                <a:gd name="connsiteX4" fmla="*/ 0 w 2728590"/>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175198 w 2776580"/>
                <a:gd name="connsiteY0" fmla="*/ 0 h 2827362"/>
                <a:gd name="connsiteX1" fmla="*/ 2776580 w 2776580"/>
                <a:gd name="connsiteY1" fmla="*/ 95250 h 2827362"/>
                <a:gd name="connsiteX2" fmla="*/ 2674980 w 2776580"/>
                <a:gd name="connsiteY2" fmla="*/ 2827362 h 2827362"/>
                <a:gd name="connsiteX3" fmla="*/ 47990 w 2776580"/>
                <a:gd name="connsiteY3" fmla="*/ 2586062 h 2827362"/>
                <a:gd name="connsiteX4" fmla="*/ 175198 w 2776580"/>
                <a:gd name="connsiteY4" fmla="*/ 0 h 2827362"/>
                <a:gd name="connsiteX0" fmla="*/ 175198 w 2776580"/>
                <a:gd name="connsiteY0" fmla="*/ 0 h 2782269"/>
                <a:gd name="connsiteX1" fmla="*/ 2776580 w 2776580"/>
                <a:gd name="connsiteY1" fmla="*/ 95250 h 2782269"/>
                <a:gd name="connsiteX2" fmla="*/ 2690881 w 2776580"/>
                <a:gd name="connsiteY2" fmla="*/ 2771708 h 2782269"/>
                <a:gd name="connsiteX3" fmla="*/ 47990 w 2776580"/>
                <a:gd name="connsiteY3" fmla="*/ 2586062 h 2782269"/>
                <a:gd name="connsiteX4" fmla="*/ 175198 w 2776580"/>
                <a:gd name="connsiteY4" fmla="*/ 0 h 2782269"/>
                <a:gd name="connsiteX0" fmla="*/ 175198 w 2776580"/>
                <a:gd name="connsiteY0" fmla="*/ 0 h 2773467"/>
                <a:gd name="connsiteX1" fmla="*/ 2776580 w 2776580"/>
                <a:gd name="connsiteY1" fmla="*/ 95250 h 2773467"/>
                <a:gd name="connsiteX2" fmla="*/ 2762436 w 2776580"/>
                <a:gd name="connsiteY2" fmla="*/ 2755807 h 2773467"/>
                <a:gd name="connsiteX3" fmla="*/ 47990 w 2776580"/>
                <a:gd name="connsiteY3" fmla="*/ 2586062 h 2773467"/>
                <a:gd name="connsiteX4" fmla="*/ 175198 w 2776580"/>
                <a:gd name="connsiteY4" fmla="*/ 0 h 2773467"/>
                <a:gd name="connsiteX0" fmla="*/ 175198 w 2794791"/>
                <a:gd name="connsiteY0" fmla="*/ 0 h 2777766"/>
                <a:gd name="connsiteX1" fmla="*/ 2776580 w 2794791"/>
                <a:gd name="connsiteY1" fmla="*/ 95250 h 2777766"/>
                <a:gd name="connsiteX2" fmla="*/ 2794238 w 2794791"/>
                <a:gd name="connsiteY2" fmla="*/ 2763757 h 2777766"/>
                <a:gd name="connsiteX3" fmla="*/ 47990 w 2794791"/>
                <a:gd name="connsiteY3" fmla="*/ 2586062 h 2777766"/>
                <a:gd name="connsiteX4" fmla="*/ 175198 w 2794791"/>
                <a:gd name="connsiteY4" fmla="*/ 0 h 2777766"/>
                <a:gd name="connsiteX0" fmla="*/ 175198 w 2834230"/>
                <a:gd name="connsiteY0" fmla="*/ 0 h 2777766"/>
                <a:gd name="connsiteX1" fmla="*/ 2776580 w 2834230"/>
                <a:gd name="connsiteY1" fmla="*/ 95250 h 2777766"/>
                <a:gd name="connsiteX2" fmla="*/ 2833991 w 2834230"/>
                <a:gd name="connsiteY2" fmla="*/ 2763757 h 2777766"/>
                <a:gd name="connsiteX3" fmla="*/ 47990 w 2834230"/>
                <a:gd name="connsiteY3" fmla="*/ 2586062 h 2777766"/>
                <a:gd name="connsiteX4" fmla="*/ 175198 w 2834230"/>
                <a:gd name="connsiteY4" fmla="*/ 0 h 2777766"/>
                <a:gd name="connsiteX0" fmla="*/ 175198 w 2881835"/>
                <a:gd name="connsiteY0" fmla="*/ 0 h 2782269"/>
                <a:gd name="connsiteX1" fmla="*/ 2776580 w 2881835"/>
                <a:gd name="connsiteY1" fmla="*/ 95250 h 2782269"/>
                <a:gd name="connsiteX2" fmla="*/ 2881694 w 2881835"/>
                <a:gd name="connsiteY2" fmla="*/ 2771707 h 2782269"/>
                <a:gd name="connsiteX3" fmla="*/ 47990 w 2881835"/>
                <a:gd name="connsiteY3" fmla="*/ 2586062 h 2782269"/>
                <a:gd name="connsiteX4" fmla="*/ 175198 w 2881835"/>
                <a:gd name="connsiteY4" fmla="*/ 0 h 2782269"/>
                <a:gd name="connsiteX0" fmla="*/ 175198 w 2858020"/>
                <a:gd name="connsiteY0" fmla="*/ 0 h 2769357"/>
                <a:gd name="connsiteX1" fmla="*/ 2776580 w 2858020"/>
                <a:gd name="connsiteY1" fmla="*/ 95250 h 2769357"/>
                <a:gd name="connsiteX2" fmla="*/ 2857843 w 2858020"/>
                <a:gd name="connsiteY2" fmla="*/ 2747855 h 2769357"/>
                <a:gd name="connsiteX3" fmla="*/ 47990 w 2858020"/>
                <a:gd name="connsiteY3" fmla="*/ 2586062 h 2769357"/>
                <a:gd name="connsiteX4" fmla="*/ 175198 w 2858020"/>
                <a:gd name="connsiteY4" fmla="*/ 0 h 2769357"/>
                <a:gd name="connsiteX0" fmla="*/ 215022 w 2853154"/>
                <a:gd name="connsiteY0" fmla="*/ 0 h 2769357"/>
                <a:gd name="connsiteX1" fmla="*/ 2771714 w 2853154"/>
                <a:gd name="connsiteY1" fmla="*/ 95250 h 2769357"/>
                <a:gd name="connsiteX2" fmla="*/ 2852977 w 2853154"/>
                <a:gd name="connsiteY2" fmla="*/ 2747855 h 2769357"/>
                <a:gd name="connsiteX3" fmla="*/ 43124 w 2853154"/>
                <a:gd name="connsiteY3" fmla="*/ 2586062 h 2769357"/>
                <a:gd name="connsiteX4" fmla="*/ 215022 w 2853154"/>
                <a:gd name="connsiteY4" fmla="*/ 0 h 2769357"/>
                <a:gd name="connsiteX0" fmla="*/ 210546 w 2853644"/>
                <a:gd name="connsiteY0" fmla="*/ 0 h 2810809"/>
                <a:gd name="connsiteX1" fmla="*/ 2772204 w 2853644"/>
                <a:gd name="connsiteY1" fmla="*/ 136702 h 2810809"/>
                <a:gd name="connsiteX2" fmla="*/ 2853467 w 2853644"/>
                <a:gd name="connsiteY2" fmla="*/ 2789307 h 2810809"/>
                <a:gd name="connsiteX3" fmla="*/ 43614 w 2853644"/>
                <a:gd name="connsiteY3" fmla="*/ 2627514 h 2810809"/>
                <a:gd name="connsiteX4" fmla="*/ 210546 w 2853644"/>
                <a:gd name="connsiteY4" fmla="*/ 0 h 2810809"/>
                <a:gd name="connsiteX0" fmla="*/ 186033 w 2829131"/>
                <a:gd name="connsiteY0" fmla="*/ 0 h 2801315"/>
                <a:gd name="connsiteX1" fmla="*/ 2747691 w 2829131"/>
                <a:gd name="connsiteY1" fmla="*/ 136702 h 2801315"/>
                <a:gd name="connsiteX2" fmla="*/ 2828954 w 2829131"/>
                <a:gd name="connsiteY2" fmla="*/ 2789307 h 2801315"/>
                <a:gd name="connsiteX3" fmla="*/ 46548 w 2829131"/>
                <a:gd name="connsiteY3" fmla="*/ 2607057 h 2801315"/>
                <a:gd name="connsiteX4" fmla="*/ 186033 w 2829131"/>
                <a:gd name="connsiteY4" fmla="*/ 0 h 2801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9131" h="2801315">
                  <a:moveTo>
                    <a:pt x="186033" y="0"/>
                  </a:moveTo>
                  <a:lnTo>
                    <a:pt x="2747691" y="136702"/>
                  </a:lnTo>
                  <a:cubicBezTo>
                    <a:pt x="2742976" y="1023554"/>
                    <a:pt x="2833669" y="1902455"/>
                    <a:pt x="2828954" y="2789307"/>
                  </a:cubicBezTo>
                  <a:cubicBezTo>
                    <a:pt x="1927891" y="2766024"/>
                    <a:pt x="1233361" y="2903390"/>
                    <a:pt x="46548" y="2607057"/>
                  </a:cubicBezTo>
                  <a:cubicBezTo>
                    <a:pt x="-112202" y="1776786"/>
                    <a:pt x="186033" y="862021"/>
                    <a:pt x="186033" y="0"/>
                  </a:cubicBezTo>
                  <a:close/>
                </a:path>
              </a:pathLst>
            </a:custGeom>
            <a:grpFill/>
            <a:ln>
              <a:noFill/>
            </a:ln>
            <a:effectLst>
              <a:outerShdw blurRad="139700" dist="139700" dir="8100000" algn="tr"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3"/>
            <p:cNvSpPr/>
            <p:nvPr/>
          </p:nvSpPr>
          <p:spPr>
            <a:xfrm>
              <a:off x="-488456" y="3783709"/>
              <a:ext cx="4038600" cy="2612385"/>
            </a:xfrm>
            <a:custGeom>
              <a:avLst/>
              <a:gdLst>
                <a:gd name="connsiteX0" fmla="*/ 0 w 2798440"/>
                <a:gd name="connsiteY0" fmla="*/ 0 h 2808312"/>
                <a:gd name="connsiteX1" fmla="*/ 2798440 w 2798440"/>
                <a:gd name="connsiteY1" fmla="*/ 0 h 2808312"/>
                <a:gd name="connsiteX2" fmla="*/ 2798440 w 2798440"/>
                <a:gd name="connsiteY2" fmla="*/ 2808312 h 2808312"/>
                <a:gd name="connsiteX3" fmla="*/ 0 w 2798440"/>
                <a:gd name="connsiteY3" fmla="*/ 2808312 h 2808312"/>
                <a:gd name="connsiteX4" fmla="*/ 0 w 2798440"/>
                <a:gd name="connsiteY4" fmla="*/ 0 h 2808312"/>
                <a:gd name="connsiteX0" fmla="*/ 0 w 2900040"/>
                <a:gd name="connsiteY0" fmla="*/ 0 h 2808312"/>
                <a:gd name="connsiteX1" fmla="*/ 2900040 w 2900040"/>
                <a:gd name="connsiteY1" fmla="*/ 76200 h 2808312"/>
                <a:gd name="connsiteX2" fmla="*/ 2798440 w 2900040"/>
                <a:gd name="connsiteY2" fmla="*/ 2808312 h 2808312"/>
                <a:gd name="connsiteX3" fmla="*/ 0 w 2900040"/>
                <a:gd name="connsiteY3" fmla="*/ 2808312 h 2808312"/>
                <a:gd name="connsiteX4" fmla="*/ 0 w 2900040"/>
                <a:gd name="connsiteY4" fmla="*/ 0 h 2808312"/>
                <a:gd name="connsiteX0" fmla="*/ 171450 w 2900040"/>
                <a:gd name="connsiteY0" fmla="*/ 0 h 2827362"/>
                <a:gd name="connsiteX1" fmla="*/ 2900040 w 2900040"/>
                <a:gd name="connsiteY1" fmla="*/ 95250 h 2827362"/>
                <a:gd name="connsiteX2" fmla="*/ 2798440 w 2900040"/>
                <a:gd name="connsiteY2" fmla="*/ 2827362 h 2827362"/>
                <a:gd name="connsiteX3" fmla="*/ 0 w 2900040"/>
                <a:gd name="connsiteY3" fmla="*/ 2827362 h 2827362"/>
                <a:gd name="connsiteX4" fmla="*/ 171450 w 2900040"/>
                <a:gd name="connsiteY4" fmla="*/ 0 h 2827362"/>
                <a:gd name="connsiteX0" fmla="*/ 0 w 2728590"/>
                <a:gd name="connsiteY0" fmla="*/ 0 h 2827362"/>
                <a:gd name="connsiteX1" fmla="*/ 2728590 w 2728590"/>
                <a:gd name="connsiteY1" fmla="*/ 95250 h 2827362"/>
                <a:gd name="connsiteX2" fmla="*/ 2626990 w 2728590"/>
                <a:gd name="connsiteY2" fmla="*/ 2827362 h 2827362"/>
                <a:gd name="connsiteX3" fmla="*/ 0 w 2728590"/>
                <a:gd name="connsiteY3" fmla="*/ 2586062 h 2827362"/>
                <a:gd name="connsiteX4" fmla="*/ 0 w 2728590"/>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9145" h="2827362">
                  <a:moveTo>
                    <a:pt x="70555" y="0"/>
                  </a:moveTo>
                  <a:lnTo>
                    <a:pt x="2799145" y="95250"/>
                  </a:lnTo>
                  <a:lnTo>
                    <a:pt x="2697545" y="2827362"/>
                  </a:lnTo>
                  <a:cubicBezTo>
                    <a:pt x="1796482" y="2804079"/>
                    <a:pt x="1257368" y="2882395"/>
                    <a:pt x="70555" y="2586062"/>
                  </a:cubicBezTo>
                  <a:cubicBezTo>
                    <a:pt x="-88195" y="1755791"/>
                    <a:pt x="70555" y="862021"/>
                    <a:pt x="705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solidFill>
                </a:rPr>
                <a:t>The stakeholders may have lots of requirements but not all the requirements will be part of the project. Here you specify the requirements that will be part of the project.</a:t>
              </a:r>
              <a:endParaRPr lang="fr-FR" sz="2000" dirty="0">
                <a:solidFill>
                  <a:schemeClr val="bg1"/>
                </a:solidFill>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accent1">
              <a:lumMod val="75000"/>
            </a:schemeClr>
          </a:solidFill>
          <a:ln>
            <a:solidFill>
              <a:schemeClr val="tx2">
                <a:lumMod val="75000"/>
              </a:schemeClr>
            </a:solidFill>
          </a:ln>
        </p:spPr>
        <p:txBody>
          <a:bodyPr/>
          <a:lstStyle/>
          <a:p>
            <a:r>
              <a:rPr lang="en-US" b="1" dirty="0" smtClean="0">
                <a:solidFill>
                  <a:schemeClr val="bg1"/>
                </a:solidFill>
              </a:rPr>
              <a:t>5.2 Collect Requirements</a:t>
            </a:r>
            <a:endParaRPr lang="en-US" b="1" dirty="0">
              <a:solidFill>
                <a:schemeClr val="bg1"/>
              </a:solidFill>
            </a:endParaRPr>
          </a:p>
        </p:txBody>
      </p:sp>
      <p:graphicFrame>
        <p:nvGraphicFramePr>
          <p:cNvPr id="8" name="Diagram 7"/>
          <p:cNvGraphicFramePr/>
          <p:nvPr/>
        </p:nvGraphicFramePr>
        <p:xfrm>
          <a:off x="304800" y="1600200"/>
          <a:ext cx="84582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457200" y="1600200"/>
            <a:ext cx="2438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Input</a:t>
            </a:r>
            <a:endParaRPr lang="en-US" b="1" dirty="0"/>
          </a:p>
        </p:txBody>
      </p:sp>
      <p:sp>
        <p:nvSpPr>
          <p:cNvPr id="10" name="Rounded Rectangle 9"/>
          <p:cNvSpPr/>
          <p:nvPr/>
        </p:nvSpPr>
        <p:spPr>
          <a:xfrm>
            <a:off x="3124200" y="1600200"/>
            <a:ext cx="2667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Tools &amp; Techniques </a:t>
            </a:r>
            <a:endParaRPr lang="en-US" b="1" dirty="0"/>
          </a:p>
        </p:txBody>
      </p:sp>
      <p:sp>
        <p:nvSpPr>
          <p:cNvPr id="11" name="Rounded Rectangle 10"/>
          <p:cNvSpPr/>
          <p:nvPr/>
        </p:nvSpPr>
        <p:spPr>
          <a:xfrm>
            <a:off x="6019800" y="1600200"/>
            <a:ext cx="2590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r>
              <a:rPr lang="en-US" dirty="0" smtClean="0"/>
              <a:t> </a:t>
            </a:r>
            <a:endParaRPr lang="en-US" dirty="0"/>
          </a:p>
        </p:txBody>
      </p:sp>
      <p:grpSp>
        <p:nvGrpSpPr>
          <p:cNvPr id="3" name="Groupe 12"/>
          <p:cNvGrpSpPr/>
          <p:nvPr/>
        </p:nvGrpSpPr>
        <p:grpSpPr>
          <a:xfrm>
            <a:off x="838200" y="5105400"/>
            <a:ext cx="1905000" cy="1447800"/>
            <a:chOff x="911151" y="2262448"/>
            <a:chExt cx="3261912" cy="2876166"/>
          </a:xfrm>
        </p:grpSpPr>
        <p:sp>
          <p:nvSpPr>
            <p:cNvPr id="12" name="Rectangle 5"/>
            <p:cNvSpPr/>
            <p:nvPr/>
          </p:nvSpPr>
          <p:spPr>
            <a:xfrm rot="21074577">
              <a:off x="999776" y="2356259"/>
              <a:ext cx="3011760" cy="2770350"/>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 name="connsiteX0" fmla="*/ 0 w 3083363"/>
                <a:gd name="connsiteY0" fmla="*/ 0 h 2875403"/>
                <a:gd name="connsiteX1" fmla="*/ 2885378 w 3083363"/>
                <a:gd name="connsiteY1" fmla="*/ 56216 h 2875403"/>
                <a:gd name="connsiteX2" fmla="*/ 2879470 w 3083363"/>
                <a:gd name="connsiteY2" fmla="*/ 2334344 h 2875403"/>
                <a:gd name="connsiteX3" fmla="*/ 187196 w 3083363"/>
                <a:gd name="connsiteY3" fmla="*/ 2860388 h 2875403"/>
                <a:gd name="connsiteX4" fmla="*/ 0 w 3083363"/>
                <a:gd name="connsiteY4" fmla="*/ 0 h 2875403"/>
                <a:gd name="connsiteX0" fmla="*/ 0 w 3096263"/>
                <a:gd name="connsiteY0" fmla="*/ 0 h 2875403"/>
                <a:gd name="connsiteX1" fmla="*/ 2937628 w 3096263"/>
                <a:gd name="connsiteY1" fmla="*/ 51384 h 2875403"/>
                <a:gd name="connsiteX2" fmla="*/ 2879470 w 3096263"/>
                <a:gd name="connsiteY2" fmla="*/ 2334344 h 2875403"/>
                <a:gd name="connsiteX3" fmla="*/ 187196 w 3096263"/>
                <a:gd name="connsiteY3" fmla="*/ 2860388 h 2875403"/>
                <a:gd name="connsiteX4" fmla="*/ 0 w 3096263"/>
                <a:gd name="connsiteY4" fmla="*/ 0 h 2875403"/>
                <a:gd name="connsiteX0" fmla="*/ 0 w 3094279"/>
                <a:gd name="connsiteY0" fmla="*/ 0 h 2875403"/>
                <a:gd name="connsiteX1" fmla="*/ 2930002 w 3094279"/>
                <a:gd name="connsiteY1" fmla="*/ 101565 h 2875403"/>
                <a:gd name="connsiteX2" fmla="*/ 2879470 w 3094279"/>
                <a:gd name="connsiteY2" fmla="*/ 2334344 h 2875403"/>
                <a:gd name="connsiteX3" fmla="*/ 187196 w 3094279"/>
                <a:gd name="connsiteY3" fmla="*/ 2860388 h 2875403"/>
                <a:gd name="connsiteX4" fmla="*/ 0 w 3094279"/>
                <a:gd name="connsiteY4" fmla="*/ 0 h 2875403"/>
                <a:gd name="connsiteX0" fmla="*/ 0 w 3102449"/>
                <a:gd name="connsiteY0" fmla="*/ 0 h 2875403"/>
                <a:gd name="connsiteX1" fmla="*/ 2960524 w 3102449"/>
                <a:gd name="connsiteY1" fmla="*/ 112644 h 2875403"/>
                <a:gd name="connsiteX2" fmla="*/ 2879470 w 3102449"/>
                <a:gd name="connsiteY2" fmla="*/ 2334344 h 2875403"/>
                <a:gd name="connsiteX3" fmla="*/ 187196 w 3102449"/>
                <a:gd name="connsiteY3" fmla="*/ 2860388 h 2875403"/>
                <a:gd name="connsiteX4" fmla="*/ 0 w 3102449"/>
                <a:gd name="connsiteY4" fmla="*/ 0 h 2875403"/>
                <a:gd name="connsiteX0" fmla="*/ 0 w 3104921"/>
                <a:gd name="connsiteY0" fmla="*/ 0 h 2875403"/>
                <a:gd name="connsiteX1" fmla="*/ 2969318 w 3104921"/>
                <a:gd name="connsiteY1" fmla="*/ 139644 h 2875403"/>
                <a:gd name="connsiteX2" fmla="*/ 2879470 w 3104921"/>
                <a:gd name="connsiteY2" fmla="*/ 2334344 h 2875403"/>
                <a:gd name="connsiteX3" fmla="*/ 187196 w 3104921"/>
                <a:gd name="connsiteY3" fmla="*/ 2860388 h 2875403"/>
                <a:gd name="connsiteX4" fmla="*/ 0 w 3104921"/>
                <a:gd name="connsiteY4" fmla="*/ 0 h 2875403"/>
                <a:gd name="connsiteX0" fmla="*/ 0 w 3097647"/>
                <a:gd name="connsiteY0" fmla="*/ 0 h 2875403"/>
                <a:gd name="connsiteX1" fmla="*/ 2942864 w 3097647"/>
                <a:gd name="connsiteY1" fmla="*/ 186902 h 2875403"/>
                <a:gd name="connsiteX2" fmla="*/ 2879470 w 3097647"/>
                <a:gd name="connsiteY2" fmla="*/ 2334344 h 2875403"/>
                <a:gd name="connsiteX3" fmla="*/ 187196 w 3097647"/>
                <a:gd name="connsiteY3" fmla="*/ 2860388 h 2875403"/>
                <a:gd name="connsiteX4" fmla="*/ 0 w 3097647"/>
                <a:gd name="connsiteY4" fmla="*/ 0 h 2875403"/>
                <a:gd name="connsiteX0" fmla="*/ 0 w 3053237"/>
                <a:gd name="connsiteY0" fmla="*/ 0 h 2830026"/>
                <a:gd name="connsiteX1" fmla="*/ 2898454 w 3053237"/>
                <a:gd name="connsiteY1" fmla="*/ 141525 h 2830026"/>
                <a:gd name="connsiteX2" fmla="*/ 2835060 w 3053237"/>
                <a:gd name="connsiteY2" fmla="*/ 2288967 h 2830026"/>
                <a:gd name="connsiteX3" fmla="*/ 142786 w 3053237"/>
                <a:gd name="connsiteY3" fmla="*/ 2815011 h 2830026"/>
                <a:gd name="connsiteX4" fmla="*/ 0 w 3053237"/>
                <a:gd name="connsiteY4" fmla="*/ 0 h 2830026"/>
                <a:gd name="connsiteX0" fmla="*/ 0 w 3002552"/>
                <a:gd name="connsiteY0" fmla="*/ 0 h 2783683"/>
                <a:gd name="connsiteX1" fmla="*/ 2847769 w 3002552"/>
                <a:gd name="connsiteY1" fmla="*/ 95182 h 2783683"/>
                <a:gd name="connsiteX2" fmla="*/ 2784375 w 3002552"/>
                <a:gd name="connsiteY2" fmla="*/ 2242624 h 2783683"/>
                <a:gd name="connsiteX3" fmla="*/ 92101 w 3002552"/>
                <a:gd name="connsiteY3" fmla="*/ 2768668 h 2783683"/>
                <a:gd name="connsiteX4" fmla="*/ 0 w 3002552"/>
                <a:gd name="connsiteY4" fmla="*/ 0 h 2783683"/>
                <a:gd name="connsiteX0" fmla="*/ 0 w 3002552"/>
                <a:gd name="connsiteY0" fmla="*/ 0 h 2780993"/>
                <a:gd name="connsiteX1" fmla="*/ 2847769 w 3002552"/>
                <a:gd name="connsiteY1" fmla="*/ 95182 h 2780993"/>
                <a:gd name="connsiteX2" fmla="*/ 2784375 w 3002552"/>
                <a:gd name="connsiteY2" fmla="*/ 2242624 h 2780993"/>
                <a:gd name="connsiteX3" fmla="*/ 92101 w 3002552"/>
                <a:gd name="connsiteY3" fmla="*/ 2768668 h 2780993"/>
                <a:gd name="connsiteX4" fmla="*/ 0 w 3002552"/>
                <a:gd name="connsiteY4" fmla="*/ 0 h 2780993"/>
                <a:gd name="connsiteX0" fmla="*/ 0 w 3008312"/>
                <a:gd name="connsiteY0" fmla="*/ 0 h 2781844"/>
                <a:gd name="connsiteX1" fmla="*/ 2847769 w 3008312"/>
                <a:gd name="connsiteY1" fmla="*/ 95182 h 2781844"/>
                <a:gd name="connsiteX2" fmla="*/ 2792196 w 3008312"/>
                <a:gd name="connsiteY2" fmla="*/ 2275334 h 2781844"/>
                <a:gd name="connsiteX3" fmla="*/ 92101 w 3008312"/>
                <a:gd name="connsiteY3" fmla="*/ 2768668 h 2781844"/>
                <a:gd name="connsiteX4" fmla="*/ 0 w 3008312"/>
                <a:gd name="connsiteY4" fmla="*/ 0 h 2781844"/>
                <a:gd name="connsiteX0" fmla="*/ 0 w 2989495"/>
                <a:gd name="connsiteY0" fmla="*/ 0 h 2781844"/>
                <a:gd name="connsiteX1" fmla="*/ 2847769 w 2989495"/>
                <a:gd name="connsiteY1" fmla="*/ 95182 h 2781844"/>
                <a:gd name="connsiteX2" fmla="*/ 2792196 w 2989495"/>
                <a:gd name="connsiteY2" fmla="*/ 2275334 h 2781844"/>
                <a:gd name="connsiteX3" fmla="*/ 92101 w 2989495"/>
                <a:gd name="connsiteY3" fmla="*/ 2768668 h 2781844"/>
                <a:gd name="connsiteX4" fmla="*/ 0 w 2989495"/>
                <a:gd name="connsiteY4" fmla="*/ 0 h 2781844"/>
                <a:gd name="connsiteX0" fmla="*/ 0 w 3011870"/>
                <a:gd name="connsiteY0" fmla="*/ 0 h 2781844"/>
                <a:gd name="connsiteX1" fmla="*/ 2847769 w 3011870"/>
                <a:gd name="connsiteY1" fmla="*/ 95182 h 2781844"/>
                <a:gd name="connsiteX2" fmla="*/ 2792196 w 3011870"/>
                <a:gd name="connsiteY2" fmla="*/ 2275334 h 2781844"/>
                <a:gd name="connsiteX3" fmla="*/ 92101 w 3011870"/>
                <a:gd name="connsiteY3" fmla="*/ 2768668 h 2781844"/>
                <a:gd name="connsiteX4" fmla="*/ 0 w 3011870"/>
                <a:gd name="connsiteY4" fmla="*/ 0 h 2781844"/>
                <a:gd name="connsiteX0" fmla="*/ 0 w 3011870"/>
                <a:gd name="connsiteY0" fmla="*/ 0 h 2783262"/>
                <a:gd name="connsiteX1" fmla="*/ 2847769 w 3011870"/>
                <a:gd name="connsiteY1" fmla="*/ 95182 h 2783262"/>
                <a:gd name="connsiteX2" fmla="*/ 2792196 w 3011870"/>
                <a:gd name="connsiteY2" fmla="*/ 2275334 h 2783262"/>
                <a:gd name="connsiteX3" fmla="*/ 92101 w 3011870"/>
                <a:gd name="connsiteY3" fmla="*/ 2768668 h 2783262"/>
                <a:gd name="connsiteX4" fmla="*/ 0 w 3011870"/>
                <a:gd name="connsiteY4" fmla="*/ 0 h 2783262"/>
                <a:gd name="connsiteX0" fmla="*/ 0 w 3011870"/>
                <a:gd name="connsiteY0" fmla="*/ 0 h 2767189"/>
                <a:gd name="connsiteX1" fmla="*/ 2847769 w 3011870"/>
                <a:gd name="connsiteY1" fmla="*/ 95182 h 2767189"/>
                <a:gd name="connsiteX2" fmla="*/ 2792196 w 3011870"/>
                <a:gd name="connsiteY2" fmla="*/ 2275334 h 2767189"/>
                <a:gd name="connsiteX3" fmla="*/ 113833 w 3011870"/>
                <a:gd name="connsiteY3" fmla="*/ 2752010 h 2767189"/>
                <a:gd name="connsiteX4" fmla="*/ 0 w 3011870"/>
                <a:gd name="connsiteY4" fmla="*/ 0 h 2767189"/>
                <a:gd name="connsiteX0" fmla="*/ 0 w 3011870"/>
                <a:gd name="connsiteY0" fmla="*/ 0 h 2764048"/>
                <a:gd name="connsiteX1" fmla="*/ 2847769 w 3011870"/>
                <a:gd name="connsiteY1" fmla="*/ 95182 h 2764048"/>
                <a:gd name="connsiteX2" fmla="*/ 2792196 w 3011870"/>
                <a:gd name="connsiteY2" fmla="*/ 2275334 h 2764048"/>
                <a:gd name="connsiteX3" fmla="*/ 128682 w 3011870"/>
                <a:gd name="connsiteY3" fmla="*/ 2748749 h 2764048"/>
                <a:gd name="connsiteX4" fmla="*/ 0 w 3011870"/>
                <a:gd name="connsiteY4" fmla="*/ 0 h 2764048"/>
                <a:gd name="connsiteX0" fmla="*/ 0 w 3011870"/>
                <a:gd name="connsiteY0" fmla="*/ 0 h 2766482"/>
                <a:gd name="connsiteX1" fmla="*/ 2847769 w 3011870"/>
                <a:gd name="connsiteY1" fmla="*/ 95182 h 2766482"/>
                <a:gd name="connsiteX2" fmla="*/ 2792196 w 3011870"/>
                <a:gd name="connsiteY2" fmla="*/ 2275334 h 2766482"/>
                <a:gd name="connsiteX3" fmla="*/ 118548 w 3011870"/>
                <a:gd name="connsiteY3" fmla="*/ 2751276 h 2766482"/>
                <a:gd name="connsiteX4" fmla="*/ 0 w 3011870"/>
                <a:gd name="connsiteY4" fmla="*/ 0 h 2766482"/>
                <a:gd name="connsiteX0" fmla="*/ 0 w 3011870"/>
                <a:gd name="connsiteY0" fmla="*/ 0 h 2769615"/>
                <a:gd name="connsiteX1" fmla="*/ 2847769 w 3011870"/>
                <a:gd name="connsiteY1" fmla="*/ 95182 h 2769615"/>
                <a:gd name="connsiteX2" fmla="*/ 2792196 w 3011870"/>
                <a:gd name="connsiteY2" fmla="*/ 2275334 h 2769615"/>
                <a:gd name="connsiteX3" fmla="*/ 113120 w 3011870"/>
                <a:gd name="connsiteY3" fmla="*/ 2754527 h 2769615"/>
                <a:gd name="connsiteX4" fmla="*/ 0 w 3011870"/>
                <a:gd name="connsiteY4" fmla="*/ 0 h 2769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870" h="2769615">
                  <a:moveTo>
                    <a:pt x="0" y="0"/>
                  </a:moveTo>
                  <a:cubicBezTo>
                    <a:pt x="1127017" y="85961"/>
                    <a:pt x="1845297" y="76592"/>
                    <a:pt x="2847769" y="95182"/>
                  </a:cubicBezTo>
                  <a:cubicBezTo>
                    <a:pt x="2777291" y="1004083"/>
                    <a:pt x="3289279" y="2013053"/>
                    <a:pt x="2792196" y="2275334"/>
                  </a:cubicBezTo>
                  <a:cubicBezTo>
                    <a:pt x="2409503" y="2508287"/>
                    <a:pt x="1123783" y="2845055"/>
                    <a:pt x="113120" y="2754527"/>
                  </a:cubicBezTo>
                  <a:cubicBezTo>
                    <a:pt x="-60175" y="1676365"/>
                    <a:pt x="148001" y="804419"/>
                    <a:pt x="0" y="0"/>
                  </a:cubicBezTo>
                  <a:close/>
                </a:path>
              </a:pathLst>
            </a:custGeom>
            <a:solidFill>
              <a:schemeClr val="bg1"/>
            </a:solidFill>
            <a:ln>
              <a:noFill/>
            </a:ln>
            <a:effectLst>
              <a:outerShdw blurRad="215900" dist="114300" dir="48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 name="Groupe 15"/>
            <p:cNvGrpSpPr/>
            <p:nvPr/>
          </p:nvGrpSpPr>
          <p:grpSpPr>
            <a:xfrm>
              <a:off x="911151" y="2262448"/>
              <a:ext cx="3261912" cy="2876166"/>
              <a:chOff x="3851532" y="1530934"/>
              <a:chExt cx="3261912" cy="2876166"/>
            </a:xfrm>
          </p:grpSpPr>
          <p:sp>
            <p:nvSpPr>
              <p:cNvPr id="14" name="Rectangle 5"/>
              <p:cNvSpPr/>
              <p:nvPr/>
            </p:nvSpPr>
            <p:spPr>
              <a:xfrm rot="21074577">
                <a:off x="3851532" y="1530934"/>
                <a:ext cx="3116184" cy="2876166"/>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300" h="2875403">
                    <a:moveTo>
                      <a:pt x="0" y="0"/>
                    </a:moveTo>
                    <a:cubicBezTo>
                      <a:pt x="1127017" y="85961"/>
                      <a:pt x="2004943" y="37181"/>
                      <a:pt x="3007415" y="55771"/>
                    </a:cubicBezTo>
                    <a:cubicBezTo>
                      <a:pt x="2936937" y="964672"/>
                      <a:pt x="3368549" y="2290401"/>
                      <a:pt x="2879470" y="2334344"/>
                    </a:cubicBezTo>
                    <a:cubicBezTo>
                      <a:pt x="2708049" y="2614029"/>
                      <a:pt x="1197859" y="2950916"/>
                      <a:pt x="187196" y="2860388"/>
                    </a:cubicBezTo>
                    <a:cubicBezTo>
                      <a:pt x="13901" y="1782226"/>
                      <a:pt x="148001" y="804419"/>
                      <a:pt x="0" y="0"/>
                    </a:cubicBezTo>
                    <a:close/>
                  </a:path>
                </a:pathLst>
              </a:custGeom>
              <a:solidFill>
                <a:srgbClr val="ABFF2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What is the importance of each input to this process?</a:t>
                </a:r>
              </a:p>
              <a:p>
                <a:pPr algn="ctr"/>
                <a:endParaRPr lang="fr-FR" dirty="0">
                  <a:solidFill>
                    <a:schemeClr val="tx1"/>
                  </a:solidFill>
                </a:endParaRPr>
              </a:p>
            </p:txBody>
          </p:sp>
          <p:sp>
            <p:nvSpPr>
              <p:cNvPr id="15" name="Triangle rectangle 7"/>
              <p:cNvSpPr/>
              <p:nvPr/>
            </p:nvSpPr>
            <p:spPr>
              <a:xfrm rot="14260875">
                <a:off x="6185180" y="3089786"/>
                <a:ext cx="337253" cy="1519274"/>
              </a:xfrm>
              <a:custGeom>
                <a:avLst/>
                <a:gdLst>
                  <a:gd name="connsiteX0" fmla="*/ 0 w 360040"/>
                  <a:gd name="connsiteY0" fmla="*/ 1205112 h 1205112"/>
                  <a:gd name="connsiteX1" fmla="*/ 0 w 360040"/>
                  <a:gd name="connsiteY1" fmla="*/ 0 h 1205112"/>
                  <a:gd name="connsiteX2" fmla="*/ 360040 w 360040"/>
                  <a:gd name="connsiteY2" fmla="*/ 1205112 h 1205112"/>
                  <a:gd name="connsiteX3" fmla="*/ 0 w 360040"/>
                  <a:gd name="connsiteY3" fmla="*/ 1205112 h 1205112"/>
                  <a:gd name="connsiteX0" fmla="*/ 0 w 284031"/>
                  <a:gd name="connsiteY0" fmla="*/ 1205112 h 1205112"/>
                  <a:gd name="connsiteX1" fmla="*/ 0 w 284031"/>
                  <a:gd name="connsiteY1" fmla="*/ 0 h 1205112"/>
                  <a:gd name="connsiteX2" fmla="*/ 284031 w 284031"/>
                  <a:gd name="connsiteY2" fmla="*/ 826409 h 1205112"/>
                  <a:gd name="connsiteX3" fmla="*/ 0 w 284031"/>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126017 w 501304"/>
                  <a:gd name="connsiteY0" fmla="*/ 1227782 h 1227782"/>
                  <a:gd name="connsiteX1" fmla="*/ 134724 w 501304"/>
                  <a:gd name="connsiteY1" fmla="*/ 0 h 1227782"/>
                  <a:gd name="connsiteX2" fmla="*/ 501304 w 501304"/>
                  <a:gd name="connsiteY2" fmla="*/ 963165 h 1227782"/>
                  <a:gd name="connsiteX3" fmla="*/ 126017 w 501304"/>
                  <a:gd name="connsiteY3" fmla="*/ 1227782 h 1227782"/>
                  <a:gd name="connsiteX0" fmla="*/ 129311 w 504598"/>
                  <a:gd name="connsiteY0" fmla="*/ 1227782 h 1227782"/>
                  <a:gd name="connsiteX1" fmla="*/ 138018 w 504598"/>
                  <a:gd name="connsiteY1" fmla="*/ 0 h 1227782"/>
                  <a:gd name="connsiteX2" fmla="*/ 504598 w 504598"/>
                  <a:gd name="connsiteY2" fmla="*/ 963165 h 1227782"/>
                  <a:gd name="connsiteX3" fmla="*/ 129311 w 504598"/>
                  <a:gd name="connsiteY3" fmla="*/ 1227782 h 1227782"/>
                  <a:gd name="connsiteX0" fmla="*/ 122131 w 497418"/>
                  <a:gd name="connsiteY0" fmla="*/ 1406841 h 1406841"/>
                  <a:gd name="connsiteX1" fmla="*/ 159583 w 497418"/>
                  <a:gd name="connsiteY1" fmla="*/ 0 h 1406841"/>
                  <a:gd name="connsiteX2" fmla="*/ 497418 w 497418"/>
                  <a:gd name="connsiteY2" fmla="*/ 1142224 h 1406841"/>
                  <a:gd name="connsiteX3" fmla="*/ 122131 w 497418"/>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403203"/>
                  <a:gd name="connsiteY0" fmla="*/ 1406841 h 1406841"/>
                  <a:gd name="connsiteX1" fmla="*/ 171965 w 403203"/>
                  <a:gd name="connsiteY1" fmla="*/ 0 h 1406841"/>
                  <a:gd name="connsiteX2" fmla="*/ 403203 w 403203"/>
                  <a:gd name="connsiteY2" fmla="*/ 1117809 h 1406841"/>
                  <a:gd name="connsiteX3" fmla="*/ 134513 w 403203"/>
                  <a:gd name="connsiteY3" fmla="*/ 1406841 h 1406841"/>
                  <a:gd name="connsiteX0" fmla="*/ 134513 w 412457"/>
                  <a:gd name="connsiteY0" fmla="*/ 1406841 h 1406841"/>
                  <a:gd name="connsiteX1" fmla="*/ 171965 w 412457"/>
                  <a:gd name="connsiteY1" fmla="*/ 0 h 1406841"/>
                  <a:gd name="connsiteX2" fmla="*/ 412456 w 412457"/>
                  <a:gd name="connsiteY2" fmla="*/ 1149013 h 1406841"/>
                  <a:gd name="connsiteX3" fmla="*/ 134513 w 412457"/>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40084 w 398701"/>
                  <a:gd name="connsiteY0" fmla="*/ 1442880 h 1442880"/>
                  <a:gd name="connsiteX1" fmla="*/ 158210 w 398701"/>
                  <a:gd name="connsiteY1" fmla="*/ 0 h 1442880"/>
                  <a:gd name="connsiteX2" fmla="*/ 398701 w 398701"/>
                  <a:gd name="connsiteY2" fmla="*/ 1149013 h 1442880"/>
                  <a:gd name="connsiteX3" fmla="*/ 140084 w 39870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Lst>
                <a:ahLst/>
                <a:cxnLst>
                  <a:cxn ang="0">
                    <a:pos x="connsiteX0" y="connsiteY0"/>
                  </a:cxn>
                  <a:cxn ang="0">
                    <a:pos x="connsiteX1" y="connsiteY1"/>
                  </a:cxn>
                  <a:cxn ang="0">
                    <a:pos x="connsiteX2" y="connsiteY2"/>
                  </a:cxn>
                  <a:cxn ang="0">
                    <a:pos x="connsiteX3" y="connsiteY3"/>
                  </a:cxn>
                </a:cxnLst>
                <a:rect l="l" t="t" r="r" b="b"/>
                <a:pathLst>
                  <a:path w="422071" h="1442880">
                    <a:moveTo>
                      <a:pt x="163454" y="1442880"/>
                    </a:moveTo>
                    <a:cubicBezTo>
                      <a:pt x="-176501" y="1226284"/>
                      <a:pt x="107547" y="307905"/>
                      <a:pt x="181580" y="0"/>
                    </a:cubicBezTo>
                    <a:cubicBezTo>
                      <a:pt x="115191" y="556789"/>
                      <a:pt x="137346" y="827855"/>
                      <a:pt x="422071" y="1149013"/>
                    </a:cubicBezTo>
                    <a:cubicBezTo>
                      <a:pt x="129579" y="963158"/>
                      <a:pt x="66208" y="1301405"/>
                      <a:pt x="163454" y="1442880"/>
                    </a:cubicBezTo>
                    <a:close/>
                  </a:path>
                </a:pathLst>
              </a:custGeom>
              <a:gradFill flip="none" rotWithShape="1">
                <a:gsLst>
                  <a:gs pos="0">
                    <a:srgbClr val="ABFF2B">
                      <a:shade val="30000"/>
                      <a:satMod val="115000"/>
                    </a:srgbClr>
                  </a:gs>
                  <a:gs pos="50000">
                    <a:srgbClr val="ABFF2B">
                      <a:shade val="67500"/>
                      <a:satMod val="115000"/>
                    </a:srgbClr>
                  </a:gs>
                  <a:gs pos="100000">
                    <a:srgbClr val="ABFF2B">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5" name="Groupe 39"/>
          <p:cNvGrpSpPr/>
          <p:nvPr/>
        </p:nvGrpSpPr>
        <p:grpSpPr>
          <a:xfrm>
            <a:off x="3352800" y="3886200"/>
            <a:ext cx="2363185" cy="2387008"/>
            <a:chOff x="502144" y="4009086"/>
            <a:chExt cx="2363185" cy="2387008"/>
          </a:xfrm>
          <a:solidFill>
            <a:srgbClr val="FF00FF"/>
          </a:solidFill>
        </p:grpSpPr>
        <p:sp>
          <p:nvSpPr>
            <p:cNvPr id="17" name="Rectangle 3"/>
            <p:cNvSpPr/>
            <p:nvPr/>
          </p:nvSpPr>
          <p:spPr>
            <a:xfrm>
              <a:off x="525538" y="4168008"/>
              <a:ext cx="2234044" cy="2173783"/>
            </a:xfrm>
            <a:custGeom>
              <a:avLst/>
              <a:gdLst>
                <a:gd name="connsiteX0" fmla="*/ 0 w 2798440"/>
                <a:gd name="connsiteY0" fmla="*/ 0 h 2808312"/>
                <a:gd name="connsiteX1" fmla="*/ 2798440 w 2798440"/>
                <a:gd name="connsiteY1" fmla="*/ 0 h 2808312"/>
                <a:gd name="connsiteX2" fmla="*/ 2798440 w 2798440"/>
                <a:gd name="connsiteY2" fmla="*/ 2808312 h 2808312"/>
                <a:gd name="connsiteX3" fmla="*/ 0 w 2798440"/>
                <a:gd name="connsiteY3" fmla="*/ 2808312 h 2808312"/>
                <a:gd name="connsiteX4" fmla="*/ 0 w 2798440"/>
                <a:gd name="connsiteY4" fmla="*/ 0 h 2808312"/>
                <a:gd name="connsiteX0" fmla="*/ 0 w 2900040"/>
                <a:gd name="connsiteY0" fmla="*/ 0 h 2808312"/>
                <a:gd name="connsiteX1" fmla="*/ 2900040 w 2900040"/>
                <a:gd name="connsiteY1" fmla="*/ 76200 h 2808312"/>
                <a:gd name="connsiteX2" fmla="*/ 2798440 w 2900040"/>
                <a:gd name="connsiteY2" fmla="*/ 2808312 h 2808312"/>
                <a:gd name="connsiteX3" fmla="*/ 0 w 2900040"/>
                <a:gd name="connsiteY3" fmla="*/ 2808312 h 2808312"/>
                <a:gd name="connsiteX4" fmla="*/ 0 w 2900040"/>
                <a:gd name="connsiteY4" fmla="*/ 0 h 2808312"/>
                <a:gd name="connsiteX0" fmla="*/ 171450 w 2900040"/>
                <a:gd name="connsiteY0" fmla="*/ 0 h 2827362"/>
                <a:gd name="connsiteX1" fmla="*/ 2900040 w 2900040"/>
                <a:gd name="connsiteY1" fmla="*/ 95250 h 2827362"/>
                <a:gd name="connsiteX2" fmla="*/ 2798440 w 2900040"/>
                <a:gd name="connsiteY2" fmla="*/ 2827362 h 2827362"/>
                <a:gd name="connsiteX3" fmla="*/ 0 w 2900040"/>
                <a:gd name="connsiteY3" fmla="*/ 2827362 h 2827362"/>
                <a:gd name="connsiteX4" fmla="*/ 171450 w 2900040"/>
                <a:gd name="connsiteY4" fmla="*/ 0 h 2827362"/>
                <a:gd name="connsiteX0" fmla="*/ 0 w 2728590"/>
                <a:gd name="connsiteY0" fmla="*/ 0 h 2827362"/>
                <a:gd name="connsiteX1" fmla="*/ 2728590 w 2728590"/>
                <a:gd name="connsiteY1" fmla="*/ 95250 h 2827362"/>
                <a:gd name="connsiteX2" fmla="*/ 2626990 w 2728590"/>
                <a:gd name="connsiteY2" fmla="*/ 2827362 h 2827362"/>
                <a:gd name="connsiteX3" fmla="*/ 0 w 2728590"/>
                <a:gd name="connsiteY3" fmla="*/ 2586062 h 2827362"/>
                <a:gd name="connsiteX4" fmla="*/ 0 w 2728590"/>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175198 w 2776580"/>
                <a:gd name="connsiteY0" fmla="*/ 0 h 2827362"/>
                <a:gd name="connsiteX1" fmla="*/ 2776580 w 2776580"/>
                <a:gd name="connsiteY1" fmla="*/ 95250 h 2827362"/>
                <a:gd name="connsiteX2" fmla="*/ 2674980 w 2776580"/>
                <a:gd name="connsiteY2" fmla="*/ 2827362 h 2827362"/>
                <a:gd name="connsiteX3" fmla="*/ 47990 w 2776580"/>
                <a:gd name="connsiteY3" fmla="*/ 2586062 h 2827362"/>
                <a:gd name="connsiteX4" fmla="*/ 175198 w 2776580"/>
                <a:gd name="connsiteY4" fmla="*/ 0 h 2827362"/>
                <a:gd name="connsiteX0" fmla="*/ 175198 w 2776580"/>
                <a:gd name="connsiteY0" fmla="*/ 0 h 2782269"/>
                <a:gd name="connsiteX1" fmla="*/ 2776580 w 2776580"/>
                <a:gd name="connsiteY1" fmla="*/ 95250 h 2782269"/>
                <a:gd name="connsiteX2" fmla="*/ 2690881 w 2776580"/>
                <a:gd name="connsiteY2" fmla="*/ 2771708 h 2782269"/>
                <a:gd name="connsiteX3" fmla="*/ 47990 w 2776580"/>
                <a:gd name="connsiteY3" fmla="*/ 2586062 h 2782269"/>
                <a:gd name="connsiteX4" fmla="*/ 175198 w 2776580"/>
                <a:gd name="connsiteY4" fmla="*/ 0 h 2782269"/>
                <a:gd name="connsiteX0" fmla="*/ 175198 w 2776580"/>
                <a:gd name="connsiteY0" fmla="*/ 0 h 2773467"/>
                <a:gd name="connsiteX1" fmla="*/ 2776580 w 2776580"/>
                <a:gd name="connsiteY1" fmla="*/ 95250 h 2773467"/>
                <a:gd name="connsiteX2" fmla="*/ 2762436 w 2776580"/>
                <a:gd name="connsiteY2" fmla="*/ 2755807 h 2773467"/>
                <a:gd name="connsiteX3" fmla="*/ 47990 w 2776580"/>
                <a:gd name="connsiteY3" fmla="*/ 2586062 h 2773467"/>
                <a:gd name="connsiteX4" fmla="*/ 175198 w 2776580"/>
                <a:gd name="connsiteY4" fmla="*/ 0 h 2773467"/>
                <a:gd name="connsiteX0" fmla="*/ 175198 w 2794791"/>
                <a:gd name="connsiteY0" fmla="*/ 0 h 2777766"/>
                <a:gd name="connsiteX1" fmla="*/ 2776580 w 2794791"/>
                <a:gd name="connsiteY1" fmla="*/ 95250 h 2777766"/>
                <a:gd name="connsiteX2" fmla="*/ 2794238 w 2794791"/>
                <a:gd name="connsiteY2" fmla="*/ 2763757 h 2777766"/>
                <a:gd name="connsiteX3" fmla="*/ 47990 w 2794791"/>
                <a:gd name="connsiteY3" fmla="*/ 2586062 h 2777766"/>
                <a:gd name="connsiteX4" fmla="*/ 175198 w 2794791"/>
                <a:gd name="connsiteY4" fmla="*/ 0 h 2777766"/>
                <a:gd name="connsiteX0" fmla="*/ 175198 w 2834230"/>
                <a:gd name="connsiteY0" fmla="*/ 0 h 2777766"/>
                <a:gd name="connsiteX1" fmla="*/ 2776580 w 2834230"/>
                <a:gd name="connsiteY1" fmla="*/ 95250 h 2777766"/>
                <a:gd name="connsiteX2" fmla="*/ 2833991 w 2834230"/>
                <a:gd name="connsiteY2" fmla="*/ 2763757 h 2777766"/>
                <a:gd name="connsiteX3" fmla="*/ 47990 w 2834230"/>
                <a:gd name="connsiteY3" fmla="*/ 2586062 h 2777766"/>
                <a:gd name="connsiteX4" fmla="*/ 175198 w 2834230"/>
                <a:gd name="connsiteY4" fmla="*/ 0 h 2777766"/>
                <a:gd name="connsiteX0" fmla="*/ 175198 w 2881835"/>
                <a:gd name="connsiteY0" fmla="*/ 0 h 2782269"/>
                <a:gd name="connsiteX1" fmla="*/ 2776580 w 2881835"/>
                <a:gd name="connsiteY1" fmla="*/ 95250 h 2782269"/>
                <a:gd name="connsiteX2" fmla="*/ 2881694 w 2881835"/>
                <a:gd name="connsiteY2" fmla="*/ 2771707 h 2782269"/>
                <a:gd name="connsiteX3" fmla="*/ 47990 w 2881835"/>
                <a:gd name="connsiteY3" fmla="*/ 2586062 h 2782269"/>
                <a:gd name="connsiteX4" fmla="*/ 175198 w 2881835"/>
                <a:gd name="connsiteY4" fmla="*/ 0 h 2782269"/>
                <a:gd name="connsiteX0" fmla="*/ 175198 w 2858020"/>
                <a:gd name="connsiteY0" fmla="*/ 0 h 2769357"/>
                <a:gd name="connsiteX1" fmla="*/ 2776580 w 2858020"/>
                <a:gd name="connsiteY1" fmla="*/ 95250 h 2769357"/>
                <a:gd name="connsiteX2" fmla="*/ 2857843 w 2858020"/>
                <a:gd name="connsiteY2" fmla="*/ 2747855 h 2769357"/>
                <a:gd name="connsiteX3" fmla="*/ 47990 w 2858020"/>
                <a:gd name="connsiteY3" fmla="*/ 2586062 h 2769357"/>
                <a:gd name="connsiteX4" fmla="*/ 175198 w 2858020"/>
                <a:gd name="connsiteY4" fmla="*/ 0 h 2769357"/>
                <a:gd name="connsiteX0" fmla="*/ 215022 w 2853154"/>
                <a:gd name="connsiteY0" fmla="*/ 0 h 2769357"/>
                <a:gd name="connsiteX1" fmla="*/ 2771714 w 2853154"/>
                <a:gd name="connsiteY1" fmla="*/ 95250 h 2769357"/>
                <a:gd name="connsiteX2" fmla="*/ 2852977 w 2853154"/>
                <a:gd name="connsiteY2" fmla="*/ 2747855 h 2769357"/>
                <a:gd name="connsiteX3" fmla="*/ 43124 w 2853154"/>
                <a:gd name="connsiteY3" fmla="*/ 2586062 h 2769357"/>
                <a:gd name="connsiteX4" fmla="*/ 215022 w 2853154"/>
                <a:gd name="connsiteY4" fmla="*/ 0 h 2769357"/>
                <a:gd name="connsiteX0" fmla="*/ 210546 w 2853644"/>
                <a:gd name="connsiteY0" fmla="*/ 0 h 2810809"/>
                <a:gd name="connsiteX1" fmla="*/ 2772204 w 2853644"/>
                <a:gd name="connsiteY1" fmla="*/ 136702 h 2810809"/>
                <a:gd name="connsiteX2" fmla="*/ 2853467 w 2853644"/>
                <a:gd name="connsiteY2" fmla="*/ 2789307 h 2810809"/>
                <a:gd name="connsiteX3" fmla="*/ 43614 w 2853644"/>
                <a:gd name="connsiteY3" fmla="*/ 2627514 h 2810809"/>
                <a:gd name="connsiteX4" fmla="*/ 210546 w 2853644"/>
                <a:gd name="connsiteY4" fmla="*/ 0 h 2810809"/>
                <a:gd name="connsiteX0" fmla="*/ 186033 w 2829131"/>
                <a:gd name="connsiteY0" fmla="*/ 0 h 2801315"/>
                <a:gd name="connsiteX1" fmla="*/ 2747691 w 2829131"/>
                <a:gd name="connsiteY1" fmla="*/ 136702 h 2801315"/>
                <a:gd name="connsiteX2" fmla="*/ 2828954 w 2829131"/>
                <a:gd name="connsiteY2" fmla="*/ 2789307 h 2801315"/>
                <a:gd name="connsiteX3" fmla="*/ 46548 w 2829131"/>
                <a:gd name="connsiteY3" fmla="*/ 2607057 h 2801315"/>
                <a:gd name="connsiteX4" fmla="*/ 186033 w 2829131"/>
                <a:gd name="connsiteY4" fmla="*/ 0 h 2801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9131" h="2801315">
                  <a:moveTo>
                    <a:pt x="186033" y="0"/>
                  </a:moveTo>
                  <a:lnTo>
                    <a:pt x="2747691" y="136702"/>
                  </a:lnTo>
                  <a:cubicBezTo>
                    <a:pt x="2742976" y="1023554"/>
                    <a:pt x="2833669" y="1902455"/>
                    <a:pt x="2828954" y="2789307"/>
                  </a:cubicBezTo>
                  <a:cubicBezTo>
                    <a:pt x="1927891" y="2766024"/>
                    <a:pt x="1233361" y="2903390"/>
                    <a:pt x="46548" y="2607057"/>
                  </a:cubicBezTo>
                  <a:cubicBezTo>
                    <a:pt x="-112202" y="1776786"/>
                    <a:pt x="186033" y="862021"/>
                    <a:pt x="186033" y="0"/>
                  </a:cubicBezTo>
                  <a:close/>
                </a:path>
              </a:pathLst>
            </a:custGeom>
            <a:grpFill/>
            <a:ln>
              <a:noFill/>
            </a:ln>
            <a:effectLst>
              <a:outerShdw blurRad="139700" dist="139700" dir="8100000" algn="tr"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3"/>
            <p:cNvSpPr/>
            <p:nvPr/>
          </p:nvSpPr>
          <p:spPr>
            <a:xfrm>
              <a:off x="502144" y="4009086"/>
              <a:ext cx="2363185" cy="2387008"/>
            </a:xfrm>
            <a:custGeom>
              <a:avLst/>
              <a:gdLst>
                <a:gd name="connsiteX0" fmla="*/ 0 w 2798440"/>
                <a:gd name="connsiteY0" fmla="*/ 0 h 2808312"/>
                <a:gd name="connsiteX1" fmla="*/ 2798440 w 2798440"/>
                <a:gd name="connsiteY1" fmla="*/ 0 h 2808312"/>
                <a:gd name="connsiteX2" fmla="*/ 2798440 w 2798440"/>
                <a:gd name="connsiteY2" fmla="*/ 2808312 h 2808312"/>
                <a:gd name="connsiteX3" fmla="*/ 0 w 2798440"/>
                <a:gd name="connsiteY3" fmla="*/ 2808312 h 2808312"/>
                <a:gd name="connsiteX4" fmla="*/ 0 w 2798440"/>
                <a:gd name="connsiteY4" fmla="*/ 0 h 2808312"/>
                <a:gd name="connsiteX0" fmla="*/ 0 w 2900040"/>
                <a:gd name="connsiteY0" fmla="*/ 0 h 2808312"/>
                <a:gd name="connsiteX1" fmla="*/ 2900040 w 2900040"/>
                <a:gd name="connsiteY1" fmla="*/ 76200 h 2808312"/>
                <a:gd name="connsiteX2" fmla="*/ 2798440 w 2900040"/>
                <a:gd name="connsiteY2" fmla="*/ 2808312 h 2808312"/>
                <a:gd name="connsiteX3" fmla="*/ 0 w 2900040"/>
                <a:gd name="connsiteY3" fmla="*/ 2808312 h 2808312"/>
                <a:gd name="connsiteX4" fmla="*/ 0 w 2900040"/>
                <a:gd name="connsiteY4" fmla="*/ 0 h 2808312"/>
                <a:gd name="connsiteX0" fmla="*/ 171450 w 2900040"/>
                <a:gd name="connsiteY0" fmla="*/ 0 h 2827362"/>
                <a:gd name="connsiteX1" fmla="*/ 2900040 w 2900040"/>
                <a:gd name="connsiteY1" fmla="*/ 95250 h 2827362"/>
                <a:gd name="connsiteX2" fmla="*/ 2798440 w 2900040"/>
                <a:gd name="connsiteY2" fmla="*/ 2827362 h 2827362"/>
                <a:gd name="connsiteX3" fmla="*/ 0 w 2900040"/>
                <a:gd name="connsiteY3" fmla="*/ 2827362 h 2827362"/>
                <a:gd name="connsiteX4" fmla="*/ 171450 w 2900040"/>
                <a:gd name="connsiteY4" fmla="*/ 0 h 2827362"/>
                <a:gd name="connsiteX0" fmla="*/ 0 w 2728590"/>
                <a:gd name="connsiteY0" fmla="*/ 0 h 2827362"/>
                <a:gd name="connsiteX1" fmla="*/ 2728590 w 2728590"/>
                <a:gd name="connsiteY1" fmla="*/ 95250 h 2827362"/>
                <a:gd name="connsiteX2" fmla="*/ 2626990 w 2728590"/>
                <a:gd name="connsiteY2" fmla="*/ 2827362 h 2827362"/>
                <a:gd name="connsiteX3" fmla="*/ 0 w 2728590"/>
                <a:gd name="connsiteY3" fmla="*/ 2586062 h 2827362"/>
                <a:gd name="connsiteX4" fmla="*/ 0 w 2728590"/>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9145" h="2827362">
                  <a:moveTo>
                    <a:pt x="70555" y="0"/>
                  </a:moveTo>
                  <a:lnTo>
                    <a:pt x="2799145" y="95250"/>
                  </a:lnTo>
                  <a:lnTo>
                    <a:pt x="2697545" y="2827362"/>
                  </a:lnTo>
                  <a:cubicBezTo>
                    <a:pt x="1796482" y="2804079"/>
                    <a:pt x="1257368" y="2882395"/>
                    <a:pt x="70555" y="2586062"/>
                  </a:cubicBezTo>
                  <a:cubicBezTo>
                    <a:pt x="-88195" y="1755791"/>
                    <a:pt x="70555" y="862021"/>
                    <a:pt x="705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What is completely new for you?</a:t>
              </a:r>
              <a:endParaRPr lang="fr-FR" dirty="0"/>
            </a:p>
          </p:txBody>
        </p:sp>
      </p:grpSp>
      <p:sp>
        <p:nvSpPr>
          <p:cNvPr id="19" name="Rectangle 22"/>
          <p:cNvSpPr/>
          <p:nvPr/>
        </p:nvSpPr>
        <p:spPr>
          <a:xfrm rot="2149474">
            <a:off x="1618905" y="5022784"/>
            <a:ext cx="1358377" cy="242604"/>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220 w 1152348"/>
              <a:gd name="connsiteY0" fmla="*/ 0 h 242604"/>
              <a:gd name="connsiteX1" fmla="*/ 1152348 w 1152348"/>
              <a:gd name="connsiteY1" fmla="*/ 0 h 242604"/>
              <a:gd name="connsiteX2" fmla="*/ 1152348 w 1152348"/>
              <a:gd name="connsiteY2" fmla="*/ 242604 h 242604"/>
              <a:gd name="connsiteX3" fmla="*/ 220 w 1152348"/>
              <a:gd name="connsiteY3" fmla="*/ 242604 h 242604"/>
              <a:gd name="connsiteX4" fmla="*/ 0 w 1152348"/>
              <a:gd name="connsiteY4" fmla="*/ 216390 h 242604"/>
              <a:gd name="connsiteX5" fmla="*/ 220 w 1152348"/>
              <a:gd name="connsiteY5" fmla="*/ 0 h 242604"/>
              <a:gd name="connsiteX0" fmla="*/ 85407 w 1237535"/>
              <a:gd name="connsiteY0" fmla="*/ 0 h 242604"/>
              <a:gd name="connsiteX1" fmla="*/ 1237535 w 1237535"/>
              <a:gd name="connsiteY1" fmla="*/ 0 h 242604"/>
              <a:gd name="connsiteX2" fmla="*/ 1237535 w 1237535"/>
              <a:gd name="connsiteY2" fmla="*/ 242604 h 242604"/>
              <a:gd name="connsiteX3" fmla="*/ 85407 w 1237535"/>
              <a:gd name="connsiteY3" fmla="*/ 242604 h 242604"/>
              <a:gd name="connsiteX4" fmla="*/ 85187 w 1237535"/>
              <a:gd name="connsiteY4" fmla="*/ 216390 h 242604"/>
              <a:gd name="connsiteX5" fmla="*/ 85187 w 1237535"/>
              <a:gd name="connsiteY5" fmla="*/ 105258 h 242604"/>
              <a:gd name="connsiteX6" fmla="*/ 85407 w 1237535"/>
              <a:gd name="connsiteY6"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06409 w 1258757"/>
              <a:gd name="connsiteY5" fmla="*/ 105258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56923 w 1258757"/>
              <a:gd name="connsiteY5" fmla="*/ 105259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50844 w 1258757"/>
              <a:gd name="connsiteY7" fmla="*/ 56429 h 242604"/>
              <a:gd name="connsiteX8" fmla="*/ 106629 w 1258757"/>
              <a:gd name="connsiteY8"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106409 w 1258757"/>
              <a:gd name="connsiteY7" fmla="*/ 81686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82180 w 1258757"/>
              <a:gd name="connsiteY5" fmla="*/ 167559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6443 w 1258757"/>
              <a:gd name="connsiteY2" fmla="*/ 42958 h 242604"/>
              <a:gd name="connsiteX3" fmla="*/ 1258757 w 1258757"/>
              <a:gd name="connsiteY3" fmla="*/ 242604 h 242604"/>
              <a:gd name="connsiteX4" fmla="*/ 106629 w 1258757"/>
              <a:gd name="connsiteY4" fmla="*/ 242604 h 242604"/>
              <a:gd name="connsiteX5" fmla="*/ 106409 w 1258757"/>
              <a:gd name="connsiteY5" fmla="*/ 216390 h 242604"/>
              <a:gd name="connsiteX6" fmla="*/ 182180 w 1258757"/>
              <a:gd name="connsiteY6" fmla="*/ 167559 h 242604"/>
              <a:gd name="connsiteX7" fmla="*/ 128299 w 1258757"/>
              <a:gd name="connsiteY7" fmla="*/ 117046 h 242604"/>
              <a:gd name="connsiteX8" fmla="*/ 97990 w 1258757"/>
              <a:gd name="connsiteY8" fmla="*/ 90105 h 242604"/>
              <a:gd name="connsiteX9" fmla="*/ 50844 w 1258757"/>
              <a:gd name="connsiteY9" fmla="*/ 56429 h 242604"/>
              <a:gd name="connsiteX10" fmla="*/ 106629 w 1258757"/>
              <a:gd name="connsiteY10" fmla="*/ 0 h 242604"/>
              <a:gd name="connsiteX0" fmla="*/ 106629 w 1343417"/>
              <a:gd name="connsiteY0" fmla="*/ 0 h 242604"/>
              <a:gd name="connsiteX1" fmla="*/ 1258757 w 1343417"/>
              <a:gd name="connsiteY1" fmla="*/ 0 h 242604"/>
              <a:gd name="connsiteX2" fmla="*/ 1256443 w 1343417"/>
              <a:gd name="connsiteY2" fmla="*/ 42958 h 242604"/>
              <a:gd name="connsiteX3" fmla="*/ 1256443 w 1343417"/>
              <a:gd name="connsiteY3" fmla="*/ 86737 h 242604"/>
              <a:gd name="connsiteX4" fmla="*/ 1258757 w 1343417"/>
              <a:gd name="connsiteY4" fmla="*/ 242604 h 242604"/>
              <a:gd name="connsiteX5" fmla="*/ 106629 w 1343417"/>
              <a:gd name="connsiteY5" fmla="*/ 242604 h 242604"/>
              <a:gd name="connsiteX6" fmla="*/ 106409 w 1343417"/>
              <a:gd name="connsiteY6" fmla="*/ 216390 h 242604"/>
              <a:gd name="connsiteX7" fmla="*/ 182180 w 1343417"/>
              <a:gd name="connsiteY7" fmla="*/ 167559 h 242604"/>
              <a:gd name="connsiteX8" fmla="*/ 128299 w 1343417"/>
              <a:gd name="connsiteY8" fmla="*/ 117046 h 242604"/>
              <a:gd name="connsiteX9" fmla="*/ 97990 w 1343417"/>
              <a:gd name="connsiteY9" fmla="*/ 90105 h 242604"/>
              <a:gd name="connsiteX10" fmla="*/ 50844 w 1343417"/>
              <a:gd name="connsiteY10" fmla="*/ 56429 h 242604"/>
              <a:gd name="connsiteX11" fmla="*/ 106629 w 1343417"/>
              <a:gd name="connsiteY11" fmla="*/ 0 h 242604"/>
              <a:gd name="connsiteX0" fmla="*/ 106629 w 1354171"/>
              <a:gd name="connsiteY0" fmla="*/ 0 h 242604"/>
              <a:gd name="connsiteX1" fmla="*/ 1258757 w 1354171"/>
              <a:gd name="connsiteY1" fmla="*/ 0 h 242604"/>
              <a:gd name="connsiteX2" fmla="*/ 1256443 w 1354171"/>
              <a:gd name="connsiteY2" fmla="*/ 42958 h 242604"/>
              <a:gd name="connsiteX3" fmla="*/ 1256443 w 1354171"/>
              <a:gd name="connsiteY3" fmla="*/ 86737 h 242604"/>
              <a:gd name="connsiteX4" fmla="*/ 1286751 w 1354171"/>
              <a:gd name="connsiteY4" fmla="*/ 123780 h 242604"/>
              <a:gd name="connsiteX5" fmla="*/ 1258757 w 1354171"/>
              <a:gd name="connsiteY5" fmla="*/ 242604 h 242604"/>
              <a:gd name="connsiteX6" fmla="*/ 106629 w 1354171"/>
              <a:gd name="connsiteY6" fmla="*/ 242604 h 242604"/>
              <a:gd name="connsiteX7" fmla="*/ 106409 w 1354171"/>
              <a:gd name="connsiteY7" fmla="*/ 216390 h 242604"/>
              <a:gd name="connsiteX8" fmla="*/ 182180 w 1354171"/>
              <a:gd name="connsiteY8" fmla="*/ 167559 h 242604"/>
              <a:gd name="connsiteX9" fmla="*/ 128299 w 1354171"/>
              <a:gd name="connsiteY9" fmla="*/ 117046 h 242604"/>
              <a:gd name="connsiteX10" fmla="*/ 97990 w 1354171"/>
              <a:gd name="connsiteY10" fmla="*/ 90105 h 242604"/>
              <a:gd name="connsiteX11" fmla="*/ 50844 w 1354171"/>
              <a:gd name="connsiteY11" fmla="*/ 56429 h 242604"/>
              <a:gd name="connsiteX12" fmla="*/ 106629 w 1354171"/>
              <a:gd name="connsiteY12" fmla="*/ 0 h 242604"/>
              <a:gd name="connsiteX0" fmla="*/ 106629 w 1370394"/>
              <a:gd name="connsiteY0" fmla="*/ 0 h 242604"/>
              <a:gd name="connsiteX1" fmla="*/ 1258757 w 1370394"/>
              <a:gd name="connsiteY1" fmla="*/ 0 h 242604"/>
              <a:gd name="connsiteX2" fmla="*/ 1256443 w 1370394"/>
              <a:gd name="connsiteY2" fmla="*/ 42958 h 242604"/>
              <a:gd name="connsiteX3" fmla="*/ 1256443 w 1370394"/>
              <a:gd name="connsiteY3" fmla="*/ 86737 h 242604"/>
              <a:gd name="connsiteX4" fmla="*/ 1286751 w 1370394"/>
              <a:gd name="connsiteY4" fmla="*/ 123780 h 242604"/>
              <a:gd name="connsiteX5" fmla="*/ 1328847 w 1370394"/>
              <a:gd name="connsiteY5" fmla="*/ 169243 h 242604"/>
              <a:gd name="connsiteX6" fmla="*/ 1258757 w 1370394"/>
              <a:gd name="connsiteY6" fmla="*/ 242604 h 242604"/>
              <a:gd name="connsiteX7" fmla="*/ 106629 w 1370394"/>
              <a:gd name="connsiteY7" fmla="*/ 242604 h 242604"/>
              <a:gd name="connsiteX8" fmla="*/ 106409 w 1370394"/>
              <a:gd name="connsiteY8" fmla="*/ 216390 h 242604"/>
              <a:gd name="connsiteX9" fmla="*/ 182180 w 1370394"/>
              <a:gd name="connsiteY9" fmla="*/ 167559 h 242604"/>
              <a:gd name="connsiteX10" fmla="*/ 128299 w 1370394"/>
              <a:gd name="connsiteY10" fmla="*/ 117046 h 242604"/>
              <a:gd name="connsiteX11" fmla="*/ 97990 w 1370394"/>
              <a:gd name="connsiteY11" fmla="*/ 90105 h 242604"/>
              <a:gd name="connsiteX12" fmla="*/ 50844 w 1370394"/>
              <a:gd name="connsiteY12" fmla="*/ 56429 h 242604"/>
              <a:gd name="connsiteX13" fmla="*/ 106629 w 1370394"/>
              <a:gd name="connsiteY13" fmla="*/ 0 h 242604"/>
              <a:gd name="connsiteX0" fmla="*/ 106629 w 1375326"/>
              <a:gd name="connsiteY0" fmla="*/ 0 h 242894"/>
              <a:gd name="connsiteX1" fmla="*/ 1258757 w 1375326"/>
              <a:gd name="connsiteY1" fmla="*/ 0 h 242894"/>
              <a:gd name="connsiteX2" fmla="*/ 1256443 w 1375326"/>
              <a:gd name="connsiteY2" fmla="*/ 42958 h 242894"/>
              <a:gd name="connsiteX3" fmla="*/ 1256443 w 1375326"/>
              <a:gd name="connsiteY3" fmla="*/ 86737 h 242894"/>
              <a:gd name="connsiteX4" fmla="*/ 1286751 w 1375326"/>
              <a:gd name="connsiteY4" fmla="*/ 123780 h 242894"/>
              <a:gd name="connsiteX5" fmla="*/ 1328847 w 1375326"/>
              <a:gd name="connsiteY5" fmla="*/ 169243 h 242894"/>
              <a:gd name="connsiteX6" fmla="*/ 1344000 w 1375326"/>
              <a:gd name="connsiteY6" fmla="*/ 234911 h 242894"/>
              <a:gd name="connsiteX7" fmla="*/ 1258757 w 1375326"/>
              <a:gd name="connsiteY7" fmla="*/ 242604 h 242894"/>
              <a:gd name="connsiteX8" fmla="*/ 106629 w 1375326"/>
              <a:gd name="connsiteY8" fmla="*/ 242604 h 242894"/>
              <a:gd name="connsiteX9" fmla="*/ 106409 w 1375326"/>
              <a:gd name="connsiteY9" fmla="*/ 216390 h 242894"/>
              <a:gd name="connsiteX10" fmla="*/ 182180 w 1375326"/>
              <a:gd name="connsiteY10" fmla="*/ 167559 h 242894"/>
              <a:gd name="connsiteX11" fmla="*/ 128299 w 1375326"/>
              <a:gd name="connsiteY11" fmla="*/ 117046 h 242894"/>
              <a:gd name="connsiteX12" fmla="*/ 97990 w 1375326"/>
              <a:gd name="connsiteY12" fmla="*/ 90105 h 242894"/>
              <a:gd name="connsiteX13" fmla="*/ 50844 w 1375326"/>
              <a:gd name="connsiteY13" fmla="*/ 56429 h 242894"/>
              <a:gd name="connsiteX14" fmla="*/ 106629 w 1375326"/>
              <a:gd name="connsiteY14" fmla="*/ 0 h 24289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86751 w 1358377"/>
              <a:gd name="connsiteY4" fmla="*/ 123780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90119 w 1358377"/>
              <a:gd name="connsiteY2" fmla="*/ 39590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8377" h="242604">
                <a:moveTo>
                  <a:pt x="106629" y="0"/>
                </a:moveTo>
                <a:lnTo>
                  <a:pt x="1258757" y="0"/>
                </a:lnTo>
                <a:lnTo>
                  <a:pt x="1290119" y="39590"/>
                </a:lnTo>
                <a:cubicBezTo>
                  <a:pt x="1289733" y="54046"/>
                  <a:pt x="1256057" y="53463"/>
                  <a:pt x="1256443" y="86737"/>
                </a:cubicBezTo>
                <a:cubicBezTo>
                  <a:pt x="1261494" y="100207"/>
                  <a:pt x="1257740" y="92750"/>
                  <a:pt x="1258126" y="118728"/>
                </a:cubicBezTo>
                <a:cubicBezTo>
                  <a:pt x="1270193" y="132479"/>
                  <a:pt x="1333513" y="149439"/>
                  <a:pt x="1328847" y="169243"/>
                </a:cubicBezTo>
                <a:cubicBezTo>
                  <a:pt x="1338388" y="187765"/>
                  <a:pt x="1308535" y="199110"/>
                  <a:pt x="1296853" y="211337"/>
                </a:cubicBezTo>
                <a:cubicBezTo>
                  <a:pt x="1285171" y="223564"/>
                  <a:pt x="1464985" y="241322"/>
                  <a:pt x="1258757" y="242604"/>
                </a:cubicBezTo>
                <a:lnTo>
                  <a:pt x="106629" y="242604"/>
                </a:lnTo>
                <a:cubicBezTo>
                  <a:pt x="106556" y="233866"/>
                  <a:pt x="106482" y="225128"/>
                  <a:pt x="106409" y="216390"/>
                </a:cubicBezTo>
                <a:cubicBezTo>
                  <a:pt x="109459" y="205566"/>
                  <a:pt x="173761" y="186081"/>
                  <a:pt x="182180" y="167559"/>
                </a:cubicBezTo>
                <a:cubicBezTo>
                  <a:pt x="190599" y="149037"/>
                  <a:pt x="131386" y="133042"/>
                  <a:pt x="128299" y="117046"/>
                </a:cubicBezTo>
                <a:cubicBezTo>
                  <a:pt x="125212" y="101050"/>
                  <a:pt x="115670" y="98243"/>
                  <a:pt x="97990" y="90105"/>
                </a:cubicBezTo>
                <a:cubicBezTo>
                  <a:pt x="80310" y="81967"/>
                  <a:pt x="50807" y="70043"/>
                  <a:pt x="50844" y="56429"/>
                </a:cubicBezTo>
                <a:cubicBezTo>
                  <a:pt x="50881" y="38886"/>
                  <a:pt x="-94690" y="9405"/>
                  <a:pt x="106629" y="0"/>
                </a:cubicBezTo>
                <a:close/>
              </a:path>
            </a:pathLst>
          </a:custGeom>
          <a:solidFill>
            <a:schemeClr val="tx2">
              <a:lumMod val="75000"/>
              <a:lumOff val="2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21"/>
          <p:cNvSpPr/>
          <p:nvPr/>
        </p:nvSpPr>
        <p:spPr>
          <a:xfrm>
            <a:off x="3657600" y="3810000"/>
            <a:ext cx="1585647" cy="351285"/>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1637 w 1153765"/>
              <a:gd name="connsiteY0" fmla="*/ 0 h 242604"/>
              <a:gd name="connsiteX1" fmla="*/ 1153765 w 1153765"/>
              <a:gd name="connsiteY1" fmla="*/ 0 h 242604"/>
              <a:gd name="connsiteX2" fmla="*/ 1153765 w 1153765"/>
              <a:gd name="connsiteY2" fmla="*/ 242604 h 242604"/>
              <a:gd name="connsiteX3" fmla="*/ 1637 w 1153765"/>
              <a:gd name="connsiteY3" fmla="*/ 242604 h 242604"/>
              <a:gd name="connsiteX4" fmla="*/ 0 w 1153765"/>
              <a:gd name="connsiteY4" fmla="*/ 57657 h 242604"/>
              <a:gd name="connsiteX5" fmla="*/ 1637 w 1153765"/>
              <a:gd name="connsiteY5" fmla="*/ 0 h 242604"/>
              <a:gd name="connsiteX0" fmla="*/ 85266 w 1237394"/>
              <a:gd name="connsiteY0" fmla="*/ 0 h 242604"/>
              <a:gd name="connsiteX1" fmla="*/ 1237394 w 1237394"/>
              <a:gd name="connsiteY1" fmla="*/ 0 h 242604"/>
              <a:gd name="connsiteX2" fmla="*/ 1237394 w 1237394"/>
              <a:gd name="connsiteY2" fmla="*/ 242604 h 242604"/>
              <a:gd name="connsiteX3" fmla="*/ 85266 w 1237394"/>
              <a:gd name="connsiteY3" fmla="*/ 242604 h 242604"/>
              <a:gd name="connsiteX4" fmla="*/ 85314 w 1237394"/>
              <a:gd name="connsiteY4" fmla="*/ 96385 h 242604"/>
              <a:gd name="connsiteX5" fmla="*/ 83629 w 1237394"/>
              <a:gd name="connsiteY5" fmla="*/ 57657 h 242604"/>
              <a:gd name="connsiteX6" fmla="*/ 85266 w 1237394"/>
              <a:gd name="connsiteY6" fmla="*/ 0 h 242604"/>
              <a:gd name="connsiteX0" fmla="*/ 105071 w 1257199"/>
              <a:gd name="connsiteY0" fmla="*/ 0 h 242604"/>
              <a:gd name="connsiteX1" fmla="*/ 1257199 w 1257199"/>
              <a:gd name="connsiteY1" fmla="*/ 0 h 242604"/>
              <a:gd name="connsiteX2" fmla="*/ 1257199 w 1257199"/>
              <a:gd name="connsiteY2" fmla="*/ 242604 h 242604"/>
              <a:gd name="connsiteX3" fmla="*/ 105071 w 1257199"/>
              <a:gd name="connsiteY3" fmla="*/ 242604 h 242604"/>
              <a:gd name="connsiteX4" fmla="*/ 52921 w 1257199"/>
              <a:gd name="connsiteY4" fmla="*/ 155317 h 242604"/>
              <a:gd name="connsiteX5" fmla="*/ 105119 w 1257199"/>
              <a:gd name="connsiteY5" fmla="*/ 96385 h 242604"/>
              <a:gd name="connsiteX6" fmla="*/ 103434 w 1257199"/>
              <a:gd name="connsiteY6" fmla="*/ 57657 h 242604"/>
              <a:gd name="connsiteX7" fmla="*/ 105071 w 1257199"/>
              <a:gd name="connsiteY7"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22233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90242 w 1275998"/>
              <a:gd name="connsiteY5" fmla="*/ 150265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7318"/>
              <a:gd name="connsiteY0" fmla="*/ 0 h 242604"/>
              <a:gd name="connsiteX1" fmla="*/ 1275998 w 1277318"/>
              <a:gd name="connsiteY1" fmla="*/ 0 h 242604"/>
              <a:gd name="connsiteX2" fmla="*/ 1277318 w 1277318"/>
              <a:gd name="connsiteY2" fmla="*/ 47554 h 242604"/>
              <a:gd name="connsiteX3" fmla="*/ 1275998 w 1277318"/>
              <a:gd name="connsiteY3" fmla="*/ 242604 h 242604"/>
              <a:gd name="connsiteX4" fmla="*/ 123870 w 1277318"/>
              <a:gd name="connsiteY4" fmla="*/ 242604 h 242604"/>
              <a:gd name="connsiteX5" fmla="*/ 26256 w 1277318"/>
              <a:gd name="connsiteY5" fmla="*/ 197412 h 242604"/>
              <a:gd name="connsiteX6" fmla="*/ 90242 w 1277318"/>
              <a:gd name="connsiteY6" fmla="*/ 150265 h 242604"/>
              <a:gd name="connsiteX7" fmla="*/ 123918 w 1277318"/>
              <a:gd name="connsiteY7" fmla="*/ 96385 h 242604"/>
              <a:gd name="connsiteX8" fmla="*/ 199688 w 1277318"/>
              <a:gd name="connsiteY8" fmla="*/ 57657 h 242604"/>
              <a:gd name="connsiteX9" fmla="*/ 123870 w 1277318"/>
              <a:gd name="connsiteY9"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8 w 1277318"/>
              <a:gd name="connsiteY3" fmla="*/ 175523 h 242604"/>
              <a:gd name="connsiteX4" fmla="*/ 1275998 w 1277318"/>
              <a:gd name="connsiteY4" fmla="*/ 242604 h 242604"/>
              <a:gd name="connsiteX5" fmla="*/ 123870 w 1277318"/>
              <a:gd name="connsiteY5" fmla="*/ 242604 h 242604"/>
              <a:gd name="connsiteX6" fmla="*/ 26256 w 1277318"/>
              <a:gd name="connsiteY6" fmla="*/ 197412 h 242604"/>
              <a:gd name="connsiteX7" fmla="*/ 90242 w 1277318"/>
              <a:gd name="connsiteY7" fmla="*/ 150265 h 242604"/>
              <a:gd name="connsiteX8" fmla="*/ 123918 w 1277318"/>
              <a:gd name="connsiteY8" fmla="*/ 96385 h 242604"/>
              <a:gd name="connsiteX9" fmla="*/ 199688 w 1277318"/>
              <a:gd name="connsiteY9" fmla="*/ 57657 h 242604"/>
              <a:gd name="connsiteX10" fmla="*/ 123870 w 1277318"/>
              <a:gd name="connsiteY10"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77318"/>
              <a:gd name="connsiteY0" fmla="*/ 0 h 242604"/>
              <a:gd name="connsiteX1" fmla="*/ 1275998 w 1277318"/>
              <a:gd name="connsiteY1" fmla="*/ 0 h 242604"/>
              <a:gd name="connsiteX2" fmla="*/ 1248694 w 1277318"/>
              <a:gd name="connsiteY2" fmla="*/ 42503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95839"/>
              <a:gd name="connsiteY0" fmla="*/ 0 h 242604"/>
              <a:gd name="connsiteX1" fmla="*/ 1275998 w 1295839"/>
              <a:gd name="connsiteY1" fmla="*/ 0 h 242604"/>
              <a:gd name="connsiteX2" fmla="*/ 1248694 w 1295839"/>
              <a:gd name="connsiteY2" fmla="*/ 42503 h 242604"/>
              <a:gd name="connsiteX3" fmla="*/ 1295839 w 1295839"/>
              <a:gd name="connsiteY3" fmla="*/ 89650 h 242604"/>
              <a:gd name="connsiteX4" fmla="*/ 1277318 w 1295839"/>
              <a:gd name="connsiteY4" fmla="*/ 175523 h 242604"/>
              <a:gd name="connsiteX5" fmla="*/ 1275998 w 1295839"/>
              <a:gd name="connsiteY5" fmla="*/ 242604 h 242604"/>
              <a:gd name="connsiteX6" fmla="*/ 123870 w 1295839"/>
              <a:gd name="connsiteY6" fmla="*/ 242604 h 242604"/>
              <a:gd name="connsiteX7" fmla="*/ 26256 w 1295839"/>
              <a:gd name="connsiteY7" fmla="*/ 197412 h 242604"/>
              <a:gd name="connsiteX8" fmla="*/ 90242 w 1295839"/>
              <a:gd name="connsiteY8" fmla="*/ 150265 h 242604"/>
              <a:gd name="connsiteX9" fmla="*/ 123918 w 1295839"/>
              <a:gd name="connsiteY9" fmla="*/ 96385 h 242604"/>
              <a:gd name="connsiteX10" fmla="*/ 199688 w 1295839"/>
              <a:gd name="connsiteY10" fmla="*/ 57657 h 242604"/>
              <a:gd name="connsiteX11" fmla="*/ 123870 w 1295839"/>
              <a:gd name="connsiteY11" fmla="*/ 0 h 242604"/>
              <a:gd name="connsiteX0" fmla="*/ 123870 w 1296242"/>
              <a:gd name="connsiteY0" fmla="*/ 0 h 242604"/>
              <a:gd name="connsiteX1" fmla="*/ 1275998 w 1296242"/>
              <a:gd name="connsiteY1" fmla="*/ 0 h 242604"/>
              <a:gd name="connsiteX2" fmla="*/ 1248694 w 1296242"/>
              <a:gd name="connsiteY2" fmla="*/ 42503 h 242604"/>
              <a:gd name="connsiteX3" fmla="*/ 1295839 w 1296242"/>
              <a:gd name="connsiteY3" fmla="*/ 89650 h 242604"/>
              <a:gd name="connsiteX4" fmla="*/ 1243642 w 1296242"/>
              <a:gd name="connsiteY4" fmla="*/ 141847 h 242604"/>
              <a:gd name="connsiteX5" fmla="*/ 1277318 w 1296242"/>
              <a:gd name="connsiteY5" fmla="*/ 175523 h 242604"/>
              <a:gd name="connsiteX6" fmla="*/ 1275998 w 1296242"/>
              <a:gd name="connsiteY6" fmla="*/ 242604 h 242604"/>
              <a:gd name="connsiteX7" fmla="*/ 123870 w 1296242"/>
              <a:gd name="connsiteY7" fmla="*/ 242604 h 242604"/>
              <a:gd name="connsiteX8" fmla="*/ 26256 w 1296242"/>
              <a:gd name="connsiteY8" fmla="*/ 197412 h 242604"/>
              <a:gd name="connsiteX9" fmla="*/ 90242 w 1296242"/>
              <a:gd name="connsiteY9" fmla="*/ 150265 h 242604"/>
              <a:gd name="connsiteX10" fmla="*/ 123918 w 1296242"/>
              <a:gd name="connsiteY10" fmla="*/ 96385 h 242604"/>
              <a:gd name="connsiteX11" fmla="*/ 199688 w 1296242"/>
              <a:gd name="connsiteY11" fmla="*/ 57657 h 242604"/>
              <a:gd name="connsiteX12" fmla="*/ 123870 w 1296242"/>
              <a:gd name="connsiteY12" fmla="*/ 0 h 242604"/>
              <a:gd name="connsiteX0" fmla="*/ 123870 w 1307634"/>
              <a:gd name="connsiteY0" fmla="*/ 0 h 242604"/>
              <a:gd name="connsiteX1" fmla="*/ 1275998 w 1307634"/>
              <a:gd name="connsiteY1" fmla="*/ 0 h 242604"/>
              <a:gd name="connsiteX2" fmla="*/ 1248694 w 1307634"/>
              <a:gd name="connsiteY2" fmla="*/ 42503 h 242604"/>
              <a:gd name="connsiteX3" fmla="*/ 1295839 w 1307634"/>
              <a:gd name="connsiteY3" fmla="*/ 89650 h 242604"/>
              <a:gd name="connsiteX4" fmla="*/ 1243642 w 1307634"/>
              <a:gd name="connsiteY4" fmla="*/ 141847 h 242604"/>
              <a:gd name="connsiteX5" fmla="*/ 1277318 w 1307634"/>
              <a:gd name="connsiteY5" fmla="*/ 175523 h 242604"/>
              <a:gd name="connsiteX6" fmla="*/ 1307627 w 1307634"/>
              <a:gd name="connsiteY6" fmla="*/ 229404 h 242604"/>
              <a:gd name="connsiteX7" fmla="*/ 1275998 w 1307634"/>
              <a:gd name="connsiteY7" fmla="*/ 242604 h 242604"/>
              <a:gd name="connsiteX8" fmla="*/ 123870 w 1307634"/>
              <a:gd name="connsiteY8" fmla="*/ 242604 h 242604"/>
              <a:gd name="connsiteX9" fmla="*/ 26256 w 1307634"/>
              <a:gd name="connsiteY9" fmla="*/ 197412 h 242604"/>
              <a:gd name="connsiteX10" fmla="*/ 90242 w 1307634"/>
              <a:gd name="connsiteY10" fmla="*/ 150265 h 242604"/>
              <a:gd name="connsiteX11" fmla="*/ 123918 w 1307634"/>
              <a:gd name="connsiteY11" fmla="*/ 96385 h 242604"/>
              <a:gd name="connsiteX12" fmla="*/ 199688 w 1307634"/>
              <a:gd name="connsiteY12" fmla="*/ 57657 h 242604"/>
              <a:gd name="connsiteX13" fmla="*/ 123870 w 1307634"/>
              <a:gd name="connsiteY13"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7634" h="242604">
                <a:moveTo>
                  <a:pt x="123870" y="0"/>
                </a:moveTo>
                <a:lnTo>
                  <a:pt x="1275998" y="0"/>
                </a:lnTo>
                <a:lnTo>
                  <a:pt x="1248694" y="42503"/>
                </a:lnTo>
                <a:cubicBezTo>
                  <a:pt x="1248694" y="59341"/>
                  <a:pt x="1295839" y="72812"/>
                  <a:pt x="1295839" y="89650"/>
                </a:cubicBezTo>
                <a:cubicBezTo>
                  <a:pt x="1301451" y="109856"/>
                  <a:pt x="1246729" y="127535"/>
                  <a:pt x="1243642" y="141847"/>
                </a:cubicBezTo>
                <a:cubicBezTo>
                  <a:pt x="1240555" y="156159"/>
                  <a:pt x="1271986" y="168507"/>
                  <a:pt x="1277318" y="175523"/>
                </a:cubicBezTo>
                <a:cubicBezTo>
                  <a:pt x="1276757" y="178329"/>
                  <a:pt x="1308188" y="226598"/>
                  <a:pt x="1307627" y="229404"/>
                </a:cubicBezTo>
                <a:lnTo>
                  <a:pt x="1275998" y="242604"/>
                </a:lnTo>
                <a:lnTo>
                  <a:pt x="123870" y="242604"/>
                </a:lnTo>
                <a:cubicBezTo>
                  <a:pt x="-84420" y="235072"/>
                  <a:pt x="34948" y="211960"/>
                  <a:pt x="26256" y="197412"/>
                </a:cubicBezTo>
                <a:cubicBezTo>
                  <a:pt x="17564" y="182864"/>
                  <a:pt x="73965" y="167103"/>
                  <a:pt x="90242" y="150265"/>
                </a:cubicBezTo>
                <a:cubicBezTo>
                  <a:pt x="106519" y="133427"/>
                  <a:pt x="115499" y="112662"/>
                  <a:pt x="123918" y="96385"/>
                </a:cubicBezTo>
                <a:cubicBezTo>
                  <a:pt x="132337" y="80108"/>
                  <a:pt x="199696" y="73721"/>
                  <a:pt x="199688" y="57657"/>
                </a:cubicBezTo>
                <a:cubicBezTo>
                  <a:pt x="200234" y="38438"/>
                  <a:pt x="123324" y="19219"/>
                  <a:pt x="123870" y="0"/>
                </a:cubicBezTo>
                <a:close/>
              </a:path>
            </a:pathLst>
          </a:custGeom>
          <a:solidFill>
            <a:schemeClr val="tx2">
              <a:lumMod val="75000"/>
              <a:lumOff val="2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tx2"/>
          </a:solidFill>
        </p:spPr>
        <p:txBody>
          <a:bodyPr>
            <a:normAutofit/>
          </a:bodyPr>
          <a:lstStyle/>
          <a:p>
            <a:r>
              <a:rPr lang="en-US" dirty="0" smtClean="0">
                <a:solidFill>
                  <a:schemeClr val="bg1"/>
                </a:solidFill>
              </a:rPr>
              <a:t>5.3 Define Scope Data Flow Diagram </a:t>
            </a:r>
            <a:endParaRPr lang="en-US" dirty="0">
              <a:solidFill>
                <a:schemeClr val="bg1"/>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304800" y="1600200"/>
            <a:ext cx="84582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tx2">
              <a:lumMod val="75000"/>
            </a:schemeClr>
          </a:solidFill>
        </p:spPr>
        <p:txBody>
          <a:bodyPr>
            <a:normAutofit/>
          </a:bodyPr>
          <a:lstStyle/>
          <a:p>
            <a:r>
              <a:rPr lang="en-US" dirty="0" smtClean="0">
                <a:solidFill>
                  <a:schemeClr val="bg1"/>
                </a:solidFill>
              </a:rPr>
              <a:t>5.3.1 Define Scope: Inputs</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8479645"/>
              </p:ext>
            </p:extLst>
          </p:nvPr>
        </p:nvGraphicFramePr>
        <p:xfrm>
          <a:off x="304800" y="1524000"/>
          <a:ext cx="8458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066800"/>
          </a:xfrm>
          <a:solidFill>
            <a:schemeClr val="tx2">
              <a:lumMod val="75000"/>
            </a:schemeClr>
          </a:solidFill>
        </p:spPr>
        <p:txBody>
          <a:bodyPr>
            <a:normAutofit/>
          </a:bodyPr>
          <a:lstStyle/>
          <a:p>
            <a:r>
              <a:rPr lang="en-US" dirty="0" smtClean="0">
                <a:solidFill>
                  <a:schemeClr val="bg1"/>
                </a:solidFill>
              </a:rPr>
              <a:t>5.3.2 Define Scope: T&amp;T</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99458386"/>
              </p:ext>
            </p:extLst>
          </p:nvPr>
        </p:nvGraphicFramePr>
        <p:xfrm>
          <a:off x="304800" y="1295400"/>
          <a:ext cx="84582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tx2">
              <a:lumMod val="75000"/>
            </a:schemeClr>
          </a:solidFill>
        </p:spPr>
        <p:txBody>
          <a:bodyPr>
            <a:normAutofit/>
          </a:bodyPr>
          <a:lstStyle/>
          <a:p>
            <a:r>
              <a:rPr lang="en-US" dirty="0" smtClean="0">
                <a:solidFill>
                  <a:schemeClr val="bg1"/>
                </a:solidFill>
              </a:rPr>
              <a:t>5.3.3 Define Scope: Outputs</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66603684"/>
              </p:ext>
            </p:extLst>
          </p:nvPr>
        </p:nvGraphicFramePr>
        <p:xfrm>
          <a:off x="304800" y="1524000"/>
          <a:ext cx="8458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e 12"/>
          <p:cNvGrpSpPr/>
          <p:nvPr/>
        </p:nvGrpSpPr>
        <p:grpSpPr>
          <a:xfrm>
            <a:off x="5181600" y="4952999"/>
            <a:ext cx="1905001" cy="1447800"/>
            <a:chOff x="911151" y="2262446"/>
            <a:chExt cx="3261913" cy="2876166"/>
          </a:xfrm>
        </p:grpSpPr>
        <p:sp>
          <p:nvSpPr>
            <p:cNvPr id="15" name="Rectangle 5"/>
            <p:cNvSpPr/>
            <p:nvPr/>
          </p:nvSpPr>
          <p:spPr>
            <a:xfrm rot="21074577">
              <a:off x="999776" y="2356259"/>
              <a:ext cx="3011760" cy="2770350"/>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 name="connsiteX0" fmla="*/ 0 w 3083363"/>
                <a:gd name="connsiteY0" fmla="*/ 0 h 2875403"/>
                <a:gd name="connsiteX1" fmla="*/ 2885378 w 3083363"/>
                <a:gd name="connsiteY1" fmla="*/ 56216 h 2875403"/>
                <a:gd name="connsiteX2" fmla="*/ 2879470 w 3083363"/>
                <a:gd name="connsiteY2" fmla="*/ 2334344 h 2875403"/>
                <a:gd name="connsiteX3" fmla="*/ 187196 w 3083363"/>
                <a:gd name="connsiteY3" fmla="*/ 2860388 h 2875403"/>
                <a:gd name="connsiteX4" fmla="*/ 0 w 3083363"/>
                <a:gd name="connsiteY4" fmla="*/ 0 h 2875403"/>
                <a:gd name="connsiteX0" fmla="*/ 0 w 3096263"/>
                <a:gd name="connsiteY0" fmla="*/ 0 h 2875403"/>
                <a:gd name="connsiteX1" fmla="*/ 2937628 w 3096263"/>
                <a:gd name="connsiteY1" fmla="*/ 51384 h 2875403"/>
                <a:gd name="connsiteX2" fmla="*/ 2879470 w 3096263"/>
                <a:gd name="connsiteY2" fmla="*/ 2334344 h 2875403"/>
                <a:gd name="connsiteX3" fmla="*/ 187196 w 3096263"/>
                <a:gd name="connsiteY3" fmla="*/ 2860388 h 2875403"/>
                <a:gd name="connsiteX4" fmla="*/ 0 w 3096263"/>
                <a:gd name="connsiteY4" fmla="*/ 0 h 2875403"/>
                <a:gd name="connsiteX0" fmla="*/ 0 w 3094279"/>
                <a:gd name="connsiteY0" fmla="*/ 0 h 2875403"/>
                <a:gd name="connsiteX1" fmla="*/ 2930002 w 3094279"/>
                <a:gd name="connsiteY1" fmla="*/ 101565 h 2875403"/>
                <a:gd name="connsiteX2" fmla="*/ 2879470 w 3094279"/>
                <a:gd name="connsiteY2" fmla="*/ 2334344 h 2875403"/>
                <a:gd name="connsiteX3" fmla="*/ 187196 w 3094279"/>
                <a:gd name="connsiteY3" fmla="*/ 2860388 h 2875403"/>
                <a:gd name="connsiteX4" fmla="*/ 0 w 3094279"/>
                <a:gd name="connsiteY4" fmla="*/ 0 h 2875403"/>
                <a:gd name="connsiteX0" fmla="*/ 0 w 3102449"/>
                <a:gd name="connsiteY0" fmla="*/ 0 h 2875403"/>
                <a:gd name="connsiteX1" fmla="*/ 2960524 w 3102449"/>
                <a:gd name="connsiteY1" fmla="*/ 112644 h 2875403"/>
                <a:gd name="connsiteX2" fmla="*/ 2879470 w 3102449"/>
                <a:gd name="connsiteY2" fmla="*/ 2334344 h 2875403"/>
                <a:gd name="connsiteX3" fmla="*/ 187196 w 3102449"/>
                <a:gd name="connsiteY3" fmla="*/ 2860388 h 2875403"/>
                <a:gd name="connsiteX4" fmla="*/ 0 w 3102449"/>
                <a:gd name="connsiteY4" fmla="*/ 0 h 2875403"/>
                <a:gd name="connsiteX0" fmla="*/ 0 w 3104921"/>
                <a:gd name="connsiteY0" fmla="*/ 0 h 2875403"/>
                <a:gd name="connsiteX1" fmla="*/ 2969318 w 3104921"/>
                <a:gd name="connsiteY1" fmla="*/ 139644 h 2875403"/>
                <a:gd name="connsiteX2" fmla="*/ 2879470 w 3104921"/>
                <a:gd name="connsiteY2" fmla="*/ 2334344 h 2875403"/>
                <a:gd name="connsiteX3" fmla="*/ 187196 w 3104921"/>
                <a:gd name="connsiteY3" fmla="*/ 2860388 h 2875403"/>
                <a:gd name="connsiteX4" fmla="*/ 0 w 3104921"/>
                <a:gd name="connsiteY4" fmla="*/ 0 h 2875403"/>
                <a:gd name="connsiteX0" fmla="*/ 0 w 3097647"/>
                <a:gd name="connsiteY0" fmla="*/ 0 h 2875403"/>
                <a:gd name="connsiteX1" fmla="*/ 2942864 w 3097647"/>
                <a:gd name="connsiteY1" fmla="*/ 186902 h 2875403"/>
                <a:gd name="connsiteX2" fmla="*/ 2879470 w 3097647"/>
                <a:gd name="connsiteY2" fmla="*/ 2334344 h 2875403"/>
                <a:gd name="connsiteX3" fmla="*/ 187196 w 3097647"/>
                <a:gd name="connsiteY3" fmla="*/ 2860388 h 2875403"/>
                <a:gd name="connsiteX4" fmla="*/ 0 w 3097647"/>
                <a:gd name="connsiteY4" fmla="*/ 0 h 2875403"/>
                <a:gd name="connsiteX0" fmla="*/ 0 w 3053237"/>
                <a:gd name="connsiteY0" fmla="*/ 0 h 2830026"/>
                <a:gd name="connsiteX1" fmla="*/ 2898454 w 3053237"/>
                <a:gd name="connsiteY1" fmla="*/ 141525 h 2830026"/>
                <a:gd name="connsiteX2" fmla="*/ 2835060 w 3053237"/>
                <a:gd name="connsiteY2" fmla="*/ 2288967 h 2830026"/>
                <a:gd name="connsiteX3" fmla="*/ 142786 w 3053237"/>
                <a:gd name="connsiteY3" fmla="*/ 2815011 h 2830026"/>
                <a:gd name="connsiteX4" fmla="*/ 0 w 3053237"/>
                <a:gd name="connsiteY4" fmla="*/ 0 h 2830026"/>
                <a:gd name="connsiteX0" fmla="*/ 0 w 3002552"/>
                <a:gd name="connsiteY0" fmla="*/ 0 h 2783683"/>
                <a:gd name="connsiteX1" fmla="*/ 2847769 w 3002552"/>
                <a:gd name="connsiteY1" fmla="*/ 95182 h 2783683"/>
                <a:gd name="connsiteX2" fmla="*/ 2784375 w 3002552"/>
                <a:gd name="connsiteY2" fmla="*/ 2242624 h 2783683"/>
                <a:gd name="connsiteX3" fmla="*/ 92101 w 3002552"/>
                <a:gd name="connsiteY3" fmla="*/ 2768668 h 2783683"/>
                <a:gd name="connsiteX4" fmla="*/ 0 w 3002552"/>
                <a:gd name="connsiteY4" fmla="*/ 0 h 2783683"/>
                <a:gd name="connsiteX0" fmla="*/ 0 w 3002552"/>
                <a:gd name="connsiteY0" fmla="*/ 0 h 2780993"/>
                <a:gd name="connsiteX1" fmla="*/ 2847769 w 3002552"/>
                <a:gd name="connsiteY1" fmla="*/ 95182 h 2780993"/>
                <a:gd name="connsiteX2" fmla="*/ 2784375 w 3002552"/>
                <a:gd name="connsiteY2" fmla="*/ 2242624 h 2780993"/>
                <a:gd name="connsiteX3" fmla="*/ 92101 w 3002552"/>
                <a:gd name="connsiteY3" fmla="*/ 2768668 h 2780993"/>
                <a:gd name="connsiteX4" fmla="*/ 0 w 3002552"/>
                <a:gd name="connsiteY4" fmla="*/ 0 h 2780993"/>
                <a:gd name="connsiteX0" fmla="*/ 0 w 3008312"/>
                <a:gd name="connsiteY0" fmla="*/ 0 h 2781844"/>
                <a:gd name="connsiteX1" fmla="*/ 2847769 w 3008312"/>
                <a:gd name="connsiteY1" fmla="*/ 95182 h 2781844"/>
                <a:gd name="connsiteX2" fmla="*/ 2792196 w 3008312"/>
                <a:gd name="connsiteY2" fmla="*/ 2275334 h 2781844"/>
                <a:gd name="connsiteX3" fmla="*/ 92101 w 3008312"/>
                <a:gd name="connsiteY3" fmla="*/ 2768668 h 2781844"/>
                <a:gd name="connsiteX4" fmla="*/ 0 w 3008312"/>
                <a:gd name="connsiteY4" fmla="*/ 0 h 2781844"/>
                <a:gd name="connsiteX0" fmla="*/ 0 w 2989495"/>
                <a:gd name="connsiteY0" fmla="*/ 0 h 2781844"/>
                <a:gd name="connsiteX1" fmla="*/ 2847769 w 2989495"/>
                <a:gd name="connsiteY1" fmla="*/ 95182 h 2781844"/>
                <a:gd name="connsiteX2" fmla="*/ 2792196 w 2989495"/>
                <a:gd name="connsiteY2" fmla="*/ 2275334 h 2781844"/>
                <a:gd name="connsiteX3" fmla="*/ 92101 w 2989495"/>
                <a:gd name="connsiteY3" fmla="*/ 2768668 h 2781844"/>
                <a:gd name="connsiteX4" fmla="*/ 0 w 2989495"/>
                <a:gd name="connsiteY4" fmla="*/ 0 h 2781844"/>
                <a:gd name="connsiteX0" fmla="*/ 0 w 3011870"/>
                <a:gd name="connsiteY0" fmla="*/ 0 h 2781844"/>
                <a:gd name="connsiteX1" fmla="*/ 2847769 w 3011870"/>
                <a:gd name="connsiteY1" fmla="*/ 95182 h 2781844"/>
                <a:gd name="connsiteX2" fmla="*/ 2792196 w 3011870"/>
                <a:gd name="connsiteY2" fmla="*/ 2275334 h 2781844"/>
                <a:gd name="connsiteX3" fmla="*/ 92101 w 3011870"/>
                <a:gd name="connsiteY3" fmla="*/ 2768668 h 2781844"/>
                <a:gd name="connsiteX4" fmla="*/ 0 w 3011870"/>
                <a:gd name="connsiteY4" fmla="*/ 0 h 2781844"/>
                <a:gd name="connsiteX0" fmla="*/ 0 w 3011870"/>
                <a:gd name="connsiteY0" fmla="*/ 0 h 2783262"/>
                <a:gd name="connsiteX1" fmla="*/ 2847769 w 3011870"/>
                <a:gd name="connsiteY1" fmla="*/ 95182 h 2783262"/>
                <a:gd name="connsiteX2" fmla="*/ 2792196 w 3011870"/>
                <a:gd name="connsiteY2" fmla="*/ 2275334 h 2783262"/>
                <a:gd name="connsiteX3" fmla="*/ 92101 w 3011870"/>
                <a:gd name="connsiteY3" fmla="*/ 2768668 h 2783262"/>
                <a:gd name="connsiteX4" fmla="*/ 0 w 3011870"/>
                <a:gd name="connsiteY4" fmla="*/ 0 h 2783262"/>
                <a:gd name="connsiteX0" fmla="*/ 0 w 3011870"/>
                <a:gd name="connsiteY0" fmla="*/ 0 h 2767189"/>
                <a:gd name="connsiteX1" fmla="*/ 2847769 w 3011870"/>
                <a:gd name="connsiteY1" fmla="*/ 95182 h 2767189"/>
                <a:gd name="connsiteX2" fmla="*/ 2792196 w 3011870"/>
                <a:gd name="connsiteY2" fmla="*/ 2275334 h 2767189"/>
                <a:gd name="connsiteX3" fmla="*/ 113833 w 3011870"/>
                <a:gd name="connsiteY3" fmla="*/ 2752010 h 2767189"/>
                <a:gd name="connsiteX4" fmla="*/ 0 w 3011870"/>
                <a:gd name="connsiteY4" fmla="*/ 0 h 2767189"/>
                <a:gd name="connsiteX0" fmla="*/ 0 w 3011870"/>
                <a:gd name="connsiteY0" fmla="*/ 0 h 2764048"/>
                <a:gd name="connsiteX1" fmla="*/ 2847769 w 3011870"/>
                <a:gd name="connsiteY1" fmla="*/ 95182 h 2764048"/>
                <a:gd name="connsiteX2" fmla="*/ 2792196 w 3011870"/>
                <a:gd name="connsiteY2" fmla="*/ 2275334 h 2764048"/>
                <a:gd name="connsiteX3" fmla="*/ 128682 w 3011870"/>
                <a:gd name="connsiteY3" fmla="*/ 2748749 h 2764048"/>
                <a:gd name="connsiteX4" fmla="*/ 0 w 3011870"/>
                <a:gd name="connsiteY4" fmla="*/ 0 h 2764048"/>
                <a:gd name="connsiteX0" fmla="*/ 0 w 3011870"/>
                <a:gd name="connsiteY0" fmla="*/ 0 h 2766482"/>
                <a:gd name="connsiteX1" fmla="*/ 2847769 w 3011870"/>
                <a:gd name="connsiteY1" fmla="*/ 95182 h 2766482"/>
                <a:gd name="connsiteX2" fmla="*/ 2792196 w 3011870"/>
                <a:gd name="connsiteY2" fmla="*/ 2275334 h 2766482"/>
                <a:gd name="connsiteX3" fmla="*/ 118548 w 3011870"/>
                <a:gd name="connsiteY3" fmla="*/ 2751276 h 2766482"/>
                <a:gd name="connsiteX4" fmla="*/ 0 w 3011870"/>
                <a:gd name="connsiteY4" fmla="*/ 0 h 2766482"/>
                <a:gd name="connsiteX0" fmla="*/ 0 w 3011870"/>
                <a:gd name="connsiteY0" fmla="*/ 0 h 2769615"/>
                <a:gd name="connsiteX1" fmla="*/ 2847769 w 3011870"/>
                <a:gd name="connsiteY1" fmla="*/ 95182 h 2769615"/>
                <a:gd name="connsiteX2" fmla="*/ 2792196 w 3011870"/>
                <a:gd name="connsiteY2" fmla="*/ 2275334 h 2769615"/>
                <a:gd name="connsiteX3" fmla="*/ 113120 w 3011870"/>
                <a:gd name="connsiteY3" fmla="*/ 2754527 h 2769615"/>
                <a:gd name="connsiteX4" fmla="*/ 0 w 3011870"/>
                <a:gd name="connsiteY4" fmla="*/ 0 h 2769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870" h="2769615">
                  <a:moveTo>
                    <a:pt x="0" y="0"/>
                  </a:moveTo>
                  <a:cubicBezTo>
                    <a:pt x="1127017" y="85961"/>
                    <a:pt x="1845297" y="76592"/>
                    <a:pt x="2847769" y="95182"/>
                  </a:cubicBezTo>
                  <a:cubicBezTo>
                    <a:pt x="2777291" y="1004083"/>
                    <a:pt x="3289279" y="2013053"/>
                    <a:pt x="2792196" y="2275334"/>
                  </a:cubicBezTo>
                  <a:cubicBezTo>
                    <a:pt x="2409503" y="2508287"/>
                    <a:pt x="1123783" y="2845055"/>
                    <a:pt x="113120" y="2754527"/>
                  </a:cubicBezTo>
                  <a:cubicBezTo>
                    <a:pt x="-60175" y="1676365"/>
                    <a:pt x="148001" y="804419"/>
                    <a:pt x="0" y="0"/>
                  </a:cubicBezTo>
                  <a:close/>
                </a:path>
              </a:pathLst>
            </a:custGeom>
            <a:solidFill>
              <a:schemeClr val="bg1"/>
            </a:solidFill>
            <a:ln>
              <a:noFill/>
            </a:ln>
            <a:effectLst>
              <a:outerShdw blurRad="215900" dist="114300" dir="48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911151" y="2262446"/>
              <a:ext cx="3261913" cy="2876166"/>
              <a:chOff x="3851532" y="1530932"/>
              <a:chExt cx="3261913" cy="2876166"/>
            </a:xfrm>
          </p:grpSpPr>
          <p:sp>
            <p:nvSpPr>
              <p:cNvPr id="17" name="Rectangle 5"/>
              <p:cNvSpPr/>
              <p:nvPr/>
            </p:nvSpPr>
            <p:spPr>
              <a:xfrm rot="21074577">
                <a:off x="3851532" y="1530932"/>
                <a:ext cx="3116183" cy="2876166"/>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300" h="2875403">
                    <a:moveTo>
                      <a:pt x="0" y="0"/>
                    </a:moveTo>
                    <a:cubicBezTo>
                      <a:pt x="1127017" y="85961"/>
                      <a:pt x="2004943" y="37181"/>
                      <a:pt x="3007415" y="55771"/>
                    </a:cubicBezTo>
                    <a:cubicBezTo>
                      <a:pt x="2936937" y="964672"/>
                      <a:pt x="3368549" y="2290401"/>
                      <a:pt x="2879470" y="2334344"/>
                    </a:cubicBezTo>
                    <a:cubicBezTo>
                      <a:pt x="2708049" y="2614029"/>
                      <a:pt x="1197859" y="2950916"/>
                      <a:pt x="187196" y="2860388"/>
                    </a:cubicBezTo>
                    <a:cubicBezTo>
                      <a:pt x="13901" y="1782226"/>
                      <a:pt x="148001" y="804419"/>
                      <a:pt x="0" y="0"/>
                    </a:cubicBezTo>
                    <a:close/>
                  </a:path>
                </a:pathLst>
              </a:custGeom>
              <a:solidFill>
                <a:srgbClr val="ABFF2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Why</a:t>
                </a:r>
                <a:r>
                  <a:rPr lang="fr-FR" dirty="0" smtClean="0">
                    <a:solidFill>
                      <a:schemeClr val="tx1"/>
                    </a:solidFill>
                  </a:rPr>
                  <a:t> are </a:t>
                </a:r>
                <a:r>
                  <a:rPr lang="fr-FR" dirty="0" err="1" smtClean="0">
                    <a:solidFill>
                      <a:schemeClr val="tx1"/>
                    </a:solidFill>
                  </a:rPr>
                  <a:t>these</a:t>
                </a:r>
                <a:r>
                  <a:rPr lang="fr-FR" dirty="0" smtClean="0">
                    <a:solidFill>
                      <a:schemeClr val="tx1"/>
                    </a:solidFill>
                  </a:rPr>
                  <a:t> documents </a:t>
                </a:r>
                <a:r>
                  <a:rPr lang="fr-FR" dirty="0" err="1" smtClean="0">
                    <a:solidFill>
                      <a:schemeClr val="tx1"/>
                    </a:solidFill>
                  </a:rPr>
                  <a:t>updated</a:t>
                </a:r>
                <a:r>
                  <a:rPr lang="fr-FR" dirty="0" smtClean="0">
                    <a:solidFill>
                      <a:schemeClr val="tx1"/>
                    </a:solidFill>
                  </a:rPr>
                  <a:t>?</a:t>
                </a:r>
              </a:p>
              <a:p>
                <a:pPr algn="ctr"/>
                <a:endParaRPr lang="fr-FR" dirty="0">
                  <a:solidFill>
                    <a:schemeClr val="tx1"/>
                  </a:solidFill>
                </a:endParaRPr>
              </a:p>
            </p:txBody>
          </p:sp>
          <p:sp>
            <p:nvSpPr>
              <p:cNvPr id="18" name="Triangle rectangle 7"/>
              <p:cNvSpPr/>
              <p:nvPr/>
            </p:nvSpPr>
            <p:spPr>
              <a:xfrm rot="14260875">
                <a:off x="6185181" y="3089784"/>
                <a:ext cx="337253" cy="1519274"/>
              </a:xfrm>
              <a:custGeom>
                <a:avLst/>
                <a:gdLst>
                  <a:gd name="connsiteX0" fmla="*/ 0 w 360040"/>
                  <a:gd name="connsiteY0" fmla="*/ 1205112 h 1205112"/>
                  <a:gd name="connsiteX1" fmla="*/ 0 w 360040"/>
                  <a:gd name="connsiteY1" fmla="*/ 0 h 1205112"/>
                  <a:gd name="connsiteX2" fmla="*/ 360040 w 360040"/>
                  <a:gd name="connsiteY2" fmla="*/ 1205112 h 1205112"/>
                  <a:gd name="connsiteX3" fmla="*/ 0 w 360040"/>
                  <a:gd name="connsiteY3" fmla="*/ 1205112 h 1205112"/>
                  <a:gd name="connsiteX0" fmla="*/ 0 w 284031"/>
                  <a:gd name="connsiteY0" fmla="*/ 1205112 h 1205112"/>
                  <a:gd name="connsiteX1" fmla="*/ 0 w 284031"/>
                  <a:gd name="connsiteY1" fmla="*/ 0 h 1205112"/>
                  <a:gd name="connsiteX2" fmla="*/ 284031 w 284031"/>
                  <a:gd name="connsiteY2" fmla="*/ 826409 h 1205112"/>
                  <a:gd name="connsiteX3" fmla="*/ 0 w 284031"/>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126017 w 501304"/>
                  <a:gd name="connsiteY0" fmla="*/ 1227782 h 1227782"/>
                  <a:gd name="connsiteX1" fmla="*/ 134724 w 501304"/>
                  <a:gd name="connsiteY1" fmla="*/ 0 h 1227782"/>
                  <a:gd name="connsiteX2" fmla="*/ 501304 w 501304"/>
                  <a:gd name="connsiteY2" fmla="*/ 963165 h 1227782"/>
                  <a:gd name="connsiteX3" fmla="*/ 126017 w 501304"/>
                  <a:gd name="connsiteY3" fmla="*/ 1227782 h 1227782"/>
                  <a:gd name="connsiteX0" fmla="*/ 129311 w 504598"/>
                  <a:gd name="connsiteY0" fmla="*/ 1227782 h 1227782"/>
                  <a:gd name="connsiteX1" fmla="*/ 138018 w 504598"/>
                  <a:gd name="connsiteY1" fmla="*/ 0 h 1227782"/>
                  <a:gd name="connsiteX2" fmla="*/ 504598 w 504598"/>
                  <a:gd name="connsiteY2" fmla="*/ 963165 h 1227782"/>
                  <a:gd name="connsiteX3" fmla="*/ 129311 w 504598"/>
                  <a:gd name="connsiteY3" fmla="*/ 1227782 h 1227782"/>
                  <a:gd name="connsiteX0" fmla="*/ 122131 w 497418"/>
                  <a:gd name="connsiteY0" fmla="*/ 1406841 h 1406841"/>
                  <a:gd name="connsiteX1" fmla="*/ 159583 w 497418"/>
                  <a:gd name="connsiteY1" fmla="*/ 0 h 1406841"/>
                  <a:gd name="connsiteX2" fmla="*/ 497418 w 497418"/>
                  <a:gd name="connsiteY2" fmla="*/ 1142224 h 1406841"/>
                  <a:gd name="connsiteX3" fmla="*/ 122131 w 497418"/>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403203"/>
                  <a:gd name="connsiteY0" fmla="*/ 1406841 h 1406841"/>
                  <a:gd name="connsiteX1" fmla="*/ 171965 w 403203"/>
                  <a:gd name="connsiteY1" fmla="*/ 0 h 1406841"/>
                  <a:gd name="connsiteX2" fmla="*/ 403203 w 403203"/>
                  <a:gd name="connsiteY2" fmla="*/ 1117809 h 1406841"/>
                  <a:gd name="connsiteX3" fmla="*/ 134513 w 403203"/>
                  <a:gd name="connsiteY3" fmla="*/ 1406841 h 1406841"/>
                  <a:gd name="connsiteX0" fmla="*/ 134513 w 412457"/>
                  <a:gd name="connsiteY0" fmla="*/ 1406841 h 1406841"/>
                  <a:gd name="connsiteX1" fmla="*/ 171965 w 412457"/>
                  <a:gd name="connsiteY1" fmla="*/ 0 h 1406841"/>
                  <a:gd name="connsiteX2" fmla="*/ 412456 w 412457"/>
                  <a:gd name="connsiteY2" fmla="*/ 1149013 h 1406841"/>
                  <a:gd name="connsiteX3" fmla="*/ 134513 w 412457"/>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40084 w 398701"/>
                  <a:gd name="connsiteY0" fmla="*/ 1442880 h 1442880"/>
                  <a:gd name="connsiteX1" fmla="*/ 158210 w 398701"/>
                  <a:gd name="connsiteY1" fmla="*/ 0 h 1442880"/>
                  <a:gd name="connsiteX2" fmla="*/ 398701 w 398701"/>
                  <a:gd name="connsiteY2" fmla="*/ 1149013 h 1442880"/>
                  <a:gd name="connsiteX3" fmla="*/ 140084 w 39870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Lst>
                <a:ahLst/>
                <a:cxnLst>
                  <a:cxn ang="0">
                    <a:pos x="connsiteX0" y="connsiteY0"/>
                  </a:cxn>
                  <a:cxn ang="0">
                    <a:pos x="connsiteX1" y="connsiteY1"/>
                  </a:cxn>
                  <a:cxn ang="0">
                    <a:pos x="connsiteX2" y="connsiteY2"/>
                  </a:cxn>
                  <a:cxn ang="0">
                    <a:pos x="connsiteX3" y="connsiteY3"/>
                  </a:cxn>
                </a:cxnLst>
                <a:rect l="l" t="t" r="r" b="b"/>
                <a:pathLst>
                  <a:path w="422071" h="1442880">
                    <a:moveTo>
                      <a:pt x="163454" y="1442880"/>
                    </a:moveTo>
                    <a:cubicBezTo>
                      <a:pt x="-176501" y="1226284"/>
                      <a:pt x="107547" y="307905"/>
                      <a:pt x="181580" y="0"/>
                    </a:cubicBezTo>
                    <a:cubicBezTo>
                      <a:pt x="115191" y="556789"/>
                      <a:pt x="137346" y="827855"/>
                      <a:pt x="422071" y="1149013"/>
                    </a:cubicBezTo>
                    <a:cubicBezTo>
                      <a:pt x="129579" y="963158"/>
                      <a:pt x="66208" y="1301405"/>
                      <a:pt x="163454" y="1442880"/>
                    </a:cubicBezTo>
                    <a:close/>
                  </a:path>
                </a:pathLst>
              </a:custGeom>
              <a:gradFill flip="none" rotWithShape="1">
                <a:gsLst>
                  <a:gs pos="0">
                    <a:srgbClr val="ABFF2B">
                      <a:shade val="30000"/>
                      <a:satMod val="115000"/>
                    </a:srgbClr>
                  </a:gs>
                  <a:gs pos="50000">
                    <a:srgbClr val="ABFF2B">
                      <a:shade val="67500"/>
                      <a:satMod val="115000"/>
                    </a:srgbClr>
                  </a:gs>
                  <a:gs pos="100000">
                    <a:srgbClr val="ABFF2B">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5800" y="1600200"/>
            <a:ext cx="7772400" cy="5029200"/>
          </a:xfrm>
          <a:prstGeom prst="rect">
            <a:avLst/>
          </a:prstGeom>
        </p:spPr>
      </p:pic>
      <p:sp>
        <p:nvSpPr>
          <p:cNvPr id="5" name="Title 1"/>
          <p:cNvSpPr>
            <a:spLocks noGrp="1"/>
          </p:cNvSpPr>
          <p:nvPr>
            <p:ph type="title"/>
          </p:nvPr>
        </p:nvSpPr>
        <p:spPr>
          <a:solidFill>
            <a:schemeClr val="tx2">
              <a:lumMod val="75000"/>
            </a:schemeClr>
          </a:solidFill>
        </p:spPr>
        <p:txBody>
          <a:bodyPr>
            <a:normAutofit fontScale="90000"/>
          </a:bodyPr>
          <a:lstStyle/>
          <a:p>
            <a:r>
              <a:rPr lang="en-US" dirty="0" smtClean="0">
                <a:solidFill>
                  <a:schemeClr val="bg1"/>
                </a:solidFill>
              </a:rPr>
              <a:t>Project Scope Statement </a:t>
            </a:r>
            <a:r>
              <a:rPr lang="en-US" i="1" dirty="0" smtClean="0">
                <a:solidFill>
                  <a:schemeClr val="bg1"/>
                </a:solidFill>
              </a:rPr>
              <a:t>Vs </a:t>
            </a:r>
            <a:r>
              <a:rPr lang="en-US" dirty="0" smtClean="0">
                <a:solidFill>
                  <a:schemeClr val="bg1"/>
                </a:solidFill>
              </a:rPr>
              <a:t/>
            </a:r>
            <a:br>
              <a:rPr lang="en-US" dirty="0" smtClean="0">
                <a:solidFill>
                  <a:schemeClr val="bg1"/>
                </a:solidFill>
              </a:rPr>
            </a:br>
            <a:r>
              <a:rPr lang="en-US" dirty="0" smtClean="0">
                <a:solidFill>
                  <a:schemeClr val="bg1"/>
                </a:solidFill>
              </a:rPr>
              <a:t>Project Charter</a:t>
            </a:r>
            <a:endParaRPr lang="en-US" dirty="0">
              <a:solidFill>
                <a:schemeClr val="bg1"/>
              </a:solidFill>
            </a:endParaRPr>
          </a:p>
        </p:txBody>
      </p:sp>
    </p:spTree>
    <p:extLst>
      <p:ext uri="{BB962C8B-B14F-4D97-AF65-F5344CB8AC3E}">
        <p14:creationId xmlns:p14="http://schemas.microsoft.com/office/powerpoint/2010/main" val="2606826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152400"/>
            <a:ext cx="8458200" cy="990600"/>
          </a:xfrm>
          <a:prstGeom prst="rect">
            <a:avLst/>
          </a:prstGeom>
          <a:solidFill>
            <a:schemeClr val="tx2">
              <a:lumMod val="75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bg1"/>
                </a:solidFill>
                <a:effectLst/>
                <a:uLnTx/>
                <a:uFillTx/>
                <a:latin typeface="+mj-lt"/>
                <a:ea typeface="+mj-ea"/>
                <a:cs typeface="+mj-cs"/>
              </a:rPr>
              <a:t>5.3.3.1</a:t>
            </a:r>
            <a:r>
              <a:rPr kumimoji="0" lang="en-US" sz="4400" b="1" i="0" u="none" strike="noStrike" kern="1200" cap="none" spc="0" normalizeH="0" noProof="0" dirty="0" smtClean="0">
                <a:ln>
                  <a:noFill/>
                </a:ln>
                <a:solidFill>
                  <a:schemeClr val="bg1"/>
                </a:solidFill>
                <a:effectLst/>
                <a:uLnTx/>
                <a:uFillTx/>
                <a:latin typeface="+mj-lt"/>
                <a:ea typeface="+mj-ea"/>
                <a:cs typeface="+mj-cs"/>
              </a:rPr>
              <a:t> Project Scope Statement</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2050" name="AutoShape 2" descr="data:image/jpeg;base64,/9j/4AAQSkZJRgABAQAAAQABAAD/2wCEAAkGBhAPDw8QEA8NDw4QDxAQEBAMDw8PEBAQFBAWFRMQFRIXGyYgGBkjGRIVIC8gIycpLSwsFR4xNTAqNScrLCkBCQoKDgwOGg8PGC4fHB8pKSk1LywpLCw1LCkpKywpKSw1LDAsNSktKiosNCkqKSkvLy0pKSwqLCwsKTQ1KSoyKf/AABEIAOEA4QMBIgACEQEDEQH/xAAcAAEAAQUBAQAAAAAAAAAAAAAAAwIEBQYHAQj/xABBEAACAgECAwQHBQYFAgcAAAABAgADEQQSBSExBkFRcQcTImGBkaEUIzJCsVJTcoLB0WKSorLh0/AVJDM0Q8LD/8QAGgEBAAIDAQAAAAAAAAAAAAAAAAECBAUGA//EAC8RAQACAQIFAgQEBwAAAAAAAAABAgMEEQUSITFBE7FRgdHwFDJhcQYiI5GSweH/2gAMAwEAAhEDEQA/AO4xEQEREBERAREQEREBERATzcPES1ttJ8pGMzR5eMVi3LSu8fF6emv4lvW0nVszZafUxmjttKsxs9iImUqREQEREBERAREQEREBERAREQEREBERAREQEREBI7zhTJJHeMqfLPynhqYmcN4r32n2THdaboDSMc5UFnC7y990ytJqjLZZPpu+b3h95teIUsniInSPIiIgIiICIiAiIgIiICIiAiIgIiICIiAiIgIiICIiBjbl2NjuPMeXhKgZPrqtyE968x/WWiPynIa/TxgzdO09YelZSbpe0ptUDv6nzlppUy3uHP490vpuOGYOWvPPlWZIiJt1SIiAiIgIiICIiAiIgIiICIiAiIgIiICIiAiIgIiIFNhGDnpg5z4YmKoAYAqdynvXmPnJe0n/ALLV5xj7Nd1xj/0z48ppPZ22z1K87vwj9/8A9Sa7W6ONRNZmdtkxOzfdDYpLqGUsMZAIyM5xkd3Q/KXc0XsO5Ov1u4tn1NWN5bON7Z/ESfly+k3qZmGnJSK/AkiInqgiIgIiICIiAiIgIiICIiAiIgIiICIiAiIgIiYHtv2lHDdDdqcBnACVK3RrXOEB9w6n3KYE3Hu1+h0GPtWprqZhkJ7T2EeIrUFse/GJFwPtzw/XNs02rqezurbdXYfJHAJ+E+ZbrdRrdRkmy/U32ebu7dB/3yAHcBOqdmPRNRQqWawtfqOTbK3ZKq268ipDMR45A90mY2ViZl2Oco7Wej7SVXvYuv0eirtO77PbpTcVJHtGsJap2k5ONuBnlywJu41bgYDuOWPxZPT35nMO2XZS6jfqUssvrJ3WG07rUz+Zj+Ye/u+siGx0GDBmycua/L8P1+fh0LsLbw3T0rptLqKXsPtWMV9VZfYer7WwT4ADOAAJs+q1tdK7rbK61/atdUHzM+aaNQSeRmXt1ltzBrbLLXAADWsXIA6AEzZaXQTn6zO0MTjmTTaC8Y8FptbzE+Pn+vw2d70fFaL8+pvptx1FViuR5gGXU+fdPqHrZXRmR1OVZCQwPuM7D2L7S/btPl8evqIS0DkDkezYB3ZwfiDLazh84K89Z3j2ajSa+M88lo2n3bDERNW2ZERAREQEREBERAREQEREBERAREQEREBOX+n1m+waUD8J1Yz5imzH9Z1Cc99OWn3cILfutTQ/zLJ/94hE9mj+hrgys+o1jAE14pqz3My7rGHv2lR/MZ1MtOb+h3WD7Lqa/wAy6gOfJ61A/wBhm/G6TJHZc7pTcoZSCAQQQQeYII5gy3Fs8e/lIS41xXQ/ZNbdR+UNurz+7YZX5dPhLul47eWhuI5HdQgbz3Mf0IltQ86bQX/pxu53iETbLNp6zLIbpufoquP2y5fytpySPetiYP8AqPzmih5vvojpzqNTZ+zSif53J/8AzmTrrR+Htv8ABi6Ks/iK/u6hEROQdYREQEREBERAREQEREBERAREQEREBETwwNf4p2109Nj0oLNRcmd4oXNdZAzte38Kt7uZ905H6RPSo+t012hOmqqJsryUvNrDY4fH4QO76zae1Q1Ol0p2IdQ9b4Y6MM7OdxDl8KPaPIt7PI5nIuKs2pYMdKNM4cG2y1wuQeQyCB3eZ5RD1vakbxWPnPuyfo04x9n1mxuSahfV+7eDlOf+YfzTsC3Zmiej3gfAaHSzWcQo1Gp3DbWy3U6atu4lrFXefe2B7u+bzq+HeoY4sSylgLKnVgxNZzgE9/TqOvWTLxh694Ex/EeLpUjO7BUUZJPyA888vjIKqtVqX21UXbc8mZGVceJY8h85tVPo901lOzVr6587vZd1WtsYG3BGSM9T8oWptzRzdnDeI3i6xriQWZs8ufLuHwErpblKtbohVbbWDkV2WJnx2uVz9JLwzTq1tasLGRnUOKeb7Nw3beR54z3TY6XVel0t2b3i/wDD8aqPV0+1ZiO3iYj2lG1+Jvvoo7RaahtSt99dTW+p9WbW2q231m4bjyB9odT3yXiHo+4dWCFs1F9hOFW1sIfcEqVXc46AGV8D7NcPAZUSreDh1uUm2th3FLclZ66nW1yUmkefq43SaP08kXv439nT6dSjjKOjjxRgw+kknEuMdl7NEW1GksYV1nLGmw+sqHtEvlSTt59+MTq3ZPV23aHS2XEta9QZmIALdcE+YxNTs6LNpaVw1z4780TO0xttMT9+WXiIkMEiIgIiICIiAiIgIiICIiAiIgJgu23adeG6G7UnBcDZSh/Pc34F8upPuUzM6nULWj2OQqIrO7HoFUZJ+QnzL297c28V1G9sppqyw09P7Kn87eLnAz4dB75iN1ZnZkeyfpTu0ma9Qh1FLWPYzg4vV7GLOwJ5NliTg45k8x0m1dqE0vGNI1+nuWxqK3YAcrEO3dtZDzXOweeOWZxszvXoO7Oeq4fbfagzrLMqHAOaKwVQ4PixsPkRJlEdejhNemYlAAT6wMFA7wGYY/0mZ7hekurUBiwGMhbGddvPuQcznw5TtWo7I6MXh009S+qZhUEUBUHQ7QOnefjLt+HVkY2r0x0E9sGf0r8227yzYPVry77OPadmfB9rbnlu3ZbyTmfmZl9BoNQWBpW9W7mQtWf83Kb72a7HVKXXJO3BLsqluZOF+Qm20cEqTuLfxH+gxNhk4paJ2pEbfqwMfDazG95nf9HKD2HsCl7rdNWDzJt5fNj1MwuqKaZ9tN62E/ibSmxV8i3LPwzPO22o28Q1akkhb3CgknaOoUeA59JYazTWUWequrau3arFXxkKyhlJ+BmPGuzeZiflH0dxpv4Z0l619XJM7xvtEzH+53bZwjs3xDUUjUacsVcOmRqCjkBiGU5I5ZHjMLxng92lITU0tVv3bd4BDYxuwQSD1HznY+xWhNPD9Kh6mv1h87CXx/qx8JjPShwgX8PewDNmmYXL47elg8tpJ/lEysHEr88VtWNp6dnHcQ4Zipe/pWnasztvO/SJcc0WjWss1e6ssCrbCV3KeqnHUe4zuXYnj41mlUnaLasV2qoCjIHssFHQEfUEd04fQ82Xsj2hOh1Ic5NLjZco/ZzyYDxU8/LI75n6vSVzYp5I/mjr/wAanS6q2HJEXn+Wfvd2uJHRetiq6MGRgGVlOQQehBkk5bs6YiIgIiICIiAiIgIiICIiAiJ4TAtOM6D7TptRRnb66i2rd+zvQrn4ZnyZrdG9FllVqlLanat1Pc6nBHzE+vC85J6aOxHrFPEqF+8RQNUqj8VYGFv81GAf8OD+Uy0SraHKuzNGns1ukTVEjT2aiuuwKcEqzAcz3LkjJ8M48R9V+zVXhVVVRAqqoAVQBhVA7gOQnx5Ys+j+w3a7/wAR4bU7NnUV/c6jxNiAYf8AmBVvMnwiSrLsZ5PJ7KrLzgZw1o/gP+6ZfdMHwtsO/wDCP1MvNdqStNrL+JarGXzCEj6iE1jednJuBaFeIcedyN1S6i7UtnmClb/dg+7ca5P6TNNv4xWo6vTp1+LOy/1mT9D+nQDV25BtzVVt71TBbP8AMf8AZKO1+n38e0Xg/wBkPwW5s/7Zby66uTl4hNY7Upt/baXVEUAAAYAGAB3AdJHqdOtiPW4yjoyMPFWGCPkYW2Vh5XdyE9XzzxHhb6S+2iwe3UxXP7S/lce4jB+MIZ0/0qcGqfS/ashbqSig/vEdwvqz44Lbh5HxM5dVOu0Wf1sfN5cprMHo328Ohei3jL+ss0jEmsoba8/kYMAwHuO7PmPfOkTQvRn2casNrLAQbE2UqevqyQTYfPAx7gT3ib7NBxGaTnnk+5b3h8XjBHP9wRETAZxERAREQEREBERAREQPCZG7xY8tbbJAre2QWWAgggEEEEMMgg8iCO8SB7ZEbZI4J2+7KDhmuGE36O1vW0qScFAw9Zpy3cRnGfBlPWbL6Hbak1PE6KXayr7t6XddjPWllihivccWL85Y+l3tUNReuirCmvTPusbGWa8qQVB7gobBx1OfATdvR52THD9Jl1xqr9tl2eqAD2Kf5QTn/Ex8BLT2Uju2iJaa7WerNYGMvYic/BmAJ+susyq6XSnBY+Q/X+8nazx5jvHiPCY+zVrUtjudqINzE9yheZ+hmk8T9JrZI09Ix3PeSSffsXp84iGZpdFm1M/0q77eV52E0x02v4hR3Iqge9RYdh/ysPnPe3VBXXcPvH5nrrz4MlwYfRz8prPZrjN78SS93JNp2245Bk2YC7RywMLjyEzHpE42c6WusruSz7QSRkqV5J+rfIS3l0E0y04jWZ2m1q9f8dp9t3TfXyRdTNc4Lx9NVSlqkZIAdR+SzA3L8+nuxLvU8SWmt7XPsVqXbyAzjz7vjI23nZy2SlsVprfpMd2lekzj5v1CaVD91p/asx0a9hyH8qn5ufCOwnZL7U/rbR/5as9D/wDK4/J/CO/5eONZ0rLbqA17lBffusce0V3vlj8M9Z2zQolSJXWoVEAVVHQAf99ZvdRk/B4K4qfmnz7/AD9mgwY/xeact/yx49vkyy4xgch7p7LdLZKHmgbxXEpDT3MkexEQEREBERARE8zA9lDNBMoYyEo7GltZJ7JbWQhbWiYftBxkaTTX3tj7qtmUHoz49hfi2BMva05h6Y1d6tKFBKLZaXA8dqhWI93tfOTCJ7OYaHi71alNTtS6xLPW4vDMrWZJ3MAQT7R3deoE2S/0scUfpZTWPCuhD9X3TUkJU9FYeDDP/M2Ls1pKNXZ6rYK7cFgCNysB1wfH3GXlSHWNDxE6rRaHUMQXZKXcjA+8UgPyH+JWmdW/v+flMBo+GfZ9PpaRjaCCcDH4rC5/WZpDKPRRxvSetosQZ9tCvL6TRquyDk892PfgTf8ATuSgyMc+Xl3SPUvgco32bDSa7Np6zTHO27WOE8AWuwHw6TFdseFudQGCkgooBHPoT/ebfWcHMj1VIsPMZkxLJ0+sviz+tPXpt1YnsLo3RbSQQGKYz7s5/WZrtJpmt0lyLndtDAD82xgxX4hZW7+p09jIBuWt2UY5bgpxy85zS3jOsLE/atRnP711+gOBM3S4L5Lc9Z7TDS8W18ZMtrXj8/w/bZMNOLam2qPW1ZsBHWyrA3r5rjcPdu8BOjdjuNG7S17jl6/um9+0DafipH1nMeHayytgwOLFOVJGRn3g9Rz5iZjsRxGyrULVy2XNtYYwAcHaR4Y/SbfW4JyY5mPHX6w57R5ox5Iif2+kuuU6iXlduZitOsvq5zLol4GlYaW6mVgwlOGnuZEDKwYQrieAz2SEREDyUkz0ykyB4TIyZWZQZCUbGQ2CTNI2ECztSa32n4WLq+Y6dJtViTG8QqypkocT4l2RXedu5ef5enyl12R7OmnVpaWYhQw5jH4lI/rNt4npPa5SXg2kLC096KD8z/x9ZbdXZsGpGTQP8Ab/AE/8yQLyPlMNxfVlbNOB1VFB8wACP1mR0+rzjPfgSFmTNfID4y1vrlHEuMJU5TBZ8D2RyAGO8yxq1l1jdAB4Bf6wvWYhJaAJ7U0otbJPniKxDNiOinifHNPp123vjeDhVUuxHecDoPOaTxDiekfOxbz/ABVp/Vpk+03C7LLg4wfu1XBOOhJ5fOYccHt/dfVP7zd6TT4eSLTfrLmNbnyxkmsU6QsDYhxsRwc9TgDHfyzNs7FaNLLg2326iGJyTnORn9Zi6uB2HrtX5k/T+827sVwc1NYxOSwUdMDkT/ee+qyYqYLVrbeWLpqZL5otau0NwrWTrI0ElUTnHQq1kglAErECsSoSgSoQKxKgZQJUIFWYnkQPDKTK5SRISoMoIkhE8IgRESgiTESgiBA4mO1rcpf3mYvUmShhdVpATI9HSa7FbntJCvjn7OR3e7r8JfWCe1qIFrxjTpYybCGO78vPHjzl1ptCN4B7lLfIjn9Zf6dQxBI5iS6nSq2DjpzBGQR5EQlZ36SpSGs257s82PkBzMis1SqPu0I/xOAPkvefPHxk/wBlAJwOfee8/GQ20QvTHzMalUuKq5Ia5XWkln+FY0av1AlNvC6x3CXlInl4npSZ+LX6isd9mH+xAt05TYuHUBVGJi1XBmV0r9J65JmYYePaJXoWVgQhzJAsxWS8AlYEASoCAEqE8AlQgBKhPJ7ARPYgIxPYgUkSnErxGJAjxKGEmxKWEJWF4mM1CzL3LMdqEkoYuxZQkubEkYSBcaY85f8AdLCoYl2rcoWhG4kFiyZzImMMnHCApK0SVYlaiS9pVositk4MjsE9KMLNK2xLrTtLfbLilZ7z2YHlk6Gl2ssqBL2uY1oZFZVYnuJ7ie4nmu8xPZ7iMSQnsRARE9gIiJITyIkBKWiIFvdMdqIiBY2SgRECVJOOkRC0I2kZiIZVHglYiJK8qp4YietWFlUCT1RE9pYa/ol5XETHs9qpJ7ETzej2IiAnsRAREQ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image/jpeg;base64,/9j/4AAQSkZJRgABAQAAAQABAAD/2wCEAAkGBhAPDw8QEA8NDw4QDxAQEBAMDw8PEBAQFBAWFRMQFRIXGyYgGBkjGRIVIC8gIycpLSwsFR4xNTAqNScrLCkBCQoKDgwOGg8PGC4fHB8pKSk1LywpLCw1LCkpKywpKSw1LDAsNSktKiosNCkqKSkvLy0pKSwqLCwsKTQ1KSoyKf/AABEIAOEA4QMBIgACEQEDEQH/xAAcAAEAAQUBAQAAAAAAAAAAAAAAAwIEBQYHAQj/xABBEAACAgECAwQHBQYFAgcAAAABAgADEQQSBSExBkFRcQcTImGBkaEUIzJCsVJTcoLB0WKSorLh0/AVJDM0Q8LD/8QAGgEBAAIDAQAAAAAAAAAAAAAAAAECBAUGA//EAC8RAQACAQIFAgQEBwAAAAAAAAABAgMEEQUSITFBE7FRgdHwFDJhcQYiI5GSweH/2gAMAwEAAhEDEQA/AO4xEQEREBERAREQEREBERATzcPES1ttJ8pGMzR5eMVi3LSu8fF6emv4lvW0nVszZafUxmjttKsxs9iImUqREQEREBERAREQEREBERAREQEREBERAREQEREBI7zhTJJHeMqfLPynhqYmcN4r32n2THdaboDSMc5UFnC7y990ytJqjLZZPpu+b3h95teIUsniInSPIiIgIiICIiAiIgIiICIiAiIgIiICIiAiIgIiICIiBjbl2NjuPMeXhKgZPrqtyE968x/WWiPynIa/TxgzdO09YelZSbpe0ptUDv6nzlppUy3uHP490vpuOGYOWvPPlWZIiJt1SIiAiIgIiICIiAiIgIiICIiAiIgIiICIiAiIgIiIFNhGDnpg5z4YmKoAYAqdynvXmPnJe0n/ALLV5xj7Nd1xj/0z48ppPZ22z1K87vwj9/8A9Sa7W6ONRNZmdtkxOzfdDYpLqGUsMZAIyM5xkd3Q/KXc0XsO5Ov1u4tn1NWN5bON7Z/ESfly+k3qZmGnJSK/AkiInqgiIgIiICIiAiIgIiICIiAiIgIiICIiAiIgIiYHtv2lHDdDdqcBnACVK3RrXOEB9w6n3KYE3Hu1+h0GPtWprqZhkJ7T2EeIrUFse/GJFwPtzw/XNs02rqezurbdXYfJHAJ+E+ZbrdRrdRkmy/U32ebu7dB/3yAHcBOqdmPRNRQqWawtfqOTbK3ZKq268ipDMR45A90mY2ViZl2Oco7Wej7SVXvYuv0eirtO77PbpTcVJHtGsJap2k5ONuBnlywJu41bgYDuOWPxZPT35nMO2XZS6jfqUssvrJ3WG07rUz+Zj+Ye/u+siGx0GDBmycua/L8P1+fh0LsLbw3T0rptLqKXsPtWMV9VZfYer7WwT4ADOAAJs+q1tdK7rbK61/atdUHzM+aaNQSeRmXt1ltzBrbLLXAADWsXIA6AEzZaXQTn6zO0MTjmTTaC8Y8FptbzE+Pn+vw2d70fFaL8+pvptx1FViuR5gGXU+fdPqHrZXRmR1OVZCQwPuM7D2L7S/btPl8evqIS0DkDkezYB3ZwfiDLazh84K89Z3j2ajSa+M88lo2n3bDERNW2ZERAREQEREBERAREQEREBERAREQEREBOX+n1m+waUD8J1Yz5imzH9Z1Cc99OWn3cILfutTQ/zLJ/94hE9mj+hrgys+o1jAE14pqz3My7rGHv2lR/MZ1MtOb+h3WD7Lqa/wAy6gOfJ61A/wBhm/G6TJHZc7pTcoZSCAQQQQeYII5gy3Fs8e/lIS41xXQ/ZNbdR+UNurz+7YZX5dPhLul47eWhuI5HdQgbz3Mf0IltQ86bQX/pxu53iETbLNp6zLIbpufoquP2y5fytpySPetiYP8AqPzmih5vvojpzqNTZ+zSif53J/8AzmTrrR+Htv8ABi6Ks/iK/u6hEROQdYREQEREBERAREQEREBERAREQEREBETwwNf4p2109Nj0oLNRcmd4oXNdZAzte38Kt7uZ905H6RPSo+t012hOmqqJsryUvNrDY4fH4QO76zae1Q1Ol0p2IdQ9b4Y6MM7OdxDl8KPaPIt7PI5nIuKs2pYMdKNM4cG2y1wuQeQyCB3eZ5RD1vakbxWPnPuyfo04x9n1mxuSahfV+7eDlOf+YfzTsC3Zmiej3gfAaHSzWcQo1Gp3DbWy3U6atu4lrFXefe2B7u+bzq+HeoY4sSylgLKnVgxNZzgE9/TqOvWTLxh694Ex/EeLpUjO7BUUZJPyA888vjIKqtVqX21UXbc8mZGVceJY8h85tVPo901lOzVr6587vZd1WtsYG3BGSM9T8oWptzRzdnDeI3i6xriQWZs8ufLuHwErpblKtbohVbbWDkV2WJnx2uVz9JLwzTq1tasLGRnUOKeb7Nw3beR54z3TY6XVel0t2b3i/wDD8aqPV0+1ZiO3iYj2lG1+Jvvoo7RaahtSt99dTW+p9WbW2q231m4bjyB9odT3yXiHo+4dWCFs1F9hOFW1sIfcEqVXc46AGV8D7NcPAZUSreDh1uUm2th3FLclZ66nW1yUmkefq43SaP08kXv439nT6dSjjKOjjxRgw+kknEuMdl7NEW1GksYV1nLGmw+sqHtEvlSTt59+MTq3ZPV23aHS2XEta9QZmIALdcE+YxNTs6LNpaVw1z4780TO0xttMT9+WXiIkMEiIgIiICIiAiIgIiICIiAiIgJgu23adeG6G7UnBcDZSh/Pc34F8upPuUzM6nULWj2OQqIrO7HoFUZJ+QnzL297c28V1G9sppqyw09P7Kn87eLnAz4dB75iN1ZnZkeyfpTu0ma9Qh1FLWPYzg4vV7GLOwJ5NliTg45k8x0m1dqE0vGNI1+nuWxqK3YAcrEO3dtZDzXOweeOWZxszvXoO7Oeq4fbfagzrLMqHAOaKwVQ4PixsPkRJlEdejhNemYlAAT6wMFA7wGYY/0mZ7hekurUBiwGMhbGddvPuQcznw5TtWo7I6MXh009S+qZhUEUBUHQ7QOnefjLt+HVkY2r0x0E9sGf0r8227yzYPVry77OPadmfB9rbnlu3ZbyTmfmZl9BoNQWBpW9W7mQtWf83Kb72a7HVKXXJO3BLsqluZOF+Qm20cEqTuLfxH+gxNhk4paJ2pEbfqwMfDazG95nf9HKD2HsCl7rdNWDzJt5fNj1MwuqKaZ9tN62E/ibSmxV8i3LPwzPO22o28Q1akkhb3CgknaOoUeA59JYazTWUWequrau3arFXxkKyhlJ+BmPGuzeZiflH0dxpv4Z0l619XJM7xvtEzH+53bZwjs3xDUUjUacsVcOmRqCjkBiGU5I5ZHjMLxng92lITU0tVv3bd4BDYxuwQSD1HznY+xWhNPD9Kh6mv1h87CXx/qx8JjPShwgX8PewDNmmYXL47elg8tpJ/lEysHEr88VtWNp6dnHcQ4Zipe/pWnasztvO/SJcc0WjWss1e6ssCrbCV3KeqnHUe4zuXYnj41mlUnaLasV2qoCjIHssFHQEfUEd04fQ82Xsj2hOh1Ic5NLjZco/ZzyYDxU8/LI75n6vSVzYp5I/mjr/wAanS6q2HJEXn+Wfvd2uJHRetiq6MGRgGVlOQQehBkk5bs6YiIgIiICIiAiIgIiICIiAiJ4TAtOM6D7TptRRnb66i2rd+zvQrn4ZnyZrdG9FllVqlLanat1Pc6nBHzE+vC85J6aOxHrFPEqF+8RQNUqj8VYGFv81GAf8OD+Uy0SraHKuzNGns1ukTVEjT2aiuuwKcEqzAcz3LkjJ8M48R9V+zVXhVVVRAqqoAVQBhVA7gOQnx5Ys+j+w3a7/wAR4bU7NnUV/c6jxNiAYf8AmBVvMnwiSrLsZ5PJ7KrLzgZw1o/gP+6ZfdMHwtsO/wDCP1MvNdqStNrL+JarGXzCEj6iE1jednJuBaFeIcedyN1S6i7UtnmClb/dg+7ca5P6TNNv4xWo6vTp1+LOy/1mT9D+nQDV25BtzVVt71TBbP8AMf8AZKO1+n38e0Xg/wBkPwW5s/7Zby66uTl4hNY7Upt/baXVEUAAAYAGAB3AdJHqdOtiPW4yjoyMPFWGCPkYW2Vh5XdyE9XzzxHhb6S+2iwe3UxXP7S/lce4jB+MIZ0/0qcGqfS/ashbqSig/vEdwvqz44Lbh5HxM5dVOu0Wf1sfN5cprMHo328Ohei3jL+ss0jEmsoba8/kYMAwHuO7PmPfOkTQvRn2casNrLAQbE2UqevqyQTYfPAx7gT3ib7NBxGaTnnk+5b3h8XjBHP9wRETAZxERAREQEREBERAREQPCZG7xY8tbbJAre2QWWAgggEEEEMMgg8iCO8SB7ZEbZI4J2+7KDhmuGE36O1vW0qScFAw9Zpy3cRnGfBlPWbL6Hbak1PE6KXayr7t6XddjPWllihivccWL85Y+l3tUNReuirCmvTPusbGWa8qQVB7gobBx1OfATdvR52THD9Jl1xqr9tl2eqAD2Kf5QTn/Ex8BLT2Uju2iJaa7WerNYGMvYic/BmAJ+susyq6XSnBY+Q/X+8nazx5jvHiPCY+zVrUtjudqINzE9yheZ+hmk8T9JrZI09Ix3PeSSffsXp84iGZpdFm1M/0q77eV52E0x02v4hR3Iqge9RYdh/ysPnPe3VBXXcPvH5nrrz4MlwYfRz8prPZrjN78SS93JNp2245Bk2YC7RywMLjyEzHpE42c6WusruSz7QSRkqV5J+rfIS3l0E0y04jWZ2m1q9f8dp9t3TfXyRdTNc4Lx9NVSlqkZIAdR+SzA3L8+nuxLvU8SWmt7XPsVqXbyAzjz7vjI23nZy2SlsVprfpMd2lekzj5v1CaVD91p/asx0a9hyH8qn5ufCOwnZL7U/rbR/5as9D/wDK4/J/CO/5eONZ0rLbqA17lBffusce0V3vlj8M9Z2zQolSJXWoVEAVVHQAf99ZvdRk/B4K4qfmnz7/AD9mgwY/xeact/yx49vkyy4xgch7p7LdLZKHmgbxXEpDT3MkexEQEREBERARE8zA9lDNBMoYyEo7GltZJ7JbWQhbWiYftBxkaTTX3tj7qtmUHoz49hfi2BMva05h6Y1d6tKFBKLZaXA8dqhWI93tfOTCJ7OYaHi71alNTtS6xLPW4vDMrWZJ3MAQT7R3deoE2S/0scUfpZTWPCuhD9X3TUkJU9FYeDDP/M2Ls1pKNXZ6rYK7cFgCNysB1wfH3GXlSHWNDxE6rRaHUMQXZKXcjA+8UgPyH+JWmdW/v+flMBo+GfZ9PpaRjaCCcDH4rC5/WZpDKPRRxvSetosQZ9tCvL6TRquyDk892PfgTf8ATuSgyMc+Xl3SPUvgco32bDSa7Np6zTHO27WOE8AWuwHw6TFdseFudQGCkgooBHPoT/ebfWcHMj1VIsPMZkxLJ0+sviz+tPXpt1YnsLo3RbSQQGKYz7s5/WZrtJpmt0lyLndtDAD82xgxX4hZW7+p09jIBuWt2UY5bgpxy85zS3jOsLE/atRnP711+gOBM3S4L5Lc9Z7TDS8W18ZMtrXj8/w/bZMNOLam2qPW1ZsBHWyrA3r5rjcPdu8BOjdjuNG7S17jl6/um9+0DafipH1nMeHayytgwOLFOVJGRn3g9Rz5iZjsRxGyrULVy2XNtYYwAcHaR4Y/SbfW4JyY5mPHX6w57R5ox5Iif2+kuuU6iXlduZitOsvq5zLol4GlYaW6mVgwlOGnuZEDKwYQrieAz2SEREDyUkz0ykyB4TIyZWZQZCUbGQ2CTNI2ECztSa32n4WLq+Y6dJtViTG8QqypkocT4l2RXedu5ef5enyl12R7OmnVpaWYhQw5jH4lI/rNt4npPa5SXg2kLC096KD8z/x9ZbdXZsGpGTQP8Ab/AE/8yQLyPlMNxfVlbNOB1VFB8wACP1mR0+rzjPfgSFmTNfID4y1vrlHEuMJU5TBZ8D2RyAGO8yxq1l1jdAB4Bf6wvWYhJaAJ7U0otbJPniKxDNiOinifHNPp123vjeDhVUuxHecDoPOaTxDiekfOxbz/ABVp/Vpk+03C7LLg4wfu1XBOOhJ5fOYccHt/dfVP7zd6TT4eSLTfrLmNbnyxkmsU6QsDYhxsRwc9TgDHfyzNs7FaNLLg2326iGJyTnORn9Zi6uB2HrtX5k/T+827sVwc1NYxOSwUdMDkT/ee+qyYqYLVrbeWLpqZL5otau0NwrWTrI0ElUTnHQq1kglAErECsSoSgSoQKxKgZQJUIFWYnkQPDKTK5SRISoMoIkhE8IgRESgiTESgiBA4mO1rcpf3mYvUmShhdVpATI9HSa7FbntJCvjn7OR3e7r8JfWCe1qIFrxjTpYybCGO78vPHjzl1ptCN4B7lLfIjn9Zf6dQxBI5iS6nSq2DjpzBGQR5EQlZ36SpSGs257s82PkBzMis1SqPu0I/xOAPkvefPHxk/wBlAJwOfee8/GQ20QvTHzMalUuKq5Ia5XWkln+FY0av1AlNvC6x3CXlInl4npSZ+LX6isd9mH+xAt05TYuHUBVGJi1XBmV0r9J65JmYYePaJXoWVgQhzJAsxWS8AlYEASoCAEqE8AlQgBKhPJ7ARPYgIxPYgUkSnErxGJAjxKGEmxKWEJWF4mM1CzL3LMdqEkoYuxZQkubEkYSBcaY85f8AdLCoYl2rcoWhG4kFiyZzImMMnHCApK0SVYlaiS9pVositk4MjsE9KMLNK2xLrTtLfbLilZ7z2YHlk6Gl2ssqBL2uY1oZFZVYnuJ7ie4nmu8xPZ7iMSQnsRARE9gIiJITyIkBKWiIFvdMdqIiBY2SgRECVJOOkRC0I2kZiIZVHglYiJK8qp4YietWFlUCT1RE9pYa/ol5XETHs9qpJ7ETzej2IiAnsRAREQ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1295400" y="1219200"/>
            <a:ext cx="6324600" cy="457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Scope Statement includes the followings:</a:t>
            </a:r>
            <a:endParaRPr lang="en-US" dirty="0"/>
          </a:p>
        </p:txBody>
      </p:sp>
      <p:sp>
        <p:nvSpPr>
          <p:cNvPr id="9" name="Rectangle 8"/>
          <p:cNvSpPr/>
          <p:nvPr/>
        </p:nvSpPr>
        <p:spPr>
          <a:xfrm>
            <a:off x="381000" y="1752600"/>
            <a:ext cx="4419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Scope: </a:t>
            </a:r>
            <a:r>
              <a:rPr lang="en-US" dirty="0" smtClean="0">
                <a:solidFill>
                  <a:schemeClr val="tx1"/>
                </a:solidFill>
              </a:rPr>
              <a:t>Describes the characteristics of the product, service or result </a:t>
            </a:r>
            <a:endParaRPr lang="en-US" dirty="0">
              <a:solidFill>
                <a:schemeClr val="tx1"/>
              </a:solidFill>
            </a:endParaRPr>
          </a:p>
        </p:txBody>
      </p:sp>
      <p:sp>
        <p:nvSpPr>
          <p:cNvPr id="10" name="Rectangle 9"/>
          <p:cNvSpPr/>
          <p:nvPr/>
        </p:nvSpPr>
        <p:spPr>
          <a:xfrm>
            <a:off x="381000" y="2590800"/>
            <a:ext cx="4419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Deliverable:  </a:t>
            </a:r>
            <a:r>
              <a:rPr lang="en-US" dirty="0" smtClean="0">
                <a:solidFill>
                  <a:schemeClr val="tx1"/>
                </a:solidFill>
              </a:rPr>
              <a:t>Any verifiable product, service, or result. Deliverables can also be project reports and documentations.</a:t>
            </a:r>
            <a:endParaRPr lang="en-US" dirty="0">
              <a:solidFill>
                <a:schemeClr val="tx1"/>
              </a:solidFill>
            </a:endParaRPr>
          </a:p>
        </p:txBody>
      </p:sp>
      <p:sp>
        <p:nvSpPr>
          <p:cNvPr id="11" name="Rectangle 10"/>
          <p:cNvSpPr/>
          <p:nvPr/>
        </p:nvSpPr>
        <p:spPr>
          <a:xfrm>
            <a:off x="381000" y="3581400"/>
            <a:ext cx="4419600" cy="762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Acceptance Criteria: </a:t>
            </a:r>
            <a:r>
              <a:rPr lang="en-US" dirty="0" smtClean="0">
                <a:solidFill>
                  <a:schemeClr val="tx1"/>
                </a:solidFill>
              </a:rPr>
              <a:t>Conditions that are to be met before accepting the criteria</a:t>
            </a:r>
            <a:endParaRPr lang="en-US" dirty="0">
              <a:solidFill>
                <a:schemeClr val="tx1"/>
              </a:solidFill>
            </a:endParaRPr>
          </a:p>
        </p:txBody>
      </p:sp>
      <p:sp>
        <p:nvSpPr>
          <p:cNvPr id="12" name="Rectangle 11"/>
          <p:cNvSpPr/>
          <p:nvPr/>
        </p:nvSpPr>
        <p:spPr>
          <a:xfrm>
            <a:off x="4953000" y="3124200"/>
            <a:ext cx="3581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Constraints. </a:t>
            </a:r>
            <a:r>
              <a:rPr lang="en-US" dirty="0" smtClean="0">
                <a:solidFill>
                  <a:schemeClr val="tx1"/>
                </a:solidFill>
              </a:rPr>
              <a:t>Constraints refers to limitations or restrictions. For example a predefined budget or deadline. </a:t>
            </a:r>
            <a:endParaRPr lang="en-US" dirty="0">
              <a:solidFill>
                <a:schemeClr val="tx1"/>
              </a:solidFill>
            </a:endParaRPr>
          </a:p>
        </p:txBody>
      </p:sp>
      <p:sp>
        <p:nvSpPr>
          <p:cNvPr id="17" name="Rectangle 16"/>
          <p:cNvSpPr/>
          <p:nvPr/>
        </p:nvSpPr>
        <p:spPr>
          <a:xfrm>
            <a:off x="4953000" y="1752600"/>
            <a:ext cx="3581400" cy="1295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Exclusion: </a:t>
            </a:r>
            <a:r>
              <a:rPr lang="en-US" dirty="0" smtClean="0">
                <a:solidFill>
                  <a:schemeClr val="tx1"/>
                </a:solidFill>
              </a:rPr>
              <a:t>Identifying things that are outside the scope of the project. This helps in managing stakeholder expectations </a:t>
            </a:r>
            <a:endParaRPr lang="en-US" dirty="0">
              <a:solidFill>
                <a:schemeClr val="tx1"/>
              </a:solidFill>
            </a:endParaRPr>
          </a:p>
        </p:txBody>
      </p:sp>
      <p:sp>
        <p:nvSpPr>
          <p:cNvPr id="18" name="Rectangle 17"/>
          <p:cNvSpPr/>
          <p:nvPr/>
        </p:nvSpPr>
        <p:spPr>
          <a:xfrm>
            <a:off x="4953000" y="4267200"/>
            <a:ext cx="3581400" cy="1905000"/>
          </a:xfrm>
          <a:prstGeom prst="rect">
            <a:avLst/>
          </a:prstGeom>
          <a:solidFill>
            <a:srgbClr val="83C7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Assumptions</a:t>
            </a:r>
            <a:r>
              <a:rPr lang="en-US" dirty="0" smtClean="0">
                <a:solidFill>
                  <a:schemeClr val="tx1"/>
                </a:solidFill>
              </a:rPr>
              <a:t>: Something is considered to be true or certain without any proof. This is done for planning purpose. The scope statement also documents the affects of the assumed factors in case the proof to be false. </a:t>
            </a:r>
          </a:p>
        </p:txBody>
      </p:sp>
      <p:pic>
        <p:nvPicPr>
          <p:cNvPr id="1026" name="Picture 2" descr="Scope - Influence vs Timeline"/>
          <p:cNvPicPr>
            <a:picLocks noChangeAspect="1" noChangeArrowheads="1"/>
          </p:cNvPicPr>
          <p:nvPr/>
        </p:nvPicPr>
        <p:blipFill>
          <a:blip r:embed="rId2"/>
          <a:srcRect/>
          <a:stretch>
            <a:fillRect/>
          </a:stretch>
        </p:blipFill>
        <p:spPr bwMode="auto">
          <a:xfrm>
            <a:off x="228600" y="4419600"/>
            <a:ext cx="4495799" cy="2286001"/>
          </a:xfrm>
          <a:prstGeom prst="rect">
            <a:avLst/>
          </a:prstGeom>
          <a:noFill/>
        </p:spPr>
      </p:pic>
      <p:graphicFrame>
        <p:nvGraphicFramePr>
          <p:cNvPr id="20" name="Diagram 19"/>
          <p:cNvGraphicFramePr/>
          <p:nvPr/>
        </p:nvGraphicFramePr>
        <p:xfrm>
          <a:off x="4876800" y="6248400"/>
          <a:ext cx="3733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www.onethousandandone.com.au/wp-content/uploads/2013/05/any-questions.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aringeymath.files.wordpress.com/2013/01/assignment_icon.jpg"/>
          <p:cNvPicPr>
            <a:picLocks noChangeAspect="1" noChangeArrowheads="1"/>
          </p:cNvPicPr>
          <p:nvPr/>
        </p:nvPicPr>
        <p:blipFill>
          <a:blip r:embed="rId2"/>
          <a:srcRect/>
          <a:stretch>
            <a:fillRect/>
          </a:stretch>
        </p:blipFill>
        <p:spPr bwMode="auto">
          <a:xfrm>
            <a:off x="685800" y="685800"/>
            <a:ext cx="7543800" cy="2438400"/>
          </a:xfrm>
          <a:prstGeom prst="rect">
            <a:avLst/>
          </a:prstGeom>
          <a:noFill/>
        </p:spPr>
      </p:pic>
      <p:sp>
        <p:nvSpPr>
          <p:cNvPr id="6" name="TextBox 5"/>
          <p:cNvSpPr txBox="1"/>
          <p:nvPr/>
        </p:nvSpPr>
        <p:spPr>
          <a:xfrm>
            <a:off x="2209800" y="4343400"/>
            <a:ext cx="4724400" cy="1077218"/>
          </a:xfrm>
          <a:prstGeom prst="rect">
            <a:avLst/>
          </a:prstGeom>
          <a:noFill/>
        </p:spPr>
        <p:txBody>
          <a:bodyPr wrap="square" rtlCol="0">
            <a:spAutoFit/>
          </a:bodyPr>
          <a:lstStyle/>
          <a:p>
            <a:pPr algn="ctr"/>
            <a:r>
              <a:rPr lang="en-US" sz="3200" b="1" dirty="0" smtClean="0"/>
              <a:t>Read Pages </a:t>
            </a:r>
            <a:r>
              <a:rPr lang="en-US" sz="3200" b="1" i="1" dirty="0" smtClean="0"/>
              <a:t>125-140</a:t>
            </a:r>
            <a:r>
              <a:rPr lang="en-US" sz="3200" b="1" dirty="0" smtClean="0"/>
              <a:t> of the  PMBOK Guide </a:t>
            </a:r>
            <a:endParaRPr lang="en-US" sz="3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tx2">
              <a:lumMod val="75000"/>
            </a:schemeClr>
          </a:solidFill>
        </p:spPr>
        <p:txBody>
          <a:bodyPr/>
          <a:lstStyle/>
          <a:p>
            <a:r>
              <a:rPr lang="en-US" dirty="0" smtClean="0">
                <a:solidFill>
                  <a:schemeClr val="bg1"/>
                </a:solidFill>
              </a:rPr>
              <a:t>Project Scope Vs Product Scope</a:t>
            </a:r>
            <a:endParaRPr lang="en-US"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834334833"/>
              </p:ext>
            </p:extLst>
          </p:nvPr>
        </p:nvGraphicFramePr>
        <p:xfrm>
          <a:off x="304800" y="1600199"/>
          <a:ext cx="8458200" cy="4724401"/>
        </p:xfrm>
        <a:graphic>
          <a:graphicData uri="http://schemas.openxmlformats.org/drawingml/2006/table">
            <a:tbl>
              <a:tblPr firstRow="1" bandRow="1">
                <a:tableStyleId>{5C22544A-7EE6-4342-B048-85BDC9FD1C3A}</a:tableStyleId>
              </a:tblPr>
              <a:tblGrid>
                <a:gridCol w="4229100"/>
                <a:gridCol w="4229100"/>
              </a:tblGrid>
              <a:tr h="1130379">
                <a:tc>
                  <a:txBody>
                    <a:bodyPr/>
                    <a:lstStyle/>
                    <a:p>
                      <a:endParaRPr lang="en-US" dirty="0" smtClean="0"/>
                    </a:p>
                    <a:p>
                      <a:pPr algn="ctr"/>
                      <a:r>
                        <a:rPr lang="en-US" sz="2400" dirty="0" smtClean="0"/>
                        <a:t>Project</a:t>
                      </a:r>
                      <a:r>
                        <a:rPr lang="en-US" sz="2400" baseline="0" dirty="0" smtClean="0"/>
                        <a:t> Scope</a:t>
                      </a:r>
                      <a:endParaRPr lang="en-US" sz="2400" dirty="0"/>
                    </a:p>
                  </a:txBody>
                  <a:tcPr/>
                </a:tc>
                <a:tc>
                  <a:txBody>
                    <a:bodyPr/>
                    <a:lstStyle/>
                    <a:p>
                      <a:endParaRPr lang="en-US" dirty="0" smtClean="0"/>
                    </a:p>
                    <a:p>
                      <a:pPr algn="ctr"/>
                      <a:r>
                        <a:rPr lang="en-US" sz="2400" dirty="0" smtClean="0"/>
                        <a:t>Product</a:t>
                      </a:r>
                      <a:r>
                        <a:rPr lang="en-US" sz="2400" baseline="0" dirty="0" smtClean="0"/>
                        <a:t> Scope </a:t>
                      </a:r>
                      <a:endParaRPr lang="en-US" sz="2400" dirty="0"/>
                    </a:p>
                  </a:txBody>
                  <a:tcPr/>
                </a:tc>
              </a:tr>
              <a:tr h="1797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The work needed to create product of the project</a:t>
                      </a:r>
                    </a:p>
                    <a:p>
                      <a:endParaRPr lang="en-US" sz="2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Features and functions of the product of the project </a:t>
                      </a:r>
                    </a:p>
                    <a:p>
                      <a:endParaRPr lang="en-US" sz="2400" dirty="0"/>
                    </a:p>
                  </a:txBody>
                  <a:tcPr/>
                </a:tc>
              </a:tr>
              <a:tr h="1797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Completion of a project is measured against the plan</a:t>
                      </a:r>
                    </a:p>
                    <a:p>
                      <a:endParaRPr lang="en-US" sz="2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Completion of product scope is measured against the requirements</a:t>
                      </a:r>
                    </a:p>
                    <a:p>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219200"/>
          </a:xfrm>
          <a:solidFill>
            <a:schemeClr val="tx2">
              <a:lumMod val="75000"/>
            </a:schemeClr>
          </a:solidFill>
        </p:spPr>
        <p:txBody>
          <a:bodyPr/>
          <a:lstStyle/>
          <a:p>
            <a:r>
              <a:rPr lang="en-US" dirty="0" smtClean="0">
                <a:solidFill>
                  <a:schemeClr val="bg1"/>
                </a:solidFill>
              </a:rPr>
              <a:t>Processes of Scope Management</a:t>
            </a:r>
            <a:endParaRPr lang="en-US"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19501451"/>
              </p:ext>
            </p:extLst>
          </p:nvPr>
        </p:nvGraphicFramePr>
        <p:xfrm>
          <a:off x="304800" y="1371600"/>
          <a:ext cx="845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tx2">
              <a:lumMod val="75000"/>
            </a:schemeClr>
          </a:solidFill>
        </p:spPr>
        <p:txBody>
          <a:bodyPr/>
          <a:lstStyle/>
          <a:p>
            <a:r>
              <a:rPr lang="en-US" dirty="0" smtClean="0">
                <a:solidFill>
                  <a:schemeClr val="bg1"/>
                </a:solidFill>
              </a:rPr>
              <a:t>Processes of Scope Management</a:t>
            </a:r>
            <a:endParaRPr lang="en-US" dirty="0">
              <a:solidFill>
                <a:schemeClr val="bg1"/>
              </a:solidFill>
            </a:endParaRPr>
          </a:p>
        </p:txBody>
      </p:sp>
      <p:graphicFrame>
        <p:nvGraphicFramePr>
          <p:cNvPr id="6" name="Content Placeholder 5"/>
          <p:cNvGraphicFramePr>
            <a:graphicFrameLocks noGrp="1"/>
          </p:cNvGraphicFramePr>
          <p:nvPr>
            <p:ph idx="1"/>
          </p:nvPr>
        </p:nvGraphicFramePr>
        <p:xfrm>
          <a:off x="304800" y="1600200"/>
          <a:ext cx="84582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accent1">
              <a:lumMod val="75000"/>
            </a:schemeClr>
          </a:solidFill>
          <a:ln>
            <a:solidFill>
              <a:schemeClr val="tx2">
                <a:lumMod val="75000"/>
              </a:schemeClr>
            </a:solidFill>
          </a:ln>
        </p:spPr>
        <p:txBody>
          <a:bodyPr/>
          <a:lstStyle/>
          <a:p>
            <a:r>
              <a:rPr lang="en-US" b="1" dirty="0" smtClean="0">
                <a:solidFill>
                  <a:schemeClr val="bg1"/>
                </a:solidFill>
              </a:rPr>
              <a:t>5.1 Plan Scope Management </a:t>
            </a:r>
            <a:endParaRPr lang="en-US" b="1" dirty="0">
              <a:solidFill>
                <a:schemeClr val="bg1"/>
              </a:solidFill>
            </a:endParaRPr>
          </a:p>
        </p:txBody>
      </p:sp>
      <p:sp>
        <p:nvSpPr>
          <p:cNvPr id="7" name="Rectangle 6"/>
          <p:cNvSpPr/>
          <p:nvPr/>
        </p:nvSpPr>
        <p:spPr>
          <a:xfrm>
            <a:off x="304800" y="1600200"/>
            <a:ext cx="8458200" cy="50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eriod"/>
            </a:pPr>
            <a:r>
              <a:rPr lang="en-US" sz="3200" dirty="0" smtClean="0">
                <a:solidFill>
                  <a:schemeClr val="tx1"/>
                </a:solidFill>
              </a:rPr>
              <a:t>The process of developing project scope management plan </a:t>
            </a:r>
          </a:p>
          <a:p>
            <a:pPr marL="342900" indent="-342900"/>
            <a:endParaRPr lang="en-US" sz="800" dirty="0" smtClean="0">
              <a:solidFill>
                <a:schemeClr val="tx1"/>
              </a:solidFill>
            </a:endParaRPr>
          </a:p>
          <a:p>
            <a:pPr marL="342900" indent="-342900"/>
            <a:r>
              <a:rPr lang="en-US" sz="3200" dirty="0" smtClean="0">
                <a:solidFill>
                  <a:schemeClr val="tx1"/>
                </a:solidFill>
              </a:rPr>
              <a:t>2. Scope Management Plan documents how the project scope will be defined, validated, and controlled</a:t>
            </a:r>
          </a:p>
          <a:p>
            <a:pPr marL="342900" indent="-342900"/>
            <a:endParaRPr lang="en-US" sz="800" dirty="0" smtClean="0">
              <a:solidFill>
                <a:schemeClr val="tx1"/>
              </a:solidFill>
            </a:endParaRPr>
          </a:p>
          <a:p>
            <a:pPr marL="342900" indent="-342900"/>
            <a:r>
              <a:rPr lang="en-US" sz="3200" dirty="0" smtClean="0">
                <a:solidFill>
                  <a:schemeClr val="tx1"/>
                </a:solidFill>
              </a:rPr>
              <a:t>3. It provide guidance on how the project scope will be managed throughout the project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accent1">
              <a:lumMod val="75000"/>
            </a:schemeClr>
          </a:solidFill>
          <a:ln>
            <a:solidFill>
              <a:schemeClr val="tx2">
                <a:lumMod val="75000"/>
              </a:schemeClr>
            </a:solidFill>
          </a:ln>
        </p:spPr>
        <p:txBody>
          <a:bodyPr/>
          <a:lstStyle/>
          <a:p>
            <a:r>
              <a:rPr lang="en-US" b="1" dirty="0" smtClean="0">
                <a:solidFill>
                  <a:schemeClr val="bg1"/>
                </a:solidFill>
              </a:rPr>
              <a:t>5.1 Plan Scope Management </a:t>
            </a:r>
            <a:endParaRPr lang="en-US" b="1" dirty="0">
              <a:solidFill>
                <a:schemeClr val="bg1"/>
              </a:solidFill>
            </a:endParaRPr>
          </a:p>
        </p:txBody>
      </p:sp>
      <p:graphicFrame>
        <p:nvGraphicFramePr>
          <p:cNvPr id="8" name="Diagram 7"/>
          <p:cNvGraphicFramePr/>
          <p:nvPr/>
        </p:nvGraphicFramePr>
        <p:xfrm>
          <a:off x="304800" y="1600200"/>
          <a:ext cx="84582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457200" y="2362200"/>
            <a:ext cx="2362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Input</a:t>
            </a:r>
            <a:endParaRPr lang="en-US" b="1" dirty="0"/>
          </a:p>
        </p:txBody>
      </p:sp>
      <p:sp>
        <p:nvSpPr>
          <p:cNvPr id="10" name="Rounded Rectangle 9"/>
          <p:cNvSpPr/>
          <p:nvPr/>
        </p:nvSpPr>
        <p:spPr>
          <a:xfrm>
            <a:off x="3352800" y="2362200"/>
            <a:ext cx="2286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Tools &amp; Techniques </a:t>
            </a:r>
            <a:endParaRPr lang="en-US" b="1" dirty="0"/>
          </a:p>
        </p:txBody>
      </p:sp>
      <p:sp>
        <p:nvSpPr>
          <p:cNvPr id="11" name="Rounded Rectangle 10"/>
          <p:cNvSpPr/>
          <p:nvPr/>
        </p:nvSpPr>
        <p:spPr>
          <a:xfrm>
            <a:off x="6019800" y="2362200"/>
            <a:ext cx="2667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1371600"/>
          </a:xfrm>
          <a:solidFill>
            <a:schemeClr val="accent1">
              <a:lumMod val="75000"/>
            </a:schemeClr>
          </a:solidFill>
        </p:spPr>
        <p:txBody>
          <a:bodyPr>
            <a:normAutofit fontScale="90000"/>
          </a:bodyPr>
          <a:lstStyle/>
          <a:p>
            <a:r>
              <a:rPr lang="en-US" dirty="0" smtClean="0">
                <a:solidFill>
                  <a:schemeClr val="bg1"/>
                </a:solidFill>
              </a:rPr>
              <a:t>5.1 Plan Scope Management Data Flow Diagram </a:t>
            </a:r>
            <a:endParaRPr lang="en-US" dirty="0">
              <a:solidFill>
                <a:schemeClr val="bg1"/>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304800" y="1676401"/>
            <a:ext cx="85344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1614</TotalTime>
  <Words>1898</Words>
  <Application>Microsoft Office PowerPoint</Application>
  <PresentationFormat>On-screen Show (4:3)</PresentationFormat>
  <Paragraphs>277</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ＭＳ Ｐゴシック</vt:lpstr>
      <vt:lpstr>Arial</vt:lpstr>
      <vt:lpstr>Arial Narrow</vt:lpstr>
      <vt:lpstr>Calibri</vt:lpstr>
      <vt:lpstr>DejaVu Sans</vt:lpstr>
      <vt:lpstr>Times New Roman</vt:lpstr>
      <vt:lpstr>Office Theme</vt:lpstr>
      <vt:lpstr>PowerPoint Presentation</vt:lpstr>
      <vt:lpstr>PowerPoint Presentation</vt:lpstr>
      <vt:lpstr>Ch.5 Project Scope Management</vt:lpstr>
      <vt:lpstr>Project Scope Vs Product Scope</vt:lpstr>
      <vt:lpstr>Processes of Scope Management</vt:lpstr>
      <vt:lpstr>Processes of Scope Management</vt:lpstr>
      <vt:lpstr>5.1 Plan Scope Management </vt:lpstr>
      <vt:lpstr>5.1 Plan Scope Management </vt:lpstr>
      <vt:lpstr>5.1 Plan Scope Management Data Flow Diagram </vt:lpstr>
      <vt:lpstr>5.1 Plan Scope Management: Inputs</vt:lpstr>
      <vt:lpstr>5.1 Plan Scope Management: T&amp;T</vt:lpstr>
      <vt:lpstr>5.1 Plan Scope Management: Output</vt:lpstr>
      <vt:lpstr>5.1 Plan Scope Management: Output</vt:lpstr>
      <vt:lpstr>5.2 Collect Requirements</vt:lpstr>
      <vt:lpstr>5.2 Collect Requirements</vt:lpstr>
      <vt:lpstr>5.2 Collect Requirements</vt:lpstr>
      <vt:lpstr>5.2 Collect Requirements: Data Flow Diagram </vt:lpstr>
      <vt:lpstr>5.2 Collect Requirements: Inputs</vt:lpstr>
      <vt:lpstr>5.2 Collect Requirements: T&amp;T</vt:lpstr>
      <vt:lpstr>PowerPoint Presentation</vt:lpstr>
      <vt:lpstr>PowerPoint Presentation</vt:lpstr>
      <vt:lpstr>PowerPoint Presentation</vt:lpstr>
      <vt:lpstr>PowerPoint Presentation</vt:lpstr>
      <vt:lpstr>PowerPoint Presentation</vt:lpstr>
      <vt:lpstr>5.2 Collect Requirements: T&amp;T</vt:lpstr>
      <vt:lpstr>5.2 Collect Requirements: T&amp;T</vt:lpstr>
      <vt:lpstr>5.2.2.10 Context Diagram </vt:lpstr>
      <vt:lpstr>5.2 Collect Requirements: Outputs</vt:lpstr>
      <vt:lpstr>5.2.3.2 Requirements Traceability Matrix : Sample Doc</vt:lpstr>
      <vt:lpstr>5.3 Define Scope </vt:lpstr>
      <vt:lpstr>5.2 Collect Requirements</vt:lpstr>
      <vt:lpstr>5.3 Define Scope Data Flow Diagram </vt:lpstr>
      <vt:lpstr>5.3.1 Define Scope: Inputs</vt:lpstr>
      <vt:lpstr>5.3.2 Define Scope: T&amp;T</vt:lpstr>
      <vt:lpstr>5.3.3 Define Scope: Outputs</vt:lpstr>
      <vt:lpstr>Project Scope Statement Vs  Project Charter</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III</dc:title>
  <dc:creator>Mohammad Khan</dc:creator>
  <cp:lastModifiedBy>Minh Nguyen</cp:lastModifiedBy>
  <cp:revision>154</cp:revision>
  <dcterms:created xsi:type="dcterms:W3CDTF">2006-08-16T00:00:00Z</dcterms:created>
  <dcterms:modified xsi:type="dcterms:W3CDTF">2015-06-18T08:05:40Z</dcterms:modified>
</cp:coreProperties>
</file>