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8" r:id="rId2"/>
    <p:sldId id="28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</p:sldIdLst>
  <p:sldSz cx="10058400" cy="7772400"/>
  <p:notesSz cx="10058400" cy="77724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1086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79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6/18/2015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6/18/2015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5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6/18/2015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6/18/2015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6/18/2015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2000" y="457200"/>
            <a:ext cx="8534400" cy="1143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06042" y="1846478"/>
            <a:ext cx="7246315" cy="49568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7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6/18/2015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Date Placeholder 1"/>
          <p:cNvSpPr>
            <a:spLocks noGrp="1"/>
          </p:cNvSpPr>
          <p:nvPr>
            <p:ph type="dt" sz="quarter" idx="4294967295"/>
          </p:nvPr>
        </p:nvSpPr>
        <p:spPr>
          <a:xfrm>
            <a:off x="0" y="114300"/>
            <a:ext cx="0" cy="2492990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502920" algn="l"/>
                <a:tab pos="1005840" algn="l"/>
                <a:tab pos="1508760" algn="l"/>
                <a:tab pos="2011680" algn="l"/>
                <a:tab pos="2514600" algn="l"/>
                <a:tab pos="3017520" algn="l"/>
                <a:tab pos="3520440" algn="l"/>
                <a:tab pos="4023360" algn="l"/>
                <a:tab pos="4526280" algn="l"/>
                <a:tab pos="5029200" algn="l"/>
                <a:tab pos="5532120" algn="l"/>
                <a:tab pos="6035040" algn="l"/>
                <a:tab pos="6537960" algn="l"/>
                <a:tab pos="7040880" algn="l"/>
                <a:tab pos="7543800" algn="l"/>
                <a:tab pos="8046720" algn="l"/>
                <a:tab pos="8549640" algn="l"/>
                <a:tab pos="9052560" algn="l"/>
                <a:tab pos="9555480" algn="l"/>
                <a:tab pos="10058400" algn="l"/>
                <a:tab pos="10561320" algn="l"/>
                <a:tab pos="11064240" algn="l"/>
                <a:tab pos="11567160" algn="l"/>
                <a:tab pos="12070080" algn="l"/>
                <a:tab pos="12573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 PL SungtiL GB" charset="0"/>
                <a:cs typeface="AR PL SungtiL GB" charset="0"/>
              </a:defRPr>
            </a:lvl1pPr>
            <a:lvl2pPr>
              <a:tabLst>
                <a:tab pos="502920" algn="l"/>
                <a:tab pos="1005840" algn="l"/>
                <a:tab pos="1508760" algn="l"/>
                <a:tab pos="2011680" algn="l"/>
                <a:tab pos="2514600" algn="l"/>
                <a:tab pos="3017520" algn="l"/>
                <a:tab pos="3520440" algn="l"/>
                <a:tab pos="4023360" algn="l"/>
                <a:tab pos="4526280" algn="l"/>
                <a:tab pos="5029200" algn="l"/>
                <a:tab pos="5532120" algn="l"/>
                <a:tab pos="6035040" algn="l"/>
                <a:tab pos="6537960" algn="l"/>
                <a:tab pos="7040880" algn="l"/>
                <a:tab pos="7543800" algn="l"/>
                <a:tab pos="8046720" algn="l"/>
                <a:tab pos="8549640" algn="l"/>
                <a:tab pos="9052560" algn="l"/>
                <a:tab pos="9555480" algn="l"/>
                <a:tab pos="10058400" algn="l"/>
                <a:tab pos="10561320" algn="l"/>
                <a:tab pos="11064240" algn="l"/>
                <a:tab pos="11567160" algn="l"/>
                <a:tab pos="12070080" algn="l"/>
                <a:tab pos="12573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 PL SungtiL GB" charset="0"/>
                <a:cs typeface="AR PL SungtiL GB" charset="0"/>
              </a:defRPr>
            </a:lvl2pPr>
            <a:lvl3pPr>
              <a:tabLst>
                <a:tab pos="502920" algn="l"/>
                <a:tab pos="1005840" algn="l"/>
                <a:tab pos="1508760" algn="l"/>
                <a:tab pos="2011680" algn="l"/>
                <a:tab pos="2514600" algn="l"/>
                <a:tab pos="3017520" algn="l"/>
                <a:tab pos="3520440" algn="l"/>
                <a:tab pos="4023360" algn="l"/>
                <a:tab pos="4526280" algn="l"/>
                <a:tab pos="5029200" algn="l"/>
                <a:tab pos="5532120" algn="l"/>
                <a:tab pos="6035040" algn="l"/>
                <a:tab pos="6537960" algn="l"/>
                <a:tab pos="7040880" algn="l"/>
                <a:tab pos="7543800" algn="l"/>
                <a:tab pos="8046720" algn="l"/>
                <a:tab pos="8549640" algn="l"/>
                <a:tab pos="9052560" algn="l"/>
                <a:tab pos="9555480" algn="l"/>
                <a:tab pos="10058400" algn="l"/>
                <a:tab pos="10561320" algn="l"/>
                <a:tab pos="11064240" algn="l"/>
                <a:tab pos="11567160" algn="l"/>
                <a:tab pos="12070080" algn="l"/>
                <a:tab pos="12573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 PL SungtiL GB" charset="0"/>
                <a:cs typeface="AR PL SungtiL GB" charset="0"/>
              </a:defRPr>
            </a:lvl3pPr>
            <a:lvl4pPr>
              <a:tabLst>
                <a:tab pos="502920" algn="l"/>
                <a:tab pos="1005840" algn="l"/>
                <a:tab pos="1508760" algn="l"/>
                <a:tab pos="2011680" algn="l"/>
                <a:tab pos="2514600" algn="l"/>
                <a:tab pos="3017520" algn="l"/>
                <a:tab pos="3520440" algn="l"/>
                <a:tab pos="4023360" algn="l"/>
                <a:tab pos="4526280" algn="l"/>
                <a:tab pos="5029200" algn="l"/>
                <a:tab pos="5532120" algn="l"/>
                <a:tab pos="6035040" algn="l"/>
                <a:tab pos="6537960" algn="l"/>
                <a:tab pos="7040880" algn="l"/>
                <a:tab pos="7543800" algn="l"/>
                <a:tab pos="8046720" algn="l"/>
                <a:tab pos="8549640" algn="l"/>
                <a:tab pos="9052560" algn="l"/>
                <a:tab pos="9555480" algn="l"/>
                <a:tab pos="10058400" algn="l"/>
                <a:tab pos="10561320" algn="l"/>
                <a:tab pos="11064240" algn="l"/>
                <a:tab pos="11567160" algn="l"/>
                <a:tab pos="12070080" algn="l"/>
                <a:tab pos="12573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 PL SungtiL GB" charset="0"/>
                <a:cs typeface="AR PL SungtiL GB" charset="0"/>
              </a:defRPr>
            </a:lvl4pPr>
            <a:lvl5pPr>
              <a:tabLst>
                <a:tab pos="502920" algn="l"/>
                <a:tab pos="1005840" algn="l"/>
                <a:tab pos="1508760" algn="l"/>
                <a:tab pos="2011680" algn="l"/>
                <a:tab pos="2514600" algn="l"/>
                <a:tab pos="3017520" algn="l"/>
                <a:tab pos="3520440" algn="l"/>
                <a:tab pos="4023360" algn="l"/>
                <a:tab pos="4526280" algn="l"/>
                <a:tab pos="5029200" algn="l"/>
                <a:tab pos="5532120" algn="l"/>
                <a:tab pos="6035040" algn="l"/>
                <a:tab pos="6537960" algn="l"/>
                <a:tab pos="7040880" algn="l"/>
                <a:tab pos="7543800" algn="l"/>
                <a:tab pos="8046720" algn="l"/>
                <a:tab pos="8549640" algn="l"/>
                <a:tab pos="9052560" algn="l"/>
                <a:tab pos="9555480" algn="l"/>
                <a:tab pos="10058400" algn="l"/>
                <a:tab pos="10561320" algn="l"/>
                <a:tab pos="11064240" algn="l"/>
                <a:tab pos="11567160" algn="l"/>
                <a:tab pos="12070080" algn="l"/>
                <a:tab pos="12573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 PL SungtiL GB" charset="0"/>
                <a:cs typeface="AR PL SungtiL GB" charset="0"/>
              </a:defRPr>
            </a:lvl5pPr>
            <a:lvl6pPr marL="2766060" indent="-251460" defTabSz="502920" eaLnBrk="0" fontAlgn="base" hangingPunct="0">
              <a:spcBef>
                <a:spcPct val="0"/>
              </a:spcBef>
              <a:spcAft>
                <a:spcPct val="0"/>
              </a:spcAft>
              <a:tabLst>
                <a:tab pos="502920" algn="l"/>
                <a:tab pos="1005840" algn="l"/>
                <a:tab pos="1508760" algn="l"/>
                <a:tab pos="2011680" algn="l"/>
                <a:tab pos="2514600" algn="l"/>
                <a:tab pos="3017520" algn="l"/>
                <a:tab pos="3520440" algn="l"/>
                <a:tab pos="4023360" algn="l"/>
                <a:tab pos="4526280" algn="l"/>
                <a:tab pos="5029200" algn="l"/>
                <a:tab pos="5532120" algn="l"/>
                <a:tab pos="6035040" algn="l"/>
                <a:tab pos="6537960" algn="l"/>
                <a:tab pos="7040880" algn="l"/>
                <a:tab pos="7543800" algn="l"/>
                <a:tab pos="8046720" algn="l"/>
                <a:tab pos="8549640" algn="l"/>
                <a:tab pos="9052560" algn="l"/>
                <a:tab pos="9555480" algn="l"/>
                <a:tab pos="10058400" algn="l"/>
                <a:tab pos="10561320" algn="l"/>
                <a:tab pos="11064240" algn="l"/>
                <a:tab pos="11567160" algn="l"/>
                <a:tab pos="12070080" algn="l"/>
                <a:tab pos="12573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 PL SungtiL GB" charset="0"/>
                <a:cs typeface="AR PL SungtiL GB" charset="0"/>
              </a:defRPr>
            </a:lvl6pPr>
            <a:lvl7pPr marL="3268980" indent="-251460" defTabSz="502920" eaLnBrk="0" fontAlgn="base" hangingPunct="0">
              <a:spcBef>
                <a:spcPct val="0"/>
              </a:spcBef>
              <a:spcAft>
                <a:spcPct val="0"/>
              </a:spcAft>
              <a:tabLst>
                <a:tab pos="502920" algn="l"/>
                <a:tab pos="1005840" algn="l"/>
                <a:tab pos="1508760" algn="l"/>
                <a:tab pos="2011680" algn="l"/>
                <a:tab pos="2514600" algn="l"/>
                <a:tab pos="3017520" algn="l"/>
                <a:tab pos="3520440" algn="l"/>
                <a:tab pos="4023360" algn="l"/>
                <a:tab pos="4526280" algn="l"/>
                <a:tab pos="5029200" algn="l"/>
                <a:tab pos="5532120" algn="l"/>
                <a:tab pos="6035040" algn="l"/>
                <a:tab pos="6537960" algn="l"/>
                <a:tab pos="7040880" algn="l"/>
                <a:tab pos="7543800" algn="l"/>
                <a:tab pos="8046720" algn="l"/>
                <a:tab pos="8549640" algn="l"/>
                <a:tab pos="9052560" algn="l"/>
                <a:tab pos="9555480" algn="l"/>
                <a:tab pos="10058400" algn="l"/>
                <a:tab pos="10561320" algn="l"/>
                <a:tab pos="11064240" algn="l"/>
                <a:tab pos="11567160" algn="l"/>
                <a:tab pos="12070080" algn="l"/>
                <a:tab pos="12573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 PL SungtiL GB" charset="0"/>
                <a:cs typeface="AR PL SungtiL GB" charset="0"/>
              </a:defRPr>
            </a:lvl7pPr>
            <a:lvl8pPr marL="3771900" indent="-251460" defTabSz="502920" eaLnBrk="0" fontAlgn="base" hangingPunct="0">
              <a:spcBef>
                <a:spcPct val="0"/>
              </a:spcBef>
              <a:spcAft>
                <a:spcPct val="0"/>
              </a:spcAft>
              <a:tabLst>
                <a:tab pos="502920" algn="l"/>
                <a:tab pos="1005840" algn="l"/>
                <a:tab pos="1508760" algn="l"/>
                <a:tab pos="2011680" algn="l"/>
                <a:tab pos="2514600" algn="l"/>
                <a:tab pos="3017520" algn="l"/>
                <a:tab pos="3520440" algn="l"/>
                <a:tab pos="4023360" algn="l"/>
                <a:tab pos="4526280" algn="l"/>
                <a:tab pos="5029200" algn="l"/>
                <a:tab pos="5532120" algn="l"/>
                <a:tab pos="6035040" algn="l"/>
                <a:tab pos="6537960" algn="l"/>
                <a:tab pos="7040880" algn="l"/>
                <a:tab pos="7543800" algn="l"/>
                <a:tab pos="8046720" algn="l"/>
                <a:tab pos="8549640" algn="l"/>
                <a:tab pos="9052560" algn="l"/>
                <a:tab pos="9555480" algn="l"/>
                <a:tab pos="10058400" algn="l"/>
                <a:tab pos="10561320" algn="l"/>
                <a:tab pos="11064240" algn="l"/>
                <a:tab pos="11567160" algn="l"/>
                <a:tab pos="12070080" algn="l"/>
                <a:tab pos="12573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 PL SungtiL GB" charset="0"/>
                <a:cs typeface="AR PL SungtiL GB" charset="0"/>
              </a:defRPr>
            </a:lvl8pPr>
            <a:lvl9pPr marL="4274820" indent="-251460" defTabSz="502920" eaLnBrk="0" fontAlgn="base" hangingPunct="0">
              <a:spcBef>
                <a:spcPct val="0"/>
              </a:spcBef>
              <a:spcAft>
                <a:spcPct val="0"/>
              </a:spcAft>
              <a:tabLst>
                <a:tab pos="502920" algn="l"/>
                <a:tab pos="1005840" algn="l"/>
                <a:tab pos="1508760" algn="l"/>
                <a:tab pos="2011680" algn="l"/>
                <a:tab pos="2514600" algn="l"/>
                <a:tab pos="3017520" algn="l"/>
                <a:tab pos="3520440" algn="l"/>
                <a:tab pos="4023360" algn="l"/>
                <a:tab pos="4526280" algn="l"/>
                <a:tab pos="5029200" algn="l"/>
                <a:tab pos="5532120" algn="l"/>
                <a:tab pos="6035040" algn="l"/>
                <a:tab pos="6537960" algn="l"/>
                <a:tab pos="7040880" algn="l"/>
                <a:tab pos="7543800" algn="l"/>
                <a:tab pos="8046720" algn="l"/>
                <a:tab pos="8549640" algn="l"/>
                <a:tab pos="9052560" algn="l"/>
                <a:tab pos="9555480" algn="l"/>
                <a:tab pos="10058400" algn="l"/>
                <a:tab pos="10561320" algn="l"/>
                <a:tab pos="11064240" algn="l"/>
                <a:tab pos="11567160" algn="l"/>
                <a:tab pos="12070080" algn="l"/>
                <a:tab pos="12573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 PL SungtiL GB" charset="0"/>
                <a:cs typeface="AR PL SungtiL GB" charset="0"/>
              </a:defRPr>
            </a:lvl9pPr>
          </a:lstStyle>
          <a:p>
            <a:fld id="{90B4A921-EC18-424F-8E65-ED5444B5961E}" type="datetime1">
              <a:rPr lang="en-US" altLang="ja-JP" smtClean="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  <a:cs typeface="DejaVu Sans" panose="020B0603030804020204" pitchFamily="34" charset="0"/>
              </a:rPr>
              <a:pPr/>
              <a:t>6/18/2015</a:t>
            </a:fld>
            <a:endParaRPr lang="en-US" altLang="ja-JP" smtClean="0">
              <a:solidFill>
                <a:srgbClr val="000000"/>
              </a:solidFill>
              <a:latin typeface="Times New Roman" panose="02020603050405020304" pitchFamily="18" charset="0"/>
              <a:ea typeface="ＭＳ Ｐゴシック" panose="020B0600070205080204" pitchFamily="50" charset="-128"/>
              <a:cs typeface="DejaVu Sans" panose="020B0603030804020204" pitchFamily="34" charset="0"/>
            </a:endParaRPr>
          </a:p>
        </p:txBody>
      </p:sp>
      <p:pic>
        <p:nvPicPr>
          <p:cNvPr id="3075" name="Picture 2" descr="https://cdn.evbuc.com/eventlogos/52084516/pmp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7200"/>
            <a:ext cx="1005840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Rectangle 3"/>
          <p:cNvSpPr>
            <a:spLocks noChangeArrowheads="1"/>
          </p:cNvSpPr>
          <p:nvPr/>
        </p:nvSpPr>
        <p:spPr bwMode="auto">
          <a:xfrm>
            <a:off x="0" y="0"/>
            <a:ext cx="10058400" cy="457200"/>
          </a:xfrm>
          <a:prstGeom prst="rect">
            <a:avLst/>
          </a:prstGeom>
          <a:solidFill>
            <a:srgbClr val="FFCC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ja-JP" sz="1980" b="1">
                <a:ea typeface="ＭＳ Ｐゴシック" panose="020B0600070205080204" pitchFamily="50" charset="-128"/>
              </a:rPr>
              <a:t>Instructor: NGUYEN ANH MINH, MSc, PMP</a:t>
            </a:r>
            <a:endParaRPr lang="ja-JP" altLang="en-US" sz="1980" b="1"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5058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609600"/>
            <a:ext cx="8458200" cy="1066800"/>
          </a:xfrm>
          <a:prstGeom prst="rect">
            <a:avLst/>
          </a:prstGeom>
          <a:solidFill>
            <a:srgbClr val="17375E"/>
          </a:solidFill>
        </p:spPr>
        <p:txBody>
          <a:bodyPr vert="horz" wrap="square" lIns="0" tIns="161925" rIns="0" bIns="0" rtlCol="0">
            <a:spAutoFit/>
          </a:bodyPr>
          <a:lstStyle/>
          <a:p>
            <a:pPr marL="1616710">
              <a:lnSpc>
                <a:spcPct val="100000"/>
              </a:lnSpc>
              <a:spcBef>
                <a:spcPts val="1275"/>
              </a:spcBef>
            </a:pPr>
            <a:r>
              <a:rPr dirty="0"/>
              <a:t>5.4.2</a:t>
            </a:r>
            <a:r>
              <a:rPr spc="-25" dirty="0"/>
              <a:t> </a:t>
            </a:r>
            <a:r>
              <a:rPr dirty="0"/>
              <a:t>C</a:t>
            </a:r>
            <a:r>
              <a:rPr spc="-55" dirty="0"/>
              <a:t>r</a:t>
            </a:r>
            <a:r>
              <a:rPr dirty="0"/>
              <a:t>e</a:t>
            </a:r>
            <a:r>
              <a:rPr spc="-35" dirty="0"/>
              <a:t>a</a:t>
            </a:r>
            <a:r>
              <a:rPr spc="-55" dirty="0"/>
              <a:t>t</a:t>
            </a:r>
            <a:r>
              <a:rPr dirty="0"/>
              <a:t>e</a:t>
            </a:r>
            <a:r>
              <a:rPr spc="-10" dirty="0"/>
              <a:t> </a:t>
            </a:r>
            <a:r>
              <a:rPr dirty="0"/>
              <a:t>W</a:t>
            </a:r>
            <a:r>
              <a:rPr spc="5" dirty="0"/>
              <a:t>B</a:t>
            </a:r>
            <a:r>
              <a:rPr spc="-10" dirty="0"/>
              <a:t>S</a:t>
            </a:r>
            <a:r>
              <a:rPr dirty="0"/>
              <a:t>:</a:t>
            </a:r>
            <a:r>
              <a:rPr spc="-15" dirty="0"/>
              <a:t> </a:t>
            </a:r>
            <a:r>
              <a:rPr dirty="0"/>
              <a:t>T</a:t>
            </a:r>
            <a:r>
              <a:rPr spc="5" dirty="0"/>
              <a:t>&amp;</a:t>
            </a:r>
            <a:r>
              <a:rPr dirty="0"/>
              <a:t>T</a:t>
            </a:r>
          </a:p>
        </p:txBody>
      </p:sp>
      <p:sp>
        <p:nvSpPr>
          <p:cNvPr id="3" name="object 3"/>
          <p:cNvSpPr/>
          <p:nvPr/>
        </p:nvSpPr>
        <p:spPr>
          <a:xfrm>
            <a:off x="763523" y="2200655"/>
            <a:ext cx="8456676" cy="27645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49808" y="2186939"/>
            <a:ext cx="8484235" cy="2792095"/>
          </a:xfrm>
          <a:custGeom>
            <a:avLst/>
            <a:gdLst/>
            <a:ahLst/>
            <a:cxnLst/>
            <a:rect l="l" t="t" r="r" b="b"/>
            <a:pathLst>
              <a:path w="8484235" h="2792095">
                <a:moveTo>
                  <a:pt x="8478012" y="0"/>
                </a:moveTo>
                <a:lnTo>
                  <a:pt x="6096" y="0"/>
                </a:lnTo>
                <a:lnTo>
                  <a:pt x="0" y="6096"/>
                </a:lnTo>
                <a:lnTo>
                  <a:pt x="0" y="2785872"/>
                </a:lnTo>
                <a:lnTo>
                  <a:pt x="6096" y="2791968"/>
                </a:lnTo>
                <a:lnTo>
                  <a:pt x="8478012" y="2791968"/>
                </a:lnTo>
                <a:lnTo>
                  <a:pt x="8484108" y="2785872"/>
                </a:lnTo>
                <a:lnTo>
                  <a:pt x="8484108" y="2778252"/>
                </a:lnTo>
                <a:lnTo>
                  <a:pt x="25907" y="2778252"/>
                </a:lnTo>
                <a:lnTo>
                  <a:pt x="12192" y="2766060"/>
                </a:lnTo>
                <a:lnTo>
                  <a:pt x="25907" y="2766060"/>
                </a:lnTo>
                <a:lnTo>
                  <a:pt x="25907" y="25908"/>
                </a:lnTo>
                <a:lnTo>
                  <a:pt x="12192" y="25908"/>
                </a:lnTo>
                <a:lnTo>
                  <a:pt x="25907" y="13715"/>
                </a:lnTo>
                <a:lnTo>
                  <a:pt x="8484108" y="13715"/>
                </a:lnTo>
                <a:lnTo>
                  <a:pt x="8484108" y="6096"/>
                </a:lnTo>
                <a:lnTo>
                  <a:pt x="8478012" y="0"/>
                </a:lnTo>
                <a:close/>
              </a:path>
              <a:path w="8484235" h="2792095">
                <a:moveTo>
                  <a:pt x="25907" y="2766060"/>
                </a:moveTo>
                <a:lnTo>
                  <a:pt x="12192" y="2766060"/>
                </a:lnTo>
                <a:lnTo>
                  <a:pt x="25907" y="2778252"/>
                </a:lnTo>
                <a:lnTo>
                  <a:pt x="25907" y="2766060"/>
                </a:lnTo>
                <a:close/>
              </a:path>
              <a:path w="8484235" h="2792095">
                <a:moveTo>
                  <a:pt x="8458200" y="2766060"/>
                </a:moveTo>
                <a:lnTo>
                  <a:pt x="25907" y="2766060"/>
                </a:lnTo>
                <a:lnTo>
                  <a:pt x="25907" y="2778252"/>
                </a:lnTo>
                <a:lnTo>
                  <a:pt x="8458200" y="2778252"/>
                </a:lnTo>
                <a:lnTo>
                  <a:pt x="8458200" y="2766060"/>
                </a:lnTo>
                <a:close/>
              </a:path>
              <a:path w="8484235" h="2792095">
                <a:moveTo>
                  <a:pt x="8458200" y="13715"/>
                </a:moveTo>
                <a:lnTo>
                  <a:pt x="8458200" y="2778252"/>
                </a:lnTo>
                <a:lnTo>
                  <a:pt x="8470392" y="2766060"/>
                </a:lnTo>
                <a:lnTo>
                  <a:pt x="8484108" y="2766060"/>
                </a:lnTo>
                <a:lnTo>
                  <a:pt x="8484108" y="25908"/>
                </a:lnTo>
                <a:lnTo>
                  <a:pt x="8470392" y="25908"/>
                </a:lnTo>
                <a:lnTo>
                  <a:pt x="8458200" y="13715"/>
                </a:lnTo>
                <a:close/>
              </a:path>
              <a:path w="8484235" h="2792095">
                <a:moveTo>
                  <a:pt x="8484108" y="2766060"/>
                </a:moveTo>
                <a:lnTo>
                  <a:pt x="8470392" y="2766060"/>
                </a:lnTo>
                <a:lnTo>
                  <a:pt x="8458200" y="2778252"/>
                </a:lnTo>
                <a:lnTo>
                  <a:pt x="8484108" y="2778252"/>
                </a:lnTo>
                <a:lnTo>
                  <a:pt x="8484108" y="2766060"/>
                </a:lnTo>
                <a:close/>
              </a:path>
              <a:path w="8484235" h="2792095">
                <a:moveTo>
                  <a:pt x="25907" y="13715"/>
                </a:moveTo>
                <a:lnTo>
                  <a:pt x="12192" y="25908"/>
                </a:lnTo>
                <a:lnTo>
                  <a:pt x="25907" y="25908"/>
                </a:lnTo>
                <a:lnTo>
                  <a:pt x="25907" y="13715"/>
                </a:lnTo>
                <a:close/>
              </a:path>
              <a:path w="8484235" h="2792095">
                <a:moveTo>
                  <a:pt x="8458200" y="13715"/>
                </a:moveTo>
                <a:lnTo>
                  <a:pt x="25907" y="13715"/>
                </a:lnTo>
                <a:lnTo>
                  <a:pt x="25907" y="25908"/>
                </a:lnTo>
                <a:lnTo>
                  <a:pt x="8458200" y="25908"/>
                </a:lnTo>
                <a:lnTo>
                  <a:pt x="8458200" y="13715"/>
                </a:lnTo>
                <a:close/>
              </a:path>
              <a:path w="8484235" h="2792095">
                <a:moveTo>
                  <a:pt x="8484108" y="13715"/>
                </a:moveTo>
                <a:lnTo>
                  <a:pt x="8458200" y="13715"/>
                </a:lnTo>
                <a:lnTo>
                  <a:pt x="8470392" y="25908"/>
                </a:lnTo>
                <a:lnTo>
                  <a:pt x="8484108" y="25908"/>
                </a:lnTo>
                <a:lnTo>
                  <a:pt x="8484108" y="13715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19200" y="1828800"/>
            <a:ext cx="6073140" cy="619125"/>
          </a:xfrm>
          <a:custGeom>
            <a:avLst/>
            <a:gdLst/>
            <a:ahLst/>
            <a:cxnLst/>
            <a:rect l="l" t="t" r="r" b="b"/>
            <a:pathLst>
              <a:path w="6073140" h="619125">
                <a:moveTo>
                  <a:pt x="5971032" y="0"/>
                </a:moveTo>
                <a:lnTo>
                  <a:pt x="103631" y="0"/>
                </a:lnTo>
                <a:lnTo>
                  <a:pt x="63650" y="8048"/>
                </a:lnTo>
                <a:lnTo>
                  <a:pt x="30670" y="30099"/>
                </a:lnTo>
                <a:lnTo>
                  <a:pt x="8262" y="63007"/>
                </a:lnTo>
                <a:lnTo>
                  <a:pt x="0" y="103632"/>
                </a:lnTo>
                <a:lnTo>
                  <a:pt x="0" y="516636"/>
                </a:lnTo>
                <a:lnTo>
                  <a:pt x="8262" y="556379"/>
                </a:lnTo>
                <a:lnTo>
                  <a:pt x="30670" y="588835"/>
                </a:lnTo>
                <a:lnTo>
                  <a:pt x="63650" y="610719"/>
                </a:lnTo>
                <a:lnTo>
                  <a:pt x="103631" y="618744"/>
                </a:lnTo>
                <a:lnTo>
                  <a:pt x="5971032" y="618744"/>
                </a:lnTo>
                <a:lnTo>
                  <a:pt x="6010775" y="610719"/>
                </a:lnTo>
                <a:lnTo>
                  <a:pt x="6043231" y="588835"/>
                </a:lnTo>
                <a:lnTo>
                  <a:pt x="6065115" y="556379"/>
                </a:lnTo>
                <a:lnTo>
                  <a:pt x="6073140" y="516636"/>
                </a:lnTo>
                <a:lnTo>
                  <a:pt x="6073140" y="103632"/>
                </a:lnTo>
                <a:lnTo>
                  <a:pt x="6065115" y="63007"/>
                </a:lnTo>
                <a:lnTo>
                  <a:pt x="6043231" y="30099"/>
                </a:lnTo>
                <a:lnTo>
                  <a:pt x="6010775" y="8048"/>
                </a:lnTo>
                <a:lnTo>
                  <a:pt x="5971032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7008" y="1815083"/>
            <a:ext cx="6099175" cy="646430"/>
          </a:xfrm>
          <a:custGeom>
            <a:avLst/>
            <a:gdLst/>
            <a:ahLst/>
            <a:cxnLst/>
            <a:rect l="l" t="t" r="r" b="b"/>
            <a:pathLst>
              <a:path w="6099175" h="646430">
                <a:moveTo>
                  <a:pt x="5983223" y="0"/>
                </a:moveTo>
                <a:lnTo>
                  <a:pt x="115823" y="0"/>
                </a:lnTo>
                <a:lnTo>
                  <a:pt x="91439" y="3048"/>
                </a:lnTo>
                <a:lnTo>
                  <a:pt x="50291" y="21336"/>
                </a:lnTo>
                <a:lnTo>
                  <a:pt x="19811" y="51815"/>
                </a:lnTo>
                <a:lnTo>
                  <a:pt x="3047" y="94487"/>
                </a:lnTo>
                <a:lnTo>
                  <a:pt x="1523" y="105155"/>
                </a:lnTo>
                <a:lnTo>
                  <a:pt x="0" y="117348"/>
                </a:lnTo>
                <a:lnTo>
                  <a:pt x="0" y="530351"/>
                </a:lnTo>
                <a:lnTo>
                  <a:pt x="3047" y="554736"/>
                </a:lnTo>
                <a:lnTo>
                  <a:pt x="9143" y="576071"/>
                </a:lnTo>
                <a:lnTo>
                  <a:pt x="15239" y="585215"/>
                </a:lnTo>
                <a:lnTo>
                  <a:pt x="19811" y="595883"/>
                </a:lnTo>
                <a:lnTo>
                  <a:pt x="27431" y="603503"/>
                </a:lnTo>
                <a:lnTo>
                  <a:pt x="35051" y="612648"/>
                </a:lnTo>
                <a:lnTo>
                  <a:pt x="42671" y="620267"/>
                </a:lnTo>
                <a:lnTo>
                  <a:pt x="60959" y="632460"/>
                </a:lnTo>
                <a:lnTo>
                  <a:pt x="82295" y="641603"/>
                </a:lnTo>
                <a:lnTo>
                  <a:pt x="92963" y="643127"/>
                </a:lnTo>
                <a:lnTo>
                  <a:pt x="105155" y="644651"/>
                </a:lnTo>
                <a:lnTo>
                  <a:pt x="115823" y="646176"/>
                </a:lnTo>
                <a:lnTo>
                  <a:pt x="5983223" y="646176"/>
                </a:lnTo>
                <a:lnTo>
                  <a:pt x="6007608" y="643127"/>
                </a:lnTo>
                <a:lnTo>
                  <a:pt x="6028944" y="637031"/>
                </a:lnTo>
                <a:lnTo>
                  <a:pt x="6038088" y="630936"/>
                </a:lnTo>
                <a:lnTo>
                  <a:pt x="6048756" y="626363"/>
                </a:lnTo>
                <a:lnTo>
                  <a:pt x="6054851" y="620267"/>
                </a:lnTo>
                <a:lnTo>
                  <a:pt x="106679" y="620267"/>
                </a:lnTo>
                <a:lnTo>
                  <a:pt x="97535" y="618743"/>
                </a:lnTo>
                <a:lnTo>
                  <a:pt x="57911" y="598931"/>
                </a:lnTo>
                <a:lnTo>
                  <a:pt x="32003" y="563879"/>
                </a:lnTo>
                <a:lnTo>
                  <a:pt x="25907" y="537971"/>
                </a:lnTo>
                <a:lnTo>
                  <a:pt x="25907" y="106679"/>
                </a:lnTo>
                <a:lnTo>
                  <a:pt x="41147" y="65531"/>
                </a:lnTo>
                <a:lnTo>
                  <a:pt x="73151" y="36575"/>
                </a:lnTo>
                <a:lnTo>
                  <a:pt x="82295" y="33527"/>
                </a:lnTo>
                <a:lnTo>
                  <a:pt x="89915" y="30479"/>
                </a:lnTo>
                <a:lnTo>
                  <a:pt x="99059" y="27431"/>
                </a:lnTo>
                <a:lnTo>
                  <a:pt x="108203" y="25907"/>
                </a:lnTo>
                <a:lnTo>
                  <a:pt x="6054547" y="25907"/>
                </a:lnTo>
                <a:lnTo>
                  <a:pt x="6047232" y="19812"/>
                </a:lnTo>
                <a:lnTo>
                  <a:pt x="6038088" y="13715"/>
                </a:lnTo>
                <a:lnTo>
                  <a:pt x="6027420" y="9143"/>
                </a:lnTo>
                <a:lnTo>
                  <a:pt x="6006084" y="3048"/>
                </a:lnTo>
                <a:lnTo>
                  <a:pt x="5993892" y="1524"/>
                </a:lnTo>
                <a:lnTo>
                  <a:pt x="5983223" y="0"/>
                </a:lnTo>
                <a:close/>
              </a:path>
              <a:path w="6099175" h="646430">
                <a:moveTo>
                  <a:pt x="6054547" y="25907"/>
                </a:moveTo>
                <a:lnTo>
                  <a:pt x="5992368" y="25907"/>
                </a:lnTo>
                <a:lnTo>
                  <a:pt x="6001512" y="27431"/>
                </a:lnTo>
                <a:lnTo>
                  <a:pt x="6010656" y="30479"/>
                </a:lnTo>
                <a:lnTo>
                  <a:pt x="6053327" y="59436"/>
                </a:lnTo>
                <a:lnTo>
                  <a:pt x="6073140" y="108203"/>
                </a:lnTo>
                <a:lnTo>
                  <a:pt x="6073140" y="539495"/>
                </a:lnTo>
                <a:lnTo>
                  <a:pt x="6057899" y="580643"/>
                </a:lnTo>
                <a:lnTo>
                  <a:pt x="6025895" y="609600"/>
                </a:lnTo>
                <a:lnTo>
                  <a:pt x="5990844" y="620267"/>
                </a:lnTo>
                <a:lnTo>
                  <a:pt x="6054851" y="620267"/>
                </a:lnTo>
                <a:lnTo>
                  <a:pt x="6056375" y="618743"/>
                </a:lnTo>
                <a:lnTo>
                  <a:pt x="6065520" y="611124"/>
                </a:lnTo>
                <a:lnTo>
                  <a:pt x="6073140" y="603503"/>
                </a:lnTo>
                <a:lnTo>
                  <a:pt x="6085332" y="585215"/>
                </a:lnTo>
                <a:lnTo>
                  <a:pt x="6089903" y="574548"/>
                </a:lnTo>
                <a:lnTo>
                  <a:pt x="6095999" y="553212"/>
                </a:lnTo>
                <a:lnTo>
                  <a:pt x="6097523" y="541019"/>
                </a:lnTo>
                <a:lnTo>
                  <a:pt x="6099047" y="530351"/>
                </a:lnTo>
                <a:lnTo>
                  <a:pt x="6099047" y="115824"/>
                </a:lnTo>
                <a:lnTo>
                  <a:pt x="6097523" y="103631"/>
                </a:lnTo>
                <a:lnTo>
                  <a:pt x="6095999" y="92963"/>
                </a:lnTo>
                <a:lnTo>
                  <a:pt x="6089903" y="71627"/>
                </a:lnTo>
                <a:lnTo>
                  <a:pt x="6083808" y="60960"/>
                </a:lnTo>
                <a:lnTo>
                  <a:pt x="6079236" y="51815"/>
                </a:lnTo>
                <a:lnTo>
                  <a:pt x="6063995" y="33527"/>
                </a:lnTo>
                <a:lnTo>
                  <a:pt x="6056375" y="27431"/>
                </a:lnTo>
                <a:lnTo>
                  <a:pt x="6054547" y="259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63523" y="5273040"/>
            <a:ext cx="8456676" cy="18135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49808" y="5259323"/>
            <a:ext cx="8484235" cy="1841500"/>
          </a:xfrm>
          <a:custGeom>
            <a:avLst/>
            <a:gdLst/>
            <a:ahLst/>
            <a:cxnLst/>
            <a:rect l="l" t="t" r="r" b="b"/>
            <a:pathLst>
              <a:path w="8484235" h="1841500">
                <a:moveTo>
                  <a:pt x="8478012" y="0"/>
                </a:moveTo>
                <a:lnTo>
                  <a:pt x="6096" y="0"/>
                </a:lnTo>
                <a:lnTo>
                  <a:pt x="0" y="6095"/>
                </a:lnTo>
                <a:lnTo>
                  <a:pt x="0" y="1834895"/>
                </a:lnTo>
                <a:lnTo>
                  <a:pt x="6096" y="1840991"/>
                </a:lnTo>
                <a:lnTo>
                  <a:pt x="8478012" y="1840991"/>
                </a:lnTo>
                <a:lnTo>
                  <a:pt x="8484108" y="1834895"/>
                </a:lnTo>
                <a:lnTo>
                  <a:pt x="8484108" y="1827276"/>
                </a:lnTo>
                <a:lnTo>
                  <a:pt x="25907" y="1827276"/>
                </a:lnTo>
                <a:lnTo>
                  <a:pt x="12192" y="1815083"/>
                </a:lnTo>
                <a:lnTo>
                  <a:pt x="25907" y="1815083"/>
                </a:lnTo>
                <a:lnTo>
                  <a:pt x="25907" y="25907"/>
                </a:lnTo>
                <a:lnTo>
                  <a:pt x="12192" y="25907"/>
                </a:lnTo>
                <a:lnTo>
                  <a:pt x="25907" y="13715"/>
                </a:lnTo>
                <a:lnTo>
                  <a:pt x="8484108" y="13715"/>
                </a:lnTo>
                <a:lnTo>
                  <a:pt x="8484108" y="6095"/>
                </a:lnTo>
                <a:lnTo>
                  <a:pt x="8478012" y="0"/>
                </a:lnTo>
                <a:close/>
              </a:path>
              <a:path w="8484235" h="1841500">
                <a:moveTo>
                  <a:pt x="25907" y="1815083"/>
                </a:moveTo>
                <a:lnTo>
                  <a:pt x="12192" y="1815083"/>
                </a:lnTo>
                <a:lnTo>
                  <a:pt x="25907" y="1827276"/>
                </a:lnTo>
                <a:lnTo>
                  <a:pt x="25907" y="1815083"/>
                </a:lnTo>
                <a:close/>
              </a:path>
              <a:path w="8484235" h="1841500">
                <a:moveTo>
                  <a:pt x="8458200" y="1815083"/>
                </a:moveTo>
                <a:lnTo>
                  <a:pt x="25907" y="1815083"/>
                </a:lnTo>
                <a:lnTo>
                  <a:pt x="25907" y="1827276"/>
                </a:lnTo>
                <a:lnTo>
                  <a:pt x="8458200" y="1827276"/>
                </a:lnTo>
                <a:lnTo>
                  <a:pt x="8458200" y="1815083"/>
                </a:lnTo>
                <a:close/>
              </a:path>
              <a:path w="8484235" h="1841500">
                <a:moveTo>
                  <a:pt x="8458200" y="13715"/>
                </a:moveTo>
                <a:lnTo>
                  <a:pt x="8458200" y="1827276"/>
                </a:lnTo>
                <a:lnTo>
                  <a:pt x="8470392" y="1815083"/>
                </a:lnTo>
                <a:lnTo>
                  <a:pt x="8484108" y="1815083"/>
                </a:lnTo>
                <a:lnTo>
                  <a:pt x="8484108" y="25907"/>
                </a:lnTo>
                <a:lnTo>
                  <a:pt x="8470392" y="25907"/>
                </a:lnTo>
                <a:lnTo>
                  <a:pt x="8458200" y="13715"/>
                </a:lnTo>
                <a:close/>
              </a:path>
              <a:path w="8484235" h="1841500">
                <a:moveTo>
                  <a:pt x="8484108" y="1815083"/>
                </a:moveTo>
                <a:lnTo>
                  <a:pt x="8470392" y="1815083"/>
                </a:lnTo>
                <a:lnTo>
                  <a:pt x="8458200" y="1827276"/>
                </a:lnTo>
                <a:lnTo>
                  <a:pt x="8484108" y="1827276"/>
                </a:lnTo>
                <a:lnTo>
                  <a:pt x="8484108" y="1815083"/>
                </a:lnTo>
                <a:close/>
              </a:path>
              <a:path w="8484235" h="1841500">
                <a:moveTo>
                  <a:pt x="25907" y="13715"/>
                </a:moveTo>
                <a:lnTo>
                  <a:pt x="12192" y="25907"/>
                </a:lnTo>
                <a:lnTo>
                  <a:pt x="25907" y="25907"/>
                </a:lnTo>
                <a:lnTo>
                  <a:pt x="25907" y="13715"/>
                </a:lnTo>
                <a:close/>
              </a:path>
              <a:path w="8484235" h="1841500">
                <a:moveTo>
                  <a:pt x="8458200" y="13715"/>
                </a:moveTo>
                <a:lnTo>
                  <a:pt x="25907" y="13715"/>
                </a:lnTo>
                <a:lnTo>
                  <a:pt x="25907" y="25907"/>
                </a:lnTo>
                <a:lnTo>
                  <a:pt x="8458200" y="25907"/>
                </a:lnTo>
                <a:lnTo>
                  <a:pt x="8458200" y="13715"/>
                </a:lnTo>
                <a:close/>
              </a:path>
              <a:path w="8484235" h="1841500">
                <a:moveTo>
                  <a:pt x="8484108" y="13715"/>
                </a:moveTo>
                <a:lnTo>
                  <a:pt x="8458200" y="13715"/>
                </a:lnTo>
                <a:lnTo>
                  <a:pt x="8470392" y="25907"/>
                </a:lnTo>
                <a:lnTo>
                  <a:pt x="8484108" y="25907"/>
                </a:lnTo>
                <a:lnTo>
                  <a:pt x="8484108" y="13715"/>
                </a:lnTo>
                <a:close/>
              </a:path>
            </a:pathLst>
          </a:custGeom>
          <a:solidFill>
            <a:srgbClr val="9BBB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19200" y="5038344"/>
            <a:ext cx="5920740" cy="619125"/>
          </a:xfrm>
          <a:custGeom>
            <a:avLst/>
            <a:gdLst/>
            <a:ahLst/>
            <a:cxnLst/>
            <a:rect l="l" t="t" r="r" b="b"/>
            <a:pathLst>
              <a:path w="5920740" h="619125">
                <a:moveTo>
                  <a:pt x="5818632" y="0"/>
                </a:moveTo>
                <a:lnTo>
                  <a:pt x="103631" y="0"/>
                </a:lnTo>
                <a:lnTo>
                  <a:pt x="63650" y="8024"/>
                </a:lnTo>
                <a:lnTo>
                  <a:pt x="30670" y="29908"/>
                </a:lnTo>
                <a:lnTo>
                  <a:pt x="8262" y="62364"/>
                </a:lnTo>
                <a:lnTo>
                  <a:pt x="0" y="102107"/>
                </a:lnTo>
                <a:lnTo>
                  <a:pt x="0" y="515111"/>
                </a:lnTo>
                <a:lnTo>
                  <a:pt x="8262" y="555736"/>
                </a:lnTo>
                <a:lnTo>
                  <a:pt x="30670" y="588644"/>
                </a:lnTo>
                <a:lnTo>
                  <a:pt x="63650" y="610695"/>
                </a:lnTo>
                <a:lnTo>
                  <a:pt x="103631" y="618743"/>
                </a:lnTo>
                <a:lnTo>
                  <a:pt x="5818632" y="618743"/>
                </a:lnTo>
                <a:lnTo>
                  <a:pt x="5858375" y="610695"/>
                </a:lnTo>
                <a:lnTo>
                  <a:pt x="5890831" y="588644"/>
                </a:lnTo>
                <a:lnTo>
                  <a:pt x="5912715" y="555736"/>
                </a:lnTo>
                <a:lnTo>
                  <a:pt x="5920740" y="515111"/>
                </a:lnTo>
                <a:lnTo>
                  <a:pt x="5920740" y="102107"/>
                </a:lnTo>
                <a:lnTo>
                  <a:pt x="5912715" y="62364"/>
                </a:lnTo>
                <a:lnTo>
                  <a:pt x="5890831" y="29908"/>
                </a:lnTo>
                <a:lnTo>
                  <a:pt x="5858375" y="8024"/>
                </a:lnTo>
                <a:lnTo>
                  <a:pt x="5818632" y="0"/>
                </a:lnTo>
                <a:close/>
              </a:path>
            </a:pathLst>
          </a:custGeom>
          <a:solidFill>
            <a:srgbClr val="9BBB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07008" y="5024628"/>
            <a:ext cx="5946775" cy="646430"/>
          </a:xfrm>
          <a:custGeom>
            <a:avLst/>
            <a:gdLst/>
            <a:ahLst/>
            <a:cxnLst/>
            <a:rect l="l" t="t" r="r" b="b"/>
            <a:pathLst>
              <a:path w="5946775" h="646429">
                <a:moveTo>
                  <a:pt x="5830823" y="0"/>
                </a:moveTo>
                <a:lnTo>
                  <a:pt x="115823" y="0"/>
                </a:lnTo>
                <a:lnTo>
                  <a:pt x="91439" y="3048"/>
                </a:lnTo>
                <a:lnTo>
                  <a:pt x="70103" y="9144"/>
                </a:lnTo>
                <a:lnTo>
                  <a:pt x="60959" y="15240"/>
                </a:lnTo>
                <a:lnTo>
                  <a:pt x="50291" y="19812"/>
                </a:lnTo>
                <a:lnTo>
                  <a:pt x="42671" y="27432"/>
                </a:lnTo>
                <a:lnTo>
                  <a:pt x="33528" y="35052"/>
                </a:lnTo>
                <a:lnTo>
                  <a:pt x="25907" y="42672"/>
                </a:lnTo>
                <a:lnTo>
                  <a:pt x="13715" y="60960"/>
                </a:lnTo>
                <a:lnTo>
                  <a:pt x="4571" y="82296"/>
                </a:lnTo>
                <a:lnTo>
                  <a:pt x="3047" y="92964"/>
                </a:lnTo>
                <a:lnTo>
                  <a:pt x="1523" y="105156"/>
                </a:lnTo>
                <a:lnTo>
                  <a:pt x="0" y="115824"/>
                </a:lnTo>
                <a:lnTo>
                  <a:pt x="0" y="530352"/>
                </a:lnTo>
                <a:lnTo>
                  <a:pt x="1523" y="542544"/>
                </a:lnTo>
                <a:lnTo>
                  <a:pt x="3047" y="553212"/>
                </a:lnTo>
                <a:lnTo>
                  <a:pt x="6095" y="565404"/>
                </a:lnTo>
                <a:lnTo>
                  <a:pt x="9143" y="576072"/>
                </a:lnTo>
                <a:lnTo>
                  <a:pt x="15239" y="585216"/>
                </a:lnTo>
                <a:lnTo>
                  <a:pt x="19811" y="594360"/>
                </a:lnTo>
                <a:lnTo>
                  <a:pt x="35051" y="612648"/>
                </a:lnTo>
                <a:lnTo>
                  <a:pt x="42671" y="618744"/>
                </a:lnTo>
                <a:lnTo>
                  <a:pt x="51815" y="626364"/>
                </a:lnTo>
                <a:lnTo>
                  <a:pt x="60959" y="632460"/>
                </a:lnTo>
                <a:lnTo>
                  <a:pt x="71628" y="637032"/>
                </a:lnTo>
                <a:lnTo>
                  <a:pt x="92963" y="643128"/>
                </a:lnTo>
                <a:lnTo>
                  <a:pt x="105155" y="644652"/>
                </a:lnTo>
                <a:lnTo>
                  <a:pt x="115823" y="646176"/>
                </a:lnTo>
                <a:lnTo>
                  <a:pt x="5830823" y="646176"/>
                </a:lnTo>
                <a:lnTo>
                  <a:pt x="5855208" y="643128"/>
                </a:lnTo>
                <a:lnTo>
                  <a:pt x="5876544" y="637032"/>
                </a:lnTo>
                <a:lnTo>
                  <a:pt x="5885688" y="630936"/>
                </a:lnTo>
                <a:lnTo>
                  <a:pt x="5896356" y="624840"/>
                </a:lnTo>
                <a:lnTo>
                  <a:pt x="5902070" y="620268"/>
                </a:lnTo>
                <a:lnTo>
                  <a:pt x="106679" y="620268"/>
                </a:lnTo>
                <a:lnTo>
                  <a:pt x="97535" y="618744"/>
                </a:lnTo>
                <a:lnTo>
                  <a:pt x="57911" y="598932"/>
                </a:lnTo>
                <a:lnTo>
                  <a:pt x="41147" y="579120"/>
                </a:lnTo>
                <a:lnTo>
                  <a:pt x="36575" y="573024"/>
                </a:lnTo>
                <a:lnTo>
                  <a:pt x="32003" y="563880"/>
                </a:lnTo>
                <a:lnTo>
                  <a:pt x="28955" y="556260"/>
                </a:lnTo>
                <a:lnTo>
                  <a:pt x="25907" y="537972"/>
                </a:lnTo>
                <a:lnTo>
                  <a:pt x="25907" y="106680"/>
                </a:lnTo>
                <a:lnTo>
                  <a:pt x="41147" y="65532"/>
                </a:lnTo>
                <a:lnTo>
                  <a:pt x="73151" y="36576"/>
                </a:lnTo>
                <a:lnTo>
                  <a:pt x="108203" y="25908"/>
                </a:lnTo>
                <a:lnTo>
                  <a:pt x="5903975" y="25908"/>
                </a:lnTo>
                <a:lnTo>
                  <a:pt x="5885688" y="13716"/>
                </a:lnTo>
                <a:lnTo>
                  <a:pt x="5875020" y="9144"/>
                </a:lnTo>
                <a:lnTo>
                  <a:pt x="5853684" y="3048"/>
                </a:lnTo>
                <a:lnTo>
                  <a:pt x="5841492" y="1524"/>
                </a:lnTo>
                <a:lnTo>
                  <a:pt x="5830823" y="0"/>
                </a:lnTo>
                <a:close/>
              </a:path>
              <a:path w="5946775" h="646429">
                <a:moveTo>
                  <a:pt x="5903975" y="25908"/>
                </a:moveTo>
                <a:lnTo>
                  <a:pt x="5839968" y="25908"/>
                </a:lnTo>
                <a:lnTo>
                  <a:pt x="5849112" y="27432"/>
                </a:lnTo>
                <a:lnTo>
                  <a:pt x="5858256" y="30480"/>
                </a:lnTo>
                <a:lnTo>
                  <a:pt x="5900927" y="59436"/>
                </a:lnTo>
                <a:lnTo>
                  <a:pt x="5920740" y="108204"/>
                </a:lnTo>
                <a:lnTo>
                  <a:pt x="5920740" y="539496"/>
                </a:lnTo>
                <a:lnTo>
                  <a:pt x="5905499" y="580644"/>
                </a:lnTo>
                <a:lnTo>
                  <a:pt x="5873495" y="609600"/>
                </a:lnTo>
                <a:lnTo>
                  <a:pt x="5856732" y="615696"/>
                </a:lnTo>
                <a:lnTo>
                  <a:pt x="5847588" y="618744"/>
                </a:lnTo>
                <a:lnTo>
                  <a:pt x="5838444" y="620268"/>
                </a:lnTo>
                <a:lnTo>
                  <a:pt x="5902070" y="620268"/>
                </a:lnTo>
                <a:lnTo>
                  <a:pt x="5932932" y="583692"/>
                </a:lnTo>
                <a:lnTo>
                  <a:pt x="5946647" y="530352"/>
                </a:lnTo>
                <a:lnTo>
                  <a:pt x="5946647" y="115824"/>
                </a:lnTo>
                <a:lnTo>
                  <a:pt x="5937503" y="70104"/>
                </a:lnTo>
                <a:lnTo>
                  <a:pt x="5931408" y="60960"/>
                </a:lnTo>
                <a:lnTo>
                  <a:pt x="5926836" y="50292"/>
                </a:lnTo>
                <a:lnTo>
                  <a:pt x="5919216" y="42672"/>
                </a:lnTo>
                <a:lnTo>
                  <a:pt x="5911595" y="33528"/>
                </a:lnTo>
                <a:lnTo>
                  <a:pt x="5903975" y="259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406182" y="1946071"/>
            <a:ext cx="7113270" cy="4933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7310">
              <a:lnSpc>
                <a:spcPct val="100000"/>
              </a:lnSpc>
            </a:pPr>
            <a:r>
              <a:rPr sz="2100" dirty="0">
                <a:solidFill>
                  <a:srgbClr val="FFFFFF"/>
                </a:solidFill>
                <a:latin typeface="Calibri"/>
                <a:cs typeface="Calibri"/>
              </a:rPr>
              <a:t>5.4.</a:t>
            </a:r>
            <a:r>
              <a:rPr sz="2100" spc="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sz="2100" dirty="0">
                <a:solidFill>
                  <a:srgbClr val="FFFFFF"/>
                </a:solidFill>
                <a:latin typeface="Calibri"/>
                <a:cs typeface="Calibri"/>
              </a:rPr>
              <a:t>.1 De</a:t>
            </a:r>
            <a:r>
              <a:rPr sz="2100" spc="-1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100" dirty="0">
                <a:solidFill>
                  <a:srgbClr val="FFFFFF"/>
                </a:solidFill>
                <a:latin typeface="Calibri"/>
                <a:cs typeface="Calibri"/>
              </a:rPr>
              <a:t>ompo</a:t>
            </a:r>
            <a:r>
              <a:rPr sz="2100" spc="-1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100" dirty="0">
                <a:solidFill>
                  <a:srgbClr val="FFFFFF"/>
                </a:solidFill>
                <a:latin typeface="Calibri"/>
                <a:cs typeface="Calibri"/>
              </a:rPr>
              <a:t>ition</a:t>
            </a:r>
            <a:endParaRPr sz="2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3"/>
              </a:spcBef>
            </a:pPr>
            <a:endParaRPr sz="22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buChar char="•"/>
              <a:tabLst>
                <a:tab pos="241300" algn="l"/>
              </a:tabLst>
            </a:pPr>
            <a:r>
              <a:rPr sz="2000" dirty="0">
                <a:latin typeface="Calibri"/>
                <a:cs typeface="Calibri"/>
              </a:rPr>
              <a:t>Ide</a:t>
            </a:r>
            <a:r>
              <a:rPr sz="2000" spc="-20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ti</a:t>
            </a:r>
            <a:r>
              <a:rPr sz="2000" spc="10" dirty="0">
                <a:latin typeface="Calibri"/>
                <a:cs typeface="Calibri"/>
              </a:rPr>
              <a:t>f</a:t>
            </a:r>
            <a:r>
              <a:rPr sz="2000" dirty="0">
                <a:latin typeface="Calibri"/>
                <a:cs typeface="Calibri"/>
              </a:rPr>
              <a:t>ying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anal</a:t>
            </a:r>
            <a:r>
              <a:rPr sz="2000" spc="-10" dirty="0">
                <a:latin typeface="Calibri"/>
                <a:cs typeface="Calibri"/>
              </a:rPr>
              <a:t>y</a:t>
            </a:r>
            <a:r>
              <a:rPr sz="2000" dirty="0">
                <a:latin typeface="Calibri"/>
                <a:cs typeface="Calibri"/>
              </a:rPr>
              <a:t>zing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deli</a:t>
            </a:r>
            <a:r>
              <a:rPr sz="2000" spc="-35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4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ables and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el</a:t>
            </a:r>
            <a:r>
              <a:rPr sz="2000" spc="-30" dirty="0">
                <a:latin typeface="Calibri"/>
                <a:cs typeface="Calibri"/>
              </a:rPr>
              <a:t>a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ed </a:t>
            </a:r>
            <a:r>
              <a:rPr sz="2000" spc="-25" dirty="0">
                <a:latin typeface="Calibri"/>
                <a:cs typeface="Calibri"/>
              </a:rPr>
              <a:t>w</a:t>
            </a:r>
            <a:r>
              <a:rPr sz="2000" dirty="0">
                <a:latin typeface="Calibri"/>
                <a:cs typeface="Calibri"/>
              </a:rPr>
              <a:t>ork;</a:t>
            </a:r>
            <a:endParaRPr sz="20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165"/>
              </a:spcBef>
              <a:buChar char="•"/>
              <a:tabLst>
                <a:tab pos="241300" algn="l"/>
              </a:tabLst>
            </a:pPr>
            <a:r>
              <a:rPr sz="2000" dirty="0">
                <a:latin typeface="Calibri"/>
                <a:cs typeface="Calibri"/>
              </a:rPr>
              <a:t>Stru</a:t>
            </a:r>
            <a:r>
              <a:rPr sz="2000" spc="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turing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spc="-35" dirty="0">
                <a:latin typeface="Calibri"/>
                <a:cs typeface="Calibri"/>
              </a:rPr>
              <a:t>g</a:t>
            </a:r>
            <a:r>
              <a:rPr sz="2000" dirty="0">
                <a:latin typeface="Calibri"/>
                <a:cs typeface="Calibri"/>
              </a:rPr>
              <a:t>anizing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</a:t>
            </a:r>
            <a:r>
              <a:rPr sz="2000" spc="5" dirty="0">
                <a:latin typeface="Calibri"/>
                <a:cs typeface="Calibri"/>
              </a:rPr>
              <a:t>B</a:t>
            </a:r>
            <a:r>
              <a:rPr sz="2000" dirty="0">
                <a:latin typeface="Calibri"/>
                <a:cs typeface="Calibri"/>
              </a:rPr>
              <a:t>S;</a:t>
            </a:r>
            <a:endParaRPr sz="2000">
              <a:latin typeface="Calibri"/>
              <a:cs typeface="Calibri"/>
            </a:endParaRPr>
          </a:p>
          <a:p>
            <a:pPr marL="240665" marR="649605" indent="-227965">
              <a:lnSpc>
                <a:spcPts val="2190"/>
              </a:lnSpc>
              <a:spcBef>
                <a:spcPts val="415"/>
              </a:spcBef>
              <a:buChar char="•"/>
              <a:tabLst>
                <a:tab pos="241300" algn="l"/>
              </a:tabLst>
            </a:pPr>
            <a:r>
              <a:rPr sz="2000" dirty="0">
                <a:latin typeface="Calibri"/>
                <a:cs typeface="Calibri"/>
              </a:rPr>
              <a:t>De</a:t>
            </a:r>
            <a:r>
              <a:rPr sz="2000" spc="-10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ompos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ng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</a:t>
            </a:r>
            <a:r>
              <a:rPr sz="2000" spc="5" dirty="0">
                <a:latin typeface="Calibri"/>
                <a:cs typeface="Calibri"/>
              </a:rPr>
              <a:t>p</a:t>
            </a:r>
            <a:r>
              <a:rPr sz="2000" dirty="0">
                <a:latin typeface="Calibri"/>
                <a:cs typeface="Calibri"/>
              </a:rPr>
              <a:t>per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</a:t>
            </a:r>
            <a:r>
              <a:rPr sz="2000" spc="5" dirty="0">
                <a:latin typeface="Calibri"/>
                <a:cs typeface="Calibri"/>
              </a:rPr>
              <a:t>B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20" dirty="0">
                <a:latin typeface="Calibri"/>
                <a:cs typeface="Calibri"/>
              </a:rPr>
              <a:t>e</a:t>
            </a:r>
            <a:r>
              <a:rPr sz="2000" spc="-30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els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25" dirty="0">
                <a:latin typeface="Calibri"/>
                <a:cs typeface="Calibri"/>
              </a:rPr>
              <a:t>nt</a:t>
            </a:r>
            <a:r>
              <a:rPr sz="2000" dirty="0">
                <a:latin typeface="Calibri"/>
                <a:cs typeface="Calibri"/>
              </a:rPr>
              <a:t>o l</a:t>
            </a:r>
            <a:r>
              <a:rPr sz="2000" spc="-15" dirty="0">
                <a:latin typeface="Calibri"/>
                <a:cs typeface="Calibri"/>
              </a:rPr>
              <a:t>o</a:t>
            </a:r>
            <a:r>
              <a:rPr sz="2000" spc="-20" dirty="0">
                <a:latin typeface="Calibri"/>
                <a:cs typeface="Calibri"/>
              </a:rPr>
              <a:t>w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r-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20" dirty="0">
                <a:latin typeface="Calibri"/>
                <a:cs typeface="Calibri"/>
              </a:rPr>
              <a:t>e</a:t>
            </a:r>
            <a:r>
              <a:rPr sz="2000" spc="-30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el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ail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d </a:t>
            </a:r>
            <a:r>
              <a:rPr sz="2000" spc="-10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ompone</a:t>
            </a:r>
            <a:r>
              <a:rPr sz="2000" spc="-20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ts;</a:t>
            </a:r>
            <a:endParaRPr sz="20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120"/>
              </a:spcBef>
              <a:buChar char="•"/>
              <a:tabLst>
                <a:tab pos="241300" algn="l"/>
              </a:tabLst>
            </a:pPr>
            <a:r>
              <a:rPr sz="2000" dirty="0">
                <a:latin typeface="Calibri"/>
                <a:cs typeface="Calibri"/>
              </a:rPr>
              <a:t>Ass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g</a:t>
            </a:r>
            <a:r>
              <a:rPr sz="2000" spc="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ing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ide</a:t>
            </a:r>
            <a:r>
              <a:rPr sz="2000" spc="-2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tifi</a:t>
            </a:r>
            <a:r>
              <a:rPr sz="2000" spc="-15" dirty="0">
                <a:latin typeface="Calibri"/>
                <a:cs typeface="Calibri"/>
              </a:rPr>
              <a:t>c</a:t>
            </a:r>
            <a:r>
              <a:rPr sz="2000" spc="-25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tion</a:t>
            </a:r>
            <a:r>
              <a:rPr sz="2000" spc="-10" dirty="0">
                <a:latin typeface="Calibri"/>
                <a:cs typeface="Calibri"/>
              </a:rPr>
              <a:t> c</a:t>
            </a:r>
            <a:r>
              <a:rPr sz="2000" dirty="0">
                <a:latin typeface="Calibri"/>
                <a:cs typeface="Calibri"/>
              </a:rPr>
              <a:t>odes</a:t>
            </a:r>
            <a:r>
              <a:rPr sz="2000" spc="-25" dirty="0">
                <a:latin typeface="Calibri"/>
                <a:cs typeface="Calibri"/>
              </a:rPr>
              <a:t> t</a:t>
            </a:r>
            <a:r>
              <a:rPr sz="2000" dirty="0">
                <a:latin typeface="Calibri"/>
                <a:cs typeface="Calibri"/>
              </a:rPr>
              <a:t>o t</a:t>
            </a:r>
            <a:r>
              <a:rPr sz="2000" spc="5" dirty="0">
                <a:latin typeface="Calibri"/>
                <a:cs typeface="Calibri"/>
              </a:rPr>
              <a:t>h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</a:t>
            </a:r>
            <a:r>
              <a:rPr sz="2000" spc="5" dirty="0">
                <a:latin typeface="Calibri"/>
                <a:cs typeface="Calibri"/>
              </a:rPr>
              <a:t>B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ompone</a:t>
            </a:r>
            <a:r>
              <a:rPr sz="2000" spc="-20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ts;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endParaRPr sz="2000">
              <a:latin typeface="Calibri"/>
              <a:cs typeface="Calibri"/>
            </a:endParaRPr>
          </a:p>
          <a:p>
            <a:pPr marL="240665" marR="250190" indent="-227965">
              <a:lnSpc>
                <a:spcPts val="2200"/>
              </a:lnSpc>
              <a:spcBef>
                <a:spcPts val="405"/>
              </a:spcBef>
              <a:buChar char="•"/>
              <a:tabLst>
                <a:tab pos="241300" algn="l"/>
              </a:tabLst>
            </a:pPr>
            <a:r>
              <a:rPr sz="2000" spc="-95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er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spc="10" dirty="0">
                <a:latin typeface="Calibri"/>
                <a:cs typeface="Calibri"/>
              </a:rPr>
              <a:t>f</a:t>
            </a:r>
            <a:r>
              <a:rPr sz="2000" dirty="0">
                <a:latin typeface="Calibri"/>
                <a:cs typeface="Calibri"/>
              </a:rPr>
              <a:t>ying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</a:t>
            </a:r>
            <a:r>
              <a:rPr sz="2000" spc="-2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</a:t>
            </a:r>
            <a:r>
              <a:rPr sz="2000" spc="5" dirty="0">
                <a:latin typeface="Calibri"/>
                <a:cs typeface="Calibri"/>
              </a:rPr>
              <a:t>g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 </a:t>
            </a:r>
            <a:r>
              <a:rPr sz="2000" spc="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10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ompos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tion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 t</a:t>
            </a:r>
            <a:r>
              <a:rPr sz="2000" spc="5" dirty="0">
                <a:latin typeface="Calibri"/>
                <a:cs typeface="Calibri"/>
              </a:rPr>
              <a:t>h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deli</a:t>
            </a:r>
            <a:r>
              <a:rPr sz="2000" spc="-35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4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ables is ap</a:t>
            </a:r>
            <a:r>
              <a:rPr sz="2000" spc="5" dirty="0">
                <a:latin typeface="Calibri"/>
                <a:cs typeface="Calibri"/>
              </a:rPr>
              <a:t>p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opri</a:t>
            </a:r>
            <a:r>
              <a:rPr sz="2000" spc="-30" dirty="0">
                <a:latin typeface="Calibri"/>
                <a:cs typeface="Calibri"/>
              </a:rPr>
              <a:t>a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9"/>
              </a:spcBef>
            </a:pPr>
            <a:endParaRPr sz="2650">
              <a:latin typeface="Times New Roman"/>
              <a:cs typeface="Times New Roman"/>
            </a:endParaRPr>
          </a:p>
          <a:p>
            <a:pPr marL="67310">
              <a:lnSpc>
                <a:spcPct val="100000"/>
              </a:lnSpc>
            </a:pPr>
            <a:r>
              <a:rPr sz="2100" dirty="0">
                <a:solidFill>
                  <a:srgbClr val="FFFFFF"/>
                </a:solidFill>
                <a:latin typeface="Calibri"/>
                <a:cs typeface="Calibri"/>
              </a:rPr>
              <a:t>5.4.</a:t>
            </a:r>
            <a:r>
              <a:rPr sz="2100" spc="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sz="2100" dirty="0">
                <a:solidFill>
                  <a:srgbClr val="FFFFFF"/>
                </a:solidFill>
                <a:latin typeface="Calibri"/>
                <a:cs typeface="Calibri"/>
              </a:rPr>
              <a:t>.2 </a:t>
            </a:r>
            <a:r>
              <a:rPr sz="21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100" dirty="0">
                <a:solidFill>
                  <a:srgbClr val="FFFFFF"/>
                </a:solidFill>
                <a:latin typeface="Calibri"/>
                <a:cs typeface="Calibri"/>
              </a:rPr>
              <a:t>xpert Judgme</a:t>
            </a:r>
            <a:r>
              <a:rPr sz="2100" spc="-2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1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2100">
              <a:latin typeface="Calibri"/>
              <a:cs typeface="Calibri"/>
            </a:endParaRPr>
          </a:p>
          <a:p>
            <a:pPr marL="240665" marR="17780" indent="-227965">
              <a:lnSpc>
                <a:spcPts val="2210"/>
              </a:lnSpc>
              <a:spcBef>
                <a:spcPts val="1735"/>
              </a:spcBef>
              <a:buChar char="•"/>
              <a:tabLst>
                <a:tab pos="241300" algn="l"/>
              </a:tabLst>
            </a:pPr>
            <a:r>
              <a:rPr sz="2000" dirty="0">
                <a:latin typeface="Calibri"/>
                <a:cs typeface="Calibri"/>
              </a:rPr>
              <a:t>G</a:t>
            </a:r>
            <a:r>
              <a:rPr sz="2000" spc="-20" dirty="0">
                <a:latin typeface="Calibri"/>
                <a:cs typeface="Calibri"/>
              </a:rPr>
              <a:t>e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ting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40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xpert opinions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on the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ec</a:t>
            </a:r>
            <a:r>
              <a:rPr sz="2000" spc="5" dirty="0">
                <a:latin typeface="Calibri"/>
                <a:cs typeface="Calibri"/>
              </a:rPr>
              <a:t>h</a:t>
            </a:r>
            <a:r>
              <a:rPr sz="2000" dirty="0">
                <a:latin typeface="Calibri"/>
                <a:cs typeface="Calibri"/>
              </a:rPr>
              <a:t>ni</a:t>
            </a:r>
            <a:r>
              <a:rPr sz="2000" spc="-10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al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ails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 t</a:t>
            </a:r>
            <a:r>
              <a:rPr sz="2000" spc="5" dirty="0">
                <a:latin typeface="Calibri"/>
                <a:cs typeface="Calibri"/>
              </a:rPr>
              <a:t>h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w</a:t>
            </a:r>
            <a:r>
              <a:rPr sz="2000" dirty="0">
                <a:latin typeface="Calibri"/>
                <a:cs typeface="Calibri"/>
              </a:rPr>
              <a:t>ork d</a:t>
            </a:r>
            <a:r>
              <a:rPr sz="2000" spc="5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ng deco</a:t>
            </a:r>
            <a:r>
              <a:rPr sz="2000" spc="-15" dirty="0">
                <a:latin typeface="Calibri"/>
                <a:cs typeface="Calibri"/>
              </a:rPr>
              <a:t>m</a:t>
            </a:r>
            <a:r>
              <a:rPr sz="2000" dirty="0">
                <a:latin typeface="Calibri"/>
                <a:cs typeface="Calibri"/>
              </a:rPr>
              <a:t>position</a:t>
            </a:r>
            <a:endParaRPr sz="2000">
              <a:latin typeface="Calibri"/>
              <a:cs typeface="Calibri"/>
            </a:endParaRPr>
          </a:p>
          <a:p>
            <a:pPr marL="240665" marR="5080" indent="-227965">
              <a:lnSpc>
                <a:spcPts val="2200"/>
              </a:lnSpc>
              <a:spcBef>
                <a:spcPts val="355"/>
              </a:spcBef>
              <a:buChar char="•"/>
              <a:tabLst>
                <a:tab pos="241300" algn="l"/>
              </a:tabLst>
            </a:pPr>
            <a:r>
              <a:rPr sz="2000" spc="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J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</a:t>
            </a:r>
            <a:r>
              <a:rPr sz="2000" spc="-10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o </a:t>
            </a:r>
            <a:r>
              <a:rPr sz="2000" spc="5" dirty="0">
                <a:latin typeface="Calibri"/>
                <a:cs typeface="Calibri"/>
              </a:rPr>
              <a:t>b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 t</a:t>
            </a:r>
            <a:r>
              <a:rPr sz="2000" spc="5" dirty="0">
                <a:latin typeface="Calibri"/>
                <a:cs typeface="Calibri"/>
              </a:rPr>
              <a:t>h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40" dirty="0">
                <a:latin typeface="Calibri"/>
                <a:cs typeface="Calibri"/>
              </a:rPr>
              <a:t>f</a:t>
            </a:r>
            <a:r>
              <a:rPr sz="2000" dirty="0">
                <a:latin typeface="Calibri"/>
                <a:cs typeface="Calibri"/>
              </a:rPr>
              <a:t>orm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ind</a:t>
            </a:r>
            <a:r>
              <a:rPr sz="2000" spc="5" dirty="0">
                <a:latin typeface="Calibri"/>
                <a:cs typeface="Calibri"/>
              </a:rPr>
              <a:t>u</a:t>
            </a:r>
            <a:r>
              <a:rPr sz="2000" spc="-30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tri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s specific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dirty="0">
                <a:latin typeface="Calibri"/>
                <a:cs typeface="Calibri"/>
              </a:rPr>
              <a:t>pl</a:t>
            </a:r>
            <a:r>
              <a:rPr sz="2000" spc="-25" dirty="0">
                <a:latin typeface="Calibri"/>
                <a:cs typeface="Calibri"/>
              </a:rPr>
              <a:t>at</a:t>
            </a:r>
            <a:r>
              <a:rPr sz="2000" dirty="0">
                <a:latin typeface="Calibri"/>
                <a:cs typeface="Calibri"/>
              </a:rPr>
              <a:t>es des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g</a:t>
            </a:r>
            <a:r>
              <a:rPr sz="2000" spc="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ed 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 </a:t>
            </a:r>
            <a:r>
              <a:rPr sz="2000" spc="5" dirty="0">
                <a:latin typeface="Calibri"/>
                <a:cs typeface="Calibri"/>
              </a:rPr>
              <a:t>h</a:t>
            </a:r>
            <a:r>
              <a:rPr sz="2000" dirty="0">
                <a:latin typeface="Calibri"/>
                <a:cs typeface="Calibri"/>
              </a:rPr>
              <a:t>elp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deco</a:t>
            </a:r>
            <a:r>
              <a:rPr sz="2000" spc="-15" dirty="0">
                <a:latin typeface="Calibri"/>
                <a:cs typeface="Calibri"/>
              </a:rPr>
              <a:t>m</a:t>
            </a:r>
            <a:r>
              <a:rPr sz="2000" dirty="0">
                <a:latin typeface="Calibri"/>
                <a:cs typeface="Calibri"/>
              </a:rPr>
              <a:t>position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oject </a:t>
            </a:r>
            <a:r>
              <a:rPr sz="2000" spc="-35" dirty="0">
                <a:latin typeface="Calibri"/>
                <a:cs typeface="Calibri"/>
              </a:rPr>
              <a:t>w</a:t>
            </a:r>
            <a:r>
              <a:rPr sz="2000" dirty="0">
                <a:latin typeface="Calibri"/>
                <a:cs typeface="Calibri"/>
              </a:rPr>
              <a:t>ork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609600"/>
            <a:ext cx="8458200" cy="838200"/>
          </a:xfrm>
          <a:prstGeom prst="rect">
            <a:avLst/>
          </a:prstGeom>
          <a:solidFill>
            <a:srgbClr val="17375E"/>
          </a:solidFill>
        </p:spPr>
        <p:txBody>
          <a:bodyPr vert="horz" wrap="square" lIns="0" tIns="47625" rIns="0" bIns="0" rtlCol="0">
            <a:spAutoFit/>
          </a:bodyPr>
          <a:lstStyle/>
          <a:p>
            <a:pPr marL="1616710">
              <a:lnSpc>
                <a:spcPct val="100000"/>
              </a:lnSpc>
              <a:spcBef>
                <a:spcPts val="375"/>
              </a:spcBef>
            </a:pPr>
            <a:r>
              <a:rPr dirty="0"/>
              <a:t>5.4.2</a:t>
            </a:r>
            <a:r>
              <a:rPr spc="-25" dirty="0"/>
              <a:t> </a:t>
            </a:r>
            <a:r>
              <a:rPr dirty="0"/>
              <a:t>C</a:t>
            </a:r>
            <a:r>
              <a:rPr spc="-55" dirty="0"/>
              <a:t>r</a:t>
            </a:r>
            <a:r>
              <a:rPr dirty="0"/>
              <a:t>e</a:t>
            </a:r>
            <a:r>
              <a:rPr spc="-35" dirty="0"/>
              <a:t>a</a:t>
            </a:r>
            <a:r>
              <a:rPr spc="-55" dirty="0"/>
              <a:t>t</a:t>
            </a:r>
            <a:r>
              <a:rPr dirty="0"/>
              <a:t>e</a:t>
            </a:r>
            <a:r>
              <a:rPr spc="-10" dirty="0"/>
              <a:t> </a:t>
            </a:r>
            <a:r>
              <a:rPr dirty="0"/>
              <a:t>W</a:t>
            </a:r>
            <a:r>
              <a:rPr spc="5" dirty="0"/>
              <a:t>B</a:t>
            </a:r>
            <a:r>
              <a:rPr spc="-10" dirty="0"/>
              <a:t>S</a:t>
            </a:r>
            <a:r>
              <a:rPr dirty="0"/>
              <a:t>:</a:t>
            </a:r>
            <a:r>
              <a:rPr spc="-15" dirty="0"/>
              <a:t> </a:t>
            </a:r>
            <a:r>
              <a:rPr dirty="0"/>
              <a:t>T</a:t>
            </a:r>
            <a:r>
              <a:rPr spc="5" dirty="0"/>
              <a:t>&amp;</a:t>
            </a:r>
            <a:r>
              <a:rPr dirty="0"/>
              <a:t>T</a:t>
            </a:r>
          </a:p>
        </p:txBody>
      </p:sp>
      <p:sp>
        <p:nvSpPr>
          <p:cNvPr id="3" name="object 3"/>
          <p:cNvSpPr/>
          <p:nvPr/>
        </p:nvSpPr>
        <p:spPr>
          <a:xfrm>
            <a:off x="762000" y="1524000"/>
            <a:ext cx="8458200" cy="533400"/>
          </a:xfrm>
          <a:custGeom>
            <a:avLst/>
            <a:gdLst/>
            <a:ahLst/>
            <a:cxnLst/>
            <a:rect l="l" t="t" r="r" b="b"/>
            <a:pathLst>
              <a:path w="8458200" h="533400">
                <a:moveTo>
                  <a:pt x="8369808" y="0"/>
                </a:moveTo>
                <a:lnTo>
                  <a:pt x="89915" y="0"/>
                </a:lnTo>
                <a:lnTo>
                  <a:pt x="55292" y="7191"/>
                </a:lnTo>
                <a:lnTo>
                  <a:pt x="26670" y="26670"/>
                </a:lnTo>
                <a:lnTo>
                  <a:pt x="7191" y="55292"/>
                </a:lnTo>
                <a:lnTo>
                  <a:pt x="0" y="89915"/>
                </a:lnTo>
                <a:lnTo>
                  <a:pt x="0" y="445008"/>
                </a:lnTo>
                <a:lnTo>
                  <a:pt x="7191" y="479393"/>
                </a:lnTo>
                <a:lnTo>
                  <a:pt x="26670" y="507491"/>
                </a:lnTo>
                <a:lnTo>
                  <a:pt x="55292" y="526446"/>
                </a:lnTo>
                <a:lnTo>
                  <a:pt x="89915" y="533400"/>
                </a:lnTo>
                <a:lnTo>
                  <a:pt x="8369808" y="533400"/>
                </a:lnTo>
                <a:lnTo>
                  <a:pt x="8404193" y="526446"/>
                </a:lnTo>
                <a:lnTo>
                  <a:pt x="8432292" y="507491"/>
                </a:lnTo>
                <a:lnTo>
                  <a:pt x="8451246" y="479393"/>
                </a:lnTo>
                <a:lnTo>
                  <a:pt x="8458200" y="445008"/>
                </a:lnTo>
                <a:lnTo>
                  <a:pt x="8458200" y="89915"/>
                </a:lnTo>
                <a:lnTo>
                  <a:pt x="8451246" y="55292"/>
                </a:lnTo>
                <a:lnTo>
                  <a:pt x="8432291" y="26670"/>
                </a:lnTo>
                <a:lnTo>
                  <a:pt x="8404193" y="7191"/>
                </a:lnTo>
                <a:lnTo>
                  <a:pt x="8369808" y="0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49808" y="1511808"/>
            <a:ext cx="8484235" cy="559435"/>
          </a:xfrm>
          <a:custGeom>
            <a:avLst/>
            <a:gdLst/>
            <a:ahLst/>
            <a:cxnLst/>
            <a:rect l="l" t="t" r="r" b="b"/>
            <a:pathLst>
              <a:path w="8484235" h="559435">
                <a:moveTo>
                  <a:pt x="8392668" y="0"/>
                </a:moveTo>
                <a:lnTo>
                  <a:pt x="100583" y="0"/>
                </a:lnTo>
                <a:lnTo>
                  <a:pt x="91439" y="1524"/>
                </a:lnTo>
                <a:lnTo>
                  <a:pt x="80772" y="3047"/>
                </a:lnTo>
                <a:lnTo>
                  <a:pt x="71628" y="4571"/>
                </a:lnTo>
                <a:lnTo>
                  <a:pt x="60960" y="9143"/>
                </a:lnTo>
                <a:lnTo>
                  <a:pt x="53340" y="12191"/>
                </a:lnTo>
                <a:lnTo>
                  <a:pt x="16764" y="45719"/>
                </a:lnTo>
                <a:lnTo>
                  <a:pt x="1523" y="82295"/>
                </a:lnTo>
                <a:lnTo>
                  <a:pt x="0" y="91439"/>
                </a:lnTo>
                <a:lnTo>
                  <a:pt x="0" y="458724"/>
                </a:lnTo>
                <a:lnTo>
                  <a:pt x="1523" y="467867"/>
                </a:lnTo>
                <a:lnTo>
                  <a:pt x="3048" y="478536"/>
                </a:lnTo>
                <a:lnTo>
                  <a:pt x="4571" y="487679"/>
                </a:lnTo>
                <a:lnTo>
                  <a:pt x="9143" y="496824"/>
                </a:lnTo>
                <a:lnTo>
                  <a:pt x="12192" y="505967"/>
                </a:lnTo>
                <a:lnTo>
                  <a:pt x="45720" y="542543"/>
                </a:lnTo>
                <a:lnTo>
                  <a:pt x="82295" y="557783"/>
                </a:lnTo>
                <a:lnTo>
                  <a:pt x="91439" y="557783"/>
                </a:lnTo>
                <a:lnTo>
                  <a:pt x="102107" y="559307"/>
                </a:lnTo>
                <a:lnTo>
                  <a:pt x="8383524" y="559307"/>
                </a:lnTo>
                <a:lnTo>
                  <a:pt x="8392668" y="557783"/>
                </a:lnTo>
                <a:lnTo>
                  <a:pt x="8403336" y="556259"/>
                </a:lnTo>
                <a:lnTo>
                  <a:pt x="8412480" y="554736"/>
                </a:lnTo>
                <a:lnTo>
                  <a:pt x="8421624" y="550163"/>
                </a:lnTo>
                <a:lnTo>
                  <a:pt x="8430768" y="547115"/>
                </a:lnTo>
                <a:lnTo>
                  <a:pt x="8439912" y="541019"/>
                </a:lnTo>
                <a:lnTo>
                  <a:pt x="8449437" y="533400"/>
                </a:lnTo>
                <a:lnTo>
                  <a:pt x="92964" y="533400"/>
                </a:lnTo>
                <a:lnTo>
                  <a:pt x="85344" y="531876"/>
                </a:lnTo>
                <a:lnTo>
                  <a:pt x="47243" y="510539"/>
                </a:lnTo>
                <a:lnTo>
                  <a:pt x="32004" y="486155"/>
                </a:lnTo>
                <a:lnTo>
                  <a:pt x="28956" y="480059"/>
                </a:lnTo>
                <a:lnTo>
                  <a:pt x="25907" y="464819"/>
                </a:lnTo>
                <a:lnTo>
                  <a:pt x="25907" y="92963"/>
                </a:lnTo>
                <a:lnTo>
                  <a:pt x="42671" y="53339"/>
                </a:lnTo>
                <a:lnTo>
                  <a:pt x="73151" y="32003"/>
                </a:lnTo>
                <a:lnTo>
                  <a:pt x="79248" y="28955"/>
                </a:lnTo>
                <a:lnTo>
                  <a:pt x="94488" y="25907"/>
                </a:lnTo>
                <a:lnTo>
                  <a:pt x="8449818" y="25907"/>
                </a:lnTo>
                <a:lnTo>
                  <a:pt x="8438388" y="16763"/>
                </a:lnTo>
                <a:lnTo>
                  <a:pt x="8430768" y="12191"/>
                </a:lnTo>
                <a:lnTo>
                  <a:pt x="8421624" y="7619"/>
                </a:lnTo>
                <a:lnTo>
                  <a:pt x="8412480" y="4571"/>
                </a:lnTo>
                <a:lnTo>
                  <a:pt x="8401812" y="1524"/>
                </a:lnTo>
                <a:lnTo>
                  <a:pt x="8392668" y="0"/>
                </a:lnTo>
                <a:close/>
              </a:path>
              <a:path w="8484235" h="559435">
                <a:moveTo>
                  <a:pt x="8449818" y="25907"/>
                </a:moveTo>
                <a:lnTo>
                  <a:pt x="8391144" y="25907"/>
                </a:lnTo>
                <a:lnTo>
                  <a:pt x="8398764" y="27431"/>
                </a:lnTo>
                <a:lnTo>
                  <a:pt x="8404860" y="28955"/>
                </a:lnTo>
                <a:lnTo>
                  <a:pt x="8441436" y="53339"/>
                </a:lnTo>
                <a:lnTo>
                  <a:pt x="8452104" y="73151"/>
                </a:lnTo>
                <a:lnTo>
                  <a:pt x="8455152" y="79247"/>
                </a:lnTo>
                <a:lnTo>
                  <a:pt x="8458200" y="94487"/>
                </a:lnTo>
                <a:lnTo>
                  <a:pt x="8458200" y="466343"/>
                </a:lnTo>
                <a:lnTo>
                  <a:pt x="8435340" y="512063"/>
                </a:lnTo>
                <a:lnTo>
                  <a:pt x="8410956" y="527303"/>
                </a:lnTo>
                <a:lnTo>
                  <a:pt x="8404860" y="530351"/>
                </a:lnTo>
                <a:lnTo>
                  <a:pt x="8389620" y="533400"/>
                </a:lnTo>
                <a:lnTo>
                  <a:pt x="8449437" y="533400"/>
                </a:lnTo>
                <a:lnTo>
                  <a:pt x="8476488" y="496824"/>
                </a:lnTo>
                <a:lnTo>
                  <a:pt x="8482584" y="477012"/>
                </a:lnTo>
                <a:lnTo>
                  <a:pt x="8482584" y="467867"/>
                </a:lnTo>
                <a:lnTo>
                  <a:pt x="8484108" y="457200"/>
                </a:lnTo>
                <a:lnTo>
                  <a:pt x="8484108" y="100583"/>
                </a:lnTo>
                <a:lnTo>
                  <a:pt x="8482584" y="91439"/>
                </a:lnTo>
                <a:lnTo>
                  <a:pt x="8481060" y="80771"/>
                </a:lnTo>
                <a:lnTo>
                  <a:pt x="8479536" y="71627"/>
                </a:lnTo>
                <a:lnTo>
                  <a:pt x="8474964" y="60959"/>
                </a:lnTo>
                <a:lnTo>
                  <a:pt x="8471916" y="53339"/>
                </a:lnTo>
                <a:lnTo>
                  <a:pt x="8465820" y="44195"/>
                </a:lnTo>
                <a:lnTo>
                  <a:pt x="8453628" y="28955"/>
                </a:lnTo>
                <a:lnTo>
                  <a:pt x="8449818" y="25907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951607" y="1553870"/>
            <a:ext cx="4043679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393190" algn="l"/>
              </a:tabLst>
            </a:pP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r>
              <a:rPr sz="2800" spc="-3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sz="2800" spc="-3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r>
              <a:rPr sz="2800" spc="-3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sz="2800" spc="-3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sz="2800" spc="-3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sz="2800" spc="-3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2800" spc="285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2800" spc="27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800" spc="29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800" spc="285" dirty="0">
                <a:solidFill>
                  <a:srgbClr val="FFFFFF"/>
                </a:solidFill>
                <a:latin typeface="Calibri"/>
                <a:cs typeface="Calibri"/>
              </a:rPr>
              <a:t>mp</a:t>
            </a:r>
            <a:r>
              <a:rPr sz="2800" spc="29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800" spc="285" dirty="0">
                <a:solidFill>
                  <a:srgbClr val="FFFFFF"/>
                </a:solidFill>
                <a:latin typeface="Calibri"/>
                <a:cs typeface="Calibri"/>
              </a:rPr>
              <a:t>siti</a:t>
            </a:r>
            <a:r>
              <a:rPr sz="2800" spc="29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97408" y="2121407"/>
            <a:ext cx="3150235" cy="1117600"/>
          </a:xfrm>
          <a:custGeom>
            <a:avLst/>
            <a:gdLst/>
            <a:ahLst/>
            <a:cxnLst/>
            <a:rect l="l" t="t" r="r" b="b"/>
            <a:pathLst>
              <a:path w="3150235" h="1117600">
                <a:moveTo>
                  <a:pt x="3144012" y="0"/>
                </a:moveTo>
                <a:lnTo>
                  <a:pt x="6096" y="0"/>
                </a:lnTo>
                <a:lnTo>
                  <a:pt x="0" y="6095"/>
                </a:lnTo>
                <a:lnTo>
                  <a:pt x="0" y="1110995"/>
                </a:lnTo>
                <a:lnTo>
                  <a:pt x="6096" y="1117091"/>
                </a:lnTo>
                <a:lnTo>
                  <a:pt x="3144012" y="1117091"/>
                </a:lnTo>
                <a:lnTo>
                  <a:pt x="3150108" y="1110995"/>
                </a:lnTo>
                <a:lnTo>
                  <a:pt x="3150108" y="1103376"/>
                </a:lnTo>
                <a:lnTo>
                  <a:pt x="25907" y="1103376"/>
                </a:lnTo>
                <a:lnTo>
                  <a:pt x="12192" y="1091183"/>
                </a:lnTo>
                <a:lnTo>
                  <a:pt x="25907" y="1091183"/>
                </a:lnTo>
                <a:lnTo>
                  <a:pt x="25907" y="25907"/>
                </a:lnTo>
                <a:lnTo>
                  <a:pt x="12192" y="25907"/>
                </a:lnTo>
                <a:lnTo>
                  <a:pt x="25907" y="12191"/>
                </a:lnTo>
                <a:lnTo>
                  <a:pt x="3150108" y="12191"/>
                </a:lnTo>
                <a:lnTo>
                  <a:pt x="3150108" y="6095"/>
                </a:lnTo>
                <a:lnTo>
                  <a:pt x="3144012" y="0"/>
                </a:lnTo>
                <a:close/>
              </a:path>
              <a:path w="3150235" h="1117600">
                <a:moveTo>
                  <a:pt x="25907" y="1091183"/>
                </a:moveTo>
                <a:lnTo>
                  <a:pt x="12192" y="1091183"/>
                </a:lnTo>
                <a:lnTo>
                  <a:pt x="25907" y="1103376"/>
                </a:lnTo>
                <a:lnTo>
                  <a:pt x="25907" y="1091183"/>
                </a:lnTo>
                <a:close/>
              </a:path>
              <a:path w="3150235" h="1117600">
                <a:moveTo>
                  <a:pt x="3124200" y="1091183"/>
                </a:moveTo>
                <a:lnTo>
                  <a:pt x="25907" y="1091183"/>
                </a:lnTo>
                <a:lnTo>
                  <a:pt x="25907" y="1103376"/>
                </a:lnTo>
                <a:lnTo>
                  <a:pt x="3124200" y="1103376"/>
                </a:lnTo>
                <a:lnTo>
                  <a:pt x="3124200" y="1091183"/>
                </a:lnTo>
                <a:close/>
              </a:path>
              <a:path w="3150235" h="1117600">
                <a:moveTo>
                  <a:pt x="3124200" y="12191"/>
                </a:moveTo>
                <a:lnTo>
                  <a:pt x="3124200" y="1103376"/>
                </a:lnTo>
                <a:lnTo>
                  <a:pt x="3136392" y="1091183"/>
                </a:lnTo>
                <a:lnTo>
                  <a:pt x="3150108" y="1091183"/>
                </a:lnTo>
                <a:lnTo>
                  <a:pt x="3150108" y="25907"/>
                </a:lnTo>
                <a:lnTo>
                  <a:pt x="3136392" y="25907"/>
                </a:lnTo>
                <a:lnTo>
                  <a:pt x="3124200" y="12191"/>
                </a:lnTo>
                <a:close/>
              </a:path>
              <a:path w="3150235" h="1117600">
                <a:moveTo>
                  <a:pt x="3150108" y="1091183"/>
                </a:moveTo>
                <a:lnTo>
                  <a:pt x="3136392" y="1091183"/>
                </a:lnTo>
                <a:lnTo>
                  <a:pt x="3124200" y="1103376"/>
                </a:lnTo>
                <a:lnTo>
                  <a:pt x="3150108" y="1103376"/>
                </a:lnTo>
                <a:lnTo>
                  <a:pt x="3150108" y="1091183"/>
                </a:lnTo>
                <a:close/>
              </a:path>
              <a:path w="3150235" h="1117600">
                <a:moveTo>
                  <a:pt x="25907" y="12191"/>
                </a:moveTo>
                <a:lnTo>
                  <a:pt x="12192" y="25907"/>
                </a:lnTo>
                <a:lnTo>
                  <a:pt x="25907" y="25907"/>
                </a:lnTo>
                <a:lnTo>
                  <a:pt x="25907" y="12191"/>
                </a:lnTo>
                <a:close/>
              </a:path>
              <a:path w="3150235" h="1117600">
                <a:moveTo>
                  <a:pt x="3124200" y="12191"/>
                </a:moveTo>
                <a:lnTo>
                  <a:pt x="25907" y="12191"/>
                </a:lnTo>
                <a:lnTo>
                  <a:pt x="25907" y="25907"/>
                </a:lnTo>
                <a:lnTo>
                  <a:pt x="3124200" y="25907"/>
                </a:lnTo>
                <a:lnTo>
                  <a:pt x="3124200" y="12191"/>
                </a:lnTo>
                <a:close/>
              </a:path>
              <a:path w="3150235" h="1117600">
                <a:moveTo>
                  <a:pt x="3150108" y="12191"/>
                </a:moveTo>
                <a:lnTo>
                  <a:pt x="3124200" y="12191"/>
                </a:lnTo>
                <a:lnTo>
                  <a:pt x="3136392" y="25907"/>
                </a:lnTo>
                <a:lnTo>
                  <a:pt x="3150108" y="25907"/>
                </a:lnTo>
                <a:lnTo>
                  <a:pt x="3150108" y="12191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09600" y="2133600"/>
            <a:ext cx="3124200" cy="1091565"/>
          </a:xfrm>
          <a:prstGeom prst="rect">
            <a:avLst/>
          </a:prstGeom>
          <a:solidFill>
            <a:srgbClr val="0070C0"/>
          </a:solidFill>
        </p:spPr>
        <p:txBody>
          <a:bodyPr vert="horz" wrap="square" lIns="0" tIns="118745" rIns="0" bIns="0" rtlCol="0">
            <a:spAutoFit/>
          </a:bodyPr>
          <a:lstStyle/>
          <a:p>
            <a:pPr marL="167005" marR="163830" algn="ctr">
              <a:lnSpc>
                <a:spcPct val="100000"/>
              </a:lnSpc>
              <a:spcBef>
                <a:spcPts val="935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ompo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ion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is dividing</a:t>
            </a:r>
            <a:r>
              <a:rPr sz="18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 s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bdividing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oject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ork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nt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 s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al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er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ompo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en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80644" y="3270503"/>
            <a:ext cx="3167380" cy="1161415"/>
          </a:xfrm>
          <a:custGeom>
            <a:avLst/>
            <a:gdLst/>
            <a:ahLst/>
            <a:cxnLst/>
            <a:rect l="l" t="t" r="r" b="b"/>
            <a:pathLst>
              <a:path w="3167379" h="1161414">
                <a:moveTo>
                  <a:pt x="3160776" y="0"/>
                </a:moveTo>
                <a:lnTo>
                  <a:pt x="6096" y="0"/>
                </a:lnTo>
                <a:lnTo>
                  <a:pt x="0" y="6096"/>
                </a:lnTo>
                <a:lnTo>
                  <a:pt x="0" y="1155192"/>
                </a:lnTo>
                <a:lnTo>
                  <a:pt x="6096" y="1161288"/>
                </a:lnTo>
                <a:lnTo>
                  <a:pt x="3160776" y="1161288"/>
                </a:lnTo>
                <a:lnTo>
                  <a:pt x="3166872" y="1155192"/>
                </a:lnTo>
                <a:lnTo>
                  <a:pt x="3166872" y="1149096"/>
                </a:lnTo>
                <a:lnTo>
                  <a:pt x="25907" y="1149096"/>
                </a:lnTo>
                <a:lnTo>
                  <a:pt x="12192" y="1135380"/>
                </a:lnTo>
                <a:lnTo>
                  <a:pt x="25907" y="1135380"/>
                </a:lnTo>
                <a:lnTo>
                  <a:pt x="25907" y="25908"/>
                </a:lnTo>
                <a:lnTo>
                  <a:pt x="12192" y="25908"/>
                </a:lnTo>
                <a:lnTo>
                  <a:pt x="25907" y="12192"/>
                </a:lnTo>
                <a:lnTo>
                  <a:pt x="3166872" y="12192"/>
                </a:lnTo>
                <a:lnTo>
                  <a:pt x="3166872" y="6096"/>
                </a:lnTo>
                <a:lnTo>
                  <a:pt x="3160776" y="0"/>
                </a:lnTo>
                <a:close/>
              </a:path>
              <a:path w="3167379" h="1161414">
                <a:moveTo>
                  <a:pt x="25907" y="1135380"/>
                </a:moveTo>
                <a:lnTo>
                  <a:pt x="12192" y="1135380"/>
                </a:lnTo>
                <a:lnTo>
                  <a:pt x="25907" y="1149096"/>
                </a:lnTo>
                <a:lnTo>
                  <a:pt x="25907" y="1135380"/>
                </a:lnTo>
                <a:close/>
              </a:path>
              <a:path w="3167379" h="1161414">
                <a:moveTo>
                  <a:pt x="3140964" y="1135380"/>
                </a:moveTo>
                <a:lnTo>
                  <a:pt x="25907" y="1135380"/>
                </a:lnTo>
                <a:lnTo>
                  <a:pt x="25907" y="1149096"/>
                </a:lnTo>
                <a:lnTo>
                  <a:pt x="3140964" y="1149096"/>
                </a:lnTo>
                <a:lnTo>
                  <a:pt x="3140964" y="1135380"/>
                </a:lnTo>
                <a:close/>
              </a:path>
              <a:path w="3167379" h="1161414">
                <a:moveTo>
                  <a:pt x="3140964" y="12192"/>
                </a:moveTo>
                <a:lnTo>
                  <a:pt x="3140964" y="1149096"/>
                </a:lnTo>
                <a:lnTo>
                  <a:pt x="3153156" y="1135380"/>
                </a:lnTo>
                <a:lnTo>
                  <a:pt x="3166872" y="1135380"/>
                </a:lnTo>
                <a:lnTo>
                  <a:pt x="3166872" y="25908"/>
                </a:lnTo>
                <a:lnTo>
                  <a:pt x="3153156" y="25908"/>
                </a:lnTo>
                <a:lnTo>
                  <a:pt x="3140964" y="12192"/>
                </a:lnTo>
                <a:close/>
              </a:path>
              <a:path w="3167379" h="1161414">
                <a:moveTo>
                  <a:pt x="3166872" y="1135380"/>
                </a:moveTo>
                <a:lnTo>
                  <a:pt x="3153156" y="1135380"/>
                </a:lnTo>
                <a:lnTo>
                  <a:pt x="3140964" y="1149096"/>
                </a:lnTo>
                <a:lnTo>
                  <a:pt x="3166872" y="1149096"/>
                </a:lnTo>
                <a:lnTo>
                  <a:pt x="3166872" y="1135380"/>
                </a:lnTo>
                <a:close/>
              </a:path>
              <a:path w="3167379" h="1161414">
                <a:moveTo>
                  <a:pt x="25907" y="12192"/>
                </a:moveTo>
                <a:lnTo>
                  <a:pt x="12192" y="25908"/>
                </a:lnTo>
                <a:lnTo>
                  <a:pt x="25907" y="25908"/>
                </a:lnTo>
                <a:lnTo>
                  <a:pt x="25907" y="12192"/>
                </a:lnTo>
                <a:close/>
              </a:path>
              <a:path w="3167379" h="1161414">
                <a:moveTo>
                  <a:pt x="3140964" y="12192"/>
                </a:moveTo>
                <a:lnTo>
                  <a:pt x="25907" y="12192"/>
                </a:lnTo>
                <a:lnTo>
                  <a:pt x="25907" y="25908"/>
                </a:lnTo>
                <a:lnTo>
                  <a:pt x="3140964" y="25908"/>
                </a:lnTo>
                <a:lnTo>
                  <a:pt x="3140964" y="12192"/>
                </a:lnTo>
                <a:close/>
              </a:path>
              <a:path w="3167379" h="1161414">
                <a:moveTo>
                  <a:pt x="3166872" y="12192"/>
                </a:moveTo>
                <a:lnTo>
                  <a:pt x="3140964" y="12192"/>
                </a:lnTo>
                <a:lnTo>
                  <a:pt x="3153156" y="25908"/>
                </a:lnTo>
                <a:lnTo>
                  <a:pt x="3166872" y="25908"/>
                </a:lnTo>
                <a:lnTo>
                  <a:pt x="3166872" y="12192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92836" y="3282696"/>
            <a:ext cx="3141345" cy="1137285"/>
          </a:xfrm>
          <a:prstGeom prst="rect">
            <a:avLst/>
          </a:prstGeom>
          <a:solidFill>
            <a:srgbClr val="0070C0"/>
          </a:solidFill>
        </p:spPr>
        <p:txBody>
          <a:bodyPr vert="horz" wrap="square" lIns="0" tIns="4445" rIns="0" bIns="0" rtlCol="0">
            <a:spAutoFit/>
          </a:bodyPr>
          <a:lstStyle/>
          <a:p>
            <a:pPr marL="147320" marR="142240" algn="ctr">
              <a:lnSpc>
                <a:spcPct val="100000"/>
              </a:lnSpc>
              <a:spcBef>
                <a:spcPts val="35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plan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ed</a:t>
            </a:r>
            <a:r>
              <a:rPr sz="18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ork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is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ained w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thin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 l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ow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el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of WBS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ompo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en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al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ed</a:t>
            </a:r>
            <a:r>
              <a:rPr sz="18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75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ork </a:t>
            </a:r>
            <a:r>
              <a:rPr sz="1800" b="1" spc="-3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ac</a:t>
            </a:r>
            <a:r>
              <a:rPr sz="1800" b="1" spc="-25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b="1" spc="-3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800" b="1" spc="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92836" y="4477511"/>
            <a:ext cx="3142488" cy="10043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80644" y="4463796"/>
            <a:ext cx="3167380" cy="1028700"/>
          </a:xfrm>
          <a:custGeom>
            <a:avLst/>
            <a:gdLst/>
            <a:ahLst/>
            <a:cxnLst/>
            <a:rect l="l" t="t" r="r" b="b"/>
            <a:pathLst>
              <a:path w="3167379" h="1028700">
                <a:moveTo>
                  <a:pt x="3160776" y="0"/>
                </a:moveTo>
                <a:lnTo>
                  <a:pt x="6096" y="0"/>
                </a:lnTo>
                <a:lnTo>
                  <a:pt x="0" y="6095"/>
                </a:lnTo>
                <a:lnTo>
                  <a:pt x="0" y="1022603"/>
                </a:lnTo>
                <a:lnTo>
                  <a:pt x="6096" y="1028699"/>
                </a:lnTo>
                <a:lnTo>
                  <a:pt x="3160776" y="1028699"/>
                </a:lnTo>
                <a:lnTo>
                  <a:pt x="3166872" y="1022603"/>
                </a:lnTo>
                <a:lnTo>
                  <a:pt x="3166872" y="1016507"/>
                </a:lnTo>
                <a:lnTo>
                  <a:pt x="25907" y="1016507"/>
                </a:lnTo>
                <a:lnTo>
                  <a:pt x="12192" y="1002791"/>
                </a:lnTo>
                <a:lnTo>
                  <a:pt x="25907" y="1002791"/>
                </a:lnTo>
                <a:lnTo>
                  <a:pt x="25907" y="25907"/>
                </a:lnTo>
                <a:lnTo>
                  <a:pt x="12192" y="25907"/>
                </a:lnTo>
                <a:lnTo>
                  <a:pt x="25907" y="13715"/>
                </a:lnTo>
                <a:lnTo>
                  <a:pt x="3166872" y="13715"/>
                </a:lnTo>
                <a:lnTo>
                  <a:pt x="3166872" y="6095"/>
                </a:lnTo>
                <a:lnTo>
                  <a:pt x="3160776" y="0"/>
                </a:lnTo>
                <a:close/>
              </a:path>
              <a:path w="3167379" h="1028700">
                <a:moveTo>
                  <a:pt x="25907" y="1002791"/>
                </a:moveTo>
                <a:lnTo>
                  <a:pt x="12192" y="1002791"/>
                </a:lnTo>
                <a:lnTo>
                  <a:pt x="25907" y="1016507"/>
                </a:lnTo>
                <a:lnTo>
                  <a:pt x="25907" y="1002791"/>
                </a:lnTo>
                <a:close/>
              </a:path>
              <a:path w="3167379" h="1028700">
                <a:moveTo>
                  <a:pt x="3140964" y="1002791"/>
                </a:moveTo>
                <a:lnTo>
                  <a:pt x="25907" y="1002791"/>
                </a:lnTo>
                <a:lnTo>
                  <a:pt x="25907" y="1016507"/>
                </a:lnTo>
                <a:lnTo>
                  <a:pt x="3140964" y="1016507"/>
                </a:lnTo>
                <a:lnTo>
                  <a:pt x="3140964" y="1002791"/>
                </a:lnTo>
                <a:close/>
              </a:path>
              <a:path w="3167379" h="1028700">
                <a:moveTo>
                  <a:pt x="3140964" y="13715"/>
                </a:moveTo>
                <a:lnTo>
                  <a:pt x="3140964" y="1016507"/>
                </a:lnTo>
                <a:lnTo>
                  <a:pt x="3153156" y="1002791"/>
                </a:lnTo>
                <a:lnTo>
                  <a:pt x="3166872" y="1002791"/>
                </a:lnTo>
                <a:lnTo>
                  <a:pt x="3166872" y="25907"/>
                </a:lnTo>
                <a:lnTo>
                  <a:pt x="3153156" y="25907"/>
                </a:lnTo>
                <a:lnTo>
                  <a:pt x="3140964" y="13715"/>
                </a:lnTo>
                <a:close/>
              </a:path>
              <a:path w="3167379" h="1028700">
                <a:moveTo>
                  <a:pt x="3166872" y="1002791"/>
                </a:moveTo>
                <a:lnTo>
                  <a:pt x="3153156" y="1002791"/>
                </a:lnTo>
                <a:lnTo>
                  <a:pt x="3140964" y="1016507"/>
                </a:lnTo>
                <a:lnTo>
                  <a:pt x="3166872" y="1016507"/>
                </a:lnTo>
                <a:lnTo>
                  <a:pt x="3166872" y="1002791"/>
                </a:lnTo>
                <a:close/>
              </a:path>
              <a:path w="3167379" h="1028700">
                <a:moveTo>
                  <a:pt x="25907" y="13715"/>
                </a:moveTo>
                <a:lnTo>
                  <a:pt x="12192" y="25907"/>
                </a:lnTo>
                <a:lnTo>
                  <a:pt x="25907" y="25907"/>
                </a:lnTo>
                <a:lnTo>
                  <a:pt x="25907" y="13715"/>
                </a:lnTo>
                <a:close/>
              </a:path>
              <a:path w="3167379" h="1028700">
                <a:moveTo>
                  <a:pt x="3140964" y="13715"/>
                </a:moveTo>
                <a:lnTo>
                  <a:pt x="25907" y="13715"/>
                </a:lnTo>
                <a:lnTo>
                  <a:pt x="25907" y="25907"/>
                </a:lnTo>
                <a:lnTo>
                  <a:pt x="3140964" y="25907"/>
                </a:lnTo>
                <a:lnTo>
                  <a:pt x="3140964" y="13715"/>
                </a:lnTo>
                <a:close/>
              </a:path>
              <a:path w="3167379" h="1028700">
                <a:moveTo>
                  <a:pt x="3166872" y="13715"/>
                </a:moveTo>
                <a:lnTo>
                  <a:pt x="3140964" y="13715"/>
                </a:lnTo>
                <a:lnTo>
                  <a:pt x="3153156" y="25907"/>
                </a:lnTo>
                <a:lnTo>
                  <a:pt x="3166872" y="25907"/>
                </a:lnTo>
                <a:lnTo>
                  <a:pt x="3166872" y="13715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53795" y="4550740"/>
            <a:ext cx="2818765" cy="847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</a:pPr>
            <a:r>
              <a:rPr sz="1800" spc="-80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ork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pac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age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is s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all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ou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h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 be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ed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or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ime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97408" y="5524500"/>
            <a:ext cx="3150235" cy="908685"/>
          </a:xfrm>
          <a:custGeom>
            <a:avLst/>
            <a:gdLst/>
            <a:ahLst/>
            <a:cxnLst/>
            <a:rect l="l" t="t" r="r" b="b"/>
            <a:pathLst>
              <a:path w="3150235" h="908685">
                <a:moveTo>
                  <a:pt x="3144012" y="0"/>
                </a:moveTo>
                <a:lnTo>
                  <a:pt x="6096" y="0"/>
                </a:lnTo>
                <a:lnTo>
                  <a:pt x="0" y="6095"/>
                </a:lnTo>
                <a:lnTo>
                  <a:pt x="0" y="902208"/>
                </a:lnTo>
                <a:lnTo>
                  <a:pt x="6096" y="908304"/>
                </a:lnTo>
                <a:lnTo>
                  <a:pt x="3144012" y="908304"/>
                </a:lnTo>
                <a:lnTo>
                  <a:pt x="3150108" y="902208"/>
                </a:lnTo>
                <a:lnTo>
                  <a:pt x="3150108" y="894588"/>
                </a:lnTo>
                <a:lnTo>
                  <a:pt x="25907" y="894588"/>
                </a:lnTo>
                <a:lnTo>
                  <a:pt x="12192" y="882396"/>
                </a:lnTo>
                <a:lnTo>
                  <a:pt x="25907" y="882396"/>
                </a:lnTo>
                <a:lnTo>
                  <a:pt x="25907" y="25907"/>
                </a:lnTo>
                <a:lnTo>
                  <a:pt x="12192" y="25907"/>
                </a:lnTo>
                <a:lnTo>
                  <a:pt x="25907" y="13716"/>
                </a:lnTo>
                <a:lnTo>
                  <a:pt x="3150108" y="13716"/>
                </a:lnTo>
                <a:lnTo>
                  <a:pt x="3150108" y="6095"/>
                </a:lnTo>
                <a:lnTo>
                  <a:pt x="3144012" y="0"/>
                </a:lnTo>
                <a:close/>
              </a:path>
              <a:path w="3150235" h="908685">
                <a:moveTo>
                  <a:pt x="25907" y="882396"/>
                </a:moveTo>
                <a:lnTo>
                  <a:pt x="12192" y="882396"/>
                </a:lnTo>
                <a:lnTo>
                  <a:pt x="25907" y="894588"/>
                </a:lnTo>
                <a:lnTo>
                  <a:pt x="25907" y="882396"/>
                </a:lnTo>
                <a:close/>
              </a:path>
              <a:path w="3150235" h="908685">
                <a:moveTo>
                  <a:pt x="3124200" y="882396"/>
                </a:moveTo>
                <a:lnTo>
                  <a:pt x="25907" y="882396"/>
                </a:lnTo>
                <a:lnTo>
                  <a:pt x="25907" y="894588"/>
                </a:lnTo>
                <a:lnTo>
                  <a:pt x="3124200" y="894588"/>
                </a:lnTo>
                <a:lnTo>
                  <a:pt x="3124200" y="882396"/>
                </a:lnTo>
                <a:close/>
              </a:path>
              <a:path w="3150235" h="908685">
                <a:moveTo>
                  <a:pt x="3124200" y="13716"/>
                </a:moveTo>
                <a:lnTo>
                  <a:pt x="3124200" y="894588"/>
                </a:lnTo>
                <a:lnTo>
                  <a:pt x="3136392" y="882396"/>
                </a:lnTo>
                <a:lnTo>
                  <a:pt x="3150108" y="882396"/>
                </a:lnTo>
                <a:lnTo>
                  <a:pt x="3150108" y="25907"/>
                </a:lnTo>
                <a:lnTo>
                  <a:pt x="3136392" y="25907"/>
                </a:lnTo>
                <a:lnTo>
                  <a:pt x="3124200" y="13716"/>
                </a:lnTo>
                <a:close/>
              </a:path>
              <a:path w="3150235" h="908685">
                <a:moveTo>
                  <a:pt x="3150108" y="882396"/>
                </a:moveTo>
                <a:lnTo>
                  <a:pt x="3136392" y="882396"/>
                </a:lnTo>
                <a:lnTo>
                  <a:pt x="3124200" y="894588"/>
                </a:lnTo>
                <a:lnTo>
                  <a:pt x="3150108" y="894588"/>
                </a:lnTo>
                <a:lnTo>
                  <a:pt x="3150108" y="882396"/>
                </a:lnTo>
                <a:close/>
              </a:path>
              <a:path w="3150235" h="908685">
                <a:moveTo>
                  <a:pt x="25907" y="13716"/>
                </a:moveTo>
                <a:lnTo>
                  <a:pt x="12192" y="25907"/>
                </a:lnTo>
                <a:lnTo>
                  <a:pt x="25907" y="25907"/>
                </a:lnTo>
                <a:lnTo>
                  <a:pt x="25907" y="13716"/>
                </a:lnTo>
                <a:close/>
              </a:path>
              <a:path w="3150235" h="908685">
                <a:moveTo>
                  <a:pt x="3124200" y="13716"/>
                </a:moveTo>
                <a:lnTo>
                  <a:pt x="25907" y="13716"/>
                </a:lnTo>
                <a:lnTo>
                  <a:pt x="25907" y="25907"/>
                </a:lnTo>
                <a:lnTo>
                  <a:pt x="3124200" y="25907"/>
                </a:lnTo>
                <a:lnTo>
                  <a:pt x="3124200" y="13716"/>
                </a:lnTo>
                <a:close/>
              </a:path>
              <a:path w="3150235" h="908685">
                <a:moveTo>
                  <a:pt x="3150108" y="13716"/>
                </a:moveTo>
                <a:lnTo>
                  <a:pt x="3124200" y="13716"/>
                </a:lnTo>
                <a:lnTo>
                  <a:pt x="3136392" y="25907"/>
                </a:lnTo>
                <a:lnTo>
                  <a:pt x="3150108" y="25907"/>
                </a:lnTo>
                <a:lnTo>
                  <a:pt x="3150108" y="13716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09600" y="5538215"/>
            <a:ext cx="3124200" cy="881380"/>
          </a:xfrm>
          <a:prstGeom prst="rect">
            <a:avLst/>
          </a:prstGeom>
          <a:solidFill>
            <a:srgbClr val="0070C0"/>
          </a:solidFill>
        </p:spPr>
        <p:txBody>
          <a:bodyPr vert="horz" wrap="square" lIns="0" tIns="13335" rIns="0" bIns="0" rtlCol="0">
            <a:spAutoFit/>
          </a:bodyPr>
          <a:lstStyle/>
          <a:p>
            <a:pPr marL="217804" marR="212725" indent="635" algn="ctr">
              <a:lnSpc>
                <a:spcPct val="100000"/>
              </a:lnSpc>
              <a:spcBef>
                <a:spcPts val="105"/>
              </a:spcBef>
            </a:pPr>
            <a:r>
              <a:rPr sz="1800" spc="-80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ork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age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be s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ac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ed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ign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 one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so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884676" y="2133600"/>
            <a:ext cx="5489448" cy="28361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86200" y="4416552"/>
            <a:ext cx="1676400" cy="1237615"/>
          </a:xfrm>
          <a:custGeom>
            <a:avLst/>
            <a:gdLst/>
            <a:ahLst/>
            <a:cxnLst/>
            <a:rect l="l" t="t" r="r" b="b"/>
            <a:pathLst>
              <a:path w="1676400" h="1237614">
                <a:moveTo>
                  <a:pt x="1676400" y="582168"/>
                </a:moveTo>
                <a:lnTo>
                  <a:pt x="0" y="582168"/>
                </a:lnTo>
                <a:lnTo>
                  <a:pt x="0" y="1237488"/>
                </a:lnTo>
                <a:lnTo>
                  <a:pt x="1676400" y="1237488"/>
                </a:lnTo>
                <a:lnTo>
                  <a:pt x="1676400" y="582168"/>
                </a:lnTo>
                <a:close/>
              </a:path>
              <a:path w="1676400" h="1237614">
                <a:moveTo>
                  <a:pt x="1411224" y="0"/>
                </a:moveTo>
                <a:lnTo>
                  <a:pt x="978408" y="582168"/>
                </a:lnTo>
                <a:lnTo>
                  <a:pt x="1397508" y="582168"/>
                </a:lnTo>
                <a:lnTo>
                  <a:pt x="1411224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874008" y="4402835"/>
            <a:ext cx="1702435" cy="1263650"/>
          </a:xfrm>
          <a:custGeom>
            <a:avLst/>
            <a:gdLst/>
            <a:ahLst/>
            <a:cxnLst/>
            <a:rect l="l" t="t" r="r" b="b"/>
            <a:pathLst>
              <a:path w="1702435" h="1263650">
                <a:moveTo>
                  <a:pt x="983331" y="583691"/>
                </a:moveTo>
                <a:lnTo>
                  <a:pt x="6095" y="583691"/>
                </a:lnTo>
                <a:lnTo>
                  <a:pt x="0" y="588263"/>
                </a:lnTo>
                <a:lnTo>
                  <a:pt x="0" y="1257300"/>
                </a:lnTo>
                <a:lnTo>
                  <a:pt x="6095" y="1263395"/>
                </a:lnTo>
                <a:lnTo>
                  <a:pt x="1696212" y="1263395"/>
                </a:lnTo>
                <a:lnTo>
                  <a:pt x="1702307" y="1257300"/>
                </a:lnTo>
                <a:lnTo>
                  <a:pt x="1702307" y="1251203"/>
                </a:lnTo>
                <a:lnTo>
                  <a:pt x="25907" y="1251203"/>
                </a:lnTo>
                <a:lnTo>
                  <a:pt x="12191" y="1239012"/>
                </a:lnTo>
                <a:lnTo>
                  <a:pt x="25907" y="1239012"/>
                </a:lnTo>
                <a:lnTo>
                  <a:pt x="25907" y="608076"/>
                </a:lnTo>
                <a:lnTo>
                  <a:pt x="12191" y="608076"/>
                </a:lnTo>
                <a:lnTo>
                  <a:pt x="25907" y="595883"/>
                </a:lnTo>
                <a:lnTo>
                  <a:pt x="1006913" y="595883"/>
                </a:lnTo>
                <a:lnTo>
                  <a:pt x="1012558" y="588263"/>
                </a:lnTo>
                <a:lnTo>
                  <a:pt x="979931" y="588263"/>
                </a:lnTo>
                <a:lnTo>
                  <a:pt x="983331" y="583691"/>
                </a:lnTo>
                <a:close/>
              </a:path>
              <a:path w="1702435" h="1263650">
                <a:moveTo>
                  <a:pt x="25907" y="1239012"/>
                </a:moveTo>
                <a:lnTo>
                  <a:pt x="12191" y="1239012"/>
                </a:lnTo>
                <a:lnTo>
                  <a:pt x="25907" y="1251203"/>
                </a:lnTo>
                <a:lnTo>
                  <a:pt x="25907" y="1239012"/>
                </a:lnTo>
                <a:close/>
              </a:path>
              <a:path w="1702435" h="1263650">
                <a:moveTo>
                  <a:pt x="1676400" y="1239012"/>
                </a:moveTo>
                <a:lnTo>
                  <a:pt x="25907" y="1239012"/>
                </a:lnTo>
                <a:lnTo>
                  <a:pt x="25907" y="1251203"/>
                </a:lnTo>
                <a:lnTo>
                  <a:pt x="1676400" y="1251203"/>
                </a:lnTo>
                <a:lnTo>
                  <a:pt x="1676400" y="1239012"/>
                </a:lnTo>
                <a:close/>
              </a:path>
              <a:path w="1702435" h="1263650">
                <a:moveTo>
                  <a:pt x="1676400" y="595883"/>
                </a:moveTo>
                <a:lnTo>
                  <a:pt x="1676400" y="1251203"/>
                </a:lnTo>
                <a:lnTo>
                  <a:pt x="1688591" y="1239012"/>
                </a:lnTo>
                <a:lnTo>
                  <a:pt x="1702307" y="1239012"/>
                </a:lnTo>
                <a:lnTo>
                  <a:pt x="1702307" y="608076"/>
                </a:lnTo>
                <a:lnTo>
                  <a:pt x="1688591" y="608076"/>
                </a:lnTo>
                <a:lnTo>
                  <a:pt x="1676400" y="595883"/>
                </a:lnTo>
                <a:close/>
              </a:path>
              <a:path w="1702435" h="1263650">
                <a:moveTo>
                  <a:pt x="1702307" y="1239012"/>
                </a:moveTo>
                <a:lnTo>
                  <a:pt x="1688591" y="1239012"/>
                </a:lnTo>
                <a:lnTo>
                  <a:pt x="1676400" y="1251203"/>
                </a:lnTo>
                <a:lnTo>
                  <a:pt x="1702307" y="1251203"/>
                </a:lnTo>
                <a:lnTo>
                  <a:pt x="1702307" y="1239012"/>
                </a:lnTo>
                <a:close/>
              </a:path>
              <a:path w="1702435" h="1263650">
                <a:moveTo>
                  <a:pt x="25907" y="595883"/>
                </a:moveTo>
                <a:lnTo>
                  <a:pt x="12191" y="608076"/>
                </a:lnTo>
                <a:lnTo>
                  <a:pt x="25907" y="608076"/>
                </a:lnTo>
                <a:lnTo>
                  <a:pt x="25907" y="595883"/>
                </a:lnTo>
                <a:close/>
              </a:path>
              <a:path w="1702435" h="1263650">
                <a:moveTo>
                  <a:pt x="1006913" y="595883"/>
                </a:moveTo>
                <a:lnTo>
                  <a:pt x="25907" y="595883"/>
                </a:lnTo>
                <a:lnTo>
                  <a:pt x="25907" y="608076"/>
                </a:lnTo>
                <a:lnTo>
                  <a:pt x="995171" y="608076"/>
                </a:lnTo>
                <a:lnTo>
                  <a:pt x="998219" y="606551"/>
                </a:lnTo>
                <a:lnTo>
                  <a:pt x="1001267" y="603503"/>
                </a:lnTo>
                <a:lnTo>
                  <a:pt x="1006913" y="595883"/>
                </a:lnTo>
                <a:close/>
              </a:path>
              <a:path w="1702435" h="1263650">
                <a:moveTo>
                  <a:pt x="1435607" y="13715"/>
                </a:moveTo>
                <a:lnTo>
                  <a:pt x="1409700" y="13715"/>
                </a:lnTo>
                <a:lnTo>
                  <a:pt x="1432559" y="21336"/>
                </a:lnTo>
                <a:lnTo>
                  <a:pt x="1408870" y="53312"/>
                </a:lnTo>
                <a:lnTo>
                  <a:pt x="1397507" y="595883"/>
                </a:lnTo>
                <a:lnTo>
                  <a:pt x="1397507" y="598932"/>
                </a:lnTo>
                <a:lnTo>
                  <a:pt x="1400555" y="605027"/>
                </a:lnTo>
                <a:lnTo>
                  <a:pt x="1406652" y="608076"/>
                </a:lnTo>
                <a:lnTo>
                  <a:pt x="1676400" y="608076"/>
                </a:lnTo>
                <a:lnTo>
                  <a:pt x="1676400" y="595883"/>
                </a:lnTo>
                <a:lnTo>
                  <a:pt x="1421891" y="595883"/>
                </a:lnTo>
                <a:lnTo>
                  <a:pt x="1409700" y="583691"/>
                </a:lnTo>
                <a:lnTo>
                  <a:pt x="1422179" y="583691"/>
                </a:lnTo>
                <a:lnTo>
                  <a:pt x="1435607" y="13715"/>
                </a:lnTo>
                <a:close/>
              </a:path>
              <a:path w="1702435" h="1263650">
                <a:moveTo>
                  <a:pt x="1696212" y="583691"/>
                </a:moveTo>
                <a:lnTo>
                  <a:pt x="1422179" y="583691"/>
                </a:lnTo>
                <a:lnTo>
                  <a:pt x="1421891" y="595883"/>
                </a:lnTo>
                <a:lnTo>
                  <a:pt x="1676400" y="595883"/>
                </a:lnTo>
                <a:lnTo>
                  <a:pt x="1688591" y="608076"/>
                </a:lnTo>
                <a:lnTo>
                  <a:pt x="1702307" y="608076"/>
                </a:lnTo>
                <a:lnTo>
                  <a:pt x="1702307" y="588263"/>
                </a:lnTo>
                <a:lnTo>
                  <a:pt x="1696212" y="583691"/>
                </a:lnTo>
                <a:close/>
              </a:path>
              <a:path w="1702435" h="1263650">
                <a:moveTo>
                  <a:pt x="1422179" y="583691"/>
                </a:moveTo>
                <a:lnTo>
                  <a:pt x="1409700" y="583691"/>
                </a:lnTo>
                <a:lnTo>
                  <a:pt x="1421891" y="595883"/>
                </a:lnTo>
                <a:lnTo>
                  <a:pt x="1422179" y="583691"/>
                </a:lnTo>
                <a:close/>
              </a:path>
              <a:path w="1702435" h="1263650">
                <a:moveTo>
                  <a:pt x="1421891" y="0"/>
                </a:moveTo>
                <a:lnTo>
                  <a:pt x="1415795" y="1524"/>
                </a:lnTo>
                <a:lnTo>
                  <a:pt x="1412747" y="6096"/>
                </a:lnTo>
                <a:lnTo>
                  <a:pt x="979931" y="588263"/>
                </a:lnTo>
                <a:lnTo>
                  <a:pt x="990600" y="583691"/>
                </a:lnTo>
                <a:lnTo>
                  <a:pt x="1015945" y="583691"/>
                </a:lnTo>
                <a:lnTo>
                  <a:pt x="1408870" y="53312"/>
                </a:lnTo>
                <a:lnTo>
                  <a:pt x="1409700" y="13715"/>
                </a:lnTo>
                <a:lnTo>
                  <a:pt x="1435607" y="13715"/>
                </a:lnTo>
                <a:lnTo>
                  <a:pt x="1435607" y="9143"/>
                </a:lnTo>
                <a:lnTo>
                  <a:pt x="1432559" y="3048"/>
                </a:lnTo>
                <a:lnTo>
                  <a:pt x="1426464" y="1524"/>
                </a:lnTo>
                <a:lnTo>
                  <a:pt x="1421891" y="0"/>
                </a:lnTo>
                <a:close/>
              </a:path>
              <a:path w="1702435" h="1263650">
                <a:moveTo>
                  <a:pt x="1015945" y="583691"/>
                </a:moveTo>
                <a:lnTo>
                  <a:pt x="990600" y="583691"/>
                </a:lnTo>
                <a:lnTo>
                  <a:pt x="979931" y="588263"/>
                </a:lnTo>
                <a:lnTo>
                  <a:pt x="1012558" y="588263"/>
                </a:lnTo>
                <a:lnTo>
                  <a:pt x="1015945" y="583691"/>
                </a:lnTo>
                <a:close/>
              </a:path>
              <a:path w="1702435" h="1263650">
                <a:moveTo>
                  <a:pt x="1409700" y="13715"/>
                </a:moveTo>
                <a:lnTo>
                  <a:pt x="1408870" y="53312"/>
                </a:lnTo>
                <a:lnTo>
                  <a:pt x="1432559" y="21336"/>
                </a:lnTo>
                <a:lnTo>
                  <a:pt x="1409700" y="13715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045635" y="5172532"/>
            <a:ext cx="135509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75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ork </a:t>
            </a:r>
            <a:r>
              <a:rPr sz="1800" b="1" spc="-3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ac</a:t>
            </a:r>
            <a:r>
              <a:rPr sz="1800" b="1" spc="-25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b="1" spc="-3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80644" y="6464808"/>
            <a:ext cx="3167380" cy="850900"/>
          </a:xfrm>
          <a:custGeom>
            <a:avLst/>
            <a:gdLst/>
            <a:ahLst/>
            <a:cxnLst/>
            <a:rect l="l" t="t" r="r" b="b"/>
            <a:pathLst>
              <a:path w="3167379" h="850900">
                <a:moveTo>
                  <a:pt x="3160776" y="0"/>
                </a:moveTo>
                <a:lnTo>
                  <a:pt x="6096" y="0"/>
                </a:lnTo>
                <a:lnTo>
                  <a:pt x="0" y="6095"/>
                </a:lnTo>
                <a:lnTo>
                  <a:pt x="0" y="850391"/>
                </a:lnTo>
                <a:lnTo>
                  <a:pt x="25907" y="850391"/>
                </a:lnTo>
                <a:lnTo>
                  <a:pt x="25907" y="25907"/>
                </a:lnTo>
                <a:lnTo>
                  <a:pt x="12192" y="25907"/>
                </a:lnTo>
                <a:lnTo>
                  <a:pt x="25907" y="12191"/>
                </a:lnTo>
                <a:lnTo>
                  <a:pt x="3166872" y="12191"/>
                </a:lnTo>
                <a:lnTo>
                  <a:pt x="3166872" y="6095"/>
                </a:lnTo>
                <a:lnTo>
                  <a:pt x="3160776" y="0"/>
                </a:lnTo>
                <a:close/>
              </a:path>
              <a:path w="3167379" h="850900">
                <a:moveTo>
                  <a:pt x="3140964" y="12191"/>
                </a:moveTo>
                <a:lnTo>
                  <a:pt x="3140964" y="850391"/>
                </a:lnTo>
                <a:lnTo>
                  <a:pt x="3166872" y="850391"/>
                </a:lnTo>
                <a:lnTo>
                  <a:pt x="3166872" y="25907"/>
                </a:lnTo>
                <a:lnTo>
                  <a:pt x="3153156" y="25907"/>
                </a:lnTo>
                <a:lnTo>
                  <a:pt x="3140964" y="12191"/>
                </a:lnTo>
                <a:close/>
              </a:path>
              <a:path w="3167379" h="850900">
                <a:moveTo>
                  <a:pt x="25907" y="12191"/>
                </a:moveTo>
                <a:lnTo>
                  <a:pt x="12192" y="25907"/>
                </a:lnTo>
                <a:lnTo>
                  <a:pt x="25907" y="25907"/>
                </a:lnTo>
                <a:lnTo>
                  <a:pt x="25907" y="12191"/>
                </a:lnTo>
                <a:close/>
              </a:path>
              <a:path w="3167379" h="850900">
                <a:moveTo>
                  <a:pt x="3140964" y="12191"/>
                </a:moveTo>
                <a:lnTo>
                  <a:pt x="25907" y="12191"/>
                </a:lnTo>
                <a:lnTo>
                  <a:pt x="25907" y="25907"/>
                </a:lnTo>
                <a:lnTo>
                  <a:pt x="3140964" y="25907"/>
                </a:lnTo>
                <a:lnTo>
                  <a:pt x="3140964" y="12191"/>
                </a:lnTo>
                <a:close/>
              </a:path>
              <a:path w="3167379" h="850900">
                <a:moveTo>
                  <a:pt x="3166872" y="12191"/>
                </a:moveTo>
                <a:lnTo>
                  <a:pt x="3140964" y="12191"/>
                </a:lnTo>
                <a:lnTo>
                  <a:pt x="3153156" y="25907"/>
                </a:lnTo>
                <a:lnTo>
                  <a:pt x="3166872" y="25907"/>
                </a:lnTo>
                <a:lnTo>
                  <a:pt x="3166872" y="12191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92836" y="6477000"/>
            <a:ext cx="3141345" cy="838200"/>
          </a:xfrm>
          <a:prstGeom prst="rect">
            <a:avLst/>
          </a:prstGeom>
          <a:solidFill>
            <a:srgbClr val="0070C0"/>
          </a:solidFill>
        </p:spPr>
        <p:txBody>
          <a:bodyPr vert="horz" wrap="square" lIns="0" tIns="141605" rIns="0" bIns="0" rtlCol="0">
            <a:spAutoFit/>
          </a:bodyPr>
          <a:lstStyle/>
          <a:p>
            <a:pPr marL="584835" marR="393700" indent="-184785">
              <a:lnSpc>
                <a:spcPct val="100000"/>
              </a:lnSpc>
              <a:spcBef>
                <a:spcPts val="1115"/>
              </a:spcBef>
            </a:pPr>
            <a:r>
              <a:rPr sz="1800" spc="-80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ork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pac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age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not be f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ompo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874008" y="5771388"/>
            <a:ext cx="5727700" cy="806450"/>
          </a:xfrm>
          <a:custGeom>
            <a:avLst/>
            <a:gdLst/>
            <a:ahLst/>
            <a:cxnLst/>
            <a:rect l="l" t="t" r="r" b="b"/>
            <a:pathLst>
              <a:path w="5727700" h="806450">
                <a:moveTo>
                  <a:pt x="5727192" y="0"/>
                </a:moveTo>
                <a:lnTo>
                  <a:pt x="6095" y="0"/>
                </a:lnTo>
                <a:lnTo>
                  <a:pt x="0" y="6095"/>
                </a:lnTo>
                <a:lnTo>
                  <a:pt x="0" y="800100"/>
                </a:lnTo>
                <a:lnTo>
                  <a:pt x="6095" y="806196"/>
                </a:lnTo>
                <a:lnTo>
                  <a:pt x="5727192" y="806196"/>
                </a:lnTo>
                <a:lnTo>
                  <a:pt x="5727192" y="794004"/>
                </a:lnTo>
                <a:lnTo>
                  <a:pt x="25907" y="794004"/>
                </a:lnTo>
                <a:lnTo>
                  <a:pt x="12191" y="780288"/>
                </a:lnTo>
                <a:lnTo>
                  <a:pt x="25907" y="780288"/>
                </a:lnTo>
                <a:lnTo>
                  <a:pt x="25907" y="25907"/>
                </a:lnTo>
                <a:lnTo>
                  <a:pt x="12191" y="25907"/>
                </a:lnTo>
                <a:lnTo>
                  <a:pt x="25907" y="13716"/>
                </a:lnTo>
                <a:lnTo>
                  <a:pt x="5727192" y="13716"/>
                </a:lnTo>
                <a:lnTo>
                  <a:pt x="5727192" y="0"/>
                </a:lnTo>
                <a:close/>
              </a:path>
              <a:path w="5727700" h="806450">
                <a:moveTo>
                  <a:pt x="25907" y="780288"/>
                </a:moveTo>
                <a:lnTo>
                  <a:pt x="12191" y="780288"/>
                </a:lnTo>
                <a:lnTo>
                  <a:pt x="25907" y="794004"/>
                </a:lnTo>
                <a:lnTo>
                  <a:pt x="25907" y="780288"/>
                </a:lnTo>
                <a:close/>
              </a:path>
              <a:path w="5727700" h="806450">
                <a:moveTo>
                  <a:pt x="5714999" y="780288"/>
                </a:moveTo>
                <a:lnTo>
                  <a:pt x="25907" y="780288"/>
                </a:lnTo>
                <a:lnTo>
                  <a:pt x="25907" y="794004"/>
                </a:lnTo>
                <a:lnTo>
                  <a:pt x="5714999" y="794004"/>
                </a:lnTo>
                <a:lnTo>
                  <a:pt x="5714999" y="780288"/>
                </a:lnTo>
                <a:close/>
              </a:path>
              <a:path w="5727700" h="806450">
                <a:moveTo>
                  <a:pt x="5714999" y="13716"/>
                </a:moveTo>
                <a:lnTo>
                  <a:pt x="5714999" y="794004"/>
                </a:lnTo>
                <a:lnTo>
                  <a:pt x="5727192" y="780288"/>
                </a:lnTo>
                <a:lnTo>
                  <a:pt x="5727192" y="25907"/>
                </a:lnTo>
                <a:lnTo>
                  <a:pt x="5714999" y="13716"/>
                </a:lnTo>
                <a:close/>
              </a:path>
              <a:path w="5727700" h="806450">
                <a:moveTo>
                  <a:pt x="5727192" y="780288"/>
                </a:moveTo>
                <a:lnTo>
                  <a:pt x="5714999" y="794004"/>
                </a:lnTo>
                <a:lnTo>
                  <a:pt x="5727192" y="794004"/>
                </a:lnTo>
                <a:lnTo>
                  <a:pt x="5727192" y="780288"/>
                </a:lnTo>
                <a:close/>
              </a:path>
              <a:path w="5727700" h="806450">
                <a:moveTo>
                  <a:pt x="25907" y="13716"/>
                </a:moveTo>
                <a:lnTo>
                  <a:pt x="12191" y="25907"/>
                </a:lnTo>
                <a:lnTo>
                  <a:pt x="25907" y="25907"/>
                </a:lnTo>
                <a:lnTo>
                  <a:pt x="25907" y="13716"/>
                </a:lnTo>
                <a:close/>
              </a:path>
              <a:path w="5727700" h="806450">
                <a:moveTo>
                  <a:pt x="5714999" y="13716"/>
                </a:moveTo>
                <a:lnTo>
                  <a:pt x="25907" y="13716"/>
                </a:lnTo>
                <a:lnTo>
                  <a:pt x="25907" y="25907"/>
                </a:lnTo>
                <a:lnTo>
                  <a:pt x="5714999" y="25907"/>
                </a:lnTo>
                <a:lnTo>
                  <a:pt x="5714999" y="13716"/>
                </a:lnTo>
                <a:close/>
              </a:path>
              <a:path w="5727700" h="806450">
                <a:moveTo>
                  <a:pt x="5727192" y="13716"/>
                </a:moveTo>
                <a:lnTo>
                  <a:pt x="5714999" y="13716"/>
                </a:lnTo>
                <a:lnTo>
                  <a:pt x="5727192" y="25907"/>
                </a:lnTo>
                <a:lnTo>
                  <a:pt x="5727192" y="13716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886200" y="5785103"/>
            <a:ext cx="5715000" cy="780415"/>
          </a:xfrm>
          <a:prstGeom prst="rect">
            <a:avLst/>
          </a:prstGeom>
          <a:solidFill>
            <a:srgbClr val="0070C0"/>
          </a:solidFill>
        </p:spPr>
        <p:txBody>
          <a:bodyPr vert="horz" wrap="square" lIns="0" tIns="99060" rIns="0" bIns="0" rtlCol="0">
            <a:spAutoFit/>
          </a:bodyPr>
          <a:lstStyle/>
          <a:p>
            <a:pPr marL="382270" marR="213360" indent="-163195">
              <a:lnSpc>
                <a:spcPct val="100000"/>
              </a:lnSpc>
              <a:spcBef>
                <a:spcPts val="78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It is po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sible th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 some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iv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able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 a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 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ched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le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 a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 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ot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ompo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ed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 the 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ar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age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oject.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874008" y="6638543"/>
            <a:ext cx="5727700" cy="676910"/>
          </a:xfrm>
          <a:custGeom>
            <a:avLst/>
            <a:gdLst/>
            <a:ahLst/>
            <a:cxnLst/>
            <a:rect l="l" t="t" r="r" b="b"/>
            <a:pathLst>
              <a:path w="5727700" h="676909">
                <a:moveTo>
                  <a:pt x="5727192" y="0"/>
                </a:moveTo>
                <a:lnTo>
                  <a:pt x="6095" y="0"/>
                </a:lnTo>
                <a:lnTo>
                  <a:pt x="0" y="6095"/>
                </a:lnTo>
                <a:lnTo>
                  <a:pt x="0" y="676655"/>
                </a:lnTo>
                <a:lnTo>
                  <a:pt x="25907" y="676655"/>
                </a:lnTo>
                <a:lnTo>
                  <a:pt x="12191" y="664463"/>
                </a:lnTo>
                <a:lnTo>
                  <a:pt x="25907" y="664463"/>
                </a:lnTo>
                <a:lnTo>
                  <a:pt x="25907" y="25907"/>
                </a:lnTo>
                <a:lnTo>
                  <a:pt x="12191" y="25907"/>
                </a:lnTo>
                <a:lnTo>
                  <a:pt x="25907" y="13715"/>
                </a:lnTo>
                <a:lnTo>
                  <a:pt x="5727192" y="13715"/>
                </a:lnTo>
                <a:lnTo>
                  <a:pt x="5727192" y="0"/>
                </a:lnTo>
                <a:close/>
              </a:path>
              <a:path w="5727700" h="676909">
                <a:moveTo>
                  <a:pt x="25907" y="664463"/>
                </a:moveTo>
                <a:lnTo>
                  <a:pt x="12191" y="664463"/>
                </a:lnTo>
                <a:lnTo>
                  <a:pt x="25907" y="676655"/>
                </a:lnTo>
                <a:lnTo>
                  <a:pt x="25907" y="664463"/>
                </a:lnTo>
                <a:close/>
              </a:path>
              <a:path w="5727700" h="676909">
                <a:moveTo>
                  <a:pt x="5714999" y="664463"/>
                </a:moveTo>
                <a:lnTo>
                  <a:pt x="25907" y="664463"/>
                </a:lnTo>
                <a:lnTo>
                  <a:pt x="25907" y="676655"/>
                </a:lnTo>
                <a:lnTo>
                  <a:pt x="5714999" y="676655"/>
                </a:lnTo>
                <a:lnTo>
                  <a:pt x="5714999" y="664463"/>
                </a:lnTo>
                <a:close/>
              </a:path>
              <a:path w="5727700" h="676909">
                <a:moveTo>
                  <a:pt x="5714999" y="13715"/>
                </a:moveTo>
                <a:lnTo>
                  <a:pt x="5714999" y="676655"/>
                </a:lnTo>
                <a:lnTo>
                  <a:pt x="5727192" y="664463"/>
                </a:lnTo>
                <a:lnTo>
                  <a:pt x="5727192" y="25907"/>
                </a:lnTo>
                <a:lnTo>
                  <a:pt x="5714999" y="13715"/>
                </a:lnTo>
                <a:close/>
              </a:path>
              <a:path w="5727700" h="676909">
                <a:moveTo>
                  <a:pt x="5727192" y="664463"/>
                </a:moveTo>
                <a:lnTo>
                  <a:pt x="5714999" y="676655"/>
                </a:lnTo>
                <a:lnTo>
                  <a:pt x="5727192" y="676655"/>
                </a:lnTo>
                <a:lnTo>
                  <a:pt x="5727192" y="664463"/>
                </a:lnTo>
                <a:close/>
              </a:path>
              <a:path w="5727700" h="676909">
                <a:moveTo>
                  <a:pt x="25907" y="13715"/>
                </a:moveTo>
                <a:lnTo>
                  <a:pt x="12191" y="25907"/>
                </a:lnTo>
                <a:lnTo>
                  <a:pt x="25907" y="25907"/>
                </a:lnTo>
                <a:lnTo>
                  <a:pt x="25907" y="13715"/>
                </a:lnTo>
                <a:close/>
              </a:path>
              <a:path w="5727700" h="676909">
                <a:moveTo>
                  <a:pt x="5714999" y="13715"/>
                </a:moveTo>
                <a:lnTo>
                  <a:pt x="25907" y="13715"/>
                </a:lnTo>
                <a:lnTo>
                  <a:pt x="25907" y="25907"/>
                </a:lnTo>
                <a:lnTo>
                  <a:pt x="5714999" y="25907"/>
                </a:lnTo>
                <a:lnTo>
                  <a:pt x="5714999" y="13715"/>
                </a:lnTo>
                <a:close/>
              </a:path>
              <a:path w="5727700" h="676909">
                <a:moveTo>
                  <a:pt x="5727192" y="13715"/>
                </a:moveTo>
                <a:lnTo>
                  <a:pt x="5714999" y="13715"/>
                </a:lnTo>
                <a:lnTo>
                  <a:pt x="5727192" y="25907"/>
                </a:lnTo>
                <a:lnTo>
                  <a:pt x="5727192" y="13715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886200" y="6652259"/>
            <a:ext cx="5715000" cy="662940"/>
          </a:xfrm>
          <a:prstGeom prst="rect">
            <a:avLst/>
          </a:prstGeom>
          <a:solidFill>
            <a:srgbClr val="FF0000"/>
          </a:solidFill>
        </p:spPr>
        <p:txBody>
          <a:bodyPr vert="horz" wrap="square" lIns="0" tIns="41275" rIns="0" bIns="0" rtlCol="0">
            <a:spAutoFit/>
          </a:bodyPr>
          <a:lstStyle/>
          <a:p>
            <a:pPr marL="340995" marR="214629" indent="-121920">
              <a:lnSpc>
                <a:spcPct val="100000"/>
              </a:lnSpc>
              <a:spcBef>
                <a:spcPts val="325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In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he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1800" b="1" spc="-3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b="1" spc="-2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b="1" spc="-15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of WBS,</a:t>
            </a:r>
            <a:r>
              <a:rPr sz="1800" b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ork</a:t>
            </a:r>
            <a:r>
              <a:rPr sz="18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b="1" spc="-5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800" b="1" spc="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b="1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o t</a:t>
            </a:r>
            <a:r>
              <a:rPr sz="1800" b="1" spc="5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800" b="1" spc="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li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b="1" spc="-4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1800" b="1" spc="-1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e </a:t>
            </a:r>
            <a:r>
              <a:rPr sz="18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or p</a:t>
            </a:r>
            <a:r>
              <a:rPr sz="1800" b="1" spc="-2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b="1" spc="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800" b="1" spc="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8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activiti</a:t>
            </a:r>
            <a:r>
              <a:rPr sz="1800" b="1" spc="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activiti</a:t>
            </a:r>
            <a:r>
              <a:rPr sz="1800" b="1" spc="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th</a:t>
            </a:r>
            <a:r>
              <a:rPr sz="1800" b="1" spc="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ms</a:t>
            </a:r>
            <a:r>
              <a:rPr sz="1800" b="1" spc="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b="1" spc="-1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800" b="1" spc="-25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es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583691"/>
            <a:ext cx="8610600" cy="1371600"/>
          </a:xfrm>
          <a:prstGeom prst="rect">
            <a:avLst/>
          </a:prstGeom>
          <a:solidFill>
            <a:srgbClr val="17375E"/>
          </a:solidFill>
        </p:spPr>
        <p:txBody>
          <a:bodyPr vert="horz" wrap="square" lIns="0" tIns="313055" rIns="0" bIns="0" rtlCol="0">
            <a:spAutoFit/>
          </a:bodyPr>
          <a:lstStyle/>
          <a:p>
            <a:pPr marL="269240">
              <a:lnSpc>
                <a:spcPct val="100000"/>
              </a:lnSpc>
              <a:spcBef>
                <a:spcPts val="2465"/>
              </a:spcBef>
            </a:pPr>
            <a:r>
              <a:rPr b="0" dirty="0">
                <a:latin typeface="Calibri"/>
                <a:cs typeface="Calibri"/>
              </a:rPr>
              <a:t>5.4</a:t>
            </a:r>
            <a:r>
              <a:rPr b="0" spc="10" dirty="0">
                <a:latin typeface="Calibri"/>
                <a:cs typeface="Calibri"/>
              </a:rPr>
              <a:t>.</a:t>
            </a:r>
            <a:r>
              <a:rPr b="0" dirty="0">
                <a:latin typeface="Calibri"/>
                <a:cs typeface="Calibri"/>
              </a:rPr>
              <a:t>2.1</a:t>
            </a:r>
            <a:r>
              <a:rPr b="0" spc="-3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C</a:t>
            </a:r>
            <a:r>
              <a:rPr b="0" spc="-60" dirty="0">
                <a:latin typeface="Calibri"/>
                <a:cs typeface="Calibri"/>
              </a:rPr>
              <a:t>r</a:t>
            </a:r>
            <a:r>
              <a:rPr b="0" dirty="0">
                <a:latin typeface="Calibri"/>
                <a:cs typeface="Calibri"/>
              </a:rPr>
              <a:t>e</a:t>
            </a:r>
            <a:r>
              <a:rPr b="0" spc="-35" dirty="0">
                <a:latin typeface="Calibri"/>
                <a:cs typeface="Calibri"/>
              </a:rPr>
              <a:t>a</a:t>
            </a:r>
            <a:r>
              <a:rPr b="0" spc="-50" dirty="0">
                <a:latin typeface="Calibri"/>
                <a:cs typeface="Calibri"/>
              </a:rPr>
              <a:t>t</a:t>
            </a:r>
            <a:r>
              <a:rPr b="0" dirty="0">
                <a:latin typeface="Calibri"/>
                <a:cs typeface="Calibri"/>
              </a:rPr>
              <a:t>e</a:t>
            </a:r>
            <a:r>
              <a:rPr b="0" spc="-1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W</a:t>
            </a:r>
            <a:r>
              <a:rPr b="0" spc="5" dirty="0">
                <a:latin typeface="Calibri"/>
                <a:cs typeface="Calibri"/>
              </a:rPr>
              <a:t>BS</a:t>
            </a:r>
            <a:r>
              <a:rPr b="0" dirty="0">
                <a:latin typeface="Calibri"/>
                <a:cs typeface="Calibri"/>
              </a:rPr>
              <a:t>:</a:t>
            </a:r>
            <a:r>
              <a:rPr b="0" spc="-3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D</a:t>
            </a:r>
            <a:r>
              <a:rPr b="0" spc="5" dirty="0">
                <a:latin typeface="Calibri"/>
                <a:cs typeface="Calibri"/>
              </a:rPr>
              <a:t>e</a:t>
            </a:r>
            <a:r>
              <a:rPr b="0" spc="-40" dirty="0">
                <a:latin typeface="Calibri"/>
                <a:cs typeface="Calibri"/>
              </a:rPr>
              <a:t>c</a:t>
            </a:r>
            <a:r>
              <a:rPr b="0" spc="5" dirty="0">
                <a:latin typeface="Calibri"/>
                <a:cs typeface="Calibri"/>
              </a:rPr>
              <a:t>o</a:t>
            </a:r>
            <a:r>
              <a:rPr b="0" dirty="0">
                <a:latin typeface="Calibri"/>
                <a:cs typeface="Calibri"/>
              </a:rPr>
              <a:t>mp</a:t>
            </a:r>
            <a:r>
              <a:rPr b="0" spc="5" dirty="0">
                <a:latin typeface="Calibri"/>
                <a:cs typeface="Calibri"/>
              </a:rPr>
              <a:t>os</a:t>
            </a:r>
            <a:r>
              <a:rPr b="0" dirty="0">
                <a:latin typeface="Calibri"/>
                <a:cs typeface="Calibri"/>
              </a:rPr>
              <a:t>iti</a:t>
            </a:r>
            <a:r>
              <a:rPr b="0" spc="5" dirty="0">
                <a:latin typeface="Calibri"/>
                <a:cs typeface="Calibri"/>
              </a:rPr>
              <a:t>o</a:t>
            </a:r>
            <a:r>
              <a:rPr b="0" dirty="0">
                <a:latin typeface="Calibri"/>
                <a:cs typeface="Calibri"/>
              </a:rPr>
              <a:t>n</a:t>
            </a:r>
          </a:p>
        </p:txBody>
      </p:sp>
      <p:sp>
        <p:nvSpPr>
          <p:cNvPr id="3" name="object 3"/>
          <p:cNvSpPr/>
          <p:nvPr/>
        </p:nvSpPr>
        <p:spPr>
          <a:xfrm>
            <a:off x="687323" y="2057400"/>
            <a:ext cx="8609076" cy="42687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90488" y="6201155"/>
            <a:ext cx="3106420" cy="962025"/>
          </a:xfrm>
          <a:custGeom>
            <a:avLst/>
            <a:gdLst/>
            <a:ahLst/>
            <a:cxnLst/>
            <a:rect l="l" t="t" r="r" b="b"/>
            <a:pathLst>
              <a:path w="3106420" h="962025">
                <a:moveTo>
                  <a:pt x="3105912" y="352044"/>
                </a:moveTo>
                <a:lnTo>
                  <a:pt x="57912" y="352044"/>
                </a:lnTo>
                <a:lnTo>
                  <a:pt x="57912" y="961644"/>
                </a:lnTo>
                <a:lnTo>
                  <a:pt x="3105912" y="961644"/>
                </a:lnTo>
                <a:lnTo>
                  <a:pt x="3105912" y="352044"/>
                </a:lnTo>
                <a:close/>
              </a:path>
              <a:path w="3106420" h="962025">
                <a:moveTo>
                  <a:pt x="0" y="0"/>
                </a:moveTo>
                <a:lnTo>
                  <a:pt x="566928" y="352044"/>
                </a:lnTo>
                <a:lnTo>
                  <a:pt x="1328928" y="352044"/>
                </a:lnTo>
                <a:lnTo>
                  <a:pt x="0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75247" y="6187440"/>
            <a:ext cx="3134995" cy="989330"/>
          </a:xfrm>
          <a:custGeom>
            <a:avLst/>
            <a:gdLst/>
            <a:ahLst/>
            <a:cxnLst/>
            <a:rect l="l" t="t" r="r" b="b"/>
            <a:pathLst>
              <a:path w="3134995" h="989329">
                <a:moveTo>
                  <a:pt x="535449" y="353568"/>
                </a:moveTo>
                <a:lnTo>
                  <a:pt x="67055" y="353568"/>
                </a:lnTo>
                <a:lnTo>
                  <a:pt x="60960" y="359664"/>
                </a:lnTo>
                <a:lnTo>
                  <a:pt x="60960" y="982980"/>
                </a:lnTo>
                <a:lnTo>
                  <a:pt x="67055" y="989076"/>
                </a:lnTo>
                <a:lnTo>
                  <a:pt x="3128772" y="989076"/>
                </a:lnTo>
                <a:lnTo>
                  <a:pt x="3134868" y="982980"/>
                </a:lnTo>
                <a:lnTo>
                  <a:pt x="3134868" y="975360"/>
                </a:lnTo>
                <a:lnTo>
                  <a:pt x="86867" y="975360"/>
                </a:lnTo>
                <a:lnTo>
                  <a:pt x="73151" y="963168"/>
                </a:lnTo>
                <a:lnTo>
                  <a:pt x="86867" y="963168"/>
                </a:lnTo>
                <a:lnTo>
                  <a:pt x="86867" y="379476"/>
                </a:lnTo>
                <a:lnTo>
                  <a:pt x="73151" y="379476"/>
                </a:lnTo>
                <a:lnTo>
                  <a:pt x="86867" y="365760"/>
                </a:lnTo>
                <a:lnTo>
                  <a:pt x="554998" y="365760"/>
                </a:lnTo>
                <a:lnTo>
                  <a:pt x="535449" y="353568"/>
                </a:lnTo>
                <a:close/>
              </a:path>
              <a:path w="3134995" h="989329">
                <a:moveTo>
                  <a:pt x="86867" y="963168"/>
                </a:moveTo>
                <a:lnTo>
                  <a:pt x="73151" y="963168"/>
                </a:lnTo>
                <a:lnTo>
                  <a:pt x="86867" y="975360"/>
                </a:lnTo>
                <a:lnTo>
                  <a:pt x="86867" y="963168"/>
                </a:lnTo>
                <a:close/>
              </a:path>
              <a:path w="3134995" h="989329">
                <a:moveTo>
                  <a:pt x="3108959" y="963168"/>
                </a:moveTo>
                <a:lnTo>
                  <a:pt x="86867" y="963168"/>
                </a:lnTo>
                <a:lnTo>
                  <a:pt x="86867" y="975360"/>
                </a:lnTo>
                <a:lnTo>
                  <a:pt x="3108959" y="975360"/>
                </a:lnTo>
                <a:lnTo>
                  <a:pt x="3108959" y="963168"/>
                </a:lnTo>
                <a:close/>
              </a:path>
              <a:path w="3134995" h="989329">
                <a:moveTo>
                  <a:pt x="3108959" y="365760"/>
                </a:moveTo>
                <a:lnTo>
                  <a:pt x="3108959" y="975360"/>
                </a:lnTo>
                <a:lnTo>
                  <a:pt x="3121152" y="963168"/>
                </a:lnTo>
                <a:lnTo>
                  <a:pt x="3134868" y="963168"/>
                </a:lnTo>
                <a:lnTo>
                  <a:pt x="3134868" y="379476"/>
                </a:lnTo>
                <a:lnTo>
                  <a:pt x="3121152" y="379476"/>
                </a:lnTo>
                <a:lnTo>
                  <a:pt x="3108959" y="365760"/>
                </a:lnTo>
                <a:close/>
              </a:path>
              <a:path w="3134995" h="989329">
                <a:moveTo>
                  <a:pt x="3134868" y="963168"/>
                </a:moveTo>
                <a:lnTo>
                  <a:pt x="3121152" y="963168"/>
                </a:lnTo>
                <a:lnTo>
                  <a:pt x="3108959" y="975360"/>
                </a:lnTo>
                <a:lnTo>
                  <a:pt x="3134868" y="975360"/>
                </a:lnTo>
                <a:lnTo>
                  <a:pt x="3134868" y="963168"/>
                </a:lnTo>
                <a:close/>
              </a:path>
              <a:path w="3134995" h="989329">
                <a:moveTo>
                  <a:pt x="86867" y="365760"/>
                </a:moveTo>
                <a:lnTo>
                  <a:pt x="73151" y="379476"/>
                </a:lnTo>
                <a:lnTo>
                  <a:pt x="86867" y="379476"/>
                </a:lnTo>
                <a:lnTo>
                  <a:pt x="86867" y="365760"/>
                </a:lnTo>
                <a:close/>
              </a:path>
              <a:path w="3134995" h="989329">
                <a:moveTo>
                  <a:pt x="554998" y="365760"/>
                </a:moveTo>
                <a:lnTo>
                  <a:pt x="86867" y="365760"/>
                </a:lnTo>
                <a:lnTo>
                  <a:pt x="86867" y="379476"/>
                </a:lnTo>
                <a:lnTo>
                  <a:pt x="588263" y="379476"/>
                </a:lnTo>
                <a:lnTo>
                  <a:pt x="589787" y="377952"/>
                </a:lnTo>
                <a:lnTo>
                  <a:pt x="574548" y="377952"/>
                </a:lnTo>
                <a:lnTo>
                  <a:pt x="554998" y="365760"/>
                </a:lnTo>
                <a:close/>
              </a:path>
              <a:path w="3134995" h="989329">
                <a:moveTo>
                  <a:pt x="24040" y="3048"/>
                </a:moveTo>
                <a:lnTo>
                  <a:pt x="21336" y="3048"/>
                </a:lnTo>
                <a:lnTo>
                  <a:pt x="93672" y="47966"/>
                </a:lnTo>
                <a:lnTo>
                  <a:pt x="1341120" y="379476"/>
                </a:lnTo>
                <a:lnTo>
                  <a:pt x="3108959" y="379476"/>
                </a:lnTo>
                <a:lnTo>
                  <a:pt x="3108959" y="365760"/>
                </a:lnTo>
                <a:lnTo>
                  <a:pt x="3134868" y="365760"/>
                </a:lnTo>
                <a:lnTo>
                  <a:pt x="3134868" y="359664"/>
                </a:lnTo>
                <a:lnTo>
                  <a:pt x="3128772" y="353568"/>
                </a:lnTo>
                <a:lnTo>
                  <a:pt x="1347216" y="353568"/>
                </a:lnTo>
                <a:lnTo>
                  <a:pt x="24040" y="3048"/>
                </a:lnTo>
                <a:close/>
              </a:path>
              <a:path w="3134995" h="989329">
                <a:moveTo>
                  <a:pt x="3134868" y="365760"/>
                </a:moveTo>
                <a:lnTo>
                  <a:pt x="3108959" y="365760"/>
                </a:lnTo>
                <a:lnTo>
                  <a:pt x="3121152" y="379476"/>
                </a:lnTo>
                <a:lnTo>
                  <a:pt x="3134868" y="379476"/>
                </a:lnTo>
                <a:lnTo>
                  <a:pt x="3134868" y="365760"/>
                </a:lnTo>
                <a:close/>
              </a:path>
              <a:path w="3134995" h="989329">
                <a:moveTo>
                  <a:pt x="12191" y="0"/>
                </a:moveTo>
                <a:lnTo>
                  <a:pt x="4572" y="3048"/>
                </a:lnTo>
                <a:lnTo>
                  <a:pt x="3048" y="9144"/>
                </a:lnTo>
                <a:lnTo>
                  <a:pt x="0" y="15240"/>
                </a:lnTo>
                <a:lnTo>
                  <a:pt x="3048" y="21336"/>
                </a:lnTo>
                <a:lnTo>
                  <a:pt x="7619" y="24384"/>
                </a:lnTo>
                <a:lnTo>
                  <a:pt x="574548" y="377952"/>
                </a:lnTo>
                <a:lnTo>
                  <a:pt x="582168" y="353568"/>
                </a:lnTo>
                <a:lnTo>
                  <a:pt x="585809" y="353568"/>
                </a:lnTo>
                <a:lnTo>
                  <a:pt x="93672" y="47966"/>
                </a:lnTo>
                <a:lnTo>
                  <a:pt x="10667" y="25908"/>
                </a:lnTo>
                <a:lnTo>
                  <a:pt x="21336" y="3048"/>
                </a:lnTo>
                <a:lnTo>
                  <a:pt x="24040" y="3048"/>
                </a:lnTo>
                <a:lnTo>
                  <a:pt x="18287" y="1524"/>
                </a:lnTo>
                <a:lnTo>
                  <a:pt x="12191" y="0"/>
                </a:lnTo>
                <a:close/>
              </a:path>
              <a:path w="3134995" h="989329">
                <a:moveTo>
                  <a:pt x="585809" y="353568"/>
                </a:moveTo>
                <a:lnTo>
                  <a:pt x="582168" y="353568"/>
                </a:lnTo>
                <a:lnTo>
                  <a:pt x="574548" y="377952"/>
                </a:lnTo>
                <a:lnTo>
                  <a:pt x="589787" y="377952"/>
                </a:lnTo>
                <a:lnTo>
                  <a:pt x="592835" y="374904"/>
                </a:lnTo>
                <a:lnTo>
                  <a:pt x="594359" y="370332"/>
                </a:lnTo>
                <a:lnTo>
                  <a:pt x="595883" y="364236"/>
                </a:lnTo>
                <a:lnTo>
                  <a:pt x="592835" y="358140"/>
                </a:lnTo>
                <a:lnTo>
                  <a:pt x="588263" y="355092"/>
                </a:lnTo>
                <a:lnTo>
                  <a:pt x="585809" y="353568"/>
                </a:lnTo>
                <a:close/>
              </a:path>
              <a:path w="3134995" h="989329">
                <a:moveTo>
                  <a:pt x="21336" y="3048"/>
                </a:moveTo>
                <a:lnTo>
                  <a:pt x="10667" y="25908"/>
                </a:lnTo>
                <a:lnTo>
                  <a:pt x="93672" y="47966"/>
                </a:lnTo>
                <a:lnTo>
                  <a:pt x="21336" y="3048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435255" y="6689466"/>
            <a:ext cx="267335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150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ou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an add du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tion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oo.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73608" y="6416040"/>
            <a:ext cx="5207635" cy="899160"/>
          </a:xfrm>
          <a:custGeom>
            <a:avLst/>
            <a:gdLst/>
            <a:ahLst/>
            <a:cxnLst/>
            <a:rect l="l" t="t" r="r" b="b"/>
            <a:pathLst>
              <a:path w="5207635" h="899159">
                <a:moveTo>
                  <a:pt x="5201412" y="0"/>
                </a:moveTo>
                <a:lnTo>
                  <a:pt x="6096" y="0"/>
                </a:lnTo>
                <a:lnTo>
                  <a:pt x="0" y="6096"/>
                </a:lnTo>
                <a:lnTo>
                  <a:pt x="0" y="899160"/>
                </a:lnTo>
                <a:lnTo>
                  <a:pt x="25907" y="899160"/>
                </a:lnTo>
                <a:lnTo>
                  <a:pt x="12192" y="886968"/>
                </a:lnTo>
                <a:lnTo>
                  <a:pt x="25907" y="886968"/>
                </a:lnTo>
                <a:lnTo>
                  <a:pt x="25907" y="25908"/>
                </a:lnTo>
                <a:lnTo>
                  <a:pt x="12192" y="25908"/>
                </a:lnTo>
                <a:lnTo>
                  <a:pt x="25907" y="12192"/>
                </a:lnTo>
                <a:lnTo>
                  <a:pt x="5207508" y="12192"/>
                </a:lnTo>
                <a:lnTo>
                  <a:pt x="5207508" y="6096"/>
                </a:lnTo>
                <a:lnTo>
                  <a:pt x="5201412" y="0"/>
                </a:lnTo>
                <a:close/>
              </a:path>
              <a:path w="5207635" h="899159">
                <a:moveTo>
                  <a:pt x="25907" y="886968"/>
                </a:moveTo>
                <a:lnTo>
                  <a:pt x="12192" y="886968"/>
                </a:lnTo>
                <a:lnTo>
                  <a:pt x="25907" y="899160"/>
                </a:lnTo>
                <a:lnTo>
                  <a:pt x="25907" y="886968"/>
                </a:lnTo>
                <a:close/>
              </a:path>
              <a:path w="5207635" h="899159">
                <a:moveTo>
                  <a:pt x="5181600" y="886968"/>
                </a:moveTo>
                <a:lnTo>
                  <a:pt x="25907" y="886968"/>
                </a:lnTo>
                <a:lnTo>
                  <a:pt x="25907" y="899160"/>
                </a:lnTo>
                <a:lnTo>
                  <a:pt x="5181600" y="899160"/>
                </a:lnTo>
                <a:lnTo>
                  <a:pt x="5181600" y="886968"/>
                </a:lnTo>
                <a:close/>
              </a:path>
              <a:path w="5207635" h="899159">
                <a:moveTo>
                  <a:pt x="5181600" y="12192"/>
                </a:moveTo>
                <a:lnTo>
                  <a:pt x="5181600" y="899160"/>
                </a:lnTo>
                <a:lnTo>
                  <a:pt x="5193792" y="886968"/>
                </a:lnTo>
                <a:lnTo>
                  <a:pt x="5207508" y="886968"/>
                </a:lnTo>
                <a:lnTo>
                  <a:pt x="5207508" y="25908"/>
                </a:lnTo>
                <a:lnTo>
                  <a:pt x="5193792" y="25908"/>
                </a:lnTo>
                <a:lnTo>
                  <a:pt x="5181600" y="12192"/>
                </a:lnTo>
                <a:close/>
              </a:path>
              <a:path w="5207635" h="899159">
                <a:moveTo>
                  <a:pt x="5207508" y="886968"/>
                </a:moveTo>
                <a:lnTo>
                  <a:pt x="5193792" y="886968"/>
                </a:lnTo>
                <a:lnTo>
                  <a:pt x="5181600" y="899160"/>
                </a:lnTo>
                <a:lnTo>
                  <a:pt x="5207508" y="899160"/>
                </a:lnTo>
                <a:lnTo>
                  <a:pt x="5207508" y="886968"/>
                </a:lnTo>
                <a:close/>
              </a:path>
              <a:path w="5207635" h="899159">
                <a:moveTo>
                  <a:pt x="25907" y="12192"/>
                </a:moveTo>
                <a:lnTo>
                  <a:pt x="12192" y="25908"/>
                </a:lnTo>
                <a:lnTo>
                  <a:pt x="25907" y="25908"/>
                </a:lnTo>
                <a:lnTo>
                  <a:pt x="25907" y="12192"/>
                </a:lnTo>
                <a:close/>
              </a:path>
              <a:path w="5207635" h="899159">
                <a:moveTo>
                  <a:pt x="5181600" y="12192"/>
                </a:moveTo>
                <a:lnTo>
                  <a:pt x="25907" y="12192"/>
                </a:lnTo>
                <a:lnTo>
                  <a:pt x="25907" y="25908"/>
                </a:lnTo>
                <a:lnTo>
                  <a:pt x="5181600" y="25908"/>
                </a:lnTo>
                <a:lnTo>
                  <a:pt x="5181600" y="12192"/>
                </a:lnTo>
                <a:close/>
              </a:path>
              <a:path w="5207635" h="899159">
                <a:moveTo>
                  <a:pt x="5207508" y="12192"/>
                </a:moveTo>
                <a:lnTo>
                  <a:pt x="5181600" y="12192"/>
                </a:lnTo>
                <a:lnTo>
                  <a:pt x="5193792" y="25908"/>
                </a:lnTo>
                <a:lnTo>
                  <a:pt x="5207508" y="25908"/>
                </a:lnTo>
                <a:lnTo>
                  <a:pt x="5207508" y="12192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85800" y="6428232"/>
            <a:ext cx="5181600" cy="887094"/>
          </a:xfrm>
          <a:prstGeom prst="rect">
            <a:avLst/>
          </a:prstGeom>
          <a:solidFill>
            <a:srgbClr val="4F81BD"/>
          </a:solidFill>
        </p:spPr>
        <p:txBody>
          <a:bodyPr vert="horz" wrap="square" lIns="0" tIns="16510" rIns="0" bIns="0" rtlCol="0">
            <a:spAutoFit/>
          </a:bodyPr>
          <a:lstStyle/>
          <a:p>
            <a:pPr marL="165735" marR="160655" algn="ctr">
              <a:lnSpc>
                <a:spcPct val="100000"/>
              </a:lnSpc>
              <a:spcBef>
                <a:spcPts val="13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MBOK ad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es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tu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100%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oject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ork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in the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WBS.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 mo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 p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oject man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tu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up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 95%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al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oject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ork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BS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609600"/>
            <a:ext cx="8458200" cy="1143000"/>
          </a:xfrm>
          <a:prstGeom prst="rect">
            <a:avLst/>
          </a:prstGeom>
          <a:solidFill>
            <a:srgbClr val="17375E"/>
          </a:solidFill>
        </p:spPr>
        <p:txBody>
          <a:bodyPr vert="horz" wrap="square" lIns="0" tIns="200025" rIns="0" bIns="0" rtlCol="0">
            <a:spAutoFit/>
          </a:bodyPr>
          <a:lstStyle/>
          <a:p>
            <a:pPr marL="193040">
              <a:lnSpc>
                <a:spcPct val="100000"/>
              </a:lnSpc>
              <a:spcBef>
                <a:spcPts val="1575"/>
              </a:spcBef>
            </a:pPr>
            <a:r>
              <a:rPr b="0" dirty="0">
                <a:latin typeface="Calibri"/>
                <a:cs typeface="Calibri"/>
              </a:rPr>
              <a:t>5.4</a:t>
            </a:r>
            <a:r>
              <a:rPr b="0" spc="10" dirty="0">
                <a:latin typeface="Calibri"/>
                <a:cs typeface="Calibri"/>
              </a:rPr>
              <a:t>.</a:t>
            </a:r>
            <a:r>
              <a:rPr b="0" dirty="0">
                <a:latin typeface="Calibri"/>
                <a:cs typeface="Calibri"/>
              </a:rPr>
              <a:t>2.1</a:t>
            </a:r>
            <a:r>
              <a:rPr b="0" spc="-3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C</a:t>
            </a:r>
            <a:r>
              <a:rPr b="0" spc="-60" dirty="0">
                <a:latin typeface="Calibri"/>
                <a:cs typeface="Calibri"/>
              </a:rPr>
              <a:t>r</a:t>
            </a:r>
            <a:r>
              <a:rPr b="0" dirty="0">
                <a:latin typeface="Calibri"/>
                <a:cs typeface="Calibri"/>
              </a:rPr>
              <a:t>e</a:t>
            </a:r>
            <a:r>
              <a:rPr b="0" spc="-35" dirty="0">
                <a:latin typeface="Calibri"/>
                <a:cs typeface="Calibri"/>
              </a:rPr>
              <a:t>a</a:t>
            </a:r>
            <a:r>
              <a:rPr b="0" spc="-50" dirty="0">
                <a:latin typeface="Calibri"/>
                <a:cs typeface="Calibri"/>
              </a:rPr>
              <a:t>t</a:t>
            </a:r>
            <a:r>
              <a:rPr b="0" dirty="0">
                <a:latin typeface="Calibri"/>
                <a:cs typeface="Calibri"/>
              </a:rPr>
              <a:t>e</a:t>
            </a:r>
            <a:r>
              <a:rPr b="0" spc="-1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W</a:t>
            </a:r>
            <a:r>
              <a:rPr b="0" spc="5" dirty="0">
                <a:latin typeface="Calibri"/>
                <a:cs typeface="Calibri"/>
              </a:rPr>
              <a:t>BS</a:t>
            </a:r>
            <a:r>
              <a:rPr b="0" dirty="0">
                <a:latin typeface="Calibri"/>
                <a:cs typeface="Calibri"/>
              </a:rPr>
              <a:t>:</a:t>
            </a:r>
            <a:r>
              <a:rPr b="0" spc="-3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D</a:t>
            </a:r>
            <a:r>
              <a:rPr b="0" spc="5" dirty="0">
                <a:latin typeface="Calibri"/>
                <a:cs typeface="Calibri"/>
              </a:rPr>
              <a:t>e</a:t>
            </a:r>
            <a:r>
              <a:rPr b="0" spc="-40" dirty="0">
                <a:latin typeface="Calibri"/>
                <a:cs typeface="Calibri"/>
              </a:rPr>
              <a:t>c</a:t>
            </a:r>
            <a:r>
              <a:rPr b="0" spc="5" dirty="0">
                <a:latin typeface="Calibri"/>
                <a:cs typeface="Calibri"/>
              </a:rPr>
              <a:t>o</a:t>
            </a:r>
            <a:r>
              <a:rPr b="0" dirty="0">
                <a:latin typeface="Calibri"/>
                <a:cs typeface="Calibri"/>
              </a:rPr>
              <a:t>mp</a:t>
            </a:r>
            <a:r>
              <a:rPr b="0" spc="5" dirty="0">
                <a:latin typeface="Calibri"/>
                <a:cs typeface="Calibri"/>
              </a:rPr>
              <a:t>os</a:t>
            </a:r>
            <a:r>
              <a:rPr b="0" dirty="0">
                <a:latin typeface="Calibri"/>
                <a:cs typeface="Calibri"/>
              </a:rPr>
              <a:t>iti</a:t>
            </a:r>
            <a:r>
              <a:rPr b="0" spc="5" dirty="0">
                <a:latin typeface="Calibri"/>
                <a:cs typeface="Calibri"/>
              </a:rPr>
              <a:t>o</a:t>
            </a:r>
            <a:r>
              <a:rPr b="0" dirty="0">
                <a:latin typeface="Calibri"/>
                <a:cs typeface="Calibri"/>
              </a:rPr>
              <a:t>n</a:t>
            </a:r>
          </a:p>
        </p:txBody>
      </p:sp>
      <p:sp>
        <p:nvSpPr>
          <p:cNvPr id="3" name="object 3"/>
          <p:cNvSpPr/>
          <p:nvPr/>
        </p:nvSpPr>
        <p:spPr>
          <a:xfrm>
            <a:off x="763523" y="1754123"/>
            <a:ext cx="8456676" cy="46451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49808" y="6388608"/>
            <a:ext cx="8560435" cy="788035"/>
          </a:xfrm>
          <a:custGeom>
            <a:avLst/>
            <a:gdLst/>
            <a:ahLst/>
            <a:cxnLst/>
            <a:rect l="l" t="t" r="r" b="b"/>
            <a:pathLst>
              <a:path w="8560435" h="788034">
                <a:moveTo>
                  <a:pt x="8554212" y="0"/>
                </a:moveTo>
                <a:lnTo>
                  <a:pt x="6096" y="0"/>
                </a:lnTo>
                <a:lnTo>
                  <a:pt x="0" y="6095"/>
                </a:lnTo>
                <a:lnTo>
                  <a:pt x="0" y="781811"/>
                </a:lnTo>
                <a:lnTo>
                  <a:pt x="6096" y="787907"/>
                </a:lnTo>
                <a:lnTo>
                  <a:pt x="8554212" y="787907"/>
                </a:lnTo>
                <a:lnTo>
                  <a:pt x="8560308" y="781811"/>
                </a:lnTo>
                <a:lnTo>
                  <a:pt x="8560308" y="774191"/>
                </a:lnTo>
                <a:lnTo>
                  <a:pt x="25907" y="774191"/>
                </a:lnTo>
                <a:lnTo>
                  <a:pt x="12192" y="761999"/>
                </a:lnTo>
                <a:lnTo>
                  <a:pt x="25907" y="761999"/>
                </a:lnTo>
                <a:lnTo>
                  <a:pt x="25907" y="25907"/>
                </a:lnTo>
                <a:lnTo>
                  <a:pt x="12192" y="25907"/>
                </a:lnTo>
                <a:lnTo>
                  <a:pt x="25907" y="12191"/>
                </a:lnTo>
                <a:lnTo>
                  <a:pt x="8560308" y="12191"/>
                </a:lnTo>
                <a:lnTo>
                  <a:pt x="8560308" y="6095"/>
                </a:lnTo>
                <a:lnTo>
                  <a:pt x="8554212" y="0"/>
                </a:lnTo>
                <a:close/>
              </a:path>
              <a:path w="8560435" h="788034">
                <a:moveTo>
                  <a:pt x="25907" y="761999"/>
                </a:moveTo>
                <a:lnTo>
                  <a:pt x="12192" y="761999"/>
                </a:lnTo>
                <a:lnTo>
                  <a:pt x="25907" y="774191"/>
                </a:lnTo>
                <a:lnTo>
                  <a:pt x="25907" y="761999"/>
                </a:lnTo>
                <a:close/>
              </a:path>
              <a:path w="8560435" h="788034">
                <a:moveTo>
                  <a:pt x="8534400" y="761999"/>
                </a:moveTo>
                <a:lnTo>
                  <a:pt x="25907" y="761999"/>
                </a:lnTo>
                <a:lnTo>
                  <a:pt x="25907" y="774191"/>
                </a:lnTo>
                <a:lnTo>
                  <a:pt x="8534400" y="774191"/>
                </a:lnTo>
                <a:lnTo>
                  <a:pt x="8534400" y="761999"/>
                </a:lnTo>
                <a:close/>
              </a:path>
              <a:path w="8560435" h="788034">
                <a:moveTo>
                  <a:pt x="8534400" y="12191"/>
                </a:moveTo>
                <a:lnTo>
                  <a:pt x="8534400" y="774191"/>
                </a:lnTo>
                <a:lnTo>
                  <a:pt x="8546592" y="761999"/>
                </a:lnTo>
                <a:lnTo>
                  <a:pt x="8560308" y="761999"/>
                </a:lnTo>
                <a:lnTo>
                  <a:pt x="8560308" y="25907"/>
                </a:lnTo>
                <a:lnTo>
                  <a:pt x="8546592" y="25907"/>
                </a:lnTo>
                <a:lnTo>
                  <a:pt x="8534400" y="12191"/>
                </a:lnTo>
                <a:close/>
              </a:path>
              <a:path w="8560435" h="788034">
                <a:moveTo>
                  <a:pt x="8560308" y="761999"/>
                </a:moveTo>
                <a:lnTo>
                  <a:pt x="8546592" y="761999"/>
                </a:lnTo>
                <a:lnTo>
                  <a:pt x="8534400" y="774191"/>
                </a:lnTo>
                <a:lnTo>
                  <a:pt x="8560308" y="774191"/>
                </a:lnTo>
                <a:lnTo>
                  <a:pt x="8560308" y="761999"/>
                </a:lnTo>
                <a:close/>
              </a:path>
              <a:path w="8560435" h="788034">
                <a:moveTo>
                  <a:pt x="25907" y="12191"/>
                </a:moveTo>
                <a:lnTo>
                  <a:pt x="12192" y="25907"/>
                </a:lnTo>
                <a:lnTo>
                  <a:pt x="25907" y="25907"/>
                </a:lnTo>
                <a:lnTo>
                  <a:pt x="25907" y="12191"/>
                </a:lnTo>
                <a:close/>
              </a:path>
              <a:path w="8560435" h="788034">
                <a:moveTo>
                  <a:pt x="8534400" y="12191"/>
                </a:moveTo>
                <a:lnTo>
                  <a:pt x="25907" y="12191"/>
                </a:lnTo>
                <a:lnTo>
                  <a:pt x="25907" y="25907"/>
                </a:lnTo>
                <a:lnTo>
                  <a:pt x="8534400" y="25907"/>
                </a:lnTo>
                <a:lnTo>
                  <a:pt x="8534400" y="12191"/>
                </a:lnTo>
                <a:close/>
              </a:path>
              <a:path w="8560435" h="788034">
                <a:moveTo>
                  <a:pt x="8560308" y="12191"/>
                </a:moveTo>
                <a:lnTo>
                  <a:pt x="8534400" y="12191"/>
                </a:lnTo>
                <a:lnTo>
                  <a:pt x="8546592" y="25907"/>
                </a:lnTo>
                <a:lnTo>
                  <a:pt x="8560308" y="25907"/>
                </a:lnTo>
                <a:lnTo>
                  <a:pt x="8560308" y="12191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62000" y="6400800"/>
            <a:ext cx="8534400" cy="762000"/>
          </a:xfrm>
          <a:prstGeom prst="rect">
            <a:avLst/>
          </a:prstGeom>
          <a:solidFill>
            <a:srgbClr val="4F81BD"/>
          </a:solidFill>
        </p:spPr>
        <p:txBody>
          <a:bodyPr vert="horz" wrap="square" lIns="0" tIns="914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2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ompo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ion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al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ow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or b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tt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er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ma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em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t,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ol, and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on of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me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t.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ev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er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ivid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ng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nt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oo</a:t>
            </a:r>
            <a:r>
              <a:rPr sz="18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800" b="1" spc="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ch</a:t>
            </a:r>
            <a:r>
              <a:rPr sz="18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800" b="1" spc="-1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ail</a:t>
            </a:r>
            <a:r>
              <a:rPr sz="18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lead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b="1" spc="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ne</a:t>
            </a:r>
            <a:r>
              <a:rPr sz="18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800" b="1" spc="-2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b="1" spc="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800" b="1" spc="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b="1" spc="-15" dirty="0">
                <a:solidFill>
                  <a:srgbClr val="FFFFFF"/>
                </a:solidFill>
                <a:latin typeface="Calibri"/>
                <a:cs typeface="Calibri"/>
              </a:rPr>
              <a:t>iv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ma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agement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609600"/>
            <a:ext cx="8458200" cy="1371600"/>
          </a:xfrm>
          <a:prstGeom prst="rect">
            <a:avLst/>
          </a:prstGeom>
          <a:solidFill>
            <a:srgbClr val="17375E"/>
          </a:solidFill>
        </p:spPr>
        <p:txBody>
          <a:bodyPr vert="horz" wrap="square" lIns="0" tIns="314325" rIns="0" bIns="0" rtlCol="0">
            <a:spAutoFit/>
          </a:bodyPr>
          <a:lstStyle/>
          <a:p>
            <a:pPr marL="193040">
              <a:lnSpc>
                <a:spcPct val="100000"/>
              </a:lnSpc>
              <a:spcBef>
                <a:spcPts val="2475"/>
              </a:spcBef>
            </a:pPr>
            <a:r>
              <a:rPr b="0" dirty="0">
                <a:latin typeface="Calibri"/>
                <a:cs typeface="Calibri"/>
              </a:rPr>
              <a:t>5.4</a:t>
            </a:r>
            <a:r>
              <a:rPr b="0" spc="10" dirty="0">
                <a:latin typeface="Calibri"/>
                <a:cs typeface="Calibri"/>
              </a:rPr>
              <a:t>.</a:t>
            </a:r>
            <a:r>
              <a:rPr b="0" dirty="0">
                <a:latin typeface="Calibri"/>
                <a:cs typeface="Calibri"/>
              </a:rPr>
              <a:t>2.1</a:t>
            </a:r>
            <a:r>
              <a:rPr b="0" spc="-3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C</a:t>
            </a:r>
            <a:r>
              <a:rPr b="0" spc="-60" dirty="0">
                <a:latin typeface="Calibri"/>
                <a:cs typeface="Calibri"/>
              </a:rPr>
              <a:t>r</a:t>
            </a:r>
            <a:r>
              <a:rPr b="0" dirty="0">
                <a:latin typeface="Calibri"/>
                <a:cs typeface="Calibri"/>
              </a:rPr>
              <a:t>e</a:t>
            </a:r>
            <a:r>
              <a:rPr b="0" spc="-35" dirty="0">
                <a:latin typeface="Calibri"/>
                <a:cs typeface="Calibri"/>
              </a:rPr>
              <a:t>a</a:t>
            </a:r>
            <a:r>
              <a:rPr b="0" spc="-50" dirty="0">
                <a:latin typeface="Calibri"/>
                <a:cs typeface="Calibri"/>
              </a:rPr>
              <a:t>t</a:t>
            </a:r>
            <a:r>
              <a:rPr b="0" dirty="0">
                <a:latin typeface="Calibri"/>
                <a:cs typeface="Calibri"/>
              </a:rPr>
              <a:t>e</a:t>
            </a:r>
            <a:r>
              <a:rPr b="0" spc="-1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W</a:t>
            </a:r>
            <a:r>
              <a:rPr b="0" spc="5" dirty="0">
                <a:latin typeface="Calibri"/>
                <a:cs typeface="Calibri"/>
              </a:rPr>
              <a:t>BS</a:t>
            </a:r>
            <a:r>
              <a:rPr b="0" dirty="0">
                <a:latin typeface="Calibri"/>
                <a:cs typeface="Calibri"/>
              </a:rPr>
              <a:t>:</a:t>
            </a:r>
            <a:r>
              <a:rPr b="0" spc="-3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D</a:t>
            </a:r>
            <a:r>
              <a:rPr b="0" spc="5" dirty="0">
                <a:latin typeface="Calibri"/>
                <a:cs typeface="Calibri"/>
              </a:rPr>
              <a:t>e</a:t>
            </a:r>
            <a:r>
              <a:rPr b="0" spc="-40" dirty="0">
                <a:latin typeface="Calibri"/>
                <a:cs typeface="Calibri"/>
              </a:rPr>
              <a:t>c</a:t>
            </a:r>
            <a:r>
              <a:rPr b="0" spc="5" dirty="0">
                <a:latin typeface="Calibri"/>
                <a:cs typeface="Calibri"/>
              </a:rPr>
              <a:t>o</a:t>
            </a:r>
            <a:r>
              <a:rPr b="0" dirty="0">
                <a:latin typeface="Calibri"/>
                <a:cs typeface="Calibri"/>
              </a:rPr>
              <a:t>mp</a:t>
            </a:r>
            <a:r>
              <a:rPr b="0" spc="5" dirty="0">
                <a:latin typeface="Calibri"/>
                <a:cs typeface="Calibri"/>
              </a:rPr>
              <a:t>os</a:t>
            </a:r>
            <a:r>
              <a:rPr b="0" dirty="0">
                <a:latin typeface="Calibri"/>
                <a:cs typeface="Calibri"/>
              </a:rPr>
              <a:t>iti</a:t>
            </a:r>
            <a:r>
              <a:rPr b="0" spc="5" dirty="0">
                <a:latin typeface="Calibri"/>
                <a:cs typeface="Calibri"/>
              </a:rPr>
              <a:t>o</a:t>
            </a:r>
            <a:r>
              <a:rPr b="0" dirty="0">
                <a:latin typeface="Calibri"/>
                <a:cs typeface="Calibri"/>
              </a:rPr>
              <a:t>n</a:t>
            </a:r>
          </a:p>
        </p:txBody>
      </p:sp>
      <p:sp>
        <p:nvSpPr>
          <p:cNvPr id="3" name="object 3"/>
          <p:cNvSpPr/>
          <p:nvPr/>
        </p:nvSpPr>
        <p:spPr>
          <a:xfrm>
            <a:off x="4864608" y="5855208"/>
            <a:ext cx="4293235" cy="1321435"/>
          </a:xfrm>
          <a:custGeom>
            <a:avLst/>
            <a:gdLst/>
            <a:ahLst/>
            <a:cxnLst/>
            <a:rect l="l" t="t" r="r" b="b"/>
            <a:pathLst>
              <a:path w="4293234" h="1321434">
                <a:moveTo>
                  <a:pt x="4287012" y="0"/>
                </a:moveTo>
                <a:lnTo>
                  <a:pt x="6095" y="0"/>
                </a:lnTo>
                <a:lnTo>
                  <a:pt x="0" y="6096"/>
                </a:lnTo>
                <a:lnTo>
                  <a:pt x="0" y="1315212"/>
                </a:lnTo>
                <a:lnTo>
                  <a:pt x="6095" y="1321308"/>
                </a:lnTo>
                <a:lnTo>
                  <a:pt x="4287012" y="1321308"/>
                </a:lnTo>
                <a:lnTo>
                  <a:pt x="4293108" y="1315212"/>
                </a:lnTo>
                <a:lnTo>
                  <a:pt x="4293108" y="1307592"/>
                </a:lnTo>
                <a:lnTo>
                  <a:pt x="25907" y="1307592"/>
                </a:lnTo>
                <a:lnTo>
                  <a:pt x="12191" y="1295400"/>
                </a:lnTo>
                <a:lnTo>
                  <a:pt x="25907" y="1295400"/>
                </a:lnTo>
                <a:lnTo>
                  <a:pt x="25907" y="25908"/>
                </a:lnTo>
                <a:lnTo>
                  <a:pt x="12191" y="25908"/>
                </a:lnTo>
                <a:lnTo>
                  <a:pt x="25907" y="12192"/>
                </a:lnTo>
                <a:lnTo>
                  <a:pt x="4293108" y="12192"/>
                </a:lnTo>
                <a:lnTo>
                  <a:pt x="4293108" y="6096"/>
                </a:lnTo>
                <a:lnTo>
                  <a:pt x="4287012" y="0"/>
                </a:lnTo>
                <a:close/>
              </a:path>
              <a:path w="4293234" h="1321434">
                <a:moveTo>
                  <a:pt x="25907" y="1295400"/>
                </a:moveTo>
                <a:lnTo>
                  <a:pt x="12191" y="1295400"/>
                </a:lnTo>
                <a:lnTo>
                  <a:pt x="25907" y="1307592"/>
                </a:lnTo>
                <a:lnTo>
                  <a:pt x="25907" y="1295400"/>
                </a:lnTo>
                <a:close/>
              </a:path>
              <a:path w="4293234" h="1321434">
                <a:moveTo>
                  <a:pt x="4267199" y="1295400"/>
                </a:moveTo>
                <a:lnTo>
                  <a:pt x="25907" y="1295400"/>
                </a:lnTo>
                <a:lnTo>
                  <a:pt x="25907" y="1307592"/>
                </a:lnTo>
                <a:lnTo>
                  <a:pt x="4267199" y="1307592"/>
                </a:lnTo>
                <a:lnTo>
                  <a:pt x="4267199" y="1295400"/>
                </a:lnTo>
                <a:close/>
              </a:path>
              <a:path w="4293234" h="1321434">
                <a:moveTo>
                  <a:pt x="4267199" y="12192"/>
                </a:moveTo>
                <a:lnTo>
                  <a:pt x="4267199" y="1307592"/>
                </a:lnTo>
                <a:lnTo>
                  <a:pt x="4279392" y="1295400"/>
                </a:lnTo>
                <a:lnTo>
                  <a:pt x="4293108" y="1295400"/>
                </a:lnTo>
                <a:lnTo>
                  <a:pt x="4293108" y="25908"/>
                </a:lnTo>
                <a:lnTo>
                  <a:pt x="4279392" y="25908"/>
                </a:lnTo>
                <a:lnTo>
                  <a:pt x="4267199" y="12192"/>
                </a:lnTo>
                <a:close/>
              </a:path>
              <a:path w="4293234" h="1321434">
                <a:moveTo>
                  <a:pt x="4293108" y="1295400"/>
                </a:moveTo>
                <a:lnTo>
                  <a:pt x="4279392" y="1295400"/>
                </a:lnTo>
                <a:lnTo>
                  <a:pt x="4267199" y="1307592"/>
                </a:lnTo>
                <a:lnTo>
                  <a:pt x="4293108" y="1307592"/>
                </a:lnTo>
                <a:lnTo>
                  <a:pt x="4293108" y="1295400"/>
                </a:lnTo>
                <a:close/>
              </a:path>
              <a:path w="4293234" h="1321434">
                <a:moveTo>
                  <a:pt x="25907" y="12192"/>
                </a:moveTo>
                <a:lnTo>
                  <a:pt x="12191" y="25908"/>
                </a:lnTo>
                <a:lnTo>
                  <a:pt x="25907" y="25908"/>
                </a:lnTo>
                <a:lnTo>
                  <a:pt x="25907" y="12192"/>
                </a:lnTo>
                <a:close/>
              </a:path>
              <a:path w="4293234" h="1321434">
                <a:moveTo>
                  <a:pt x="4267199" y="12192"/>
                </a:moveTo>
                <a:lnTo>
                  <a:pt x="25907" y="12192"/>
                </a:lnTo>
                <a:lnTo>
                  <a:pt x="25907" y="25908"/>
                </a:lnTo>
                <a:lnTo>
                  <a:pt x="4267199" y="25908"/>
                </a:lnTo>
                <a:lnTo>
                  <a:pt x="4267199" y="12192"/>
                </a:lnTo>
                <a:close/>
              </a:path>
              <a:path w="4293234" h="1321434">
                <a:moveTo>
                  <a:pt x="4293108" y="12192"/>
                </a:moveTo>
                <a:lnTo>
                  <a:pt x="4267199" y="12192"/>
                </a:lnTo>
                <a:lnTo>
                  <a:pt x="4279392" y="25908"/>
                </a:lnTo>
                <a:lnTo>
                  <a:pt x="4293108" y="25908"/>
                </a:lnTo>
                <a:lnTo>
                  <a:pt x="4293108" y="12192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876800" y="5867400"/>
            <a:ext cx="4267200" cy="1295400"/>
          </a:xfrm>
          <a:prstGeom prst="rect">
            <a:avLst/>
          </a:prstGeom>
          <a:solidFill>
            <a:srgbClr val="4F81BD"/>
          </a:solidFill>
        </p:spPr>
        <p:txBody>
          <a:bodyPr vert="horz" wrap="square" lIns="0" tIns="1847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4"/>
              </a:spcBef>
            </a:pPr>
            <a:endParaRPr sz="1500">
              <a:latin typeface="Times New Roman"/>
              <a:cs typeface="Times New Roman"/>
            </a:endParaRPr>
          </a:p>
          <a:p>
            <a:pPr marL="112395" marR="107314" algn="ctr">
              <a:lnSpc>
                <a:spcPct val="100000"/>
              </a:lnSpc>
            </a:pPr>
            <a:r>
              <a:rPr sz="1800" spc="-80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ork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ages inc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all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oject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, in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luding</a:t>
            </a:r>
            <a:r>
              <a:rPr sz="1800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ork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el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ed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 p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oject ma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em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3523" y="2046732"/>
            <a:ext cx="8456676" cy="37459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02208" y="5855208"/>
            <a:ext cx="3683635" cy="1321435"/>
          </a:xfrm>
          <a:custGeom>
            <a:avLst/>
            <a:gdLst/>
            <a:ahLst/>
            <a:cxnLst/>
            <a:rect l="l" t="t" r="r" b="b"/>
            <a:pathLst>
              <a:path w="3683635" h="1321434">
                <a:moveTo>
                  <a:pt x="3677412" y="0"/>
                </a:moveTo>
                <a:lnTo>
                  <a:pt x="6095" y="0"/>
                </a:lnTo>
                <a:lnTo>
                  <a:pt x="0" y="6096"/>
                </a:lnTo>
                <a:lnTo>
                  <a:pt x="0" y="1315212"/>
                </a:lnTo>
                <a:lnTo>
                  <a:pt x="6095" y="1321308"/>
                </a:lnTo>
                <a:lnTo>
                  <a:pt x="3677412" y="1321308"/>
                </a:lnTo>
                <a:lnTo>
                  <a:pt x="3683507" y="1315212"/>
                </a:lnTo>
                <a:lnTo>
                  <a:pt x="3683507" y="1307592"/>
                </a:lnTo>
                <a:lnTo>
                  <a:pt x="25907" y="1307592"/>
                </a:lnTo>
                <a:lnTo>
                  <a:pt x="12191" y="1295400"/>
                </a:lnTo>
                <a:lnTo>
                  <a:pt x="25907" y="1295400"/>
                </a:lnTo>
                <a:lnTo>
                  <a:pt x="25907" y="25908"/>
                </a:lnTo>
                <a:lnTo>
                  <a:pt x="12191" y="25908"/>
                </a:lnTo>
                <a:lnTo>
                  <a:pt x="25907" y="12192"/>
                </a:lnTo>
                <a:lnTo>
                  <a:pt x="3683507" y="12192"/>
                </a:lnTo>
                <a:lnTo>
                  <a:pt x="3683507" y="6096"/>
                </a:lnTo>
                <a:lnTo>
                  <a:pt x="3677412" y="0"/>
                </a:lnTo>
                <a:close/>
              </a:path>
              <a:path w="3683635" h="1321434">
                <a:moveTo>
                  <a:pt x="25907" y="1295400"/>
                </a:moveTo>
                <a:lnTo>
                  <a:pt x="12191" y="1295400"/>
                </a:lnTo>
                <a:lnTo>
                  <a:pt x="25907" y="1307592"/>
                </a:lnTo>
                <a:lnTo>
                  <a:pt x="25907" y="1295400"/>
                </a:lnTo>
                <a:close/>
              </a:path>
              <a:path w="3683635" h="1321434">
                <a:moveTo>
                  <a:pt x="3657600" y="1295400"/>
                </a:moveTo>
                <a:lnTo>
                  <a:pt x="25907" y="1295400"/>
                </a:lnTo>
                <a:lnTo>
                  <a:pt x="25907" y="1307592"/>
                </a:lnTo>
                <a:lnTo>
                  <a:pt x="3657600" y="1307592"/>
                </a:lnTo>
                <a:lnTo>
                  <a:pt x="3657600" y="1295400"/>
                </a:lnTo>
                <a:close/>
              </a:path>
              <a:path w="3683635" h="1321434">
                <a:moveTo>
                  <a:pt x="3657600" y="12192"/>
                </a:moveTo>
                <a:lnTo>
                  <a:pt x="3657600" y="1307592"/>
                </a:lnTo>
                <a:lnTo>
                  <a:pt x="3669791" y="1295400"/>
                </a:lnTo>
                <a:lnTo>
                  <a:pt x="3683507" y="1295400"/>
                </a:lnTo>
                <a:lnTo>
                  <a:pt x="3683507" y="25908"/>
                </a:lnTo>
                <a:lnTo>
                  <a:pt x="3669791" y="25908"/>
                </a:lnTo>
                <a:lnTo>
                  <a:pt x="3657600" y="12192"/>
                </a:lnTo>
                <a:close/>
              </a:path>
              <a:path w="3683635" h="1321434">
                <a:moveTo>
                  <a:pt x="3683507" y="1295400"/>
                </a:moveTo>
                <a:lnTo>
                  <a:pt x="3669791" y="1295400"/>
                </a:lnTo>
                <a:lnTo>
                  <a:pt x="3657600" y="1307592"/>
                </a:lnTo>
                <a:lnTo>
                  <a:pt x="3683507" y="1307592"/>
                </a:lnTo>
                <a:lnTo>
                  <a:pt x="3683507" y="1295400"/>
                </a:lnTo>
                <a:close/>
              </a:path>
              <a:path w="3683635" h="1321434">
                <a:moveTo>
                  <a:pt x="25907" y="12192"/>
                </a:moveTo>
                <a:lnTo>
                  <a:pt x="12191" y="25908"/>
                </a:lnTo>
                <a:lnTo>
                  <a:pt x="25907" y="25908"/>
                </a:lnTo>
                <a:lnTo>
                  <a:pt x="25907" y="12192"/>
                </a:lnTo>
                <a:close/>
              </a:path>
              <a:path w="3683635" h="1321434">
                <a:moveTo>
                  <a:pt x="3657600" y="12192"/>
                </a:moveTo>
                <a:lnTo>
                  <a:pt x="25907" y="12192"/>
                </a:lnTo>
                <a:lnTo>
                  <a:pt x="25907" y="25908"/>
                </a:lnTo>
                <a:lnTo>
                  <a:pt x="3657600" y="25908"/>
                </a:lnTo>
                <a:lnTo>
                  <a:pt x="3657600" y="12192"/>
                </a:lnTo>
                <a:close/>
              </a:path>
              <a:path w="3683635" h="1321434">
                <a:moveTo>
                  <a:pt x="3683507" y="12192"/>
                </a:moveTo>
                <a:lnTo>
                  <a:pt x="3657600" y="12192"/>
                </a:lnTo>
                <a:lnTo>
                  <a:pt x="3669791" y="25908"/>
                </a:lnTo>
                <a:lnTo>
                  <a:pt x="3683507" y="25908"/>
                </a:lnTo>
                <a:lnTo>
                  <a:pt x="3683507" y="12192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14400" y="5867400"/>
            <a:ext cx="3657600" cy="1295400"/>
          </a:xfrm>
          <a:prstGeom prst="rect">
            <a:avLst/>
          </a:prstGeom>
          <a:solidFill>
            <a:srgbClr val="7030A0"/>
          </a:solidFill>
        </p:spPr>
        <p:txBody>
          <a:bodyPr vert="horz" wrap="square" lIns="0" tIns="271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"/>
              </a:spcBef>
            </a:pPr>
            <a:endParaRPr sz="2450">
              <a:latin typeface="Times New Roman"/>
              <a:cs typeface="Times New Roman"/>
            </a:endParaRPr>
          </a:p>
          <a:p>
            <a:pPr marL="669925" marR="378460" indent="-287020">
              <a:lnSpc>
                <a:spcPct val="100000"/>
              </a:lnSpc>
            </a:pPr>
            <a:r>
              <a:rPr sz="1800" spc="-135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ou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ivide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oject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ork ba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ed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oject pha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609600"/>
            <a:ext cx="8458200" cy="1371600"/>
          </a:xfrm>
          <a:prstGeom prst="rect">
            <a:avLst/>
          </a:prstGeom>
          <a:solidFill>
            <a:srgbClr val="17375E"/>
          </a:solidFill>
        </p:spPr>
        <p:txBody>
          <a:bodyPr vert="horz" wrap="square" lIns="0" tIns="314325" rIns="0" bIns="0" rtlCol="0">
            <a:spAutoFit/>
          </a:bodyPr>
          <a:lstStyle/>
          <a:p>
            <a:pPr marL="193040">
              <a:lnSpc>
                <a:spcPct val="100000"/>
              </a:lnSpc>
              <a:spcBef>
                <a:spcPts val="2475"/>
              </a:spcBef>
            </a:pPr>
            <a:r>
              <a:rPr b="0" dirty="0">
                <a:latin typeface="Calibri"/>
                <a:cs typeface="Calibri"/>
              </a:rPr>
              <a:t>5.4</a:t>
            </a:r>
            <a:r>
              <a:rPr b="0" spc="10" dirty="0">
                <a:latin typeface="Calibri"/>
                <a:cs typeface="Calibri"/>
              </a:rPr>
              <a:t>.</a:t>
            </a:r>
            <a:r>
              <a:rPr b="0" dirty="0">
                <a:latin typeface="Calibri"/>
                <a:cs typeface="Calibri"/>
              </a:rPr>
              <a:t>2.1</a:t>
            </a:r>
            <a:r>
              <a:rPr b="0" spc="-3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C</a:t>
            </a:r>
            <a:r>
              <a:rPr b="0" spc="-60" dirty="0">
                <a:latin typeface="Calibri"/>
                <a:cs typeface="Calibri"/>
              </a:rPr>
              <a:t>r</a:t>
            </a:r>
            <a:r>
              <a:rPr b="0" dirty="0">
                <a:latin typeface="Calibri"/>
                <a:cs typeface="Calibri"/>
              </a:rPr>
              <a:t>e</a:t>
            </a:r>
            <a:r>
              <a:rPr b="0" spc="-35" dirty="0">
                <a:latin typeface="Calibri"/>
                <a:cs typeface="Calibri"/>
              </a:rPr>
              <a:t>a</a:t>
            </a:r>
            <a:r>
              <a:rPr b="0" spc="-50" dirty="0">
                <a:latin typeface="Calibri"/>
                <a:cs typeface="Calibri"/>
              </a:rPr>
              <a:t>t</a:t>
            </a:r>
            <a:r>
              <a:rPr b="0" dirty="0">
                <a:latin typeface="Calibri"/>
                <a:cs typeface="Calibri"/>
              </a:rPr>
              <a:t>e</a:t>
            </a:r>
            <a:r>
              <a:rPr b="0" spc="-1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W</a:t>
            </a:r>
            <a:r>
              <a:rPr b="0" spc="5" dirty="0">
                <a:latin typeface="Calibri"/>
                <a:cs typeface="Calibri"/>
              </a:rPr>
              <a:t>BS</a:t>
            </a:r>
            <a:r>
              <a:rPr b="0" dirty="0">
                <a:latin typeface="Calibri"/>
                <a:cs typeface="Calibri"/>
              </a:rPr>
              <a:t>:</a:t>
            </a:r>
            <a:r>
              <a:rPr b="0" spc="-3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D</a:t>
            </a:r>
            <a:r>
              <a:rPr b="0" spc="5" dirty="0">
                <a:latin typeface="Calibri"/>
                <a:cs typeface="Calibri"/>
              </a:rPr>
              <a:t>e</a:t>
            </a:r>
            <a:r>
              <a:rPr b="0" spc="-40" dirty="0">
                <a:latin typeface="Calibri"/>
                <a:cs typeface="Calibri"/>
              </a:rPr>
              <a:t>c</a:t>
            </a:r>
            <a:r>
              <a:rPr b="0" spc="5" dirty="0">
                <a:latin typeface="Calibri"/>
                <a:cs typeface="Calibri"/>
              </a:rPr>
              <a:t>o</a:t>
            </a:r>
            <a:r>
              <a:rPr b="0" dirty="0">
                <a:latin typeface="Calibri"/>
                <a:cs typeface="Calibri"/>
              </a:rPr>
              <a:t>mp</a:t>
            </a:r>
            <a:r>
              <a:rPr b="0" spc="5" dirty="0">
                <a:latin typeface="Calibri"/>
                <a:cs typeface="Calibri"/>
              </a:rPr>
              <a:t>os</a:t>
            </a:r>
            <a:r>
              <a:rPr b="0" dirty="0">
                <a:latin typeface="Calibri"/>
                <a:cs typeface="Calibri"/>
              </a:rPr>
              <a:t>iti</a:t>
            </a:r>
            <a:r>
              <a:rPr b="0" spc="5" dirty="0">
                <a:latin typeface="Calibri"/>
                <a:cs typeface="Calibri"/>
              </a:rPr>
              <a:t>o</a:t>
            </a:r>
            <a:r>
              <a:rPr b="0" dirty="0">
                <a:latin typeface="Calibri"/>
                <a:cs typeface="Calibri"/>
              </a:rPr>
              <a:t>n</a:t>
            </a:r>
          </a:p>
        </p:txBody>
      </p:sp>
      <p:sp>
        <p:nvSpPr>
          <p:cNvPr id="3" name="object 3"/>
          <p:cNvSpPr/>
          <p:nvPr/>
        </p:nvSpPr>
        <p:spPr>
          <a:xfrm>
            <a:off x="1511808" y="6541007"/>
            <a:ext cx="6350635" cy="635635"/>
          </a:xfrm>
          <a:custGeom>
            <a:avLst/>
            <a:gdLst/>
            <a:ahLst/>
            <a:cxnLst/>
            <a:rect l="l" t="t" r="r" b="b"/>
            <a:pathLst>
              <a:path w="6350634" h="635634">
                <a:moveTo>
                  <a:pt x="6344412" y="0"/>
                </a:moveTo>
                <a:lnTo>
                  <a:pt x="6095" y="0"/>
                </a:lnTo>
                <a:lnTo>
                  <a:pt x="0" y="6096"/>
                </a:lnTo>
                <a:lnTo>
                  <a:pt x="0" y="629412"/>
                </a:lnTo>
                <a:lnTo>
                  <a:pt x="6095" y="635508"/>
                </a:lnTo>
                <a:lnTo>
                  <a:pt x="6344412" y="635508"/>
                </a:lnTo>
                <a:lnTo>
                  <a:pt x="6350508" y="629412"/>
                </a:lnTo>
                <a:lnTo>
                  <a:pt x="6350508" y="621792"/>
                </a:lnTo>
                <a:lnTo>
                  <a:pt x="25907" y="621792"/>
                </a:lnTo>
                <a:lnTo>
                  <a:pt x="12191" y="609600"/>
                </a:lnTo>
                <a:lnTo>
                  <a:pt x="25907" y="609600"/>
                </a:lnTo>
                <a:lnTo>
                  <a:pt x="25907" y="25908"/>
                </a:lnTo>
                <a:lnTo>
                  <a:pt x="12191" y="25908"/>
                </a:lnTo>
                <a:lnTo>
                  <a:pt x="25907" y="12192"/>
                </a:lnTo>
                <a:lnTo>
                  <a:pt x="6350508" y="12192"/>
                </a:lnTo>
                <a:lnTo>
                  <a:pt x="6350508" y="6096"/>
                </a:lnTo>
                <a:lnTo>
                  <a:pt x="6344412" y="0"/>
                </a:lnTo>
                <a:close/>
              </a:path>
              <a:path w="6350634" h="635634">
                <a:moveTo>
                  <a:pt x="25907" y="609600"/>
                </a:moveTo>
                <a:lnTo>
                  <a:pt x="12191" y="609600"/>
                </a:lnTo>
                <a:lnTo>
                  <a:pt x="25907" y="621792"/>
                </a:lnTo>
                <a:lnTo>
                  <a:pt x="25907" y="609600"/>
                </a:lnTo>
                <a:close/>
              </a:path>
              <a:path w="6350634" h="635634">
                <a:moveTo>
                  <a:pt x="6324599" y="609600"/>
                </a:moveTo>
                <a:lnTo>
                  <a:pt x="25907" y="609600"/>
                </a:lnTo>
                <a:lnTo>
                  <a:pt x="25907" y="621792"/>
                </a:lnTo>
                <a:lnTo>
                  <a:pt x="6324599" y="621792"/>
                </a:lnTo>
                <a:lnTo>
                  <a:pt x="6324599" y="609600"/>
                </a:lnTo>
                <a:close/>
              </a:path>
              <a:path w="6350634" h="635634">
                <a:moveTo>
                  <a:pt x="6324599" y="12192"/>
                </a:moveTo>
                <a:lnTo>
                  <a:pt x="6324599" y="621792"/>
                </a:lnTo>
                <a:lnTo>
                  <a:pt x="6336792" y="609600"/>
                </a:lnTo>
                <a:lnTo>
                  <a:pt x="6350508" y="609600"/>
                </a:lnTo>
                <a:lnTo>
                  <a:pt x="6350508" y="25908"/>
                </a:lnTo>
                <a:lnTo>
                  <a:pt x="6336792" y="25908"/>
                </a:lnTo>
                <a:lnTo>
                  <a:pt x="6324599" y="12192"/>
                </a:lnTo>
                <a:close/>
              </a:path>
              <a:path w="6350634" h="635634">
                <a:moveTo>
                  <a:pt x="6350508" y="609600"/>
                </a:moveTo>
                <a:lnTo>
                  <a:pt x="6336792" y="609600"/>
                </a:lnTo>
                <a:lnTo>
                  <a:pt x="6324599" y="621792"/>
                </a:lnTo>
                <a:lnTo>
                  <a:pt x="6350508" y="621792"/>
                </a:lnTo>
                <a:lnTo>
                  <a:pt x="6350508" y="609600"/>
                </a:lnTo>
                <a:close/>
              </a:path>
              <a:path w="6350634" h="635634">
                <a:moveTo>
                  <a:pt x="25907" y="12192"/>
                </a:moveTo>
                <a:lnTo>
                  <a:pt x="12191" y="25908"/>
                </a:lnTo>
                <a:lnTo>
                  <a:pt x="25907" y="25908"/>
                </a:lnTo>
                <a:lnTo>
                  <a:pt x="25907" y="12192"/>
                </a:lnTo>
                <a:close/>
              </a:path>
              <a:path w="6350634" h="635634">
                <a:moveTo>
                  <a:pt x="6324599" y="12192"/>
                </a:moveTo>
                <a:lnTo>
                  <a:pt x="25907" y="12192"/>
                </a:lnTo>
                <a:lnTo>
                  <a:pt x="25907" y="25908"/>
                </a:lnTo>
                <a:lnTo>
                  <a:pt x="6324599" y="25908"/>
                </a:lnTo>
                <a:lnTo>
                  <a:pt x="6324599" y="12192"/>
                </a:lnTo>
                <a:close/>
              </a:path>
              <a:path w="6350634" h="635634">
                <a:moveTo>
                  <a:pt x="6350508" y="12192"/>
                </a:moveTo>
                <a:lnTo>
                  <a:pt x="6324599" y="12192"/>
                </a:lnTo>
                <a:lnTo>
                  <a:pt x="6336792" y="25908"/>
                </a:lnTo>
                <a:lnTo>
                  <a:pt x="6350508" y="25908"/>
                </a:lnTo>
                <a:lnTo>
                  <a:pt x="6350508" y="12192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24000" y="6553200"/>
            <a:ext cx="6324600" cy="609600"/>
          </a:xfrm>
          <a:prstGeom prst="rect">
            <a:avLst/>
          </a:prstGeom>
          <a:solidFill>
            <a:srgbClr val="4F81BD"/>
          </a:solidFill>
        </p:spPr>
        <p:txBody>
          <a:bodyPr vert="horz" wrap="square" lIns="0" tIns="152400" rIns="0" bIns="0" rtlCol="0">
            <a:spAutoFit/>
          </a:bodyPr>
          <a:lstStyle/>
          <a:p>
            <a:pPr marL="383540">
              <a:lnSpc>
                <a:spcPct val="100000"/>
              </a:lnSpc>
              <a:spcBef>
                <a:spcPts val="1200"/>
              </a:spcBef>
            </a:pPr>
            <a:r>
              <a:rPr sz="1800" spc="-135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ou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bdivide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oject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ork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ba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ed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major d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iv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ables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3523" y="2133600"/>
            <a:ext cx="8610600" cy="43357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583691"/>
            <a:ext cx="8610600" cy="1169035"/>
          </a:xfrm>
          <a:prstGeom prst="rect">
            <a:avLst/>
          </a:prstGeom>
          <a:solidFill>
            <a:srgbClr val="17375E"/>
          </a:solidFill>
        </p:spPr>
        <p:txBody>
          <a:bodyPr vert="horz" wrap="square" lIns="0" tIns="212090" rIns="0" bIns="0" rtlCol="0">
            <a:spAutoFit/>
          </a:bodyPr>
          <a:lstStyle/>
          <a:p>
            <a:pPr marL="269240">
              <a:lnSpc>
                <a:spcPct val="100000"/>
              </a:lnSpc>
              <a:spcBef>
                <a:spcPts val="1670"/>
              </a:spcBef>
            </a:pPr>
            <a:r>
              <a:rPr b="0" dirty="0">
                <a:latin typeface="Calibri"/>
                <a:cs typeface="Calibri"/>
              </a:rPr>
              <a:t>5.4</a:t>
            </a:r>
            <a:r>
              <a:rPr b="0" spc="10" dirty="0">
                <a:latin typeface="Calibri"/>
                <a:cs typeface="Calibri"/>
              </a:rPr>
              <a:t>.</a:t>
            </a:r>
            <a:r>
              <a:rPr b="0" dirty="0">
                <a:latin typeface="Calibri"/>
                <a:cs typeface="Calibri"/>
              </a:rPr>
              <a:t>2.1</a:t>
            </a:r>
            <a:r>
              <a:rPr b="0" spc="-3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C</a:t>
            </a:r>
            <a:r>
              <a:rPr b="0" spc="-60" dirty="0">
                <a:latin typeface="Calibri"/>
                <a:cs typeface="Calibri"/>
              </a:rPr>
              <a:t>r</a:t>
            </a:r>
            <a:r>
              <a:rPr b="0" dirty="0">
                <a:latin typeface="Calibri"/>
                <a:cs typeface="Calibri"/>
              </a:rPr>
              <a:t>e</a:t>
            </a:r>
            <a:r>
              <a:rPr b="0" spc="-35" dirty="0">
                <a:latin typeface="Calibri"/>
                <a:cs typeface="Calibri"/>
              </a:rPr>
              <a:t>a</a:t>
            </a:r>
            <a:r>
              <a:rPr b="0" spc="-50" dirty="0">
                <a:latin typeface="Calibri"/>
                <a:cs typeface="Calibri"/>
              </a:rPr>
              <a:t>t</a:t>
            </a:r>
            <a:r>
              <a:rPr b="0" dirty="0">
                <a:latin typeface="Calibri"/>
                <a:cs typeface="Calibri"/>
              </a:rPr>
              <a:t>e</a:t>
            </a:r>
            <a:r>
              <a:rPr b="0" spc="-1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W</a:t>
            </a:r>
            <a:r>
              <a:rPr b="0" spc="5" dirty="0">
                <a:latin typeface="Calibri"/>
                <a:cs typeface="Calibri"/>
              </a:rPr>
              <a:t>BS</a:t>
            </a:r>
            <a:r>
              <a:rPr b="0" dirty="0">
                <a:latin typeface="Calibri"/>
                <a:cs typeface="Calibri"/>
              </a:rPr>
              <a:t>:</a:t>
            </a:r>
            <a:r>
              <a:rPr b="0" spc="-3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D</a:t>
            </a:r>
            <a:r>
              <a:rPr b="0" spc="5" dirty="0">
                <a:latin typeface="Calibri"/>
                <a:cs typeface="Calibri"/>
              </a:rPr>
              <a:t>e</a:t>
            </a:r>
            <a:r>
              <a:rPr b="0" spc="-40" dirty="0">
                <a:latin typeface="Calibri"/>
                <a:cs typeface="Calibri"/>
              </a:rPr>
              <a:t>c</a:t>
            </a:r>
            <a:r>
              <a:rPr b="0" spc="5" dirty="0">
                <a:latin typeface="Calibri"/>
                <a:cs typeface="Calibri"/>
              </a:rPr>
              <a:t>o</a:t>
            </a:r>
            <a:r>
              <a:rPr b="0" dirty="0">
                <a:latin typeface="Calibri"/>
                <a:cs typeface="Calibri"/>
              </a:rPr>
              <a:t>mp</a:t>
            </a:r>
            <a:r>
              <a:rPr b="0" spc="5" dirty="0">
                <a:latin typeface="Calibri"/>
                <a:cs typeface="Calibri"/>
              </a:rPr>
              <a:t>os</a:t>
            </a:r>
            <a:r>
              <a:rPr b="0" dirty="0">
                <a:latin typeface="Calibri"/>
                <a:cs typeface="Calibri"/>
              </a:rPr>
              <a:t>iti</a:t>
            </a:r>
            <a:r>
              <a:rPr b="0" spc="5" dirty="0">
                <a:latin typeface="Calibri"/>
                <a:cs typeface="Calibri"/>
              </a:rPr>
              <a:t>o</a:t>
            </a:r>
            <a:r>
              <a:rPr b="0" dirty="0">
                <a:latin typeface="Calibri"/>
                <a:cs typeface="Calibri"/>
              </a:rPr>
              <a:t>n</a:t>
            </a:r>
          </a:p>
        </p:txBody>
      </p:sp>
      <p:sp>
        <p:nvSpPr>
          <p:cNvPr id="3" name="object 3"/>
          <p:cNvSpPr/>
          <p:nvPr/>
        </p:nvSpPr>
        <p:spPr>
          <a:xfrm>
            <a:off x="3960876" y="2468879"/>
            <a:ext cx="5468112" cy="46177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3608" y="1892807"/>
            <a:ext cx="6350635" cy="1473835"/>
          </a:xfrm>
          <a:custGeom>
            <a:avLst/>
            <a:gdLst/>
            <a:ahLst/>
            <a:cxnLst/>
            <a:rect l="l" t="t" r="r" b="b"/>
            <a:pathLst>
              <a:path w="6350634" h="1473835">
                <a:moveTo>
                  <a:pt x="6344412" y="0"/>
                </a:moveTo>
                <a:lnTo>
                  <a:pt x="6096" y="0"/>
                </a:lnTo>
                <a:lnTo>
                  <a:pt x="0" y="6095"/>
                </a:lnTo>
                <a:lnTo>
                  <a:pt x="0" y="1467612"/>
                </a:lnTo>
                <a:lnTo>
                  <a:pt x="6096" y="1473707"/>
                </a:lnTo>
                <a:lnTo>
                  <a:pt x="6344412" y="1473707"/>
                </a:lnTo>
                <a:lnTo>
                  <a:pt x="6350508" y="1467612"/>
                </a:lnTo>
                <a:lnTo>
                  <a:pt x="6350508" y="1459991"/>
                </a:lnTo>
                <a:lnTo>
                  <a:pt x="25907" y="1459991"/>
                </a:lnTo>
                <a:lnTo>
                  <a:pt x="12192" y="1447800"/>
                </a:lnTo>
                <a:lnTo>
                  <a:pt x="25907" y="1447800"/>
                </a:lnTo>
                <a:lnTo>
                  <a:pt x="25907" y="25907"/>
                </a:lnTo>
                <a:lnTo>
                  <a:pt x="12192" y="25907"/>
                </a:lnTo>
                <a:lnTo>
                  <a:pt x="25907" y="12191"/>
                </a:lnTo>
                <a:lnTo>
                  <a:pt x="6350508" y="12191"/>
                </a:lnTo>
                <a:lnTo>
                  <a:pt x="6350508" y="6095"/>
                </a:lnTo>
                <a:lnTo>
                  <a:pt x="6344412" y="0"/>
                </a:lnTo>
                <a:close/>
              </a:path>
              <a:path w="6350634" h="1473835">
                <a:moveTo>
                  <a:pt x="25907" y="1447800"/>
                </a:moveTo>
                <a:lnTo>
                  <a:pt x="12192" y="1447800"/>
                </a:lnTo>
                <a:lnTo>
                  <a:pt x="25907" y="1459991"/>
                </a:lnTo>
                <a:lnTo>
                  <a:pt x="25907" y="1447800"/>
                </a:lnTo>
                <a:close/>
              </a:path>
              <a:path w="6350634" h="1473835">
                <a:moveTo>
                  <a:pt x="6324599" y="1447800"/>
                </a:moveTo>
                <a:lnTo>
                  <a:pt x="25907" y="1447800"/>
                </a:lnTo>
                <a:lnTo>
                  <a:pt x="25907" y="1459991"/>
                </a:lnTo>
                <a:lnTo>
                  <a:pt x="6324599" y="1459991"/>
                </a:lnTo>
                <a:lnTo>
                  <a:pt x="6324599" y="1447800"/>
                </a:lnTo>
                <a:close/>
              </a:path>
              <a:path w="6350634" h="1473835">
                <a:moveTo>
                  <a:pt x="6324599" y="12191"/>
                </a:moveTo>
                <a:lnTo>
                  <a:pt x="6324599" y="1459991"/>
                </a:lnTo>
                <a:lnTo>
                  <a:pt x="6336792" y="1447800"/>
                </a:lnTo>
                <a:lnTo>
                  <a:pt x="6350508" y="1447800"/>
                </a:lnTo>
                <a:lnTo>
                  <a:pt x="6350508" y="25907"/>
                </a:lnTo>
                <a:lnTo>
                  <a:pt x="6336792" y="25907"/>
                </a:lnTo>
                <a:lnTo>
                  <a:pt x="6324599" y="12191"/>
                </a:lnTo>
                <a:close/>
              </a:path>
              <a:path w="6350634" h="1473835">
                <a:moveTo>
                  <a:pt x="6350508" y="1447800"/>
                </a:moveTo>
                <a:lnTo>
                  <a:pt x="6336792" y="1447800"/>
                </a:lnTo>
                <a:lnTo>
                  <a:pt x="6324599" y="1459991"/>
                </a:lnTo>
                <a:lnTo>
                  <a:pt x="6350508" y="1459991"/>
                </a:lnTo>
                <a:lnTo>
                  <a:pt x="6350508" y="1447800"/>
                </a:lnTo>
                <a:close/>
              </a:path>
              <a:path w="6350634" h="1473835">
                <a:moveTo>
                  <a:pt x="25907" y="12191"/>
                </a:moveTo>
                <a:lnTo>
                  <a:pt x="12192" y="25907"/>
                </a:lnTo>
                <a:lnTo>
                  <a:pt x="25907" y="25907"/>
                </a:lnTo>
                <a:lnTo>
                  <a:pt x="25907" y="12191"/>
                </a:lnTo>
                <a:close/>
              </a:path>
              <a:path w="6350634" h="1473835">
                <a:moveTo>
                  <a:pt x="6324599" y="12191"/>
                </a:moveTo>
                <a:lnTo>
                  <a:pt x="25907" y="12191"/>
                </a:lnTo>
                <a:lnTo>
                  <a:pt x="25907" y="25907"/>
                </a:lnTo>
                <a:lnTo>
                  <a:pt x="6324599" y="25907"/>
                </a:lnTo>
                <a:lnTo>
                  <a:pt x="6324599" y="12191"/>
                </a:lnTo>
                <a:close/>
              </a:path>
              <a:path w="6350634" h="1473835">
                <a:moveTo>
                  <a:pt x="6350508" y="12191"/>
                </a:moveTo>
                <a:lnTo>
                  <a:pt x="6324599" y="12191"/>
                </a:lnTo>
                <a:lnTo>
                  <a:pt x="6336792" y="25907"/>
                </a:lnTo>
                <a:lnTo>
                  <a:pt x="6350508" y="25907"/>
                </a:lnTo>
                <a:lnTo>
                  <a:pt x="6350508" y="12191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85800" y="1905000"/>
            <a:ext cx="6324600" cy="1447800"/>
          </a:xfrm>
          <a:prstGeom prst="rect">
            <a:avLst/>
          </a:prstGeom>
          <a:solidFill>
            <a:srgbClr val="4F81BD"/>
          </a:solidFill>
        </p:spPr>
        <p:txBody>
          <a:bodyPr vert="horz" wrap="square" lIns="0" tIns="2142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6"/>
              </a:spcBef>
            </a:pPr>
            <a:endParaRPr sz="17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Ma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ork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pa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es a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 g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ou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ed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nt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0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000" b="1" spc="-2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000" b="1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ol</a:t>
            </a:r>
            <a:r>
              <a:rPr sz="20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ac</a:t>
            </a:r>
            <a:r>
              <a:rPr sz="2000" b="1" spc="-1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ou</a:t>
            </a:r>
            <a:r>
              <a:rPr sz="2000" b="1" spc="-1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marL="421640" marR="415290" algn="ctr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All the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ork 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ec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ed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in t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 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ork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pa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es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 billed u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der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their 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especti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ol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accou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73608" y="5855208"/>
            <a:ext cx="6350635" cy="1460500"/>
          </a:xfrm>
          <a:custGeom>
            <a:avLst/>
            <a:gdLst/>
            <a:ahLst/>
            <a:cxnLst/>
            <a:rect l="l" t="t" r="r" b="b"/>
            <a:pathLst>
              <a:path w="6350634" h="1460500">
                <a:moveTo>
                  <a:pt x="6344412" y="0"/>
                </a:moveTo>
                <a:lnTo>
                  <a:pt x="6096" y="0"/>
                </a:lnTo>
                <a:lnTo>
                  <a:pt x="0" y="6096"/>
                </a:lnTo>
                <a:lnTo>
                  <a:pt x="0" y="1459992"/>
                </a:lnTo>
                <a:lnTo>
                  <a:pt x="25907" y="1459992"/>
                </a:lnTo>
                <a:lnTo>
                  <a:pt x="12192" y="1447800"/>
                </a:lnTo>
                <a:lnTo>
                  <a:pt x="25907" y="1447800"/>
                </a:lnTo>
                <a:lnTo>
                  <a:pt x="25907" y="25908"/>
                </a:lnTo>
                <a:lnTo>
                  <a:pt x="12192" y="25908"/>
                </a:lnTo>
                <a:lnTo>
                  <a:pt x="25907" y="12192"/>
                </a:lnTo>
                <a:lnTo>
                  <a:pt x="6350508" y="12192"/>
                </a:lnTo>
                <a:lnTo>
                  <a:pt x="6350508" y="6096"/>
                </a:lnTo>
                <a:lnTo>
                  <a:pt x="6344412" y="0"/>
                </a:lnTo>
                <a:close/>
              </a:path>
              <a:path w="6350634" h="1460500">
                <a:moveTo>
                  <a:pt x="25907" y="1447800"/>
                </a:moveTo>
                <a:lnTo>
                  <a:pt x="12192" y="1447800"/>
                </a:lnTo>
                <a:lnTo>
                  <a:pt x="25907" y="1459992"/>
                </a:lnTo>
                <a:lnTo>
                  <a:pt x="25907" y="1447800"/>
                </a:lnTo>
                <a:close/>
              </a:path>
              <a:path w="6350634" h="1460500">
                <a:moveTo>
                  <a:pt x="6324599" y="1447800"/>
                </a:moveTo>
                <a:lnTo>
                  <a:pt x="25907" y="1447800"/>
                </a:lnTo>
                <a:lnTo>
                  <a:pt x="25907" y="1459992"/>
                </a:lnTo>
                <a:lnTo>
                  <a:pt x="6324599" y="1459992"/>
                </a:lnTo>
                <a:lnTo>
                  <a:pt x="6324599" y="1447800"/>
                </a:lnTo>
                <a:close/>
              </a:path>
              <a:path w="6350634" h="1460500">
                <a:moveTo>
                  <a:pt x="6324599" y="12192"/>
                </a:moveTo>
                <a:lnTo>
                  <a:pt x="6324599" y="1459992"/>
                </a:lnTo>
                <a:lnTo>
                  <a:pt x="6336792" y="1447800"/>
                </a:lnTo>
                <a:lnTo>
                  <a:pt x="6350508" y="1447800"/>
                </a:lnTo>
                <a:lnTo>
                  <a:pt x="6350508" y="25908"/>
                </a:lnTo>
                <a:lnTo>
                  <a:pt x="6336792" y="25908"/>
                </a:lnTo>
                <a:lnTo>
                  <a:pt x="6324599" y="12192"/>
                </a:lnTo>
                <a:close/>
              </a:path>
              <a:path w="6350634" h="1460500">
                <a:moveTo>
                  <a:pt x="6350508" y="1447800"/>
                </a:moveTo>
                <a:lnTo>
                  <a:pt x="6336792" y="1447800"/>
                </a:lnTo>
                <a:lnTo>
                  <a:pt x="6324599" y="1459992"/>
                </a:lnTo>
                <a:lnTo>
                  <a:pt x="6350508" y="1459992"/>
                </a:lnTo>
                <a:lnTo>
                  <a:pt x="6350508" y="1447800"/>
                </a:lnTo>
                <a:close/>
              </a:path>
              <a:path w="6350634" h="1460500">
                <a:moveTo>
                  <a:pt x="25907" y="12192"/>
                </a:moveTo>
                <a:lnTo>
                  <a:pt x="12192" y="25908"/>
                </a:lnTo>
                <a:lnTo>
                  <a:pt x="25907" y="25908"/>
                </a:lnTo>
                <a:lnTo>
                  <a:pt x="25907" y="12192"/>
                </a:lnTo>
                <a:close/>
              </a:path>
              <a:path w="6350634" h="1460500">
                <a:moveTo>
                  <a:pt x="6324599" y="12192"/>
                </a:moveTo>
                <a:lnTo>
                  <a:pt x="25907" y="12192"/>
                </a:lnTo>
                <a:lnTo>
                  <a:pt x="25907" y="25908"/>
                </a:lnTo>
                <a:lnTo>
                  <a:pt x="6324599" y="25908"/>
                </a:lnTo>
                <a:lnTo>
                  <a:pt x="6324599" y="12192"/>
                </a:lnTo>
                <a:close/>
              </a:path>
              <a:path w="6350634" h="1460500">
                <a:moveTo>
                  <a:pt x="6350508" y="12192"/>
                </a:moveTo>
                <a:lnTo>
                  <a:pt x="6324599" y="12192"/>
                </a:lnTo>
                <a:lnTo>
                  <a:pt x="6336792" y="25908"/>
                </a:lnTo>
                <a:lnTo>
                  <a:pt x="6350508" y="25908"/>
                </a:lnTo>
                <a:lnTo>
                  <a:pt x="6350508" y="12192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85800" y="5867400"/>
            <a:ext cx="6324600" cy="1447800"/>
          </a:xfrm>
          <a:prstGeom prst="rect">
            <a:avLst/>
          </a:prstGeom>
          <a:solidFill>
            <a:srgbClr val="4F81BD"/>
          </a:solidFill>
        </p:spPr>
        <p:txBody>
          <a:bodyPr vert="horz" wrap="square" lIns="0" tIns="21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7"/>
              </a:spcBef>
            </a:pPr>
            <a:endParaRPr sz="1700">
              <a:latin typeface="Times New Roman"/>
              <a:cs typeface="Times New Roman"/>
            </a:endParaRPr>
          </a:p>
          <a:p>
            <a:pPr marL="1101725" marR="380365" indent="-716280">
              <a:lnSpc>
                <a:spcPct val="100000"/>
              </a:lnSpc>
            </a:pP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000" b="1" spc="5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2000" b="1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ough</a:t>
            </a:r>
            <a:r>
              <a:rPr sz="20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000" b="1" spc="-2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000" b="1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ol</a:t>
            </a:r>
            <a:r>
              <a:rPr sz="20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ac</a:t>
            </a:r>
            <a:r>
              <a:rPr sz="2000" b="1" spc="-1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ou</a:t>
            </a:r>
            <a:r>
              <a:rPr sz="2000" b="1" spc="-1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000" b="1" spc="-20" dirty="0">
                <a:solidFill>
                  <a:srgbClr val="FFFFFF"/>
                </a:solidFill>
                <a:latin typeface="Calibri"/>
                <a:cs typeface="Calibri"/>
              </a:rPr>
              <a:t> w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000" b="1" spc="-25" dirty="0">
                <a:solidFill>
                  <a:srgbClr val="FFFFFF"/>
                </a:solidFill>
                <a:latin typeface="Calibri"/>
                <a:cs typeface="Calibri"/>
              </a:rPr>
              <a:t>nt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eg</a:t>
            </a:r>
            <a:r>
              <a:rPr sz="2000" b="1" spc="-5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000" b="1" spc="-3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b="1" spc="-2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e </a:t>
            </a:r>
            <a:r>
              <a:rPr sz="2000" b="1" spc="5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2000" b="1" spc="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2000" b="1" spc="-3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2000" b="1" spc="-1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t,</a:t>
            </a:r>
            <a:r>
              <a:rPr sz="20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scope, s</a:t>
            </a:r>
            <a:r>
              <a:rPr sz="2000" b="1" spc="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he</a:t>
            </a:r>
            <a:r>
              <a:rPr sz="2000" b="1" spc="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ule,</a:t>
            </a:r>
            <a:r>
              <a:rPr sz="20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000" b="1" spc="-1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ct</a:t>
            </a:r>
            <a:r>
              <a:rPr sz="2000" b="1" spc="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al</a:t>
            </a:r>
            <a:r>
              <a:rPr sz="20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000" b="1" spc="-2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0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time.</a:t>
            </a:r>
            <a:endParaRPr sz="2000">
              <a:latin typeface="Calibri"/>
              <a:cs typeface="Calibri"/>
            </a:endParaRPr>
          </a:p>
          <a:p>
            <a:pPr marL="427990">
              <a:lnSpc>
                <a:spcPts val="2400"/>
              </a:lnSpc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Doing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so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help is in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tt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er per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 m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asu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609600"/>
            <a:ext cx="8458200" cy="1371600"/>
          </a:xfrm>
          <a:prstGeom prst="rect">
            <a:avLst/>
          </a:prstGeom>
          <a:solidFill>
            <a:srgbClr val="17375E"/>
          </a:solidFill>
        </p:spPr>
        <p:txBody>
          <a:bodyPr vert="horz" wrap="square" lIns="0" tIns="314325" rIns="0" bIns="0" rtlCol="0">
            <a:spAutoFit/>
          </a:bodyPr>
          <a:lstStyle/>
          <a:p>
            <a:pPr marL="1258570">
              <a:lnSpc>
                <a:spcPct val="100000"/>
              </a:lnSpc>
              <a:spcBef>
                <a:spcPts val="2475"/>
              </a:spcBef>
            </a:pPr>
            <a:r>
              <a:rPr dirty="0"/>
              <a:t>5.4.3</a:t>
            </a:r>
            <a:r>
              <a:rPr spc="-25" dirty="0"/>
              <a:t> </a:t>
            </a:r>
            <a:r>
              <a:rPr dirty="0"/>
              <a:t>C</a:t>
            </a:r>
            <a:r>
              <a:rPr spc="-55" dirty="0"/>
              <a:t>r</a:t>
            </a:r>
            <a:r>
              <a:rPr dirty="0"/>
              <a:t>e</a:t>
            </a:r>
            <a:r>
              <a:rPr spc="-35" dirty="0"/>
              <a:t>a</a:t>
            </a:r>
            <a:r>
              <a:rPr spc="-55" dirty="0"/>
              <a:t>t</a:t>
            </a:r>
            <a:r>
              <a:rPr dirty="0"/>
              <a:t>e</a:t>
            </a:r>
            <a:r>
              <a:rPr spc="-10" dirty="0"/>
              <a:t> </a:t>
            </a:r>
            <a:r>
              <a:rPr dirty="0"/>
              <a:t>W</a:t>
            </a:r>
            <a:r>
              <a:rPr spc="5" dirty="0"/>
              <a:t>B</a:t>
            </a:r>
            <a:r>
              <a:rPr spc="-10" dirty="0"/>
              <a:t>S</a:t>
            </a:r>
            <a:r>
              <a:rPr dirty="0"/>
              <a:t>:</a:t>
            </a:r>
            <a:r>
              <a:rPr spc="-15" dirty="0"/>
              <a:t> </a:t>
            </a:r>
            <a:r>
              <a:rPr dirty="0"/>
              <a:t>Ou</a:t>
            </a:r>
            <a:r>
              <a:rPr spc="-10" dirty="0"/>
              <a:t>t</a:t>
            </a:r>
            <a:r>
              <a:rPr dirty="0"/>
              <a:t>put</a:t>
            </a:r>
          </a:p>
        </p:txBody>
      </p:sp>
      <p:sp>
        <p:nvSpPr>
          <p:cNvPr id="3" name="object 3"/>
          <p:cNvSpPr/>
          <p:nvPr/>
        </p:nvSpPr>
        <p:spPr>
          <a:xfrm>
            <a:off x="763523" y="2517648"/>
            <a:ext cx="8456676" cy="29123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49808" y="2503932"/>
            <a:ext cx="8484235" cy="2940050"/>
          </a:xfrm>
          <a:custGeom>
            <a:avLst/>
            <a:gdLst/>
            <a:ahLst/>
            <a:cxnLst/>
            <a:rect l="l" t="t" r="r" b="b"/>
            <a:pathLst>
              <a:path w="8484235" h="2940050">
                <a:moveTo>
                  <a:pt x="8478012" y="0"/>
                </a:moveTo>
                <a:lnTo>
                  <a:pt x="6096" y="0"/>
                </a:lnTo>
                <a:lnTo>
                  <a:pt x="0" y="6095"/>
                </a:lnTo>
                <a:lnTo>
                  <a:pt x="0" y="2933699"/>
                </a:lnTo>
                <a:lnTo>
                  <a:pt x="6096" y="2939795"/>
                </a:lnTo>
                <a:lnTo>
                  <a:pt x="8478012" y="2939795"/>
                </a:lnTo>
                <a:lnTo>
                  <a:pt x="8484108" y="2933699"/>
                </a:lnTo>
                <a:lnTo>
                  <a:pt x="8484108" y="2926079"/>
                </a:lnTo>
                <a:lnTo>
                  <a:pt x="25907" y="2926079"/>
                </a:lnTo>
                <a:lnTo>
                  <a:pt x="12192" y="2913887"/>
                </a:lnTo>
                <a:lnTo>
                  <a:pt x="25907" y="2913887"/>
                </a:lnTo>
                <a:lnTo>
                  <a:pt x="25907" y="25907"/>
                </a:lnTo>
                <a:lnTo>
                  <a:pt x="12192" y="25907"/>
                </a:lnTo>
                <a:lnTo>
                  <a:pt x="25907" y="12191"/>
                </a:lnTo>
                <a:lnTo>
                  <a:pt x="8484108" y="12191"/>
                </a:lnTo>
                <a:lnTo>
                  <a:pt x="8484108" y="6095"/>
                </a:lnTo>
                <a:lnTo>
                  <a:pt x="8478012" y="0"/>
                </a:lnTo>
                <a:close/>
              </a:path>
              <a:path w="8484235" h="2940050">
                <a:moveTo>
                  <a:pt x="25907" y="2913887"/>
                </a:moveTo>
                <a:lnTo>
                  <a:pt x="12192" y="2913887"/>
                </a:lnTo>
                <a:lnTo>
                  <a:pt x="25907" y="2926079"/>
                </a:lnTo>
                <a:lnTo>
                  <a:pt x="25907" y="2913887"/>
                </a:lnTo>
                <a:close/>
              </a:path>
              <a:path w="8484235" h="2940050">
                <a:moveTo>
                  <a:pt x="8458200" y="2913887"/>
                </a:moveTo>
                <a:lnTo>
                  <a:pt x="25907" y="2913887"/>
                </a:lnTo>
                <a:lnTo>
                  <a:pt x="25907" y="2926079"/>
                </a:lnTo>
                <a:lnTo>
                  <a:pt x="8458200" y="2926079"/>
                </a:lnTo>
                <a:lnTo>
                  <a:pt x="8458200" y="2913887"/>
                </a:lnTo>
                <a:close/>
              </a:path>
              <a:path w="8484235" h="2940050">
                <a:moveTo>
                  <a:pt x="8458200" y="12191"/>
                </a:moveTo>
                <a:lnTo>
                  <a:pt x="8458200" y="2926079"/>
                </a:lnTo>
                <a:lnTo>
                  <a:pt x="8470392" y="2913887"/>
                </a:lnTo>
                <a:lnTo>
                  <a:pt x="8484108" y="2913887"/>
                </a:lnTo>
                <a:lnTo>
                  <a:pt x="8484108" y="25907"/>
                </a:lnTo>
                <a:lnTo>
                  <a:pt x="8470392" y="25907"/>
                </a:lnTo>
                <a:lnTo>
                  <a:pt x="8458200" y="12191"/>
                </a:lnTo>
                <a:close/>
              </a:path>
              <a:path w="8484235" h="2940050">
                <a:moveTo>
                  <a:pt x="8484108" y="2913887"/>
                </a:moveTo>
                <a:lnTo>
                  <a:pt x="8470392" y="2913887"/>
                </a:lnTo>
                <a:lnTo>
                  <a:pt x="8458200" y="2926079"/>
                </a:lnTo>
                <a:lnTo>
                  <a:pt x="8484108" y="2926079"/>
                </a:lnTo>
                <a:lnTo>
                  <a:pt x="8484108" y="2913887"/>
                </a:lnTo>
                <a:close/>
              </a:path>
              <a:path w="8484235" h="2940050">
                <a:moveTo>
                  <a:pt x="25907" y="12191"/>
                </a:moveTo>
                <a:lnTo>
                  <a:pt x="12192" y="25907"/>
                </a:lnTo>
                <a:lnTo>
                  <a:pt x="25907" y="25907"/>
                </a:lnTo>
                <a:lnTo>
                  <a:pt x="25907" y="12191"/>
                </a:lnTo>
                <a:close/>
              </a:path>
              <a:path w="8484235" h="2940050">
                <a:moveTo>
                  <a:pt x="8458200" y="12191"/>
                </a:moveTo>
                <a:lnTo>
                  <a:pt x="25907" y="12191"/>
                </a:lnTo>
                <a:lnTo>
                  <a:pt x="25907" y="25907"/>
                </a:lnTo>
                <a:lnTo>
                  <a:pt x="8458200" y="25907"/>
                </a:lnTo>
                <a:lnTo>
                  <a:pt x="8458200" y="12191"/>
                </a:lnTo>
                <a:close/>
              </a:path>
              <a:path w="8484235" h="2940050">
                <a:moveTo>
                  <a:pt x="8484108" y="12191"/>
                </a:moveTo>
                <a:lnTo>
                  <a:pt x="8458200" y="12191"/>
                </a:lnTo>
                <a:lnTo>
                  <a:pt x="8470392" y="25907"/>
                </a:lnTo>
                <a:lnTo>
                  <a:pt x="8484108" y="25907"/>
                </a:lnTo>
                <a:lnTo>
                  <a:pt x="8484108" y="12191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19200" y="2206751"/>
            <a:ext cx="6073140" cy="737870"/>
          </a:xfrm>
          <a:custGeom>
            <a:avLst/>
            <a:gdLst/>
            <a:ahLst/>
            <a:cxnLst/>
            <a:rect l="l" t="t" r="r" b="b"/>
            <a:pathLst>
              <a:path w="6073140" h="737869">
                <a:moveTo>
                  <a:pt x="5951220" y="0"/>
                </a:moveTo>
                <a:lnTo>
                  <a:pt x="123443" y="0"/>
                </a:lnTo>
                <a:lnTo>
                  <a:pt x="75866" y="9620"/>
                </a:lnTo>
                <a:lnTo>
                  <a:pt x="36576" y="35813"/>
                </a:lnTo>
                <a:lnTo>
                  <a:pt x="9858" y="74580"/>
                </a:lnTo>
                <a:lnTo>
                  <a:pt x="0" y="121920"/>
                </a:lnTo>
                <a:lnTo>
                  <a:pt x="0" y="614172"/>
                </a:lnTo>
                <a:lnTo>
                  <a:pt x="9858" y="662392"/>
                </a:lnTo>
                <a:lnTo>
                  <a:pt x="36575" y="701611"/>
                </a:lnTo>
                <a:lnTo>
                  <a:pt x="75866" y="727971"/>
                </a:lnTo>
                <a:lnTo>
                  <a:pt x="123443" y="737615"/>
                </a:lnTo>
                <a:lnTo>
                  <a:pt x="5951220" y="737615"/>
                </a:lnTo>
                <a:lnTo>
                  <a:pt x="5998559" y="727971"/>
                </a:lnTo>
                <a:lnTo>
                  <a:pt x="6037326" y="701611"/>
                </a:lnTo>
                <a:lnTo>
                  <a:pt x="6063519" y="662392"/>
                </a:lnTo>
                <a:lnTo>
                  <a:pt x="6073140" y="614172"/>
                </a:lnTo>
                <a:lnTo>
                  <a:pt x="6073140" y="121920"/>
                </a:lnTo>
                <a:lnTo>
                  <a:pt x="6063519" y="74580"/>
                </a:lnTo>
                <a:lnTo>
                  <a:pt x="6037326" y="35813"/>
                </a:lnTo>
                <a:lnTo>
                  <a:pt x="5998559" y="9620"/>
                </a:lnTo>
                <a:lnTo>
                  <a:pt x="5951220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7008" y="2193035"/>
            <a:ext cx="6099175" cy="763905"/>
          </a:xfrm>
          <a:custGeom>
            <a:avLst/>
            <a:gdLst/>
            <a:ahLst/>
            <a:cxnLst/>
            <a:rect l="l" t="t" r="r" b="b"/>
            <a:pathLst>
              <a:path w="6099175" h="763905">
                <a:moveTo>
                  <a:pt x="5963412" y="0"/>
                </a:moveTo>
                <a:lnTo>
                  <a:pt x="135635" y="0"/>
                </a:lnTo>
                <a:lnTo>
                  <a:pt x="108203" y="3048"/>
                </a:lnTo>
                <a:lnTo>
                  <a:pt x="94487" y="6096"/>
                </a:lnTo>
                <a:lnTo>
                  <a:pt x="82295" y="12191"/>
                </a:lnTo>
                <a:lnTo>
                  <a:pt x="70103" y="16763"/>
                </a:lnTo>
                <a:lnTo>
                  <a:pt x="30479" y="50291"/>
                </a:lnTo>
                <a:lnTo>
                  <a:pt x="10667" y="83819"/>
                </a:lnTo>
                <a:lnTo>
                  <a:pt x="1523" y="123443"/>
                </a:lnTo>
                <a:lnTo>
                  <a:pt x="0" y="135636"/>
                </a:lnTo>
                <a:lnTo>
                  <a:pt x="0" y="629412"/>
                </a:lnTo>
                <a:lnTo>
                  <a:pt x="3047" y="656843"/>
                </a:lnTo>
                <a:lnTo>
                  <a:pt x="16763" y="693419"/>
                </a:lnTo>
                <a:lnTo>
                  <a:pt x="50291" y="733043"/>
                </a:lnTo>
                <a:lnTo>
                  <a:pt x="96011" y="757427"/>
                </a:lnTo>
                <a:lnTo>
                  <a:pt x="123443" y="763524"/>
                </a:lnTo>
                <a:lnTo>
                  <a:pt x="5977127" y="763524"/>
                </a:lnTo>
                <a:lnTo>
                  <a:pt x="6016751" y="752855"/>
                </a:lnTo>
                <a:lnTo>
                  <a:pt x="6041745" y="739139"/>
                </a:lnTo>
                <a:lnTo>
                  <a:pt x="135635" y="739139"/>
                </a:lnTo>
                <a:lnTo>
                  <a:pt x="123443" y="737615"/>
                </a:lnTo>
                <a:lnTo>
                  <a:pt x="82295" y="725424"/>
                </a:lnTo>
                <a:lnTo>
                  <a:pt x="50291" y="697991"/>
                </a:lnTo>
                <a:lnTo>
                  <a:pt x="27431" y="649224"/>
                </a:lnTo>
                <a:lnTo>
                  <a:pt x="25907" y="638555"/>
                </a:lnTo>
                <a:lnTo>
                  <a:pt x="25907" y="124967"/>
                </a:lnTo>
                <a:lnTo>
                  <a:pt x="44195" y="74675"/>
                </a:lnTo>
                <a:lnTo>
                  <a:pt x="51815" y="65531"/>
                </a:lnTo>
                <a:lnTo>
                  <a:pt x="57911" y="57912"/>
                </a:lnTo>
                <a:lnTo>
                  <a:pt x="92963" y="35051"/>
                </a:lnTo>
                <a:lnTo>
                  <a:pt x="124967" y="25908"/>
                </a:lnTo>
                <a:lnTo>
                  <a:pt x="6042355" y="25908"/>
                </a:lnTo>
                <a:lnTo>
                  <a:pt x="6038088" y="22860"/>
                </a:lnTo>
                <a:lnTo>
                  <a:pt x="6003036" y="6096"/>
                </a:lnTo>
                <a:lnTo>
                  <a:pt x="5975603" y="1524"/>
                </a:lnTo>
                <a:lnTo>
                  <a:pt x="5963412" y="0"/>
                </a:lnTo>
                <a:close/>
              </a:path>
              <a:path w="6099175" h="763905">
                <a:moveTo>
                  <a:pt x="6042355" y="25908"/>
                </a:moveTo>
                <a:lnTo>
                  <a:pt x="5975603" y="25908"/>
                </a:lnTo>
                <a:lnTo>
                  <a:pt x="5986271" y="28955"/>
                </a:lnTo>
                <a:lnTo>
                  <a:pt x="5996940" y="30479"/>
                </a:lnTo>
                <a:lnTo>
                  <a:pt x="6006084" y="35051"/>
                </a:lnTo>
                <a:lnTo>
                  <a:pt x="6048756" y="67055"/>
                </a:lnTo>
                <a:lnTo>
                  <a:pt x="6068568" y="103631"/>
                </a:lnTo>
                <a:lnTo>
                  <a:pt x="6073140" y="124967"/>
                </a:lnTo>
                <a:lnTo>
                  <a:pt x="6073140" y="640079"/>
                </a:lnTo>
                <a:lnTo>
                  <a:pt x="6054851" y="690372"/>
                </a:lnTo>
                <a:lnTo>
                  <a:pt x="6047232" y="699515"/>
                </a:lnTo>
                <a:lnTo>
                  <a:pt x="6041136" y="707136"/>
                </a:lnTo>
                <a:lnTo>
                  <a:pt x="6031992" y="713231"/>
                </a:lnTo>
                <a:lnTo>
                  <a:pt x="6024371" y="719327"/>
                </a:lnTo>
                <a:lnTo>
                  <a:pt x="6015227" y="725424"/>
                </a:lnTo>
                <a:lnTo>
                  <a:pt x="6006084" y="729996"/>
                </a:lnTo>
                <a:lnTo>
                  <a:pt x="5995416" y="734567"/>
                </a:lnTo>
                <a:lnTo>
                  <a:pt x="5974080" y="737615"/>
                </a:lnTo>
                <a:lnTo>
                  <a:pt x="5961888" y="739139"/>
                </a:lnTo>
                <a:lnTo>
                  <a:pt x="6041745" y="739139"/>
                </a:lnTo>
                <a:lnTo>
                  <a:pt x="6050280" y="733043"/>
                </a:lnTo>
                <a:lnTo>
                  <a:pt x="6068568" y="714755"/>
                </a:lnTo>
                <a:lnTo>
                  <a:pt x="6076188" y="704088"/>
                </a:lnTo>
                <a:lnTo>
                  <a:pt x="6082284" y="691896"/>
                </a:lnTo>
                <a:lnTo>
                  <a:pt x="6088380" y="681227"/>
                </a:lnTo>
                <a:lnTo>
                  <a:pt x="6092951" y="667512"/>
                </a:lnTo>
                <a:lnTo>
                  <a:pt x="6095999" y="655319"/>
                </a:lnTo>
                <a:lnTo>
                  <a:pt x="6099047" y="627888"/>
                </a:lnTo>
                <a:lnTo>
                  <a:pt x="6099047" y="135636"/>
                </a:lnTo>
                <a:lnTo>
                  <a:pt x="6092951" y="96012"/>
                </a:lnTo>
                <a:lnTo>
                  <a:pt x="6074664" y="59436"/>
                </a:lnTo>
                <a:lnTo>
                  <a:pt x="6048756" y="30479"/>
                </a:lnTo>
                <a:lnTo>
                  <a:pt x="6042355" y="259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63523" y="5935979"/>
            <a:ext cx="8456676" cy="10622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49808" y="5922264"/>
            <a:ext cx="8484235" cy="1088390"/>
          </a:xfrm>
          <a:custGeom>
            <a:avLst/>
            <a:gdLst/>
            <a:ahLst/>
            <a:cxnLst/>
            <a:rect l="l" t="t" r="r" b="b"/>
            <a:pathLst>
              <a:path w="8484235" h="1088390">
                <a:moveTo>
                  <a:pt x="8478012" y="0"/>
                </a:moveTo>
                <a:lnTo>
                  <a:pt x="6096" y="0"/>
                </a:lnTo>
                <a:lnTo>
                  <a:pt x="0" y="4572"/>
                </a:lnTo>
                <a:lnTo>
                  <a:pt x="0" y="1082040"/>
                </a:lnTo>
                <a:lnTo>
                  <a:pt x="6096" y="1088136"/>
                </a:lnTo>
                <a:lnTo>
                  <a:pt x="8478012" y="1088136"/>
                </a:lnTo>
                <a:lnTo>
                  <a:pt x="8484108" y="1082040"/>
                </a:lnTo>
                <a:lnTo>
                  <a:pt x="8484108" y="1075944"/>
                </a:lnTo>
                <a:lnTo>
                  <a:pt x="25907" y="1075944"/>
                </a:lnTo>
                <a:lnTo>
                  <a:pt x="12192" y="1062228"/>
                </a:lnTo>
                <a:lnTo>
                  <a:pt x="25907" y="1062228"/>
                </a:lnTo>
                <a:lnTo>
                  <a:pt x="25907" y="24384"/>
                </a:lnTo>
                <a:lnTo>
                  <a:pt x="12192" y="24384"/>
                </a:lnTo>
                <a:lnTo>
                  <a:pt x="25907" y="12192"/>
                </a:lnTo>
                <a:lnTo>
                  <a:pt x="8484108" y="12192"/>
                </a:lnTo>
                <a:lnTo>
                  <a:pt x="8484108" y="4572"/>
                </a:lnTo>
                <a:lnTo>
                  <a:pt x="8478012" y="0"/>
                </a:lnTo>
                <a:close/>
              </a:path>
              <a:path w="8484235" h="1088390">
                <a:moveTo>
                  <a:pt x="25907" y="1062228"/>
                </a:moveTo>
                <a:lnTo>
                  <a:pt x="12192" y="1062228"/>
                </a:lnTo>
                <a:lnTo>
                  <a:pt x="25907" y="1075944"/>
                </a:lnTo>
                <a:lnTo>
                  <a:pt x="25907" y="1062228"/>
                </a:lnTo>
                <a:close/>
              </a:path>
              <a:path w="8484235" h="1088390">
                <a:moveTo>
                  <a:pt x="8458200" y="1062228"/>
                </a:moveTo>
                <a:lnTo>
                  <a:pt x="25907" y="1062228"/>
                </a:lnTo>
                <a:lnTo>
                  <a:pt x="25907" y="1075944"/>
                </a:lnTo>
                <a:lnTo>
                  <a:pt x="8458200" y="1075944"/>
                </a:lnTo>
                <a:lnTo>
                  <a:pt x="8458200" y="1062228"/>
                </a:lnTo>
                <a:close/>
              </a:path>
              <a:path w="8484235" h="1088390">
                <a:moveTo>
                  <a:pt x="8458200" y="12192"/>
                </a:moveTo>
                <a:lnTo>
                  <a:pt x="8458200" y="1075944"/>
                </a:lnTo>
                <a:lnTo>
                  <a:pt x="8470392" y="1062228"/>
                </a:lnTo>
                <a:lnTo>
                  <a:pt x="8484108" y="1062228"/>
                </a:lnTo>
                <a:lnTo>
                  <a:pt x="8484108" y="24384"/>
                </a:lnTo>
                <a:lnTo>
                  <a:pt x="8470392" y="24384"/>
                </a:lnTo>
                <a:lnTo>
                  <a:pt x="8458200" y="12192"/>
                </a:lnTo>
                <a:close/>
              </a:path>
              <a:path w="8484235" h="1088390">
                <a:moveTo>
                  <a:pt x="8484108" y="1062228"/>
                </a:moveTo>
                <a:lnTo>
                  <a:pt x="8470392" y="1062228"/>
                </a:lnTo>
                <a:lnTo>
                  <a:pt x="8458200" y="1075944"/>
                </a:lnTo>
                <a:lnTo>
                  <a:pt x="8484108" y="1075944"/>
                </a:lnTo>
                <a:lnTo>
                  <a:pt x="8484108" y="1062228"/>
                </a:lnTo>
                <a:close/>
              </a:path>
              <a:path w="8484235" h="1088390">
                <a:moveTo>
                  <a:pt x="25907" y="12192"/>
                </a:moveTo>
                <a:lnTo>
                  <a:pt x="12192" y="24384"/>
                </a:lnTo>
                <a:lnTo>
                  <a:pt x="25907" y="24384"/>
                </a:lnTo>
                <a:lnTo>
                  <a:pt x="25907" y="12192"/>
                </a:lnTo>
                <a:close/>
              </a:path>
              <a:path w="8484235" h="1088390">
                <a:moveTo>
                  <a:pt x="8458200" y="12192"/>
                </a:moveTo>
                <a:lnTo>
                  <a:pt x="25907" y="12192"/>
                </a:lnTo>
                <a:lnTo>
                  <a:pt x="25907" y="24384"/>
                </a:lnTo>
                <a:lnTo>
                  <a:pt x="8458200" y="24384"/>
                </a:lnTo>
                <a:lnTo>
                  <a:pt x="8458200" y="12192"/>
                </a:lnTo>
                <a:close/>
              </a:path>
              <a:path w="8484235" h="1088390">
                <a:moveTo>
                  <a:pt x="8484108" y="12192"/>
                </a:moveTo>
                <a:lnTo>
                  <a:pt x="8458200" y="12192"/>
                </a:lnTo>
                <a:lnTo>
                  <a:pt x="8470392" y="24384"/>
                </a:lnTo>
                <a:lnTo>
                  <a:pt x="8484108" y="24384"/>
                </a:lnTo>
                <a:lnTo>
                  <a:pt x="8484108" y="12192"/>
                </a:lnTo>
                <a:close/>
              </a:path>
            </a:pathLst>
          </a:custGeom>
          <a:solidFill>
            <a:srgbClr val="9BBB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85672" y="5565647"/>
            <a:ext cx="5920740" cy="737870"/>
          </a:xfrm>
          <a:custGeom>
            <a:avLst/>
            <a:gdLst/>
            <a:ahLst/>
            <a:cxnLst/>
            <a:rect l="l" t="t" r="r" b="b"/>
            <a:pathLst>
              <a:path w="5920740" h="737870">
                <a:moveTo>
                  <a:pt x="5797296" y="0"/>
                </a:moveTo>
                <a:lnTo>
                  <a:pt x="123443" y="0"/>
                </a:lnTo>
                <a:lnTo>
                  <a:pt x="75223" y="9644"/>
                </a:lnTo>
                <a:lnTo>
                  <a:pt x="36004" y="36004"/>
                </a:lnTo>
                <a:lnTo>
                  <a:pt x="9644" y="75223"/>
                </a:lnTo>
                <a:lnTo>
                  <a:pt x="0" y="123443"/>
                </a:lnTo>
                <a:lnTo>
                  <a:pt x="0" y="614171"/>
                </a:lnTo>
                <a:lnTo>
                  <a:pt x="9644" y="662392"/>
                </a:lnTo>
                <a:lnTo>
                  <a:pt x="36004" y="701611"/>
                </a:lnTo>
                <a:lnTo>
                  <a:pt x="75223" y="727971"/>
                </a:lnTo>
                <a:lnTo>
                  <a:pt x="123443" y="737615"/>
                </a:lnTo>
                <a:lnTo>
                  <a:pt x="5797296" y="737615"/>
                </a:lnTo>
                <a:lnTo>
                  <a:pt x="5845516" y="727971"/>
                </a:lnTo>
                <a:lnTo>
                  <a:pt x="5884735" y="701611"/>
                </a:lnTo>
                <a:lnTo>
                  <a:pt x="5911095" y="662392"/>
                </a:lnTo>
                <a:lnTo>
                  <a:pt x="5920739" y="614171"/>
                </a:lnTo>
                <a:lnTo>
                  <a:pt x="5920739" y="123443"/>
                </a:lnTo>
                <a:lnTo>
                  <a:pt x="5911095" y="75223"/>
                </a:lnTo>
                <a:lnTo>
                  <a:pt x="5884735" y="36004"/>
                </a:lnTo>
                <a:lnTo>
                  <a:pt x="5845516" y="9644"/>
                </a:lnTo>
                <a:lnTo>
                  <a:pt x="5797296" y="0"/>
                </a:lnTo>
                <a:close/>
              </a:path>
            </a:pathLst>
          </a:custGeom>
          <a:solidFill>
            <a:srgbClr val="9BBB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73480" y="5553455"/>
            <a:ext cx="5945505" cy="763905"/>
          </a:xfrm>
          <a:custGeom>
            <a:avLst/>
            <a:gdLst/>
            <a:ahLst/>
            <a:cxnLst/>
            <a:rect l="l" t="t" r="r" b="b"/>
            <a:pathLst>
              <a:path w="5945505" h="763904">
                <a:moveTo>
                  <a:pt x="5823204" y="0"/>
                </a:moveTo>
                <a:lnTo>
                  <a:pt x="120395" y="0"/>
                </a:lnTo>
                <a:lnTo>
                  <a:pt x="106679" y="1524"/>
                </a:lnTo>
                <a:lnTo>
                  <a:pt x="70103" y="16764"/>
                </a:lnTo>
                <a:lnTo>
                  <a:pt x="30479" y="48768"/>
                </a:lnTo>
                <a:lnTo>
                  <a:pt x="10667" y="82296"/>
                </a:lnTo>
                <a:lnTo>
                  <a:pt x="6095" y="96012"/>
                </a:lnTo>
                <a:lnTo>
                  <a:pt x="1523" y="108204"/>
                </a:lnTo>
                <a:lnTo>
                  <a:pt x="0" y="121920"/>
                </a:lnTo>
                <a:lnTo>
                  <a:pt x="0" y="641604"/>
                </a:lnTo>
                <a:lnTo>
                  <a:pt x="3047" y="655320"/>
                </a:lnTo>
                <a:lnTo>
                  <a:pt x="6095" y="667512"/>
                </a:lnTo>
                <a:lnTo>
                  <a:pt x="10667" y="681228"/>
                </a:lnTo>
                <a:lnTo>
                  <a:pt x="16763" y="691896"/>
                </a:lnTo>
                <a:lnTo>
                  <a:pt x="22859" y="704088"/>
                </a:lnTo>
                <a:lnTo>
                  <a:pt x="30479" y="714756"/>
                </a:lnTo>
                <a:lnTo>
                  <a:pt x="39623" y="723900"/>
                </a:lnTo>
                <a:lnTo>
                  <a:pt x="48767" y="731520"/>
                </a:lnTo>
                <a:lnTo>
                  <a:pt x="59435" y="740664"/>
                </a:lnTo>
                <a:lnTo>
                  <a:pt x="71628" y="746760"/>
                </a:lnTo>
                <a:lnTo>
                  <a:pt x="82295" y="752856"/>
                </a:lnTo>
                <a:lnTo>
                  <a:pt x="96011" y="757428"/>
                </a:lnTo>
                <a:lnTo>
                  <a:pt x="108203" y="760476"/>
                </a:lnTo>
                <a:lnTo>
                  <a:pt x="135635" y="763524"/>
                </a:lnTo>
                <a:lnTo>
                  <a:pt x="5811012" y="763524"/>
                </a:lnTo>
                <a:lnTo>
                  <a:pt x="5838444" y="760476"/>
                </a:lnTo>
                <a:lnTo>
                  <a:pt x="5875020" y="746760"/>
                </a:lnTo>
                <a:lnTo>
                  <a:pt x="5887821" y="737616"/>
                </a:lnTo>
                <a:lnTo>
                  <a:pt x="135635" y="737616"/>
                </a:lnTo>
                <a:lnTo>
                  <a:pt x="123443" y="736092"/>
                </a:lnTo>
                <a:lnTo>
                  <a:pt x="82295" y="723900"/>
                </a:lnTo>
                <a:lnTo>
                  <a:pt x="50291" y="696468"/>
                </a:lnTo>
                <a:lnTo>
                  <a:pt x="42671" y="688848"/>
                </a:lnTo>
                <a:lnTo>
                  <a:pt x="38100" y="679704"/>
                </a:lnTo>
                <a:lnTo>
                  <a:pt x="33528" y="669036"/>
                </a:lnTo>
                <a:lnTo>
                  <a:pt x="28956" y="659892"/>
                </a:lnTo>
                <a:lnTo>
                  <a:pt x="25907" y="638556"/>
                </a:lnTo>
                <a:lnTo>
                  <a:pt x="24383" y="626364"/>
                </a:lnTo>
                <a:lnTo>
                  <a:pt x="24383" y="135636"/>
                </a:lnTo>
                <a:lnTo>
                  <a:pt x="33528" y="91440"/>
                </a:lnTo>
                <a:lnTo>
                  <a:pt x="65531" y="48768"/>
                </a:lnTo>
                <a:lnTo>
                  <a:pt x="103631" y="28956"/>
                </a:lnTo>
                <a:lnTo>
                  <a:pt x="135635" y="24384"/>
                </a:lnTo>
                <a:lnTo>
                  <a:pt x="5887821" y="24384"/>
                </a:lnTo>
                <a:lnTo>
                  <a:pt x="5885688" y="22860"/>
                </a:lnTo>
                <a:lnTo>
                  <a:pt x="5873496" y="15240"/>
                </a:lnTo>
                <a:lnTo>
                  <a:pt x="5862828" y="9144"/>
                </a:lnTo>
                <a:lnTo>
                  <a:pt x="5849112" y="4572"/>
                </a:lnTo>
                <a:lnTo>
                  <a:pt x="5836920" y="1524"/>
                </a:lnTo>
                <a:lnTo>
                  <a:pt x="5823204" y="0"/>
                </a:lnTo>
                <a:close/>
              </a:path>
              <a:path w="5945505" h="763904">
                <a:moveTo>
                  <a:pt x="5887821" y="24384"/>
                </a:moveTo>
                <a:lnTo>
                  <a:pt x="5809488" y="24384"/>
                </a:lnTo>
                <a:lnTo>
                  <a:pt x="5821680" y="25908"/>
                </a:lnTo>
                <a:lnTo>
                  <a:pt x="5832348" y="27432"/>
                </a:lnTo>
                <a:lnTo>
                  <a:pt x="5881116" y="50292"/>
                </a:lnTo>
                <a:lnTo>
                  <a:pt x="5894832" y="65532"/>
                </a:lnTo>
                <a:lnTo>
                  <a:pt x="5902452" y="74676"/>
                </a:lnTo>
                <a:lnTo>
                  <a:pt x="5907024" y="82296"/>
                </a:lnTo>
                <a:lnTo>
                  <a:pt x="5916168" y="103632"/>
                </a:lnTo>
                <a:lnTo>
                  <a:pt x="5920740" y="135636"/>
                </a:lnTo>
                <a:lnTo>
                  <a:pt x="5920740" y="626364"/>
                </a:lnTo>
                <a:lnTo>
                  <a:pt x="5917692" y="650748"/>
                </a:lnTo>
                <a:lnTo>
                  <a:pt x="5914644" y="659892"/>
                </a:lnTo>
                <a:lnTo>
                  <a:pt x="5911596" y="670560"/>
                </a:lnTo>
                <a:lnTo>
                  <a:pt x="5879592" y="713232"/>
                </a:lnTo>
                <a:lnTo>
                  <a:pt x="5841492" y="733044"/>
                </a:lnTo>
                <a:lnTo>
                  <a:pt x="5820156" y="737616"/>
                </a:lnTo>
                <a:lnTo>
                  <a:pt x="5887821" y="737616"/>
                </a:lnTo>
                <a:lnTo>
                  <a:pt x="5929884" y="691896"/>
                </a:lnTo>
                <a:lnTo>
                  <a:pt x="5943600" y="653796"/>
                </a:lnTo>
                <a:lnTo>
                  <a:pt x="5945124" y="640080"/>
                </a:lnTo>
                <a:lnTo>
                  <a:pt x="5945124" y="120396"/>
                </a:lnTo>
                <a:lnTo>
                  <a:pt x="5934456" y="82296"/>
                </a:lnTo>
                <a:lnTo>
                  <a:pt x="5914644" y="48768"/>
                </a:lnTo>
                <a:lnTo>
                  <a:pt x="5896356" y="30480"/>
                </a:lnTo>
                <a:lnTo>
                  <a:pt x="5887821" y="243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406156" y="2346578"/>
            <a:ext cx="7032625" cy="4463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3025">
              <a:lnSpc>
                <a:spcPct val="100000"/>
              </a:lnSpc>
            </a:pPr>
            <a:r>
              <a:rPr sz="2500" spc="-5" dirty="0">
                <a:solidFill>
                  <a:srgbClr val="FFFFFF"/>
                </a:solidFill>
                <a:latin typeface="Calibri"/>
                <a:cs typeface="Calibri"/>
              </a:rPr>
              <a:t>5.4.3.1</a:t>
            </a:r>
            <a:r>
              <a:rPr sz="25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500" spc="-3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500" spc="-5" dirty="0">
                <a:solidFill>
                  <a:srgbClr val="FFFFFF"/>
                </a:solidFill>
                <a:latin typeface="Calibri"/>
                <a:cs typeface="Calibri"/>
              </a:rPr>
              <a:t>ope</a:t>
            </a:r>
            <a:r>
              <a:rPr sz="25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Calibri"/>
                <a:cs typeface="Calibri"/>
              </a:rPr>
              <a:t>Base</a:t>
            </a:r>
            <a:r>
              <a:rPr sz="250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2500" spc="-5" dirty="0">
                <a:solidFill>
                  <a:srgbClr val="FFFFFF"/>
                </a:solidFill>
                <a:latin typeface="Calibri"/>
                <a:cs typeface="Calibri"/>
              </a:rPr>
              <a:t>ine</a:t>
            </a:r>
            <a:endParaRPr sz="2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4"/>
              </a:spcBef>
            </a:pPr>
            <a:endParaRPr sz="2000">
              <a:latin typeface="Times New Roman"/>
              <a:cs typeface="Times New Roman"/>
            </a:endParaRPr>
          </a:p>
          <a:p>
            <a:pPr marL="240665" marR="643890" indent="-227965">
              <a:lnSpc>
                <a:spcPts val="2750"/>
              </a:lnSpc>
              <a:buChar char="•"/>
              <a:tabLst>
                <a:tab pos="241300" algn="l"/>
              </a:tabLst>
            </a:pPr>
            <a:r>
              <a:rPr sz="2500" dirty="0">
                <a:latin typeface="Calibri"/>
                <a:cs typeface="Calibri"/>
              </a:rPr>
              <a:t>S</a:t>
            </a:r>
            <a:r>
              <a:rPr sz="2500" spc="-30" dirty="0">
                <a:latin typeface="Calibri"/>
                <a:cs typeface="Calibri"/>
              </a:rPr>
              <a:t>c</a:t>
            </a:r>
            <a:r>
              <a:rPr sz="2500" spc="-5" dirty="0">
                <a:latin typeface="Calibri"/>
                <a:cs typeface="Calibri"/>
              </a:rPr>
              <a:t>ope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base</a:t>
            </a:r>
            <a:r>
              <a:rPr sz="2500" dirty="0">
                <a:latin typeface="Calibri"/>
                <a:cs typeface="Calibri"/>
              </a:rPr>
              <a:t>l</a:t>
            </a:r>
            <a:r>
              <a:rPr sz="2500" spc="-5" dirty="0">
                <a:latin typeface="Calibri"/>
                <a:cs typeface="Calibri"/>
              </a:rPr>
              <a:t>ine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is</a:t>
            </a:r>
            <a:r>
              <a:rPr sz="2500" spc="1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the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app</a:t>
            </a:r>
            <a:r>
              <a:rPr sz="2500" spc="-40" dirty="0">
                <a:latin typeface="Calibri"/>
                <a:cs typeface="Calibri"/>
              </a:rPr>
              <a:t>r</a:t>
            </a:r>
            <a:r>
              <a:rPr sz="2500" spc="-15" dirty="0">
                <a:latin typeface="Calibri"/>
                <a:cs typeface="Calibri"/>
              </a:rPr>
              <a:t>o</a:t>
            </a:r>
            <a:r>
              <a:rPr sz="2500" spc="-30" dirty="0">
                <a:latin typeface="Calibri"/>
                <a:cs typeface="Calibri"/>
              </a:rPr>
              <a:t>v</a:t>
            </a:r>
            <a:r>
              <a:rPr sz="2500" spc="-5" dirty="0">
                <a:latin typeface="Calibri"/>
                <a:cs typeface="Calibri"/>
              </a:rPr>
              <a:t>ed </a:t>
            </a:r>
            <a:r>
              <a:rPr sz="2500" spc="-30" dirty="0">
                <a:latin typeface="Calibri"/>
                <a:cs typeface="Calibri"/>
              </a:rPr>
              <a:t>v</a:t>
            </a:r>
            <a:r>
              <a:rPr sz="2500" spc="-5" dirty="0">
                <a:latin typeface="Calibri"/>
                <a:cs typeface="Calibri"/>
              </a:rPr>
              <a:t>e</a:t>
            </a:r>
            <a:r>
              <a:rPr sz="2500" spc="-45" dirty="0">
                <a:latin typeface="Calibri"/>
                <a:cs typeface="Calibri"/>
              </a:rPr>
              <a:t>r</a:t>
            </a:r>
            <a:r>
              <a:rPr sz="2500" spc="-5" dirty="0">
                <a:latin typeface="Calibri"/>
                <a:cs typeface="Calibri"/>
              </a:rPr>
              <a:t>sion </a:t>
            </a:r>
            <a:r>
              <a:rPr sz="2500" dirty="0">
                <a:latin typeface="Calibri"/>
                <a:cs typeface="Calibri"/>
              </a:rPr>
              <a:t>o</a:t>
            </a:r>
            <a:r>
              <a:rPr sz="2500" spc="-5" dirty="0">
                <a:latin typeface="Calibri"/>
                <a:cs typeface="Calibri"/>
              </a:rPr>
              <a:t>f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s</a:t>
            </a:r>
            <a:r>
              <a:rPr sz="2500" spc="-35" dirty="0">
                <a:latin typeface="Calibri"/>
                <a:cs typeface="Calibri"/>
              </a:rPr>
              <a:t>c</a:t>
            </a:r>
            <a:r>
              <a:rPr sz="2500" spc="-5" dirty="0">
                <a:latin typeface="Calibri"/>
                <a:cs typeface="Calibri"/>
              </a:rPr>
              <a:t>ope </a:t>
            </a:r>
            <a:r>
              <a:rPr sz="2500" spc="-35" dirty="0">
                <a:latin typeface="Calibri"/>
                <a:cs typeface="Calibri"/>
              </a:rPr>
              <a:t>s</a:t>
            </a:r>
            <a:r>
              <a:rPr sz="2500" spc="-40" dirty="0">
                <a:latin typeface="Calibri"/>
                <a:cs typeface="Calibri"/>
              </a:rPr>
              <a:t>t</a:t>
            </a:r>
            <a:r>
              <a:rPr sz="2500" spc="-25" dirty="0">
                <a:latin typeface="Calibri"/>
                <a:cs typeface="Calibri"/>
              </a:rPr>
              <a:t>a</a:t>
            </a:r>
            <a:r>
              <a:rPr sz="2500" spc="-30" dirty="0">
                <a:latin typeface="Calibri"/>
                <a:cs typeface="Calibri"/>
              </a:rPr>
              <a:t>t</a:t>
            </a:r>
            <a:r>
              <a:rPr sz="2500" spc="-5" dirty="0">
                <a:latin typeface="Calibri"/>
                <a:cs typeface="Calibri"/>
              </a:rPr>
              <a:t>em</a:t>
            </a:r>
            <a:r>
              <a:rPr sz="2500" dirty="0">
                <a:latin typeface="Calibri"/>
                <a:cs typeface="Calibri"/>
              </a:rPr>
              <a:t>e</a:t>
            </a:r>
            <a:r>
              <a:rPr sz="2500" spc="-35" dirty="0">
                <a:latin typeface="Calibri"/>
                <a:cs typeface="Calibri"/>
              </a:rPr>
              <a:t>n</a:t>
            </a:r>
            <a:r>
              <a:rPr sz="2500" spc="-5" dirty="0">
                <a:latin typeface="Calibri"/>
                <a:cs typeface="Calibri"/>
              </a:rPr>
              <a:t>t, WB</a:t>
            </a:r>
            <a:r>
              <a:rPr sz="2500" dirty="0">
                <a:latin typeface="Calibri"/>
                <a:cs typeface="Calibri"/>
              </a:rPr>
              <a:t>S</a:t>
            </a:r>
            <a:r>
              <a:rPr sz="2500" spc="-5" dirty="0">
                <a:latin typeface="Calibri"/>
                <a:cs typeface="Calibri"/>
              </a:rPr>
              <a:t>, and</a:t>
            </a:r>
            <a:r>
              <a:rPr sz="2500" spc="1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WBS</a:t>
            </a:r>
            <a:r>
              <a:rPr sz="2500" spc="1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dic</a:t>
            </a:r>
            <a:r>
              <a:rPr sz="2500" dirty="0">
                <a:latin typeface="Calibri"/>
                <a:cs typeface="Calibri"/>
              </a:rPr>
              <a:t>t</a:t>
            </a:r>
            <a:r>
              <a:rPr sz="2500" spc="-5" dirty="0">
                <a:latin typeface="Calibri"/>
                <a:cs typeface="Calibri"/>
              </a:rPr>
              <a:t>i</a:t>
            </a:r>
            <a:r>
              <a:rPr sz="2500" dirty="0">
                <a:latin typeface="Calibri"/>
                <a:cs typeface="Calibri"/>
              </a:rPr>
              <a:t>o</a:t>
            </a:r>
            <a:r>
              <a:rPr sz="2500" spc="-5" dirty="0">
                <a:latin typeface="Calibri"/>
                <a:cs typeface="Calibri"/>
              </a:rPr>
              <a:t>na</a:t>
            </a:r>
            <a:r>
              <a:rPr sz="2500" spc="5" dirty="0">
                <a:latin typeface="Calibri"/>
                <a:cs typeface="Calibri"/>
              </a:rPr>
              <a:t>r</a:t>
            </a:r>
            <a:r>
              <a:rPr sz="2500" spc="-5" dirty="0">
                <a:latin typeface="Calibri"/>
                <a:cs typeface="Calibri"/>
              </a:rPr>
              <a:t>y</a:t>
            </a:r>
            <a:endParaRPr sz="2500">
              <a:latin typeface="Calibri"/>
              <a:cs typeface="Calibri"/>
            </a:endParaRPr>
          </a:p>
          <a:p>
            <a:pPr marL="240665" marR="145415" indent="-227965">
              <a:lnSpc>
                <a:spcPts val="2750"/>
              </a:lnSpc>
              <a:spcBef>
                <a:spcPts val="455"/>
              </a:spcBef>
              <a:buChar char="•"/>
              <a:tabLst>
                <a:tab pos="241300" algn="l"/>
              </a:tabLst>
            </a:pPr>
            <a:r>
              <a:rPr sz="2500" dirty="0">
                <a:latin typeface="Calibri"/>
                <a:cs typeface="Calibri"/>
              </a:rPr>
              <a:t>S</a:t>
            </a:r>
            <a:r>
              <a:rPr sz="2500" spc="-30" dirty="0">
                <a:latin typeface="Calibri"/>
                <a:cs typeface="Calibri"/>
              </a:rPr>
              <a:t>c</a:t>
            </a:r>
            <a:r>
              <a:rPr sz="2500" spc="-5" dirty="0">
                <a:latin typeface="Calibri"/>
                <a:cs typeface="Calibri"/>
              </a:rPr>
              <a:t>ope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base</a:t>
            </a:r>
            <a:r>
              <a:rPr sz="2500" dirty="0">
                <a:latin typeface="Calibri"/>
                <a:cs typeface="Calibri"/>
              </a:rPr>
              <a:t>l</a:t>
            </a:r>
            <a:r>
              <a:rPr sz="2500" spc="-5" dirty="0">
                <a:latin typeface="Calibri"/>
                <a:cs typeface="Calibri"/>
              </a:rPr>
              <a:t>ine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30" dirty="0">
                <a:latin typeface="Calibri"/>
                <a:cs typeface="Calibri"/>
              </a:rPr>
              <a:t>c</a:t>
            </a:r>
            <a:r>
              <a:rPr sz="2500" spc="-5" dirty="0">
                <a:latin typeface="Calibri"/>
                <a:cs typeface="Calibri"/>
              </a:rPr>
              <a:t>an</a:t>
            </a:r>
            <a:r>
              <a:rPr sz="2500" spc="1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on</a:t>
            </a:r>
            <a:r>
              <a:rPr sz="2500" dirty="0">
                <a:latin typeface="Calibri"/>
                <a:cs typeface="Calibri"/>
              </a:rPr>
              <a:t>l</a:t>
            </a:r>
            <a:r>
              <a:rPr sz="2500" spc="-5" dirty="0">
                <a:latin typeface="Calibri"/>
                <a:cs typeface="Calibri"/>
              </a:rPr>
              <a:t>y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be chan</a:t>
            </a:r>
            <a:r>
              <a:rPr sz="2500" spc="-30" dirty="0">
                <a:latin typeface="Calibri"/>
                <a:cs typeface="Calibri"/>
              </a:rPr>
              <a:t>g</a:t>
            </a:r>
            <a:r>
              <a:rPr sz="2500" spc="-5" dirty="0">
                <a:latin typeface="Calibri"/>
                <a:cs typeface="Calibri"/>
              </a:rPr>
              <a:t>ed</a:t>
            </a:r>
            <a:r>
              <a:rPr sz="2500" spc="1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th</a:t>
            </a:r>
            <a:r>
              <a:rPr sz="2500" spc="-35" dirty="0">
                <a:latin typeface="Calibri"/>
                <a:cs typeface="Calibri"/>
              </a:rPr>
              <a:t>r</a:t>
            </a:r>
            <a:r>
              <a:rPr sz="2500" spc="-5" dirty="0">
                <a:latin typeface="Calibri"/>
                <a:cs typeface="Calibri"/>
              </a:rPr>
              <a:t>ough</a:t>
            </a:r>
            <a:r>
              <a:rPr sz="2500" spc="10" dirty="0">
                <a:latin typeface="Calibri"/>
                <a:cs typeface="Calibri"/>
              </a:rPr>
              <a:t> </a:t>
            </a:r>
            <a:r>
              <a:rPr sz="2500" spc="-60" dirty="0">
                <a:latin typeface="Calibri"/>
                <a:cs typeface="Calibri"/>
              </a:rPr>
              <a:t>f</a:t>
            </a:r>
            <a:r>
              <a:rPr sz="2500" spc="-5" dirty="0">
                <a:latin typeface="Calibri"/>
                <a:cs typeface="Calibri"/>
              </a:rPr>
              <a:t>o</a:t>
            </a:r>
            <a:r>
              <a:rPr sz="2500" dirty="0">
                <a:latin typeface="Calibri"/>
                <a:cs typeface="Calibri"/>
              </a:rPr>
              <a:t>r</a:t>
            </a:r>
            <a:r>
              <a:rPr sz="2500" spc="-5" dirty="0">
                <a:latin typeface="Calibri"/>
                <a:cs typeface="Calibri"/>
              </a:rPr>
              <a:t>mal Chan</a:t>
            </a:r>
            <a:r>
              <a:rPr sz="2500" spc="-30" dirty="0">
                <a:latin typeface="Calibri"/>
                <a:cs typeface="Calibri"/>
              </a:rPr>
              <a:t>g</a:t>
            </a:r>
            <a:r>
              <a:rPr sz="2500" spc="-5" dirty="0">
                <a:latin typeface="Calibri"/>
                <a:cs typeface="Calibri"/>
              </a:rPr>
              <a:t>e</a:t>
            </a:r>
            <a:r>
              <a:rPr sz="2500" spc="1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C</a:t>
            </a:r>
            <a:r>
              <a:rPr sz="2500" dirty="0">
                <a:latin typeface="Calibri"/>
                <a:cs typeface="Calibri"/>
              </a:rPr>
              <a:t>o</a:t>
            </a:r>
            <a:r>
              <a:rPr sz="2500" spc="-35" dirty="0">
                <a:latin typeface="Calibri"/>
                <a:cs typeface="Calibri"/>
              </a:rPr>
              <a:t>n</a:t>
            </a:r>
            <a:r>
              <a:rPr sz="2500" spc="-5" dirty="0">
                <a:latin typeface="Calibri"/>
                <a:cs typeface="Calibri"/>
              </a:rPr>
              <a:t>t</a:t>
            </a:r>
            <a:r>
              <a:rPr sz="2500" spc="-35" dirty="0">
                <a:latin typeface="Calibri"/>
                <a:cs typeface="Calibri"/>
              </a:rPr>
              <a:t>r</a:t>
            </a:r>
            <a:r>
              <a:rPr sz="2500" spc="-5" dirty="0">
                <a:latin typeface="Calibri"/>
                <a:cs typeface="Calibri"/>
              </a:rPr>
              <a:t>ol p</a:t>
            </a:r>
            <a:r>
              <a:rPr sz="2500" spc="-40" dirty="0">
                <a:latin typeface="Calibri"/>
                <a:cs typeface="Calibri"/>
              </a:rPr>
              <a:t>r</a:t>
            </a:r>
            <a:r>
              <a:rPr sz="2500" spc="-5" dirty="0">
                <a:latin typeface="Calibri"/>
                <a:cs typeface="Calibri"/>
              </a:rPr>
              <a:t>oc</a:t>
            </a:r>
            <a:r>
              <a:rPr sz="2500" dirty="0">
                <a:latin typeface="Calibri"/>
                <a:cs typeface="Calibri"/>
              </a:rPr>
              <a:t>e</a:t>
            </a:r>
            <a:r>
              <a:rPr sz="2500" spc="-5" dirty="0">
                <a:latin typeface="Calibri"/>
                <a:cs typeface="Calibri"/>
              </a:rPr>
              <a:t>du</a:t>
            </a:r>
            <a:r>
              <a:rPr sz="2500" spc="-45" dirty="0">
                <a:latin typeface="Calibri"/>
                <a:cs typeface="Calibri"/>
              </a:rPr>
              <a:t>r</a:t>
            </a:r>
            <a:r>
              <a:rPr sz="2500" spc="-5" dirty="0">
                <a:latin typeface="Calibri"/>
                <a:cs typeface="Calibri"/>
              </a:rPr>
              <a:t>e</a:t>
            </a:r>
            <a:endParaRPr sz="2500">
              <a:latin typeface="Calibri"/>
              <a:cs typeface="Calibri"/>
            </a:endParaRPr>
          </a:p>
          <a:p>
            <a:pPr marL="240665" marR="5080" indent="-227965">
              <a:lnSpc>
                <a:spcPts val="2750"/>
              </a:lnSpc>
              <a:spcBef>
                <a:spcPts val="450"/>
              </a:spcBef>
              <a:buChar char="•"/>
              <a:tabLst>
                <a:tab pos="241300" algn="l"/>
              </a:tabLst>
            </a:pPr>
            <a:r>
              <a:rPr sz="2500" dirty="0">
                <a:latin typeface="Calibri"/>
                <a:cs typeface="Calibri"/>
              </a:rPr>
              <a:t>S</a:t>
            </a:r>
            <a:r>
              <a:rPr sz="2500" spc="-30" dirty="0">
                <a:latin typeface="Calibri"/>
                <a:cs typeface="Calibri"/>
              </a:rPr>
              <a:t>c</a:t>
            </a:r>
            <a:r>
              <a:rPr sz="2500" spc="-5" dirty="0">
                <a:latin typeface="Calibri"/>
                <a:cs typeface="Calibri"/>
              </a:rPr>
              <a:t>ope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base</a:t>
            </a:r>
            <a:r>
              <a:rPr sz="2500" dirty="0">
                <a:latin typeface="Calibri"/>
                <a:cs typeface="Calibri"/>
              </a:rPr>
              <a:t>l</a:t>
            </a:r>
            <a:r>
              <a:rPr sz="2500" spc="-5" dirty="0">
                <a:latin typeface="Calibri"/>
                <a:cs typeface="Calibri"/>
              </a:rPr>
              <a:t>ine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is</a:t>
            </a:r>
            <a:r>
              <a:rPr sz="2500" spc="1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u</a:t>
            </a:r>
            <a:r>
              <a:rPr sz="2500" spc="-15" dirty="0">
                <a:latin typeface="Calibri"/>
                <a:cs typeface="Calibri"/>
              </a:rPr>
              <a:t>s</a:t>
            </a:r>
            <a:r>
              <a:rPr sz="2500" spc="-5" dirty="0">
                <a:latin typeface="Calibri"/>
                <a:cs typeface="Calibri"/>
              </a:rPr>
              <a:t>ed</a:t>
            </a:r>
            <a:r>
              <a:rPr sz="2500" spc="1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as the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base</a:t>
            </a:r>
            <a:r>
              <a:rPr sz="2500" spc="10" dirty="0">
                <a:latin typeface="Calibri"/>
                <a:cs typeface="Calibri"/>
              </a:rPr>
              <a:t> </a:t>
            </a:r>
            <a:r>
              <a:rPr sz="2500" spc="-60" dirty="0">
                <a:latin typeface="Calibri"/>
                <a:cs typeface="Calibri"/>
              </a:rPr>
              <a:t>f</a:t>
            </a:r>
            <a:r>
              <a:rPr sz="2500" spc="-5" dirty="0">
                <a:latin typeface="Calibri"/>
                <a:cs typeface="Calibri"/>
              </a:rPr>
              <a:t>or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30" dirty="0">
                <a:latin typeface="Calibri"/>
                <a:cs typeface="Calibri"/>
              </a:rPr>
              <a:t>c</a:t>
            </a:r>
            <a:r>
              <a:rPr sz="2500" spc="-5" dirty="0">
                <a:latin typeface="Calibri"/>
                <a:cs typeface="Calibri"/>
              </a:rPr>
              <a:t>ompa</a:t>
            </a:r>
            <a:r>
              <a:rPr sz="2500" dirty="0">
                <a:latin typeface="Calibri"/>
                <a:cs typeface="Calibri"/>
              </a:rPr>
              <a:t>r</a:t>
            </a:r>
            <a:r>
              <a:rPr sz="2500" spc="-5" dirty="0">
                <a:latin typeface="Calibri"/>
                <a:cs typeface="Calibri"/>
              </a:rPr>
              <a:t>ing </a:t>
            </a:r>
            <a:r>
              <a:rPr sz="2500" dirty="0">
                <a:latin typeface="Calibri"/>
                <a:cs typeface="Calibri"/>
              </a:rPr>
              <a:t>t</a:t>
            </a:r>
            <a:r>
              <a:rPr sz="2500" spc="-5" dirty="0">
                <a:latin typeface="Calibri"/>
                <a:cs typeface="Calibri"/>
              </a:rPr>
              <a:t>he ac</a:t>
            </a:r>
            <a:r>
              <a:rPr sz="2500" dirty="0">
                <a:latin typeface="Calibri"/>
                <a:cs typeface="Calibri"/>
              </a:rPr>
              <a:t>t</a:t>
            </a:r>
            <a:r>
              <a:rPr sz="2500" spc="-5" dirty="0">
                <a:latin typeface="Calibri"/>
                <a:cs typeface="Calibri"/>
              </a:rPr>
              <a:t>ual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30" dirty="0">
                <a:latin typeface="Calibri"/>
                <a:cs typeface="Calibri"/>
              </a:rPr>
              <a:t>w</a:t>
            </a:r>
            <a:r>
              <a:rPr sz="2500" spc="-5" dirty="0">
                <a:latin typeface="Calibri"/>
                <a:cs typeface="Calibri"/>
              </a:rPr>
              <a:t>o</a:t>
            </a:r>
            <a:r>
              <a:rPr sz="2500" dirty="0">
                <a:latin typeface="Calibri"/>
                <a:cs typeface="Calibri"/>
              </a:rPr>
              <a:t>r</a:t>
            </a:r>
            <a:r>
              <a:rPr sz="2500" spc="-5" dirty="0">
                <a:latin typeface="Calibri"/>
                <a:cs typeface="Calibri"/>
              </a:rPr>
              <a:t>k</a:t>
            </a:r>
            <a:r>
              <a:rPr sz="2500" spc="-1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w</a:t>
            </a:r>
            <a:r>
              <a:rPr sz="2500" dirty="0">
                <a:latin typeface="Calibri"/>
                <a:cs typeface="Calibri"/>
              </a:rPr>
              <a:t>i</a:t>
            </a:r>
            <a:r>
              <a:rPr sz="2500" spc="-5" dirty="0">
                <a:latin typeface="Calibri"/>
                <a:cs typeface="Calibri"/>
              </a:rPr>
              <a:t>th the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pl</a:t>
            </a:r>
            <a:r>
              <a:rPr sz="2500" dirty="0">
                <a:latin typeface="Calibri"/>
                <a:cs typeface="Calibri"/>
              </a:rPr>
              <a:t>a</a:t>
            </a:r>
            <a:r>
              <a:rPr sz="2500" spc="-5" dirty="0">
                <a:latin typeface="Calibri"/>
                <a:cs typeface="Calibri"/>
              </a:rPr>
              <a:t>nned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30" dirty="0">
                <a:latin typeface="Calibri"/>
                <a:cs typeface="Calibri"/>
              </a:rPr>
              <a:t>w</a:t>
            </a:r>
            <a:r>
              <a:rPr sz="2500" spc="-5" dirty="0">
                <a:latin typeface="Calibri"/>
                <a:cs typeface="Calibri"/>
              </a:rPr>
              <a:t>o</a:t>
            </a:r>
            <a:r>
              <a:rPr sz="2500" dirty="0">
                <a:latin typeface="Calibri"/>
                <a:cs typeface="Calibri"/>
              </a:rPr>
              <a:t>r</a:t>
            </a:r>
            <a:r>
              <a:rPr sz="2500" spc="-5" dirty="0">
                <a:latin typeface="Calibri"/>
                <a:cs typeface="Calibri"/>
              </a:rPr>
              <a:t>k.</a:t>
            </a:r>
            <a:endParaRPr sz="2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2"/>
              </a:spcBef>
            </a:pPr>
            <a:endParaRPr sz="32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</a:pPr>
            <a:r>
              <a:rPr sz="2500" spc="-5" dirty="0">
                <a:solidFill>
                  <a:srgbClr val="FFFFFF"/>
                </a:solidFill>
                <a:latin typeface="Calibri"/>
                <a:cs typeface="Calibri"/>
              </a:rPr>
              <a:t>5.4.3.2</a:t>
            </a:r>
            <a:r>
              <a:rPr sz="25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spc="-1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500" spc="-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5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500" dirty="0">
                <a:solidFill>
                  <a:srgbClr val="FFFFFF"/>
                </a:solidFill>
                <a:latin typeface="Calibri"/>
                <a:cs typeface="Calibri"/>
              </a:rPr>
              <a:t>j</a:t>
            </a:r>
            <a:r>
              <a:rPr sz="2500" spc="-5" dirty="0">
                <a:solidFill>
                  <a:srgbClr val="FFFFFF"/>
                </a:solidFill>
                <a:latin typeface="Calibri"/>
                <a:cs typeface="Calibri"/>
              </a:rPr>
              <a:t>ect Docum</a:t>
            </a:r>
            <a:r>
              <a:rPr sz="25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500" spc="-3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500" spc="-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5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Calibri"/>
                <a:cs typeface="Calibri"/>
              </a:rPr>
              <a:t>up</a:t>
            </a:r>
            <a:r>
              <a:rPr sz="2500" spc="-1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2500" spc="-2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500" spc="-3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500" spc="-5" dirty="0">
                <a:solidFill>
                  <a:srgbClr val="FFFFFF"/>
                </a:solidFill>
                <a:latin typeface="Calibri"/>
                <a:cs typeface="Calibri"/>
              </a:rPr>
              <a:t>es</a:t>
            </a:r>
            <a:endParaRPr sz="2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6"/>
              </a:spcBef>
            </a:pPr>
            <a:endParaRPr sz="21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buChar char="•"/>
              <a:tabLst>
                <a:tab pos="241300" algn="l"/>
              </a:tabLst>
            </a:pPr>
            <a:r>
              <a:rPr sz="2500" spc="-55" dirty="0">
                <a:latin typeface="Calibri"/>
                <a:cs typeface="Calibri"/>
              </a:rPr>
              <a:t>R</a:t>
            </a:r>
            <a:r>
              <a:rPr sz="2500" spc="-5" dirty="0">
                <a:latin typeface="Calibri"/>
                <a:cs typeface="Calibri"/>
              </a:rPr>
              <a:t>equi</a:t>
            </a:r>
            <a:r>
              <a:rPr sz="2500" spc="-35" dirty="0">
                <a:latin typeface="Calibri"/>
                <a:cs typeface="Calibri"/>
              </a:rPr>
              <a:t>r</a:t>
            </a:r>
            <a:r>
              <a:rPr sz="2500" spc="-5" dirty="0">
                <a:latin typeface="Calibri"/>
                <a:cs typeface="Calibri"/>
              </a:rPr>
              <a:t>em</a:t>
            </a:r>
            <a:r>
              <a:rPr sz="2500" dirty="0">
                <a:latin typeface="Calibri"/>
                <a:cs typeface="Calibri"/>
              </a:rPr>
              <a:t>e</a:t>
            </a:r>
            <a:r>
              <a:rPr sz="2500" spc="-35" dirty="0">
                <a:latin typeface="Calibri"/>
                <a:cs typeface="Calibri"/>
              </a:rPr>
              <a:t>n</a:t>
            </a:r>
            <a:r>
              <a:rPr sz="2500" spc="-5" dirty="0">
                <a:latin typeface="Calibri"/>
                <a:cs typeface="Calibri"/>
              </a:rPr>
              <a:t>ts</a:t>
            </a:r>
            <a:r>
              <a:rPr sz="2500" spc="1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docume</a:t>
            </a:r>
            <a:r>
              <a:rPr sz="2500" spc="-30" dirty="0">
                <a:latin typeface="Calibri"/>
                <a:cs typeface="Calibri"/>
              </a:rPr>
              <a:t>n</a:t>
            </a:r>
            <a:r>
              <a:rPr sz="2500" spc="-40" dirty="0">
                <a:latin typeface="Calibri"/>
                <a:cs typeface="Calibri"/>
              </a:rPr>
              <a:t>t</a:t>
            </a:r>
            <a:r>
              <a:rPr sz="2500" spc="-25" dirty="0">
                <a:latin typeface="Calibri"/>
                <a:cs typeface="Calibri"/>
              </a:rPr>
              <a:t>a</a:t>
            </a:r>
            <a:r>
              <a:rPr sz="2500" spc="-5" dirty="0">
                <a:latin typeface="Calibri"/>
                <a:cs typeface="Calibri"/>
              </a:rPr>
              <a:t>t</a:t>
            </a:r>
            <a:r>
              <a:rPr sz="2500" dirty="0">
                <a:latin typeface="Calibri"/>
                <a:cs typeface="Calibri"/>
              </a:rPr>
              <a:t>i</a:t>
            </a:r>
            <a:r>
              <a:rPr sz="2500" spc="-5" dirty="0">
                <a:latin typeface="Calibri"/>
                <a:cs typeface="Calibri"/>
              </a:rPr>
              <a:t>on</a:t>
            </a:r>
            <a:r>
              <a:rPr sz="2500" spc="2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m</a:t>
            </a:r>
            <a:r>
              <a:rPr sz="2500" spc="-55" dirty="0">
                <a:latin typeface="Calibri"/>
                <a:cs typeface="Calibri"/>
              </a:rPr>
              <a:t>a</a:t>
            </a:r>
            <a:r>
              <a:rPr sz="2500" spc="-5" dirty="0">
                <a:latin typeface="Calibri"/>
                <a:cs typeface="Calibri"/>
              </a:rPr>
              <a:t>y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be upd</a:t>
            </a:r>
            <a:r>
              <a:rPr sz="2500" spc="-30" dirty="0">
                <a:latin typeface="Calibri"/>
                <a:cs typeface="Calibri"/>
              </a:rPr>
              <a:t>at</a:t>
            </a:r>
            <a:r>
              <a:rPr sz="2500" spc="-5" dirty="0">
                <a:latin typeface="Calibri"/>
                <a:cs typeface="Calibri"/>
              </a:rPr>
              <a:t>ed</a:t>
            </a:r>
            <a:endParaRPr sz="2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rgbClr val="17375E"/>
          </a:solidFill>
        </p:spPr>
        <p:txBody>
          <a:bodyPr vert="horz" wrap="square" lIns="0" tIns="200025" rIns="0" bIns="0" rtlCol="0">
            <a:spAutoFit/>
          </a:bodyPr>
          <a:lstStyle/>
          <a:p>
            <a:pPr marL="1258570">
              <a:lnSpc>
                <a:spcPct val="100000"/>
              </a:lnSpc>
              <a:spcBef>
                <a:spcPts val="1575"/>
              </a:spcBef>
            </a:pPr>
            <a:r>
              <a:rPr dirty="0"/>
              <a:t>5.4.3</a:t>
            </a:r>
            <a:r>
              <a:rPr spc="-25" dirty="0"/>
              <a:t> </a:t>
            </a:r>
            <a:r>
              <a:rPr dirty="0"/>
              <a:t>C</a:t>
            </a:r>
            <a:r>
              <a:rPr spc="-55" dirty="0"/>
              <a:t>r</a:t>
            </a:r>
            <a:r>
              <a:rPr dirty="0"/>
              <a:t>e</a:t>
            </a:r>
            <a:r>
              <a:rPr spc="-35" dirty="0"/>
              <a:t>a</a:t>
            </a:r>
            <a:r>
              <a:rPr spc="-55" dirty="0"/>
              <a:t>t</a:t>
            </a:r>
            <a:r>
              <a:rPr dirty="0"/>
              <a:t>e</a:t>
            </a:r>
            <a:r>
              <a:rPr spc="-10" dirty="0"/>
              <a:t> </a:t>
            </a:r>
            <a:r>
              <a:rPr dirty="0"/>
              <a:t>W</a:t>
            </a:r>
            <a:r>
              <a:rPr spc="5" dirty="0"/>
              <a:t>B</a:t>
            </a:r>
            <a:r>
              <a:rPr spc="-10" dirty="0"/>
              <a:t>S</a:t>
            </a:r>
            <a:r>
              <a:rPr dirty="0"/>
              <a:t>:</a:t>
            </a:r>
            <a:r>
              <a:rPr spc="-15" dirty="0"/>
              <a:t> </a:t>
            </a:r>
            <a:r>
              <a:rPr dirty="0"/>
              <a:t>Ou</a:t>
            </a:r>
            <a:r>
              <a:rPr spc="-10" dirty="0"/>
              <a:t>t</a:t>
            </a:r>
            <a:r>
              <a:rPr dirty="0"/>
              <a:t>put</a:t>
            </a:r>
          </a:p>
        </p:txBody>
      </p:sp>
      <p:sp>
        <p:nvSpPr>
          <p:cNvPr id="3" name="object 3"/>
          <p:cNvSpPr/>
          <p:nvPr/>
        </p:nvSpPr>
        <p:spPr>
          <a:xfrm>
            <a:off x="729995" y="1603247"/>
            <a:ext cx="8490585" cy="962025"/>
          </a:xfrm>
          <a:custGeom>
            <a:avLst/>
            <a:gdLst/>
            <a:ahLst/>
            <a:cxnLst/>
            <a:rect l="l" t="t" r="r" b="b"/>
            <a:pathLst>
              <a:path w="8490585" h="962025">
                <a:moveTo>
                  <a:pt x="8330183" y="0"/>
                </a:moveTo>
                <a:lnTo>
                  <a:pt x="160020" y="0"/>
                </a:lnTo>
                <a:lnTo>
                  <a:pt x="117474" y="5722"/>
                </a:lnTo>
                <a:lnTo>
                  <a:pt x="79248" y="21900"/>
                </a:lnTo>
                <a:lnTo>
                  <a:pt x="46863" y="47053"/>
                </a:lnTo>
                <a:lnTo>
                  <a:pt x="21844" y="79699"/>
                </a:lnTo>
                <a:lnTo>
                  <a:pt x="5715" y="118356"/>
                </a:lnTo>
                <a:lnTo>
                  <a:pt x="0" y="161543"/>
                </a:lnTo>
                <a:lnTo>
                  <a:pt x="0" y="801624"/>
                </a:lnTo>
                <a:lnTo>
                  <a:pt x="8156" y="852208"/>
                </a:lnTo>
                <a:lnTo>
                  <a:pt x="30870" y="896136"/>
                </a:lnTo>
                <a:lnTo>
                  <a:pt x="65507" y="930773"/>
                </a:lnTo>
                <a:lnTo>
                  <a:pt x="109435" y="953487"/>
                </a:lnTo>
                <a:lnTo>
                  <a:pt x="160020" y="961643"/>
                </a:lnTo>
                <a:lnTo>
                  <a:pt x="8330183" y="961643"/>
                </a:lnTo>
                <a:lnTo>
                  <a:pt x="8380768" y="953487"/>
                </a:lnTo>
                <a:lnTo>
                  <a:pt x="8424696" y="930773"/>
                </a:lnTo>
                <a:lnTo>
                  <a:pt x="8459333" y="896136"/>
                </a:lnTo>
                <a:lnTo>
                  <a:pt x="8482047" y="852208"/>
                </a:lnTo>
                <a:lnTo>
                  <a:pt x="8490204" y="801624"/>
                </a:lnTo>
                <a:lnTo>
                  <a:pt x="8490204" y="161543"/>
                </a:lnTo>
                <a:lnTo>
                  <a:pt x="8484489" y="118356"/>
                </a:lnTo>
                <a:lnTo>
                  <a:pt x="8468360" y="79699"/>
                </a:lnTo>
                <a:lnTo>
                  <a:pt x="8443341" y="47053"/>
                </a:lnTo>
                <a:lnTo>
                  <a:pt x="8410956" y="21900"/>
                </a:lnTo>
                <a:lnTo>
                  <a:pt x="8372729" y="5722"/>
                </a:lnTo>
                <a:lnTo>
                  <a:pt x="8330183" y="0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16280" y="1591055"/>
            <a:ext cx="8517890" cy="986155"/>
          </a:xfrm>
          <a:custGeom>
            <a:avLst/>
            <a:gdLst/>
            <a:ahLst/>
            <a:cxnLst/>
            <a:rect l="l" t="t" r="r" b="b"/>
            <a:pathLst>
              <a:path w="8517890" h="986155">
                <a:moveTo>
                  <a:pt x="8343900" y="0"/>
                </a:moveTo>
                <a:lnTo>
                  <a:pt x="173736" y="0"/>
                </a:lnTo>
                <a:lnTo>
                  <a:pt x="155448" y="1524"/>
                </a:lnTo>
                <a:lnTo>
                  <a:pt x="105156" y="13716"/>
                </a:lnTo>
                <a:lnTo>
                  <a:pt x="62484" y="39624"/>
                </a:lnTo>
                <a:lnTo>
                  <a:pt x="30479" y="76200"/>
                </a:lnTo>
                <a:lnTo>
                  <a:pt x="9143" y="121920"/>
                </a:lnTo>
                <a:lnTo>
                  <a:pt x="0" y="173736"/>
                </a:lnTo>
                <a:lnTo>
                  <a:pt x="1520" y="812292"/>
                </a:lnTo>
                <a:lnTo>
                  <a:pt x="1524" y="832104"/>
                </a:lnTo>
                <a:lnTo>
                  <a:pt x="21335" y="896112"/>
                </a:lnTo>
                <a:lnTo>
                  <a:pt x="51815" y="935736"/>
                </a:lnTo>
                <a:lnTo>
                  <a:pt x="91440" y="966216"/>
                </a:lnTo>
                <a:lnTo>
                  <a:pt x="140208" y="982980"/>
                </a:lnTo>
                <a:lnTo>
                  <a:pt x="156972" y="986028"/>
                </a:lnTo>
                <a:lnTo>
                  <a:pt x="8362188" y="986028"/>
                </a:lnTo>
                <a:lnTo>
                  <a:pt x="8412480" y="972312"/>
                </a:lnTo>
                <a:lnTo>
                  <a:pt x="8433206" y="961644"/>
                </a:lnTo>
                <a:lnTo>
                  <a:pt x="173736" y="961644"/>
                </a:lnTo>
                <a:lnTo>
                  <a:pt x="143256" y="958596"/>
                </a:lnTo>
                <a:lnTo>
                  <a:pt x="102107" y="943356"/>
                </a:lnTo>
                <a:lnTo>
                  <a:pt x="68579" y="917448"/>
                </a:lnTo>
                <a:lnTo>
                  <a:pt x="44196" y="883920"/>
                </a:lnTo>
                <a:lnTo>
                  <a:pt x="28956" y="842772"/>
                </a:lnTo>
                <a:lnTo>
                  <a:pt x="25907" y="812292"/>
                </a:lnTo>
                <a:lnTo>
                  <a:pt x="25907" y="173736"/>
                </a:lnTo>
                <a:lnTo>
                  <a:pt x="33528" y="128016"/>
                </a:lnTo>
                <a:lnTo>
                  <a:pt x="51815" y="89916"/>
                </a:lnTo>
                <a:lnTo>
                  <a:pt x="91440" y="50292"/>
                </a:lnTo>
                <a:lnTo>
                  <a:pt x="131064" y="32004"/>
                </a:lnTo>
                <a:lnTo>
                  <a:pt x="158495" y="25908"/>
                </a:lnTo>
                <a:lnTo>
                  <a:pt x="8434425" y="25908"/>
                </a:lnTo>
                <a:lnTo>
                  <a:pt x="8426196" y="21336"/>
                </a:lnTo>
                <a:lnTo>
                  <a:pt x="8410956" y="13716"/>
                </a:lnTo>
                <a:lnTo>
                  <a:pt x="8395716" y="7620"/>
                </a:lnTo>
                <a:lnTo>
                  <a:pt x="8378952" y="3048"/>
                </a:lnTo>
                <a:lnTo>
                  <a:pt x="8343900" y="0"/>
                </a:lnTo>
                <a:close/>
              </a:path>
              <a:path w="8517890" h="986155">
                <a:moveTo>
                  <a:pt x="8434425" y="25908"/>
                </a:moveTo>
                <a:lnTo>
                  <a:pt x="8360664" y="25908"/>
                </a:lnTo>
                <a:lnTo>
                  <a:pt x="8374380" y="28956"/>
                </a:lnTo>
                <a:lnTo>
                  <a:pt x="8389620" y="32004"/>
                </a:lnTo>
                <a:lnTo>
                  <a:pt x="8401812" y="38100"/>
                </a:lnTo>
                <a:lnTo>
                  <a:pt x="8438388" y="59436"/>
                </a:lnTo>
                <a:lnTo>
                  <a:pt x="8467344" y="91440"/>
                </a:lnTo>
                <a:lnTo>
                  <a:pt x="8485632" y="129540"/>
                </a:lnTo>
                <a:lnTo>
                  <a:pt x="8491728" y="158496"/>
                </a:lnTo>
                <a:lnTo>
                  <a:pt x="8491728" y="829056"/>
                </a:lnTo>
                <a:lnTo>
                  <a:pt x="8479536" y="871728"/>
                </a:lnTo>
                <a:lnTo>
                  <a:pt x="8458200" y="908304"/>
                </a:lnTo>
                <a:lnTo>
                  <a:pt x="8414004" y="943356"/>
                </a:lnTo>
                <a:lnTo>
                  <a:pt x="8372856" y="958596"/>
                </a:lnTo>
                <a:lnTo>
                  <a:pt x="8343900" y="961644"/>
                </a:lnTo>
                <a:lnTo>
                  <a:pt x="8433206" y="961644"/>
                </a:lnTo>
                <a:lnTo>
                  <a:pt x="8467344" y="935736"/>
                </a:lnTo>
                <a:lnTo>
                  <a:pt x="8496300" y="896112"/>
                </a:lnTo>
                <a:lnTo>
                  <a:pt x="8514588" y="847344"/>
                </a:lnTo>
                <a:lnTo>
                  <a:pt x="8517636" y="813816"/>
                </a:lnTo>
                <a:lnTo>
                  <a:pt x="8517636" y="172212"/>
                </a:lnTo>
                <a:lnTo>
                  <a:pt x="8510016" y="120396"/>
                </a:lnTo>
                <a:lnTo>
                  <a:pt x="8478012" y="62484"/>
                </a:lnTo>
                <a:lnTo>
                  <a:pt x="8439912" y="28956"/>
                </a:lnTo>
                <a:lnTo>
                  <a:pt x="8434425" y="259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64462" y="1623491"/>
            <a:ext cx="7419975" cy="886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00630">
              <a:lnSpc>
                <a:spcPct val="100000"/>
              </a:lnSpc>
            </a:pP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r>
              <a:rPr sz="2000" b="1" spc="5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r>
              <a:rPr sz="2000" b="1" spc="5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r>
              <a:rPr sz="2000" b="1" spc="5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sz="20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ope</a:t>
            </a:r>
            <a:r>
              <a:rPr sz="20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Baseline:</a:t>
            </a:r>
            <a:endParaRPr sz="2000">
              <a:latin typeface="Calibri"/>
              <a:cs typeface="Calibri"/>
            </a:endParaRPr>
          </a:p>
          <a:p>
            <a:pPr marL="3275329" marR="5080" indent="-3263265">
              <a:lnSpc>
                <a:spcPts val="1750"/>
              </a:lnSpc>
              <a:spcBef>
                <a:spcPts val="925"/>
              </a:spcBef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ope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base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li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ne is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he ap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ov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ed</a:t>
            </a:r>
            <a:r>
              <a:rPr sz="16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of 1.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oject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ope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at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t,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2. W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S,</a:t>
            </a:r>
            <a:r>
              <a:rPr sz="16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3. W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S d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ct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ona</a:t>
            </a:r>
            <a:r>
              <a:rPr sz="1600" spc="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600" spc="-120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470147" y="4498847"/>
            <a:ext cx="6129528" cy="28178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49808" y="2628900"/>
            <a:ext cx="6045835" cy="558165"/>
          </a:xfrm>
          <a:custGeom>
            <a:avLst/>
            <a:gdLst/>
            <a:ahLst/>
            <a:cxnLst/>
            <a:rect l="l" t="t" r="r" b="b"/>
            <a:pathLst>
              <a:path w="6045834" h="558164">
                <a:moveTo>
                  <a:pt x="6039612" y="0"/>
                </a:moveTo>
                <a:lnTo>
                  <a:pt x="6096" y="0"/>
                </a:lnTo>
                <a:lnTo>
                  <a:pt x="0" y="4572"/>
                </a:lnTo>
                <a:lnTo>
                  <a:pt x="0" y="553212"/>
                </a:lnTo>
                <a:lnTo>
                  <a:pt x="6096" y="557784"/>
                </a:lnTo>
                <a:lnTo>
                  <a:pt x="6039612" y="557784"/>
                </a:lnTo>
                <a:lnTo>
                  <a:pt x="6045708" y="553212"/>
                </a:lnTo>
                <a:lnTo>
                  <a:pt x="6045708" y="545591"/>
                </a:lnTo>
                <a:lnTo>
                  <a:pt x="25907" y="545591"/>
                </a:lnTo>
                <a:lnTo>
                  <a:pt x="12192" y="533400"/>
                </a:lnTo>
                <a:lnTo>
                  <a:pt x="25907" y="533400"/>
                </a:lnTo>
                <a:lnTo>
                  <a:pt x="25907" y="24384"/>
                </a:lnTo>
                <a:lnTo>
                  <a:pt x="12192" y="24384"/>
                </a:lnTo>
                <a:lnTo>
                  <a:pt x="25907" y="12191"/>
                </a:lnTo>
                <a:lnTo>
                  <a:pt x="6045708" y="12191"/>
                </a:lnTo>
                <a:lnTo>
                  <a:pt x="6045708" y="4572"/>
                </a:lnTo>
                <a:lnTo>
                  <a:pt x="6039612" y="0"/>
                </a:lnTo>
                <a:close/>
              </a:path>
              <a:path w="6045834" h="558164">
                <a:moveTo>
                  <a:pt x="25907" y="533400"/>
                </a:moveTo>
                <a:lnTo>
                  <a:pt x="12192" y="533400"/>
                </a:lnTo>
                <a:lnTo>
                  <a:pt x="25907" y="545591"/>
                </a:lnTo>
                <a:lnTo>
                  <a:pt x="25907" y="533400"/>
                </a:lnTo>
                <a:close/>
              </a:path>
              <a:path w="6045834" h="558164">
                <a:moveTo>
                  <a:pt x="6019799" y="533400"/>
                </a:moveTo>
                <a:lnTo>
                  <a:pt x="25907" y="533400"/>
                </a:lnTo>
                <a:lnTo>
                  <a:pt x="25907" y="545591"/>
                </a:lnTo>
                <a:lnTo>
                  <a:pt x="6019799" y="545591"/>
                </a:lnTo>
                <a:lnTo>
                  <a:pt x="6019799" y="533400"/>
                </a:lnTo>
                <a:close/>
              </a:path>
              <a:path w="6045834" h="558164">
                <a:moveTo>
                  <a:pt x="6019799" y="12191"/>
                </a:moveTo>
                <a:lnTo>
                  <a:pt x="6019799" y="545591"/>
                </a:lnTo>
                <a:lnTo>
                  <a:pt x="6031992" y="533400"/>
                </a:lnTo>
                <a:lnTo>
                  <a:pt x="6045708" y="533400"/>
                </a:lnTo>
                <a:lnTo>
                  <a:pt x="6045708" y="24384"/>
                </a:lnTo>
                <a:lnTo>
                  <a:pt x="6031992" y="24384"/>
                </a:lnTo>
                <a:lnTo>
                  <a:pt x="6019799" y="12191"/>
                </a:lnTo>
                <a:close/>
              </a:path>
              <a:path w="6045834" h="558164">
                <a:moveTo>
                  <a:pt x="6045708" y="533400"/>
                </a:moveTo>
                <a:lnTo>
                  <a:pt x="6031992" y="533400"/>
                </a:lnTo>
                <a:lnTo>
                  <a:pt x="6019799" y="545591"/>
                </a:lnTo>
                <a:lnTo>
                  <a:pt x="6045708" y="545591"/>
                </a:lnTo>
                <a:lnTo>
                  <a:pt x="6045708" y="533400"/>
                </a:lnTo>
                <a:close/>
              </a:path>
              <a:path w="6045834" h="558164">
                <a:moveTo>
                  <a:pt x="25907" y="12191"/>
                </a:moveTo>
                <a:lnTo>
                  <a:pt x="12192" y="24384"/>
                </a:lnTo>
                <a:lnTo>
                  <a:pt x="25907" y="24384"/>
                </a:lnTo>
                <a:lnTo>
                  <a:pt x="25907" y="12191"/>
                </a:lnTo>
                <a:close/>
              </a:path>
              <a:path w="6045834" h="558164">
                <a:moveTo>
                  <a:pt x="6019799" y="12191"/>
                </a:moveTo>
                <a:lnTo>
                  <a:pt x="25907" y="12191"/>
                </a:lnTo>
                <a:lnTo>
                  <a:pt x="25907" y="24384"/>
                </a:lnTo>
                <a:lnTo>
                  <a:pt x="6019799" y="24384"/>
                </a:lnTo>
                <a:lnTo>
                  <a:pt x="6019799" y="12191"/>
                </a:lnTo>
                <a:close/>
              </a:path>
              <a:path w="6045834" h="558164">
                <a:moveTo>
                  <a:pt x="6045708" y="12191"/>
                </a:moveTo>
                <a:lnTo>
                  <a:pt x="6019799" y="12191"/>
                </a:lnTo>
                <a:lnTo>
                  <a:pt x="6031992" y="24384"/>
                </a:lnTo>
                <a:lnTo>
                  <a:pt x="6045708" y="24384"/>
                </a:lnTo>
                <a:lnTo>
                  <a:pt x="6045708" y="12191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62000" y="2641092"/>
            <a:ext cx="6019800" cy="533400"/>
          </a:xfrm>
          <a:prstGeom prst="rect">
            <a:avLst/>
          </a:prstGeom>
          <a:solidFill>
            <a:srgbClr val="4F81BD"/>
          </a:solidFill>
        </p:spPr>
        <p:txBody>
          <a:bodyPr vert="horz" wrap="square" lIns="0" tIns="112395" rIns="0" bIns="0" rtlCol="0">
            <a:spAutoFit/>
          </a:bodyPr>
          <a:lstStyle/>
          <a:p>
            <a:pPr marL="226695">
              <a:lnSpc>
                <a:spcPct val="100000"/>
              </a:lnSpc>
              <a:spcBef>
                <a:spcPts val="885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1. P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oject S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ope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em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t: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utp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 D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fine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ope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ocess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845807" y="2616707"/>
            <a:ext cx="2464435" cy="1016635"/>
          </a:xfrm>
          <a:custGeom>
            <a:avLst/>
            <a:gdLst/>
            <a:ahLst/>
            <a:cxnLst/>
            <a:rect l="l" t="t" r="r" b="b"/>
            <a:pathLst>
              <a:path w="2464434" h="1016635">
                <a:moveTo>
                  <a:pt x="2458212" y="0"/>
                </a:moveTo>
                <a:lnTo>
                  <a:pt x="6096" y="0"/>
                </a:lnTo>
                <a:lnTo>
                  <a:pt x="0" y="6095"/>
                </a:lnTo>
                <a:lnTo>
                  <a:pt x="0" y="1010412"/>
                </a:lnTo>
                <a:lnTo>
                  <a:pt x="6096" y="1016507"/>
                </a:lnTo>
                <a:lnTo>
                  <a:pt x="2458212" y="1016507"/>
                </a:lnTo>
                <a:lnTo>
                  <a:pt x="2464308" y="1010412"/>
                </a:lnTo>
                <a:lnTo>
                  <a:pt x="2464308" y="1002791"/>
                </a:lnTo>
                <a:lnTo>
                  <a:pt x="25908" y="1002791"/>
                </a:lnTo>
                <a:lnTo>
                  <a:pt x="12192" y="990600"/>
                </a:lnTo>
                <a:lnTo>
                  <a:pt x="25908" y="990600"/>
                </a:lnTo>
                <a:lnTo>
                  <a:pt x="25908" y="25907"/>
                </a:lnTo>
                <a:lnTo>
                  <a:pt x="12192" y="25907"/>
                </a:lnTo>
                <a:lnTo>
                  <a:pt x="25908" y="12191"/>
                </a:lnTo>
                <a:lnTo>
                  <a:pt x="2464308" y="12191"/>
                </a:lnTo>
                <a:lnTo>
                  <a:pt x="2464308" y="6095"/>
                </a:lnTo>
                <a:lnTo>
                  <a:pt x="2458212" y="0"/>
                </a:lnTo>
                <a:close/>
              </a:path>
              <a:path w="2464434" h="1016635">
                <a:moveTo>
                  <a:pt x="25908" y="990600"/>
                </a:moveTo>
                <a:lnTo>
                  <a:pt x="12192" y="990600"/>
                </a:lnTo>
                <a:lnTo>
                  <a:pt x="25908" y="1002791"/>
                </a:lnTo>
                <a:lnTo>
                  <a:pt x="25908" y="990600"/>
                </a:lnTo>
                <a:close/>
              </a:path>
              <a:path w="2464434" h="1016635">
                <a:moveTo>
                  <a:pt x="2438400" y="990600"/>
                </a:moveTo>
                <a:lnTo>
                  <a:pt x="25908" y="990600"/>
                </a:lnTo>
                <a:lnTo>
                  <a:pt x="25908" y="1002791"/>
                </a:lnTo>
                <a:lnTo>
                  <a:pt x="2438400" y="1002791"/>
                </a:lnTo>
                <a:lnTo>
                  <a:pt x="2438400" y="990600"/>
                </a:lnTo>
                <a:close/>
              </a:path>
              <a:path w="2464434" h="1016635">
                <a:moveTo>
                  <a:pt x="2438400" y="12191"/>
                </a:moveTo>
                <a:lnTo>
                  <a:pt x="2438400" y="1002791"/>
                </a:lnTo>
                <a:lnTo>
                  <a:pt x="2450592" y="990600"/>
                </a:lnTo>
                <a:lnTo>
                  <a:pt x="2464308" y="990600"/>
                </a:lnTo>
                <a:lnTo>
                  <a:pt x="2464308" y="25907"/>
                </a:lnTo>
                <a:lnTo>
                  <a:pt x="2450592" y="25907"/>
                </a:lnTo>
                <a:lnTo>
                  <a:pt x="2438400" y="12191"/>
                </a:lnTo>
                <a:close/>
              </a:path>
              <a:path w="2464434" h="1016635">
                <a:moveTo>
                  <a:pt x="2464308" y="990600"/>
                </a:moveTo>
                <a:lnTo>
                  <a:pt x="2450592" y="990600"/>
                </a:lnTo>
                <a:lnTo>
                  <a:pt x="2438400" y="1002791"/>
                </a:lnTo>
                <a:lnTo>
                  <a:pt x="2464308" y="1002791"/>
                </a:lnTo>
                <a:lnTo>
                  <a:pt x="2464308" y="990600"/>
                </a:lnTo>
                <a:close/>
              </a:path>
              <a:path w="2464434" h="1016635">
                <a:moveTo>
                  <a:pt x="25908" y="12191"/>
                </a:moveTo>
                <a:lnTo>
                  <a:pt x="12192" y="25907"/>
                </a:lnTo>
                <a:lnTo>
                  <a:pt x="25908" y="25907"/>
                </a:lnTo>
                <a:lnTo>
                  <a:pt x="25908" y="12191"/>
                </a:lnTo>
                <a:close/>
              </a:path>
              <a:path w="2464434" h="1016635">
                <a:moveTo>
                  <a:pt x="2438400" y="12191"/>
                </a:moveTo>
                <a:lnTo>
                  <a:pt x="25908" y="12191"/>
                </a:lnTo>
                <a:lnTo>
                  <a:pt x="25908" y="25907"/>
                </a:lnTo>
                <a:lnTo>
                  <a:pt x="2438400" y="25907"/>
                </a:lnTo>
                <a:lnTo>
                  <a:pt x="2438400" y="12191"/>
                </a:lnTo>
                <a:close/>
              </a:path>
              <a:path w="2464434" h="1016635">
                <a:moveTo>
                  <a:pt x="2464308" y="12191"/>
                </a:moveTo>
                <a:lnTo>
                  <a:pt x="2438400" y="12191"/>
                </a:lnTo>
                <a:lnTo>
                  <a:pt x="2450592" y="25907"/>
                </a:lnTo>
                <a:lnTo>
                  <a:pt x="2464308" y="25907"/>
                </a:lnTo>
                <a:lnTo>
                  <a:pt x="2464308" y="12191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858000" y="2628900"/>
            <a:ext cx="2438400" cy="990600"/>
          </a:xfrm>
          <a:prstGeom prst="rect">
            <a:avLst/>
          </a:prstGeom>
          <a:solidFill>
            <a:srgbClr val="00B050"/>
          </a:solidFill>
        </p:spPr>
        <p:txBody>
          <a:bodyPr vert="horz" wrap="square" lIns="0" tIns="1287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400">
              <a:latin typeface="Times New Roman"/>
              <a:cs typeface="Times New Roman"/>
            </a:endParaRPr>
          </a:p>
          <a:p>
            <a:pPr marL="294005" marR="288290" indent="81915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2. WBS: Output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 C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WBS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538471" y="3657600"/>
            <a:ext cx="4757928" cy="11338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24755" y="3645408"/>
            <a:ext cx="4785360" cy="1160145"/>
          </a:xfrm>
          <a:custGeom>
            <a:avLst/>
            <a:gdLst/>
            <a:ahLst/>
            <a:cxnLst/>
            <a:rect l="l" t="t" r="r" b="b"/>
            <a:pathLst>
              <a:path w="4785359" h="1160145">
                <a:moveTo>
                  <a:pt x="1467612" y="762000"/>
                </a:moveTo>
                <a:lnTo>
                  <a:pt x="3048" y="1135379"/>
                </a:lnTo>
                <a:lnTo>
                  <a:pt x="0" y="1142999"/>
                </a:lnTo>
                <a:lnTo>
                  <a:pt x="0" y="1149095"/>
                </a:lnTo>
                <a:lnTo>
                  <a:pt x="1524" y="1155191"/>
                </a:lnTo>
                <a:lnTo>
                  <a:pt x="7620" y="1159764"/>
                </a:lnTo>
                <a:lnTo>
                  <a:pt x="15240" y="1158239"/>
                </a:lnTo>
                <a:lnTo>
                  <a:pt x="16708" y="1158017"/>
                </a:lnTo>
                <a:lnTo>
                  <a:pt x="10668" y="1133855"/>
                </a:lnTo>
                <a:lnTo>
                  <a:pt x="264052" y="1095383"/>
                </a:lnTo>
                <a:lnTo>
                  <a:pt x="1473708" y="787907"/>
                </a:lnTo>
                <a:lnTo>
                  <a:pt x="1470660" y="787907"/>
                </a:lnTo>
                <a:lnTo>
                  <a:pt x="1467612" y="762000"/>
                </a:lnTo>
                <a:close/>
              </a:path>
              <a:path w="4785359" h="1160145">
                <a:moveTo>
                  <a:pt x="19005" y="1157670"/>
                </a:moveTo>
                <a:lnTo>
                  <a:pt x="16708" y="1158017"/>
                </a:lnTo>
                <a:lnTo>
                  <a:pt x="16764" y="1158239"/>
                </a:lnTo>
                <a:lnTo>
                  <a:pt x="19005" y="1157670"/>
                </a:lnTo>
                <a:close/>
              </a:path>
              <a:path w="4785359" h="1160145">
                <a:moveTo>
                  <a:pt x="264052" y="1095383"/>
                </a:moveTo>
                <a:lnTo>
                  <a:pt x="10668" y="1133855"/>
                </a:lnTo>
                <a:lnTo>
                  <a:pt x="16708" y="1158017"/>
                </a:lnTo>
                <a:lnTo>
                  <a:pt x="19005" y="1157670"/>
                </a:lnTo>
                <a:lnTo>
                  <a:pt x="264052" y="1095383"/>
                </a:lnTo>
                <a:close/>
              </a:path>
              <a:path w="4785359" h="1160145">
                <a:moveTo>
                  <a:pt x="4759452" y="762000"/>
                </a:moveTo>
                <a:lnTo>
                  <a:pt x="2459736" y="762000"/>
                </a:lnTo>
                <a:lnTo>
                  <a:pt x="264052" y="1095383"/>
                </a:lnTo>
                <a:lnTo>
                  <a:pt x="19005" y="1157670"/>
                </a:lnTo>
                <a:lnTo>
                  <a:pt x="2462784" y="787907"/>
                </a:lnTo>
                <a:lnTo>
                  <a:pt x="4779264" y="787907"/>
                </a:lnTo>
                <a:lnTo>
                  <a:pt x="4785360" y="781812"/>
                </a:lnTo>
                <a:lnTo>
                  <a:pt x="4785360" y="774191"/>
                </a:lnTo>
                <a:lnTo>
                  <a:pt x="4759452" y="774191"/>
                </a:lnTo>
                <a:lnTo>
                  <a:pt x="4759452" y="762000"/>
                </a:lnTo>
                <a:close/>
              </a:path>
              <a:path w="4785359" h="1160145">
                <a:moveTo>
                  <a:pt x="4779264" y="0"/>
                </a:moveTo>
                <a:lnTo>
                  <a:pt x="803148" y="0"/>
                </a:lnTo>
                <a:lnTo>
                  <a:pt x="797052" y="6095"/>
                </a:lnTo>
                <a:lnTo>
                  <a:pt x="797052" y="781812"/>
                </a:lnTo>
                <a:lnTo>
                  <a:pt x="803148" y="787907"/>
                </a:lnTo>
                <a:lnTo>
                  <a:pt x="1365997" y="787907"/>
                </a:lnTo>
                <a:lnTo>
                  <a:pt x="1419793" y="774191"/>
                </a:lnTo>
                <a:lnTo>
                  <a:pt x="822960" y="774191"/>
                </a:lnTo>
                <a:lnTo>
                  <a:pt x="809244" y="762000"/>
                </a:lnTo>
                <a:lnTo>
                  <a:pt x="822960" y="762000"/>
                </a:lnTo>
                <a:lnTo>
                  <a:pt x="822960" y="25907"/>
                </a:lnTo>
                <a:lnTo>
                  <a:pt x="809244" y="25907"/>
                </a:lnTo>
                <a:lnTo>
                  <a:pt x="822960" y="12191"/>
                </a:lnTo>
                <a:lnTo>
                  <a:pt x="4785360" y="12191"/>
                </a:lnTo>
                <a:lnTo>
                  <a:pt x="4785360" y="6095"/>
                </a:lnTo>
                <a:lnTo>
                  <a:pt x="4779264" y="0"/>
                </a:lnTo>
                <a:close/>
              </a:path>
              <a:path w="4785359" h="1160145">
                <a:moveTo>
                  <a:pt x="1476756" y="762000"/>
                </a:moveTo>
                <a:lnTo>
                  <a:pt x="1467612" y="762000"/>
                </a:lnTo>
                <a:lnTo>
                  <a:pt x="1470660" y="787907"/>
                </a:lnTo>
                <a:lnTo>
                  <a:pt x="1473708" y="787907"/>
                </a:lnTo>
                <a:lnTo>
                  <a:pt x="1479804" y="786383"/>
                </a:lnTo>
                <a:lnTo>
                  <a:pt x="1484376" y="780288"/>
                </a:lnTo>
                <a:lnTo>
                  <a:pt x="1482852" y="772667"/>
                </a:lnTo>
                <a:lnTo>
                  <a:pt x="1482852" y="766571"/>
                </a:lnTo>
                <a:lnTo>
                  <a:pt x="1476756" y="762000"/>
                </a:lnTo>
                <a:close/>
              </a:path>
              <a:path w="4785359" h="1160145">
                <a:moveTo>
                  <a:pt x="822960" y="762000"/>
                </a:moveTo>
                <a:lnTo>
                  <a:pt x="809244" y="762000"/>
                </a:lnTo>
                <a:lnTo>
                  <a:pt x="822960" y="774191"/>
                </a:lnTo>
                <a:lnTo>
                  <a:pt x="822960" y="762000"/>
                </a:lnTo>
                <a:close/>
              </a:path>
              <a:path w="4785359" h="1160145">
                <a:moveTo>
                  <a:pt x="1467612" y="762000"/>
                </a:moveTo>
                <a:lnTo>
                  <a:pt x="822960" y="762000"/>
                </a:lnTo>
                <a:lnTo>
                  <a:pt x="822960" y="774191"/>
                </a:lnTo>
                <a:lnTo>
                  <a:pt x="1419793" y="774191"/>
                </a:lnTo>
                <a:lnTo>
                  <a:pt x="1467612" y="762000"/>
                </a:lnTo>
                <a:close/>
              </a:path>
              <a:path w="4785359" h="1160145">
                <a:moveTo>
                  <a:pt x="4759452" y="12191"/>
                </a:moveTo>
                <a:lnTo>
                  <a:pt x="4759452" y="774191"/>
                </a:lnTo>
                <a:lnTo>
                  <a:pt x="4771644" y="762000"/>
                </a:lnTo>
                <a:lnTo>
                  <a:pt x="4785360" y="762000"/>
                </a:lnTo>
                <a:lnTo>
                  <a:pt x="4785360" y="25907"/>
                </a:lnTo>
                <a:lnTo>
                  <a:pt x="4771644" y="25907"/>
                </a:lnTo>
                <a:lnTo>
                  <a:pt x="4759452" y="12191"/>
                </a:lnTo>
                <a:close/>
              </a:path>
              <a:path w="4785359" h="1160145">
                <a:moveTo>
                  <a:pt x="4785360" y="762000"/>
                </a:moveTo>
                <a:lnTo>
                  <a:pt x="4771644" y="762000"/>
                </a:lnTo>
                <a:lnTo>
                  <a:pt x="4759452" y="774191"/>
                </a:lnTo>
                <a:lnTo>
                  <a:pt x="4785360" y="774191"/>
                </a:lnTo>
                <a:lnTo>
                  <a:pt x="4785360" y="762000"/>
                </a:lnTo>
                <a:close/>
              </a:path>
              <a:path w="4785359" h="1160145">
                <a:moveTo>
                  <a:pt x="822960" y="12191"/>
                </a:moveTo>
                <a:lnTo>
                  <a:pt x="809244" y="25907"/>
                </a:lnTo>
                <a:lnTo>
                  <a:pt x="822960" y="25907"/>
                </a:lnTo>
                <a:lnTo>
                  <a:pt x="822960" y="12191"/>
                </a:lnTo>
                <a:close/>
              </a:path>
              <a:path w="4785359" h="1160145">
                <a:moveTo>
                  <a:pt x="4759452" y="12191"/>
                </a:moveTo>
                <a:lnTo>
                  <a:pt x="822960" y="12191"/>
                </a:lnTo>
                <a:lnTo>
                  <a:pt x="822960" y="25907"/>
                </a:lnTo>
                <a:lnTo>
                  <a:pt x="4759452" y="25907"/>
                </a:lnTo>
                <a:lnTo>
                  <a:pt x="4759452" y="12191"/>
                </a:lnTo>
                <a:close/>
              </a:path>
              <a:path w="4785359" h="1160145">
                <a:moveTo>
                  <a:pt x="4785360" y="12191"/>
                </a:moveTo>
                <a:lnTo>
                  <a:pt x="4759452" y="12191"/>
                </a:lnTo>
                <a:lnTo>
                  <a:pt x="4771644" y="25907"/>
                </a:lnTo>
                <a:lnTo>
                  <a:pt x="4785360" y="25907"/>
                </a:lnTo>
                <a:lnTo>
                  <a:pt x="4785360" y="12191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626176" y="3749040"/>
            <a:ext cx="3375025" cy="572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92835" marR="5080" indent="-108077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3. WBS Di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ona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y: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Output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 C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BS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ocess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16280" y="3255264"/>
            <a:ext cx="4445635" cy="1254760"/>
          </a:xfrm>
          <a:custGeom>
            <a:avLst/>
            <a:gdLst/>
            <a:ahLst/>
            <a:cxnLst/>
            <a:rect l="l" t="t" r="r" b="b"/>
            <a:pathLst>
              <a:path w="4445635" h="1254760">
                <a:moveTo>
                  <a:pt x="4439412" y="0"/>
                </a:moveTo>
                <a:lnTo>
                  <a:pt x="6096" y="0"/>
                </a:lnTo>
                <a:lnTo>
                  <a:pt x="0" y="6096"/>
                </a:lnTo>
                <a:lnTo>
                  <a:pt x="0" y="1248156"/>
                </a:lnTo>
                <a:lnTo>
                  <a:pt x="6096" y="1254252"/>
                </a:lnTo>
                <a:lnTo>
                  <a:pt x="4439412" y="1254252"/>
                </a:lnTo>
                <a:lnTo>
                  <a:pt x="4445508" y="1248156"/>
                </a:lnTo>
                <a:lnTo>
                  <a:pt x="4445508" y="1240536"/>
                </a:lnTo>
                <a:lnTo>
                  <a:pt x="25907" y="1240536"/>
                </a:lnTo>
                <a:lnTo>
                  <a:pt x="13715" y="1228344"/>
                </a:lnTo>
                <a:lnTo>
                  <a:pt x="25907" y="1228344"/>
                </a:lnTo>
                <a:lnTo>
                  <a:pt x="25907" y="24384"/>
                </a:lnTo>
                <a:lnTo>
                  <a:pt x="13715" y="24384"/>
                </a:lnTo>
                <a:lnTo>
                  <a:pt x="25907" y="12191"/>
                </a:lnTo>
                <a:lnTo>
                  <a:pt x="4445508" y="12191"/>
                </a:lnTo>
                <a:lnTo>
                  <a:pt x="4445508" y="6096"/>
                </a:lnTo>
                <a:lnTo>
                  <a:pt x="4439412" y="0"/>
                </a:lnTo>
                <a:close/>
              </a:path>
              <a:path w="4445635" h="1254760">
                <a:moveTo>
                  <a:pt x="25907" y="1228344"/>
                </a:moveTo>
                <a:lnTo>
                  <a:pt x="13715" y="1228344"/>
                </a:lnTo>
                <a:lnTo>
                  <a:pt x="25907" y="1240536"/>
                </a:lnTo>
                <a:lnTo>
                  <a:pt x="25907" y="1228344"/>
                </a:lnTo>
                <a:close/>
              </a:path>
              <a:path w="4445635" h="1254760">
                <a:moveTo>
                  <a:pt x="4419600" y="1228344"/>
                </a:moveTo>
                <a:lnTo>
                  <a:pt x="25907" y="1228344"/>
                </a:lnTo>
                <a:lnTo>
                  <a:pt x="25907" y="1240536"/>
                </a:lnTo>
                <a:lnTo>
                  <a:pt x="4419600" y="1240536"/>
                </a:lnTo>
                <a:lnTo>
                  <a:pt x="4419600" y="1228344"/>
                </a:lnTo>
                <a:close/>
              </a:path>
              <a:path w="4445635" h="1254760">
                <a:moveTo>
                  <a:pt x="4419600" y="12191"/>
                </a:moveTo>
                <a:lnTo>
                  <a:pt x="4419600" y="1240536"/>
                </a:lnTo>
                <a:lnTo>
                  <a:pt x="4433316" y="1228344"/>
                </a:lnTo>
                <a:lnTo>
                  <a:pt x="4445508" y="1228344"/>
                </a:lnTo>
                <a:lnTo>
                  <a:pt x="4445508" y="24384"/>
                </a:lnTo>
                <a:lnTo>
                  <a:pt x="4433316" y="24384"/>
                </a:lnTo>
                <a:lnTo>
                  <a:pt x="4419600" y="12191"/>
                </a:lnTo>
                <a:close/>
              </a:path>
              <a:path w="4445635" h="1254760">
                <a:moveTo>
                  <a:pt x="4445508" y="1228344"/>
                </a:moveTo>
                <a:lnTo>
                  <a:pt x="4433316" y="1228344"/>
                </a:lnTo>
                <a:lnTo>
                  <a:pt x="4419600" y="1240536"/>
                </a:lnTo>
                <a:lnTo>
                  <a:pt x="4445508" y="1240536"/>
                </a:lnTo>
                <a:lnTo>
                  <a:pt x="4445508" y="1228344"/>
                </a:lnTo>
                <a:close/>
              </a:path>
              <a:path w="4445635" h="1254760">
                <a:moveTo>
                  <a:pt x="25907" y="12191"/>
                </a:moveTo>
                <a:lnTo>
                  <a:pt x="13715" y="24384"/>
                </a:lnTo>
                <a:lnTo>
                  <a:pt x="25907" y="24384"/>
                </a:lnTo>
                <a:lnTo>
                  <a:pt x="25907" y="12191"/>
                </a:lnTo>
                <a:close/>
              </a:path>
              <a:path w="4445635" h="1254760">
                <a:moveTo>
                  <a:pt x="4419600" y="12191"/>
                </a:moveTo>
                <a:lnTo>
                  <a:pt x="25907" y="12191"/>
                </a:lnTo>
                <a:lnTo>
                  <a:pt x="25907" y="24384"/>
                </a:lnTo>
                <a:lnTo>
                  <a:pt x="4419600" y="24384"/>
                </a:lnTo>
                <a:lnTo>
                  <a:pt x="4419600" y="12191"/>
                </a:lnTo>
                <a:close/>
              </a:path>
              <a:path w="4445635" h="1254760">
                <a:moveTo>
                  <a:pt x="4445508" y="12191"/>
                </a:moveTo>
                <a:lnTo>
                  <a:pt x="4419600" y="12191"/>
                </a:lnTo>
                <a:lnTo>
                  <a:pt x="4433316" y="24384"/>
                </a:lnTo>
                <a:lnTo>
                  <a:pt x="4445508" y="24384"/>
                </a:lnTo>
                <a:lnTo>
                  <a:pt x="4445508" y="12191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29995" y="3267455"/>
            <a:ext cx="4419600" cy="1228725"/>
          </a:xfrm>
          <a:prstGeom prst="rect">
            <a:avLst/>
          </a:prstGeom>
          <a:solidFill>
            <a:srgbClr val="17375E"/>
          </a:solidFill>
        </p:spPr>
        <p:txBody>
          <a:bodyPr vert="horz" wrap="square" lIns="0" tIns="50165" rIns="0" bIns="0" rtlCol="0">
            <a:spAutoFit/>
          </a:bodyPr>
          <a:lstStyle/>
          <a:p>
            <a:pPr marL="255904" marR="250825" indent="1270" algn="ctr">
              <a:lnSpc>
                <a:spcPct val="100000"/>
              </a:lnSpc>
              <a:spcBef>
                <a:spcPts val="395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WBS dic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iona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18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is a 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ocume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 p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vides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ai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ed</a:t>
            </a:r>
            <a:r>
              <a:rPr sz="18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iv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able,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ac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ivi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135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 sche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uling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orm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abo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each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ompo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ent in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WBS.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62000" y="4590288"/>
            <a:ext cx="2824480" cy="2573020"/>
          </a:xfrm>
          <a:custGeom>
            <a:avLst/>
            <a:gdLst/>
            <a:ahLst/>
            <a:cxnLst/>
            <a:rect l="l" t="t" r="r" b="b"/>
            <a:pathLst>
              <a:path w="2824479" h="2573020">
                <a:moveTo>
                  <a:pt x="2514600" y="0"/>
                </a:moveTo>
                <a:lnTo>
                  <a:pt x="0" y="0"/>
                </a:lnTo>
                <a:lnTo>
                  <a:pt x="0" y="2572512"/>
                </a:lnTo>
                <a:lnTo>
                  <a:pt x="2514600" y="2572512"/>
                </a:lnTo>
                <a:lnTo>
                  <a:pt x="2514600" y="1071372"/>
                </a:lnTo>
                <a:lnTo>
                  <a:pt x="2823972" y="687324"/>
                </a:lnTo>
                <a:lnTo>
                  <a:pt x="2514600" y="428244"/>
                </a:lnTo>
                <a:lnTo>
                  <a:pt x="2514600" y="0"/>
                </a:lnTo>
                <a:close/>
              </a:path>
            </a:pathLst>
          </a:custGeom>
          <a:solidFill>
            <a:srgbClr val="99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49808" y="4576571"/>
            <a:ext cx="2851785" cy="2600325"/>
          </a:xfrm>
          <a:custGeom>
            <a:avLst/>
            <a:gdLst/>
            <a:ahLst/>
            <a:cxnLst/>
            <a:rect l="l" t="t" r="r" b="b"/>
            <a:pathLst>
              <a:path w="2851785" h="2600325">
                <a:moveTo>
                  <a:pt x="2534412" y="0"/>
                </a:moveTo>
                <a:lnTo>
                  <a:pt x="6096" y="0"/>
                </a:lnTo>
                <a:lnTo>
                  <a:pt x="0" y="6095"/>
                </a:lnTo>
                <a:lnTo>
                  <a:pt x="0" y="2593847"/>
                </a:lnTo>
                <a:lnTo>
                  <a:pt x="6096" y="2599943"/>
                </a:lnTo>
                <a:lnTo>
                  <a:pt x="2534412" y="2599943"/>
                </a:lnTo>
                <a:lnTo>
                  <a:pt x="2540508" y="2593847"/>
                </a:lnTo>
                <a:lnTo>
                  <a:pt x="2540508" y="2586228"/>
                </a:lnTo>
                <a:lnTo>
                  <a:pt x="25907" y="2586228"/>
                </a:lnTo>
                <a:lnTo>
                  <a:pt x="12192" y="2574035"/>
                </a:lnTo>
                <a:lnTo>
                  <a:pt x="25907" y="2574035"/>
                </a:lnTo>
                <a:lnTo>
                  <a:pt x="25907" y="25907"/>
                </a:lnTo>
                <a:lnTo>
                  <a:pt x="12192" y="25907"/>
                </a:lnTo>
                <a:lnTo>
                  <a:pt x="25907" y="13715"/>
                </a:lnTo>
                <a:lnTo>
                  <a:pt x="2540508" y="13715"/>
                </a:lnTo>
                <a:lnTo>
                  <a:pt x="2540508" y="6095"/>
                </a:lnTo>
                <a:lnTo>
                  <a:pt x="2534412" y="0"/>
                </a:lnTo>
                <a:close/>
              </a:path>
              <a:path w="2851785" h="2600325">
                <a:moveTo>
                  <a:pt x="25907" y="2574035"/>
                </a:moveTo>
                <a:lnTo>
                  <a:pt x="12192" y="2574035"/>
                </a:lnTo>
                <a:lnTo>
                  <a:pt x="25907" y="2586228"/>
                </a:lnTo>
                <a:lnTo>
                  <a:pt x="25907" y="2574035"/>
                </a:lnTo>
                <a:close/>
              </a:path>
              <a:path w="2851785" h="2600325">
                <a:moveTo>
                  <a:pt x="2514600" y="2574035"/>
                </a:moveTo>
                <a:lnTo>
                  <a:pt x="25907" y="2574035"/>
                </a:lnTo>
                <a:lnTo>
                  <a:pt x="25907" y="2586228"/>
                </a:lnTo>
                <a:lnTo>
                  <a:pt x="2514600" y="2586228"/>
                </a:lnTo>
                <a:lnTo>
                  <a:pt x="2514600" y="2574035"/>
                </a:lnTo>
                <a:close/>
              </a:path>
              <a:path w="2851785" h="2600325">
                <a:moveTo>
                  <a:pt x="2818833" y="702099"/>
                </a:moveTo>
                <a:lnTo>
                  <a:pt x="2517647" y="1077467"/>
                </a:lnTo>
                <a:lnTo>
                  <a:pt x="2516124" y="1080515"/>
                </a:lnTo>
                <a:lnTo>
                  <a:pt x="2514600" y="1082039"/>
                </a:lnTo>
                <a:lnTo>
                  <a:pt x="2514600" y="2586228"/>
                </a:lnTo>
                <a:lnTo>
                  <a:pt x="2526792" y="2574035"/>
                </a:lnTo>
                <a:lnTo>
                  <a:pt x="2540508" y="2574035"/>
                </a:lnTo>
                <a:lnTo>
                  <a:pt x="2540508" y="1094232"/>
                </a:lnTo>
                <a:lnTo>
                  <a:pt x="2537460" y="1094232"/>
                </a:lnTo>
                <a:lnTo>
                  <a:pt x="2540508" y="1085088"/>
                </a:lnTo>
                <a:lnTo>
                  <a:pt x="2544796" y="1085088"/>
                </a:lnTo>
                <a:lnTo>
                  <a:pt x="2845609" y="710183"/>
                </a:lnTo>
                <a:lnTo>
                  <a:pt x="2828544" y="710183"/>
                </a:lnTo>
                <a:lnTo>
                  <a:pt x="2818833" y="702099"/>
                </a:lnTo>
                <a:close/>
              </a:path>
              <a:path w="2851785" h="2600325">
                <a:moveTo>
                  <a:pt x="2540508" y="2574035"/>
                </a:moveTo>
                <a:lnTo>
                  <a:pt x="2526792" y="2574035"/>
                </a:lnTo>
                <a:lnTo>
                  <a:pt x="2514600" y="2586228"/>
                </a:lnTo>
                <a:lnTo>
                  <a:pt x="2540508" y="2586228"/>
                </a:lnTo>
                <a:lnTo>
                  <a:pt x="2540508" y="2574035"/>
                </a:lnTo>
                <a:close/>
              </a:path>
              <a:path w="2851785" h="2600325">
                <a:moveTo>
                  <a:pt x="2540508" y="1085088"/>
                </a:moveTo>
                <a:lnTo>
                  <a:pt x="2537460" y="1094232"/>
                </a:lnTo>
                <a:lnTo>
                  <a:pt x="2540508" y="1090433"/>
                </a:lnTo>
                <a:lnTo>
                  <a:pt x="2540508" y="1085088"/>
                </a:lnTo>
                <a:close/>
              </a:path>
              <a:path w="2851785" h="2600325">
                <a:moveTo>
                  <a:pt x="2540508" y="1090433"/>
                </a:moveTo>
                <a:lnTo>
                  <a:pt x="2537460" y="1094232"/>
                </a:lnTo>
                <a:lnTo>
                  <a:pt x="2540508" y="1094232"/>
                </a:lnTo>
                <a:lnTo>
                  <a:pt x="2540508" y="1090433"/>
                </a:lnTo>
                <a:close/>
              </a:path>
              <a:path w="2851785" h="2600325">
                <a:moveTo>
                  <a:pt x="2544796" y="1085088"/>
                </a:moveTo>
                <a:lnTo>
                  <a:pt x="2540508" y="1085088"/>
                </a:lnTo>
                <a:lnTo>
                  <a:pt x="2540508" y="1090433"/>
                </a:lnTo>
                <a:lnTo>
                  <a:pt x="2544796" y="1085088"/>
                </a:lnTo>
                <a:close/>
              </a:path>
              <a:path w="2851785" h="2600325">
                <a:moveTo>
                  <a:pt x="2827020" y="691895"/>
                </a:moveTo>
                <a:lnTo>
                  <a:pt x="2818833" y="702099"/>
                </a:lnTo>
                <a:lnTo>
                  <a:pt x="2828544" y="710183"/>
                </a:lnTo>
                <a:lnTo>
                  <a:pt x="2827020" y="691895"/>
                </a:lnTo>
                <a:close/>
              </a:path>
              <a:path w="2851785" h="2600325">
                <a:moveTo>
                  <a:pt x="2846832" y="691895"/>
                </a:moveTo>
                <a:lnTo>
                  <a:pt x="2827020" y="691895"/>
                </a:lnTo>
                <a:lnTo>
                  <a:pt x="2828544" y="710183"/>
                </a:lnTo>
                <a:lnTo>
                  <a:pt x="2845609" y="710183"/>
                </a:lnTo>
                <a:lnTo>
                  <a:pt x="2846832" y="708659"/>
                </a:lnTo>
                <a:lnTo>
                  <a:pt x="2851404" y="702563"/>
                </a:lnTo>
                <a:lnTo>
                  <a:pt x="2849880" y="694944"/>
                </a:lnTo>
                <a:lnTo>
                  <a:pt x="2846832" y="691895"/>
                </a:lnTo>
                <a:close/>
              </a:path>
              <a:path w="2851785" h="2600325">
                <a:moveTo>
                  <a:pt x="2514600" y="13715"/>
                </a:moveTo>
                <a:lnTo>
                  <a:pt x="2514600" y="446531"/>
                </a:lnTo>
                <a:lnTo>
                  <a:pt x="2516124" y="449579"/>
                </a:lnTo>
                <a:lnTo>
                  <a:pt x="2519172" y="452627"/>
                </a:lnTo>
                <a:lnTo>
                  <a:pt x="2818833" y="702099"/>
                </a:lnTo>
                <a:lnTo>
                  <a:pt x="2827020" y="691895"/>
                </a:lnTo>
                <a:lnTo>
                  <a:pt x="2846832" y="691895"/>
                </a:lnTo>
                <a:lnTo>
                  <a:pt x="2845308" y="690371"/>
                </a:lnTo>
                <a:lnTo>
                  <a:pt x="2546919" y="441959"/>
                </a:lnTo>
                <a:lnTo>
                  <a:pt x="2540508" y="441959"/>
                </a:lnTo>
                <a:lnTo>
                  <a:pt x="2535936" y="432815"/>
                </a:lnTo>
                <a:lnTo>
                  <a:pt x="2540508" y="432815"/>
                </a:lnTo>
                <a:lnTo>
                  <a:pt x="2540508" y="25907"/>
                </a:lnTo>
                <a:lnTo>
                  <a:pt x="2526792" y="25907"/>
                </a:lnTo>
                <a:lnTo>
                  <a:pt x="2514600" y="13715"/>
                </a:lnTo>
                <a:close/>
              </a:path>
              <a:path w="2851785" h="2600325">
                <a:moveTo>
                  <a:pt x="2535936" y="432815"/>
                </a:moveTo>
                <a:lnTo>
                  <a:pt x="2540508" y="441959"/>
                </a:lnTo>
                <a:lnTo>
                  <a:pt x="2540508" y="436622"/>
                </a:lnTo>
                <a:lnTo>
                  <a:pt x="2535936" y="432815"/>
                </a:lnTo>
                <a:close/>
              </a:path>
              <a:path w="2851785" h="2600325">
                <a:moveTo>
                  <a:pt x="2540508" y="436622"/>
                </a:moveTo>
                <a:lnTo>
                  <a:pt x="2540508" y="441959"/>
                </a:lnTo>
                <a:lnTo>
                  <a:pt x="2546919" y="441959"/>
                </a:lnTo>
                <a:lnTo>
                  <a:pt x="2540508" y="436622"/>
                </a:lnTo>
                <a:close/>
              </a:path>
              <a:path w="2851785" h="2600325">
                <a:moveTo>
                  <a:pt x="2540508" y="432815"/>
                </a:moveTo>
                <a:lnTo>
                  <a:pt x="2535936" y="432815"/>
                </a:lnTo>
                <a:lnTo>
                  <a:pt x="2540508" y="436622"/>
                </a:lnTo>
                <a:lnTo>
                  <a:pt x="2540508" y="432815"/>
                </a:lnTo>
                <a:close/>
              </a:path>
              <a:path w="2851785" h="2600325">
                <a:moveTo>
                  <a:pt x="25907" y="13715"/>
                </a:moveTo>
                <a:lnTo>
                  <a:pt x="12192" y="25907"/>
                </a:lnTo>
                <a:lnTo>
                  <a:pt x="25907" y="25907"/>
                </a:lnTo>
                <a:lnTo>
                  <a:pt x="25907" y="13715"/>
                </a:lnTo>
                <a:close/>
              </a:path>
              <a:path w="2851785" h="2600325">
                <a:moveTo>
                  <a:pt x="2514600" y="13715"/>
                </a:moveTo>
                <a:lnTo>
                  <a:pt x="25907" y="13715"/>
                </a:lnTo>
                <a:lnTo>
                  <a:pt x="25907" y="25907"/>
                </a:lnTo>
                <a:lnTo>
                  <a:pt x="2514600" y="25907"/>
                </a:lnTo>
                <a:lnTo>
                  <a:pt x="2514600" y="13715"/>
                </a:lnTo>
                <a:close/>
              </a:path>
              <a:path w="2851785" h="2600325">
                <a:moveTo>
                  <a:pt x="2540508" y="13715"/>
                </a:moveTo>
                <a:lnTo>
                  <a:pt x="2514600" y="13715"/>
                </a:lnTo>
                <a:lnTo>
                  <a:pt x="2526792" y="25907"/>
                </a:lnTo>
                <a:lnTo>
                  <a:pt x="2540508" y="25907"/>
                </a:lnTo>
                <a:lnTo>
                  <a:pt x="2540508" y="13715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840663" y="4626864"/>
            <a:ext cx="2298700" cy="2493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800" b="1" spc="-145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ou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also</a:t>
            </a:r>
            <a:r>
              <a:rPr sz="18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b="1" spc="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cl</a:t>
            </a:r>
            <a:r>
              <a:rPr sz="1800" b="1" spc="10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e the </a:t>
            </a:r>
            <a:r>
              <a:rPr sz="1800" b="1" spc="-3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oll</a:t>
            </a:r>
            <a:r>
              <a:rPr sz="1800" b="1" spc="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wing</a:t>
            </a:r>
            <a:r>
              <a:rPr sz="18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800" b="1" spc="-3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orm</a:t>
            </a:r>
            <a:r>
              <a:rPr sz="1800" b="1" spc="-1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tion:</a:t>
            </a:r>
            <a:endParaRPr sz="1800">
              <a:latin typeface="Calibri"/>
              <a:cs typeface="Calibri"/>
            </a:endParaRPr>
          </a:p>
          <a:p>
            <a:pPr marL="12700" marR="716915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ode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of ac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ou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 ide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fier</a:t>
            </a:r>
            <a:endParaRPr sz="1800">
              <a:latin typeface="Calibri"/>
              <a:cs typeface="Calibri"/>
            </a:endParaRPr>
          </a:p>
          <a:p>
            <a:pPr marL="12700" marR="605155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ons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ai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ts</a:t>
            </a:r>
            <a:endParaRPr sz="1800">
              <a:latin typeface="Calibri"/>
              <a:cs typeface="Calibri"/>
            </a:endParaRPr>
          </a:p>
          <a:p>
            <a:pPr marL="12700" marR="616585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el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ed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sche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ule ac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iv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es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Ac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ep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ance</a:t>
            </a:r>
            <a:r>
              <a:rPr sz="18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eria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609600"/>
            <a:ext cx="8458200" cy="762000"/>
          </a:xfrm>
          <a:prstGeom prst="rect">
            <a:avLst/>
          </a:prstGeom>
          <a:solidFill>
            <a:srgbClr val="17375E"/>
          </a:solidFill>
        </p:spPr>
        <p:txBody>
          <a:bodyPr vert="horz" wrap="square" lIns="0" tIns="9525" rIns="0" bIns="0" rtlCol="0">
            <a:spAutoFit/>
          </a:bodyPr>
          <a:lstStyle/>
          <a:p>
            <a:pPr marL="2110105">
              <a:lnSpc>
                <a:spcPct val="100000"/>
              </a:lnSpc>
              <a:spcBef>
                <a:spcPts val="75"/>
              </a:spcBef>
            </a:pPr>
            <a:r>
              <a:rPr dirty="0"/>
              <a:t>5.5</a:t>
            </a:r>
            <a:r>
              <a:rPr spc="-15" dirty="0"/>
              <a:t> </a:t>
            </a:r>
            <a:r>
              <a:rPr spc="-240" dirty="0"/>
              <a:t>V</a:t>
            </a:r>
            <a:r>
              <a:rPr dirty="0"/>
              <a:t>a</a:t>
            </a:r>
            <a:r>
              <a:rPr spc="-10" dirty="0"/>
              <a:t>l</a:t>
            </a:r>
            <a:r>
              <a:rPr dirty="0"/>
              <a:t>id</a:t>
            </a:r>
            <a:r>
              <a:rPr spc="-45" dirty="0"/>
              <a:t>a</a:t>
            </a:r>
            <a:r>
              <a:rPr spc="-55" dirty="0"/>
              <a:t>t</a:t>
            </a:r>
            <a:r>
              <a:rPr dirty="0"/>
              <a:t>e</a:t>
            </a:r>
            <a:r>
              <a:rPr spc="-20" dirty="0"/>
              <a:t> </a:t>
            </a:r>
            <a:r>
              <a:rPr spc="-10" dirty="0"/>
              <a:t>S</a:t>
            </a:r>
            <a:r>
              <a:rPr spc="-20" dirty="0"/>
              <a:t>c</a:t>
            </a:r>
            <a:r>
              <a:rPr dirty="0"/>
              <a:t>o</a:t>
            </a:r>
            <a:r>
              <a:rPr spc="-10" dirty="0"/>
              <a:t>p</a:t>
            </a:r>
            <a:r>
              <a:rPr dirty="0"/>
              <a:t>e</a:t>
            </a:r>
          </a:p>
        </p:txBody>
      </p:sp>
      <p:sp>
        <p:nvSpPr>
          <p:cNvPr id="3" name="object 3"/>
          <p:cNvSpPr/>
          <p:nvPr/>
        </p:nvSpPr>
        <p:spPr>
          <a:xfrm>
            <a:off x="838200" y="1447800"/>
            <a:ext cx="8382000" cy="548640"/>
          </a:xfrm>
          <a:custGeom>
            <a:avLst/>
            <a:gdLst/>
            <a:ahLst/>
            <a:cxnLst/>
            <a:rect l="l" t="t" r="r" b="b"/>
            <a:pathLst>
              <a:path w="8382000" h="548639">
                <a:moveTo>
                  <a:pt x="8292083" y="0"/>
                </a:moveTo>
                <a:lnTo>
                  <a:pt x="91440" y="0"/>
                </a:lnTo>
                <a:lnTo>
                  <a:pt x="55935" y="7215"/>
                </a:lnTo>
                <a:lnTo>
                  <a:pt x="26860" y="26860"/>
                </a:lnTo>
                <a:lnTo>
                  <a:pt x="7215" y="55935"/>
                </a:lnTo>
                <a:lnTo>
                  <a:pt x="0" y="91439"/>
                </a:lnTo>
                <a:lnTo>
                  <a:pt x="0" y="457200"/>
                </a:lnTo>
                <a:lnTo>
                  <a:pt x="7215" y="492704"/>
                </a:lnTo>
                <a:lnTo>
                  <a:pt x="26860" y="521779"/>
                </a:lnTo>
                <a:lnTo>
                  <a:pt x="55935" y="541424"/>
                </a:lnTo>
                <a:lnTo>
                  <a:pt x="91440" y="548639"/>
                </a:lnTo>
                <a:lnTo>
                  <a:pt x="8292083" y="548639"/>
                </a:lnTo>
                <a:lnTo>
                  <a:pt x="8327350" y="541424"/>
                </a:lnTo>
                <a:lnTo>
                  <a:pt x="8355901" y="521779"/>
                </a:lnTo>
                <a:lnTo>
                  <a:pt x="8375022" y="492704"/>
                </a:lnTo>
                <a:lnTo>
                  <a:pt x="8382000" y="457200"/>
                </a:lnTo>
                <a:lnTo>
                  <a:pt x="8382000" y="91439"/>
                </a:lnTo>
                <a:lnTo>
                  <a:pt x="8375022" y="55935"/>
                </a:lnTo>
                <a:lnTo>
                  <a:pt x="8355901" y="26860"/>
                </a:lnTo>
                <a:lnTo>
                  <a:pt x="8327350" y="7215"/>
                </a:lnTo>
                <a:lnTo>
                  <a:pt x="8292083" y="0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6008" y="1435608"/>
            <a:ext cx="8408035" cy="573405"/>
          </a:xfrm>
          <a:custGeom>
            <a:avLst/>
            <a:gdLst/>
            <a:ahLst/>
            <a:cxnLst/>
            <a:rect l="l" t="t" r="r" b="b"/>
            <a:pathLst>
              <a:path w="8408035" h="573405">
                <a:moveTo>
                  <a:pt x="8313420" y="0"/>
                </a:moveTo>
                <a:lnTo>
                  <a:pt x="103631" y="0"/>
                </a:lnTo>
                <a:lnTo>
                  <a:pt x="82295" y="3047"/>
                </a:lnTo>
                <a:lnTo>
                  <a:pt x="73151" y="4571"/>
                </a:lnTo>
                <a:lnTo>
                  <a:pt x="62483" y="9143"/>
                </a:lnTo>
                <a:lnTo>
                  <a:pt x="54863" y="13715"/>
                </a:lnTo>
                <a:lnTo>
                  <a:pt x="45719" y="18287"/>
                </a:lnTo>
                <a:lnTo>
                  <a:pt x="30479" y="30479"/>
                </a:lnTo>
                <a:lnTo>
                  <a:pt x="22859" y="38100"/>
                </a:lnTo>
                <a:lnTo>
                  <a:pt x="18287" y="47243"/>
                </a:lnTo>
                <a:lnTo>
                  <a:pt x="12191" y="54863"/>
                </a:lnTo>
                <a:lnTo>
                  <a:pt x="7619" y="64007"/>
                </a:lnTo>
                <a:lnTo>
                  <a:pt x="4571" y="74675"/>
                </a:lnTo>
                <a:lnTo>
                  <a:pt x="1523" y="83819"/>
                </a:lnTo>
                <a:lnTo>
                  <a:pt x="0" y="94487"/>
                </a:lnTo>
                <a:lnTo>
                  <a:pt x="0" y="470915"/>
                </a:lnTo>
                <a:lnTo>
                  <a:pt x="1523" y="481583"/>
                </a:lnTo>
                <a:lnTo>
                  <a:pt x="3047" y="490727"/>
                </a:lnTo>
                <a:lnTo>
                  <a:pt x="4571" y="501395"/>
                </a:lnTo>
                <a:lnTo>
                  <a:pt x="30479" y="544067"/>
                </a:lnTo>
                <a:lnTo>
                  <a:pt x="64007" y="565403"/>
                </a:lnTo>
                <a:lnTo>
                  <a:pt x="94487" y="573024"/>
                </a:lnTo>
                <a:lnTo>
                  <a:pt x="8314944" y="573024"/>
                </a:lnTo>
                <a:lnTo>
                  <a:pt x="8362188" y="556259"/>
                </a:lnTo>
                <a:lnTo>
                  <a:pt x="8371332" y="548639"/>
                </a:lnTo>
                <a:lnTo>
                  <a:pt x="96011" y="548639"/>
                </a:lnTo>
                <a:lnTo>
                  <a:pt x="88391" y="547115"/>
                </a:lnTo>
                <a:lnTo>
                  <a:pt x="80772" y="544067"/>
                </a:lnTo>
                <a:lnTo>
                  <a:pt x="73151" y="542543"/>
                </a:lnTo>
                <a:lnTo>
                  <a:pt x="65531" y="537971"/>
                </a:lnTo>
                <a:lnTo>
                  <a:pt x="59435" y="534924"/>
                </a:lnTo>
                <a:lnTo>
                  <a:pt x="53339" y="530351"/>
                </a:lnTo>
                <a:lnTo>
                  <a:pt x="48767" y="524255"/>
                </a:lnTo>
                <a:lnTo>
                  <a:pt x="42671" y="519683"/>
                </a:lnTo>
                <a:lnTo>
                  <a:pt x="38100" y="513588"/>
                </a:lnTo>
                <a:lnTo>
                  <a:pt x="35051" y="505967"/>
                </a:lnTo>
                <a:lnTo>
                  <a:pt x="32003" y="499871"/>
                </a:lnTo>
                <a:lnTo>
                  <a:pt x="28955" y="492251"/>
                </a:lnTo>
                <a:lnTo>
                  <a:pt x="25907" y="477012"/>
                </a:lnTo>
                <a:lnTo>
                  <a:pt x="25907" y="96012"/>
                </a:lnTo>
                <a:lnTo>
                  <a:pt x="44195" y="53339"/>
                </a:lnTo>
                <a:lnTo>
                  <a:pt x="74675" y="32003"/>
                </a:lnTo>
                <a:lnTo>
                  <a:pt x="80772" y="28955"/>
                </a:lnTo>
                <a:lnTo>
                  <a:pt x="88391" y="27431"/>
                </a:lnTo>
                <a:lnTo>
                  <a:pt x="97535" y="25907"/>
                </a:lnTo>
                <a:lnTo>
                  <a:pt x="8372856" y="25907"/>
                </a:lnTo>
                <a:lnTo>
                  <a:pt x="8369808" y="22859"/>
                </a:lnTo>
                <a:lnTo>
                  <a:pt x="8360664" y="18287"/>
                </a:lnTo>
                <a:lnTo>
                  <a:pt x="8353044" y="12191"/>
                </a:lnTo>
                <a:lnTo>
                  <a:pt x="8343900" y="7619"/>
                </a:lnTo>
                <a:lnTo>
                  <a:pt x="8333232" y="4571"/>
                </a:lnTo>
                <a:lnTo>
                  <a:pt x="8324088" y="1524"/>
                </a:lnTo>
                <a:lnTo>
                  <a:pt x="8313420" y="0"/>
                </a:lnTo>
                <a:close/>
              </a:path>
              <a:path w="8408035" h="573405">
                <a:moveTo>
                  <a:pt x="8372856" y="25907"/>
                </a:moveTo>
                <a:lnTo>
                  <a:pt x="8311896" y="25907"/>
                </a:lnTo>
                <a:lnTo>
                  <a:pt x="8327136" y="28955"/>
                </a:lnTo>
                <a:lnTo>
                  <a:pt x="8334756" y="32003"/>
                </a:lnTo>
                <a:lnTo>
                  <a:pt x="8369808" y="60959"/>
                </a:lnTo>
                <a:lnTo>
                  <a:pt x="8375904" y="74675"/>
                </a:lnTo>
                <a:lnTo>
                  <a:pt x="8378952" y="80771"/>
                </a:lnTo>
                <a:lnTo>
                  <a:pt x="8380476" y="89915"/>
                </a:lnTo>
                <a:lnTo>
                  <a:pt x="8382000" y="97536"/>
                </a:lnTo>
                <a:lnTo>
                  <a:pt x="8382000" y="478536"/>
                </a:lnTo>
                <a:lnTo>
                  <a:pt x="8359140" y="525779"/>
                </a:lnTo>
                <a:lnTo>
                  <a:pt x="8325612" y="545591"/>
                </a:lnTo>
                <a:lnTo>
                  <a:pt x="8310372" y="548639"/>
                </a:lnTo>
                <a:lnTo>
                  <a:pt x="8371332" y="548639"/>
                </a:lnTo>
                <a:lnTo>
                  <a:pt x="8395716" y="518159"/>
                </a:lnTo>
                <a:lnTo>
                  <a:pt x="8406384" y="489203"/>
                </a:lnTo>
                <a:lnTo>
                  <a:pt x="8406384" y="480059"/>
                </a:lnTo>
                <a:lnTo>
                  <a:pt x="8407908" y="469391"/>
                </a:lnTo>
                <a:lnTo>
                  <a:pt x="8407908" y="103631"/>
                </a:lnTo>
                <a:lnTo>
                  <a:pt x="8404860" y="82295"/>
                </a:lnTo>
                <a:lnTo>
                  <a:pt x="8403336" y="73151"/>
                </a:lnTo>
                <a:lnTo>
                  <a:pt x="8398764" y="62483"/>
                </a:lnTo>
                <a:lnTo>
                  <a:pt x="8394192" y="54863"/>
                </a:lnTo>
                <a:lnTo>
                  <a:pt x="8389620" y="45719"/>
                </a:lnTo>
                <a:lnTo>
                  <a:pt x="8377428" y="30479"/>
                </a:lnTo>
                <a:lnTo>
                  <a:pt x="8372856" y="259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98091" y="1576819"/>
            <a:ext cx="686308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95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600" spc="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at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ope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s 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ela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ed 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o 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mal</a:t>
            </a:r>
            <a:r>
              <a:rPr sz="16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acce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pt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ance</a:t>
            </a:r>
            <a:r>
              <a:rPr sz="16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he del</a:t>
            </a:r>
            <a:r>
              <a:rPr sz="1600" spc="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600" spc="-5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ab</a:t>
            </a:r>
            <a:r>
              <a:rPr sz="1600" spc="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es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fter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ompl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600" spc="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on.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26008" y="2121407"/>
            <a:ext cx="3531235" cy="940435"/>
          </a:xfrm>
          <a:custGeom>
            <a:avLst/>
            <a:gdLst/>
            <a:ahLst/>
            <a:cxnLst/>
            <a:rect l="l" t="t" r="r" b="b"/>
            <a:pathLst>
              <a:path w="3531235" h="940435">
                <a:moveTo>
                  <a:pt x="3525012" y="0"/>
                </a:moveTo>
                <a:lnTo>
                  <a:pt x="6095" y="0"/>
                </a:lnTo>
                <a:lnTo>
                  <a:pt x="0" y="6095"/>
                </a:lnTo>
                <a:lnTo>
                  <a:pt x="0" y="934212"/>
                </a:lnTo>
                <a:lnTo>
                  <a:pt x="6095" y="940307"/>
                </a:lnTo>
                <a:lnTo>
                  <a:pt x="3525012" y="940307"/>
                </a:lnTo>
                <a:lnTo>
                  <a:pt x="3531107" y="934212"/>
                </a:lnTo>
                <a:lnTo>
                  <a:pt x="3531107" y="926591"/>
                </a:lnTo>
                <a:lnTo>
                  <a:pt x="25907" y="926591"/>
                </a:lnTo>
                <a:lnTo>
                  <a:pt x="12191" y="914400"/>
                </a:lnTo>
                <a:lnTo>
                  <a:pt x="25907" y="914400"/>
                </a:lnTo>
                <a:lnTo>
                  <a:pt x="25907" y="25907"/>
                </a:lnTo>
                <a:lnTo>
                  <a:pt x="12191" y="25907"/>
                </a:lnTo>
                <a:lnTo>
                  <a:pt x="25907" y="12191"/>
                </a:lnTo>
                <a:lnTo>
                  <a:pt x="3531107" y="12191"/>
                </a:lnTo>
                <a:lnTo>
                  <a:pt x="3531107" y="6095"/>
                </a:lnTo>
                <a:lnTo>
                  <a:pt x="3525012" y="0"/>
                </a:lnTo>
                <a:close/>
              </a:path>
              <a:path w="3531235" h="940435">
                <a:moveTo>
                  <a:pt x="25907" y="914400"/>
                </a:moveTo>
                <a:lnTo>
                  <a:pt x="12191" y="914400"/>
                </a:lnTo>
                <a:lnTo>
                  <a:pt x="25907" y="926591"/>
                </a:lnTo>
                <a:lnTo>
                  <a:pt x="25907" y="914400"/>
                </a:lnTo>
                <a:close/>
              </a:path>
              <a:path w="3531235" h="940435">
                <a:moveTo>
                  <a:pt x="3505200" y="914400"/>
                </a:moveTo>
                <a:lnTo>
                  <a:pt x="25907" y="914400"/>
                </a:lnTo>
                <a:lnTo>
                  <a:pt x="25907" y="926591"/>
                </a:lnTo>
                <a:lnTo>
                  <a:pt x="3505200" y="926591"/>
                </a:lnTo>
                <a:lnTo>
                  <a:pt x="3505200" y="914400"/>
                </a:lnTo>
                <a:close/>
              </a:path>
              <a:path w="3531235" h="940435">
                <a:moveTo>
                  <a:pt x="3505200" y="12191"/>
                </a:moveTo>
                <a:lnTo>
                  <a:pt x="3505200" y="926591"/>
                </a:lnTo>
                <a:lnTo>
                  <a:pt x="3517391" y="914400"/>
                </a:lnTo>
                <a:lnTo>
                  <a:pt x="3531107" y="914400"/>
                </a:lnTo>
                <a:lnTo>
                  <a:pt x="3531107" y="25907"/>
                </a:lnTo>
                <a:lnTo>
                  <a:pt x="3517391" y="25907"/>
                </a:lnTo>
                <a:lnTo>
                  <a:pt x="3505200" y="12191"/>
                </a:lnTo>
                <a:close/>
              </a:path>
              <a:path w="3531235" h="940435">
                <a:moveTo>
                  <a:pt x="3531107" y="914400"/>
                </a:moveTo>
                <a:lnTo>
                  <a:pt x="3517391" y="914400"/>
                </a:lnTo>
                <a:lnTo>
                  <a:pt x="3505200" y="926591"/>
                </a:lnTo>
                <a:lnTo>
                  <a:pt x="3531107" y="926591"/>
                </a:lnTo>
                <a:lnTo>
                  <a:pt x="3531107" y="914400"/>
                </a:lnTo>
                <a:close/>
              </a:path>
              <a:path w="3531235" h="940435">
                <a:moveTo>
                  <a:pt x="25907" y="12191"/>
                </a:moveTo>
                <a:lnTo>
                  <a:pt x="12191" y="25907"/>
                </a:lnTo>
                <a:lnTo>
                  <a:pt x="25907" y="25907"/>
                </a:lnTo>
                <a:lnTo>
                  <a:pt x="25907" y="12191"/>
                </a:lnTo>
                <a:close/>
              </a:path>
              <a:path w="3531235" h="940435">
                <a:moveTo>
                  <a:pt x="3505200" y="12191"/>
                </a:moveTo>
                <a:lnTo>
                  <a:pt x="25907" y="12191"/>
                </a:lnTo>
                <a:lnTo>
                  <a:pt x="25907" y="25907"/>
                </a:lnTo>
                <a:lnTo>
                  <a:pt x="3505200" y="25907"/>
                </a:lnTo>
                <a:lnTo>
                  <a:pt x="3505200" y="12191"/>
                </a:lnTo>
                <a:close/>
              </a:path>
              <a:path w="3531235" h="940435">
                <a:moveTo>
                  <a:pt x="3531107" y="12191"/>
                </a:moveTo>
                <a:lnTo>
                  <a:pt x="3505200" y="12191"/>
                </a:lnTo>
                <a:lnTo>
                  <a:pt x="3517391" y="25907"/>
                </a:lnTo>
                <a:lnTo>
                  <a:pt x="3531107" y="25907"/>
                </a:lnTo>
                <a:lnTo>
                  <a:pt x="3531107" y="12191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38200" y="2133600"/>
            <a:ext cx="3505200" cy="914400"/>
          </a:xfrm>
          <a:prstGeom prst="rect">
            <a:avLst/>
          </a:prstGeom>
          <a:solidFill>
            <a:srgbClr val="993366"/>
          </a:solidFill>
        </p:spPr>
        <p:txBody>
          <a:bodyPr vert="horz" wrap="square" lIns="0" tIns="167640" rIns="0" bIns="0" rtlCol="0">
            <a:spAutoFit/>
          </a:bodyPr>
          <a:lstStyle/>
          <a:p>
            <a:pPr marL="762000" marR="219710" indent="-536575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ng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oduct 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oes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ou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h the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ol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ng</a:t>
            </a:r>
            <a:r>
              <a:rPr sz="18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ocess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31519" y="3191255"/>
            <a:ext cx="3796283" cy="37795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235477" y="3238957"/>
            <a:ext cx="2787650" cy="464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0600" marR="5080" indent="-978535">
              <a:lnSpc>
                <a:spcPts val="1750"/>
              </a:lnSpc>
            </a:pPr>
            <a:r>
              <a:rPr sz="1600" spc="-85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16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ed in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ario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ni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ng p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oc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sses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39936" y="4011612"/>
            <a:ext cx="2816225" cy="464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04569" marR="5080" indent="-992505">
              <a:lnSpc>
                <a:spcPts val="1750"/>
              </a:lnSpc>
            </a:pPr>
            <a:r>
              <a:rPr sz="1600" spc="-85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16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ecu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ed t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ough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ecut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on p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oc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sses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75699" y="4934204"/>
            <a:ext cx="350774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oduct</a:t>
            </a:r>
            <a:r>
              <a:rPr sz="16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600" spc="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ed in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Co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ol Qua</a:t>
            </a:r>
            <a:r>
              <a:rPr sz="1600" spc="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ty P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oc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ss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77507" y="5624029"/>
            <a:ext cx="2898775" cy="464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13715" marR="5080" indent="-501650">
              <a:lnSpc>
                <a:spcPts val="1750"/>
              </a:lnSpc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oduct</a:t>
            </a:r>
            <a:r>
              <a:rPr sz="16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ma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ll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acce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ed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ough </a:t>
            </a:r>
            <a:r>
              <a:rPr sz="1600" spc="-95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600" spc="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at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ope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oc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ss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43528" y="6457701"/>
            <a:ext cx="3171825" cy="464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8850" marR="5080" indent="-946785">
              <a:lnSpc>
                <a:spcPts val="1750"/>
              </a:lnSpc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oduct</a:t>
            </a:r>
            <a:r>
              <a:rPr sz="16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ma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ll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ha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ded 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ov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er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ose P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oject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oc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ss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311396" y="4343400"/>
            <a:ext cx="2851785" cy="2743200"/>
          </a:xfrm>
          <a:custGeom>
            <a:avLst/>
            <a:gdLst/>
            <a:ahLst/>
            <a:cxnLst/>
            <a:rect l="l" t="t" r="r" b="b"/>
            <a:pathLst>
              <a:path w="2851784" h="2743200">
                <a:moveTo>
                  <a:pt x="0" y="1447800"/>
                </a:moveTo>
                <a:lnTo>
                  <a:pt x="413003" y="2286000"/>
                </a:lnTo>
                <a:lnTo>
                  <a:pt x="413003" y="2743200"/>
                </a:lnTo>
                <a:lnTo>
                  <a:pt x="2851404" y="2743200"/>
                </a:lnTo>
                <a:lnTo>
                  <a:pt x="2851404" y="1600200"/>
                </a:lnTo>
                <a:lnTo>
                  <a:pt x="413003" y="1600200"/>
                </a:lnTo>
                <a:lnTo>
                  <a:pt x="0" y="1447800"/>
                </a:lnTo>
                <a:close/>
              </a:path>
              <a:path w="2851784" h="2743200">
                <a:moveTo>
                  <a:pt x="2851404" y="0"/>
                </a:moveTo>
                <a:lnTo>
                  <a:pt x="413003" y="0"/>
                </a:lnTo>
                <a:lnTo>
                  <a:pt x="413003" y="1600200"/>
                </a:lnTo>
                <a:lnTo>
                  <a:pt x="2851404" y="1600200"/>
                </a:lnTo>
                <a:lnTo>
                  <a:pt x="2851404" y="0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97679" y="4331208"/>
            <a:ext cx="2879090" cy="2769235"/>
          </a:xfrm>
          <a:custGeom>
            <a:avLst/>
            <a:gdLst/>
            <a:ahLst/>
            <a:cxnLst/>
            <a:rect l="l" t="t" r="r" b="b"/>
            <a:pathLst>
              <a:path w="2879090" h="2769234">
                <a:moveTo>
                  <a:pt x="414528" y="2301206"/>
                </a:moveTo>
                <a:lnTo>
                  <a:pt x="414528" y="2763011"/>
                </a:lnTo>
                <a:lnTo>
                  <a:pt x="420624" y="2769107"/>
                </a:lnTo>
                <a:lnTo>
                  <a:pt x="2872740" y="2769107"/>
                </a:lnTo>
                <a:lnTo>
                  <a:pt x="2878836" y="2763011"/>
                </a:lnTo>
                <a:lnTo>
                  <a:pt x="2878836" y="2755391"/>
                </a:lnTo>
                <a:lnTo>
                  <a:pt x="440436" y="2755391"/>
                </a:lnTo>
                <a:lnTo>
                  <a:pt x="426720" y="2743199"/>
                </a:lnTo>
                <a:lnTo>
                  <a:pt x="440436" y="2743199"/>
                </a:lnTo>
                <a:lnTo>
                  <a:pt x="440436" y="2304288"/>
                </a:lnTo>
                <a:lnTo>
                  <a:pt x="416052" y="2304288"/>
                </a:lnTo>
                <a:lnTo>
                  <a:pt x="414528" y="2301206"/>
                </a:lnTo>
                <a:close/>
              </a:path>
              <a:path w="2879090" h="2769234">
                <a:moveTo>
                  <a:pt x="440436" y="2743199"/>
                </a:moveTo>
                <a:lnTo>
                  <a:pt x="426720" y="2743199"/>
                </a:lnTo>
                <a:lnTo>
                  <a:pt x="440436" y="2755391"/>
                </a:lnTo>
                <a:lnTo>
                  <a:pt x="440436" y="2743199"/>
                </a:lnTo>
                <a:close/>
              </a:path>
              <a:path w="2879090" h="2769234">
                <a:moveTo>
                  <a:pt x="2852928" y="2743199"/>
                </a:moveTo>
                <a:lnTo>
                  <a:pt x="440436" y="2743199"/>
                </a:lnTo>
                <a:lnTo>
                  <a:pt x="440436" y="2755391"/>
                </a:lnTo>
                <a:lnTo>
                  <a:pt x="2852928" y="2755391"/>
                </a:lnTo>
                <a:lnTo>
                  <a:pt x="2852928" y="2743199"/>
                </a:lnTo>
                <a:close/>
              </a:path>
              <a:path w="2879090" h="2769234">
                <a:moveTo>
                  <a:pt x="2852928" y="12191"/>
                </a:moveTo>
                <a:lnTo>
                  <a:pt x="2852928" y="2755391"/>
                </a:lnTo>
                <a:lnTo>
                  <a:pt x="2865120" y="2743199"/>
                </a:lnTo>
                <a:lnTo>
                  <a:pt x="2878836" y="2743199"/>
                </a:lnTo>
                <a:lnTo>
                  <a:pt x="2878836" y="25908"/>
                </a:lnTo>
                <a:lnTo>
                  <a:pt x="2865120" y="25907"/>
                </a:lnTo>
                <a:lnTo>
                  <a:pt x="2852928" y="12191"/>
                </a:lnTo>
                <a:close/>
              </a:path>
              <a:path w="2879090" h="2769234">
                <a:moveTo>
                  <a:pt x="2878836" y="2743199"/>
                </a:moveTo>
                <a:lnTo>
                  <a:pt x="2865120" y="2743199"/>
                </a:lnTo>
                <a:lnTo>
                  <a:pt x="2852928" y="2755391"/>
                </a:lnTo>
                <a:lnTo>
                  <a:pt x="2878836" y="2755391"/>
                </a:lnTo>
                <a:lnTo>
                  <a:pt x="2878836" y="2743199"/>
                </a:lnTo>
                <a:close/>
              </a:path>
              <a:path w="2879090" h="2769234">
                <a:moveTo>
                  <a:pt x="414528" y="2298191"/>
                </a:moveTo>
                <a:lnTo>
                  <a:pt x="414528" y="2301206"/>
                </a:lnTo>
                <a:lnTo>
                  <a:pt x="416052" y="2304288"/>
                </a:lnTo>
                <a:lnTo>
                  <a:pt x="414528" y="2298191"/>
                </a:lnTo>
                <a:close/>
              </a:path>
              <a:path w="2879090" h="2769234">
                <a:moveTo>
                  <a:pt x="440436" y="2298191"/>
                </a:moveTo>
                <a:lnTo>
                  <a:pt x="414528" y="2298191"/>
                </a:lnTo>
                <a:lnTo>
                  <a:pt x="416052" y="2304288"/>
                </a:lnTo>
                <a:lnTo>
                  <a:pt x="440436" y="2304288"/>
                </a:lnTo>
                <a:lnTo>
                  <a:pt x="440436" y="2298191"/>
                </a:lnTo>
                <a:close/>
              </a:path>
              <a:path w="2879090" h="2769234">
                <a:moveTo>
                  <a:pt x="12192" y="1446275"/>
                </a:moveTo>
                <a:lnTo>
                  <a:pt x="7620" y="1447799"/>
                </a:lnTo>
                <a:lnTo>
                  <a:pt x="0" y="1455419"/>
                </a:lnTo>
                <a:lnTo>
                  <a:pt x="0" y="1461515"/>
                </a:lnTo>
                <a:lnTo>
                  <a:pt x="1524" y="1466087"/>
                </a:lnTo>
                <a:lnTo>
                  <a:pt x="414528" y="2301206"/>
                </a:lnTo>
                <a:lnTo>
                  <a:pt x="414528" y="2298191"/>
                </a:lnTo>
                <a:lnTo>
                  <a:pt x="440436" y="2298191"/>
                </a:lnTo>
                <a:lnTo>
                  <a:pt x="440436" y="2295143"/>
                </a:lnTo>
                <a:lnTo>
                  <a:pt x="438912" y="2293619"/>
                </a:lnTo>
                <a:lnTo>
                  <a:pt x="37903" y="1482757"/>
                </a:lnTo>
                <a:lnTo>
                  <a:pt x="9144" y="1472183"/>
                </a:lnTo>
                <a:lnTo>
                  <a:pt x="24384" y="1455419"/>
                </a:lnTo>
                <a:lnTo>
                  <a:pt x="33345" y="1455419"/>
                </a:lnTo>
                <a:lnTo>
                  <a:pt x="16764" y="1449323"/>
                </a:lnTo>
                <a:lnTo>
                  <a:pt x="12192" y="1446275"/>
                </a:lnTo>
                <a:close/>
              </a:path>
              <a:path w="2879090" h="2769234">
                <a:moveTo>
                  <a:pt x="33345" y="1455419"/>
                </a:moveTo>
                <a:lnTo>
                  <a:pt x="24384" y="1455419"/>
                </a:lnTo>
                <a:lnTo>
                  <a:pt x="37903" y="1482757"/>
                </a:lnTo>
                <a:lnTo>
                  <a:pt x="423672" y="1624583"/>
                </a:lnTo>
                <a:lnTo>
                  <a:pt x="426720" y="1626108"/>
                </a:lnTo>
                <a:lnTo>
                  <a:pt x="431292" y="1626108"/>
                </a:lnTo>
                <a:lnTo>
                  <a:pt x="434340" y="1623059"/>
                </a:lnTo>
                <a:lnTo>
                  <a:pt x="437388" y="1621535"/>
                </a:lnTo>
                <a:lnTo>
                  <a:pt x="440436" y="1616964"/>
                </a:lnTo>
                <a:lnTo>
                  <a:pt x="440436" y="1612391"/>
                </a:lnTo>
                <a:lnTo>
                  <a:pt x="414528" y="1612391"/>
                </a:lnTo>
                <a:lnTo>
                  <a:pt x="414528" y="1595560"/>
                </a:lnTo>
                <a:lnTo>
                  <a:pt x="33345" y="1455419"/>
                </a:lnTo>
                <a:close/>
              </a:path>
              <a:path w="2879090" h="2769234">
                <a:moveTo>
                  <a:pt x="414528" y="1595560"/>
                </a:moveTo>
                <a:lnTo>
                  <a:pt x="414528" y="1612391"/>
                </a:lnTo>
                <a:lnTo>
                  <a:pt x="431292" y="1601723"/>
                </a:lnTo>
                <a:lnTo>
                  <a:pt x="414528" y="1595560"/>
                </a:lnTo>
                <a:close/>
              </a:path>
              <a:path w="2879090" h="2769234">
                <a:moveTo>
                  <a:pt x="2872740" y="0"/>
                </a:moveTo>
                <a:lnTo>
                  <a:pt x="420624" y="0"/>
                </a:lnTo>
                <a:lnTo>
                  <a:pt x="414528" y="6095"/>
                </a:lnTo>
                <a:lnTo>
                  <a:pt x="414528" y="1595560"/>
                </a:lnTo>
                <a:lnTo>
                  <a:pt x="431292" y="1601723"/>
                </a:lnTo>
                <a:lnTo>
                  <a:pt x="414528" y="1612391"/>
                </a:lnTo>
                <a:lnTo>
                  <a:pt x="440436" y="1612391"/>
                </a:lnTo>
                <a:lnTo>
                  <a:pt x="440436" y="25908"/>
                </a:lnTo>
                <a:lnTo>
                  <a:pt x="426720" y="25907"/>
                </a:lnTo>
                <a:lnTo>
                  <a:pt x="440436" y="12191"/>
                </a:lnTo>
                <a:lnTo>
                  <a:pt x="2878836" y="12191"/>
                </a:lnTo>
                <a:lnTo>
                  <a:pt x="2878836" y="6095"/>
                </a:lnTo>
                <a:lnTo>
                  <a:pt x="2872740" y="0"/>
                </a:lnTo>
                <a:close/>
              </a:path>
              <a:path w="2879090" h="2769234">
                <a:moveTo>
                  <a:pt x="24384" y="1455419"/>
                </a:moveTo>
                <a:lnTo>
                  <a:pt x="9144" y="1472183"/>
                </a:lnTo>
                <a:lnTo>
                  <a:pt x="37903" y="1482757"/>
                </a:lnTo>
                <a:lnTo>
                  <a:pt x="24384" y="1455419"/>
                </a:lnTo>
                <a:close/>
              </a:path>
              <a:path w="2879090" h="2769234">
                <a:moveTo>
                  <a:pt x="440436" y="12191"/>
                </a:moveTo>
                <a:lnTo>
                  <a:pt x="426720" y="25907"/>
                </a:lnTo>
                <a:lnTo>
                  <a:pt x="440436" y="25908"/>
                </a:lnTo>
                <a:lnTo>
                  <a:pt x="440436" y="12191"/>
                </a:lnTo>
                <a:close/>
              </a:path>
              <a:path w="2879090" h="2769234">
                <a:moveTo>
                  <a:pt x="2852928" y="12191"/>
                </a:moveTo>
                <a:lnTo>
                  <a:pt x="440436" y="12191"/>
                </a:lnTo>
                <a:lnTo>
                  <a:pt x="440436" y="25908"/>
                </a:lnTo>
                <a:lnTo>
                  <a:pt x="2852928" y="25908"/>
                </a:lnTo>
                <a:lnTo>
                  <a:pt x="2852928" y="12191"/>
                </a:lnTo>
                <a:close/>
              </a:path>
              <a:path w="2879090" h="2769234">
                <a:moveTo>
                  <a:pt x="2878836" y="12191"/>
                </a:moveTo>
                <a:lnTo>
                  <a:pt x="2852928" y="12191"/>
                </a:lnTo>
                <a:lnTo>
                  <a:pt x="2865120" y="25907"/>
                </a:lnTo>
                <a:lnTo>
                  <a:pt x="2878836" y="25908"/>
                </a:lnTo>
                <a:lnTo>
                  <a:pt x="2878836" y="12191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931232" y="4328083"/>
            <a:ext cx="2021205" cy="2767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270" algn="ctr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erif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ed d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iv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ables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ained f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om Co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ol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Quality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ocess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evi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ew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ed with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b="1" spc="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800" b="1" spc="-2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b="1" spc="-1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omer</a:t>
            </a:r>
            <a:r>
              <a:rPr sz="18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 e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 they a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 sa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fied and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ge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 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ormal a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ce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ance</a:t>
            </a:r>
            <a:r>
              <a:rPr sz="1800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of the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iv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ables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om the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-18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316723" y="2133600"/>
            <a:ext cx="1892807" cy="25923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358640" y="2133600"/>
            <a:ext cx="2651760" cy="2734310"/>
          </a:xfrm>
          <a:custGeom>
            <a:avLst/>
            <a:gdLst/>
            <a:ahLst/>
            <a:cxnLst/>
            <a:rect l="l" t="t" r="r" b="b"/>
            <a:pathLst>
              <a:path w="2651759" h="2734310">
                <a:moveTo>
                  <a:pt x="1274064" y="1752600"/>
                </a:moveTo>
                <a:lnTo>
                  <a:pt x="684276" y="1752600"/>
                </a:lnTo>
                <a:lnTo>
                  <a:pt x="0" y="2734056"/>
                </a:lnTo>
                <a:lnTo>
                  <a:pt x="1274064" y="1752600"/>
                </a:lnTo>
                <a:close/>
              </a:path>
              <a:path w="2651759" h="2734310">
                <a:moveTo>
                  <a:pt x="2651760" y="0"/>
                </a:moveTo>
                <a:lnTo>
                  <a:pt x="289560" y="0"/>
                </a:lnTo>
                <a:lnTo>
                  <a:pt x="289560" y="1752600"/>
                </a:lnTo>
                <a:lnTo>
                  <a:pt x="2651760" y="1752600"/>
                </a:lnTo>
                <a:lnTo>
                  <a:pt x="2651760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343400" y="2121407"/>
            <a:ext cx="2680970" cy="2760345"/>
          </a:xfrm>
          <a:custGeom>
            <a:avLst/>
            <a:gdLst/>
            <a:ahLst/>
            <a:cxnLst/>
            <a:rect l="l" t="t" r="r" b="b"/>
            <a:pathLst>
              <a:path w="2680970" h="2760345">
                <a:moveTo>
                  <a:pt x="688848" y="1758695"/>
                </a:moveTo>
                <a:lnTo>
                  <a:pt x="4572" y="2738628"/>
                </a:lnTo>
                <a:lnTo>
                  <a:pt x="0" y="2743199"/>
                </a:lnTo>
                <a:lnTo>
                  <a:pt x="1524" y="2750819"/>
                </a:lnTo>
                <a:lnTo>
                  <a:pt x="10667" y="2759964"/>
                </a:lnTo>
                <a:lnTo>
                  <a:pt x="16763" y="2759964"/>
                </a:lnTo>
                <a:lnTo>
                  <a:pt x="22860" y="2755391"/>
                </a:lnTo>
                <a:lnTo>
                  <a:pt x="26822" y="2752343"/>
                </a:lnTo>
                <a:lnTo>
                  <a:pt x="24384" y="2752343"/>
                </a:lnTo>
                <a:lnTo>
                  <a:pt x="7620" y="2735579"/>
                </a:lnTo>
                <a:lnTo>
                  <a:pt x="69337" y="2688110"/>
                </a:lnTo>
                <a:lnTo>
                  <a:pt x="705917" y="1778507"/>
                </a:lnTo>
                <a:lnTo>
                  <a:pt x="699515" y="1778507"/>
                </a:lnTo>
                <a:lnTo>
                  <a:pt x="688848" y="1758695"/>
                </a:lnTo>
                <a:close/>
              </a:path>
              <a:path w="2680970" h="2760345">
                <a:moveTo>
                  <a:pt x="69337" y="2688110"/>
                </a:moveTo>
                <a:lnTo>
                  <a:pt x="7620" y="2735579"/>
                </a:lnTo>
                <a:lnTo>
                  <a:pt x="24384" y="2752343"/>
                </a:lnTo>
                <a:lnTo>
                  <a:pt x="69337" y="2688110"/>
                </a:lnTo>
                <a:close/>
              </a:path>
              <a:path w="2680970" h="2760345">
                <a:moveTo>
                  <a:pt x="2654807" y="1752600"/>
                </a:moveTo>
                <a:lnTo>
                  <a:pt x="1286255" y="1752600"/>
                </a:lnTo>
                <a:lnTo>
                  <a:pt x="1284732" y="1754124"/>
                </a:lnTo>
                <a:lnTo>
                  <a:pt x="1281684" y="1755647"/>
                </a:lnTo>
                <a:lnTo>
                  <a:pt x="69337" y="2688110"/>
                </a:lnTo>
                <a:lnTo>
                  <a:pt x="24384" y="2752343"/>
                </a:lnTo>
                <a:lnTo>
                  <a:pt x="26822" y="2752343"/>
                </a:lnTo>
                <a:lnTo>
                  <a:pt x="1292961" y="1778507"/>
                </a:lnTo>
                <a:lnTo>
                  <a:pt x="1289303" y="1778507"/>
                </a:lnTo>
                <a:lnTo>
                  <a:pt x="1296924" y="1775459"/>
                </a:lnTo>
                <a:lnTo>
                  <a:pt x="2677668" y="1775459"/>
                </a:lnTo>
                <a:lnTo>
                  <a:pt x="2680716" y="1772412"/>
                </a:lnTo>
                <a:lnTo>
                  <a:pt x="2680716" y="1764791"/>
                </a:lnTo>
                <a:lnTo>
                  <a:pt x="2654807" y="1764791"/>
                </a:lnTo>
                <a:lnTo>
                  <a:pt x="2654807" y="1752600"/>
                </a:lnTo>
                <a:close/>
              </a:path>
              <a:path w="2680970" h="2760345">
                <a:moveTo>
                  <a:pt x="2674620" y="0"/>
                </a:moveTo>
                <a:lnTo>
                  <a:pt x="298703" y="0"/>
                </a:lnTo>
                <a:lnTo>
                  <a:pt x="292608" y="6095"/>
                </a:lnTo>
                <a:lnTo>
                  <a:pt x="292608" y="1772412"/>
                </a:lnTo>
                <a:lnTo>
                  <a:pt x="298703" y="1778507"/>
                </a:lnTo>
                <a:lnTo>
                  <a:pt x="675013" y="1778507"/>
                </a:lnTo>
                <a:lnTo>
                  <a:pt x="684591" y="1764791"/>
                </a:lnTo>
                <a:lnTo>
                  <a:pt x="318515" y="1764791"/>
                </a:lnTo>
                <a:lnTo>
                  <a:pt x="304800" y="1752600"/>
                </a:lnTo>
                <a:lnTo>
                  <a:pt x="318515" y="1752600"/>
                </a:lnTo>
                <a:lnTo>
                  <a:pt x="318515" y="25907"/>
                </a:lnTo>
                <a:lnTo>
                  <a:pt x="304800" y="25907"/>
                </a:lnTo>
                <a:lnTo>
                  <a:pt x="318515" y="12191"/>
                </a:lnTo>
                <a:lnTo>
                  <a:pt x="2680716" y="12191"/>
                </a:lnTo>
                <a:lnTo>
                  <a:pt x="2680716" y="6095"/>
                </a:lnTo>
                <a:lnTo>
                  <a:pt x="2674620" y="0"/>
                </a:lnTo>
                <a:close/>
              </a:path>
              <a:path w="2680970" h="2760345">
                <a:moveTo>
                  <a:pt x="709676" y="1758695"/>
                </a:moveTo>
                <a:lnTo>
                  <a:pt x="688848" y="1758695"/>
                </a:lnTo>
                <a:lnTo>
                  <a:pt x="699515" y="1778507"/>
                </a:lnTo>
                <a:lnTo>
                  <a:pt x="705917" y="1778507"/>
                </a:lnTo>
                <a:lnTo>
                  <a:pt x="710184" y="1772412"/>
                </a:lnTo>
                <a:lnTo>
                  <a:pt x="711708" y="1769364"/>
                </a:lnTo>
                <a:lnTo>
                  <a:pt x="713232" y="1763267"/>
                </a:lnTo>
                <a:lnTo>
                  <a:pt x="710184" y="1760219"/>
                </a:lnTo>
                <a:lnTo>
                  <a:pt x="709676" y="1758695"/>
                </a:lnTo>
                <a:close/>
              </a:path>
              <a:path w="2680970" h="2760345">
                <a:moveTo>
                  <a:pt x="1296924" y="1775459"/>
                </a:moveTo>
                <a:lnTo>
                  <a:pt x="1289303" y="1778507"/>
                </a:lnTo>
                <a:lnTo>
                  <a:pt x="1292961" y="1778507"/>
                </a:lnTo>
                <a:lnTo>
                  <a:pt x="1296924" y="1775459"/>
                </a:lnTo>
                <a:close/>
              </a:path>
              <a:path w="2680970" h="2760345">
                <a:moveTo>
                  <a:pt x="2677668" y="1775459"/>
                </a:moveTo>
                <a:lnTo>
                  <a:pt x="1296924" y="1775459"/>
                </a:lnTo>
                <a:lnTo>
                  <a:pt x="1292961" y="1778507"/>
                </a:lnTo>
                <a:lnTo>
                  <a:pt x="2674620" y="1778507"/>
                </a:lnTo>
                <a:lnTo>
                  <a:pt x="2677668" y="1775459"/>
                </a:lnTo>
                <a:close/>
              </a:path>
              <a:path w="2680970" h="2760345">
                <a:moveTo>
                  <a:pt x="318515" y="1752600"/>
                </a:moveTo>
                <a:lnTo>
                  <a:pt x="304800" y="1752600"/>
                </a:lnTo>
                <a:lnTo>
                  <a:pt x="318515" y="1764791"/>
                </a:lnTo>
                <a:lnTo>
                  <a:pt x="318515" y="1752600"/>
                </a:lnTo>
                <a:close/>
              </a:path>
              <a:path w="2680970" h="2760345">
                <a:moveTo>
                  <a:pt x="704088" y="1752600"/>
                </a:moveTo>
                <a:lnTo>
                  <a:pt x="318515" y="1752600"/>
                </a:lnTo>
                <a:lnTo>
                  <a:pt x="318515" y="1764791"/>
                </a:lnTo>
                <a:lnTo>
                  <a:pt x="684591" y="1764791"/>
                </a:lnTo>
                <a:lnTo>
                  <a:pt x="688848" y="1758695"/>
                </a:lnTo>
                <a:lnTo>
                  <a:pt x="709676" y="1758695"/>
                </a:lnTo>
                <a:lnTo>
                  <a:pt x="708660" y="1755647"/>
                </a:lnTo>
                <a:lnTo>
                  <a:pt x="704088" y="1752600"/>
                </a:lnTo>
                <a:close/>
              </a:path>
              <a:path w="2680970" h="2760345">
                <a:moveTo>
                  <a:pt x="2654807" y="12191"/>
                </a:moveTo>
                <a:lnTo>
                  <a:pt x="2654807" y="1764791"/>
                </a:lnTo>
                <a:lnTo>
                  <a:pt x="2667000" y="1752600"/>
                </a:lnTo>
                <a:lnTo>
                  <a:pt x="2680716" y="1752600"/>
                </a:lnTo>
                <a:lnTo>
                  <a:pt x="2680716" y="25907"/>
                </a:lnTo>
                <a:lnTo>
                  <a:pt x="2667000" y="25907"/>
                </a:lnTo>
                <a:lnTo>
                  <a:pt x="2654807" y="12191"/>
                </a:lnTo>
                <a:close/>
              </a:path>
              <a:path w="2680970" h="2760345">
                <a:moveTo>
                  <a:pt x="2680716" y="1752600"/>
                </a:moveTo>
                <a:lnTo>
                  <a:pt x="2667000" y="1752600"/>
                </a:lnTo>
                <a:lnTo>
                  <a:pt x="2654807" y="1764791"/>
                </a:lnTo>
                <a:lnTo>
                  <a:pt x="2680716" y="1764791"/>
                </a:lnTo>
                <a:lnTo>
                  <a:pt x="2680716" y="1752600"/>
                </a:lnTo>
                <a:close/>
              </a:path>
              <a:path w="2680970" h="2760345">
                <a:moveTo>
                  <a:pt x="318515" y="12191"/>
                </a:moveTo>
                <a:lnTo>
                  <a:pt x="304800" y="25907"/>
                </a:lnTo>
                <a:lnTo>
                  <a:pt x="318515" y="25907"/>
                </a:lnTo>
                <a:lnTo>
                  <a:pt x="318515" y="12191"/>
                </a:lnTo>
                <a:close/>
              </a:path>
              <a:path w="2680970" h="2760345">
                <a:moveTo>
                  <a:pt x="2654807" y="12191"/>
                </a:moveTo>
                <a:lnTo>
                  <a:pt x="318515" y="12191"/>
                </a:lnTo>
                <a:lnTo>
                  <a:pt x="318515" y="25907"/>
                </a:lnTo>
                <a:lnTo>
                  <a:pt x="2654807" y="25907"/>
                </a:lnTo>
                <a:lnTo>
                  <a:pt x="2654807" y="12191"/>
                </a:lnTo>
                <a:close/>
              </a:path>
              <a:path w="2680970" h="2760345">
                <a:moveTo>
                  <a:pt x="2680716" y="12191"/>
                </a:moveTo>
                <a:lnTo>
                  <a:pt x="2654807" y="12191"/>
                </a:lnTo>
                <a:lnTo>
                  <a:pt x="2667000" y="25907"/>
                </a:lnTo>
                <a:lnTo>
                  <a:pt x="2680716" y="25907"/>
                </a:lnTo>
                <a:lnTo>
                  <a:pt x="2680716" y="12191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731435" y="2171700"/>
            <a:ext cx="2192020" cy="1670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635" algn="ctr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Done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ernall</a:t>
            </a:r>
            <a:r>
              <a:rPr sz="1800" spc="-140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18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in Co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ol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Quality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 p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oduct 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ectne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 and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q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al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ty 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q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ui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em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of the p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oduct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is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erif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303007" y="4864608"/>
            <a:ext cx="2083435" cy="2312035"/>
          </a:xfrm>
          <a:custGeom>
            <a:avLst/>
            <a:gdLst/>
            <a:ahLst/>
            <a:cxnLst/>
            <a:rect l="l" t="t" r="r" b="b"/>
            <a:pathLst>
              <a:path w="2083434" h="2312034">
                <a:moveTo>
                  <a:pt x="2077212" y="0"/>
                </a:moveTo>
                <a:lnTo>
                  <a:pt x="6096" y="0"/>
                </a:lnTo>
                <a:lnTo>
                  <a:pt x="0" y="6096"/>
                </a:lnTo>
                <a:lnTo>
                  <a:pt x="0" y="2305812"/>
                </a:lnTo>
                <a:lnTo>
                  <a:pt x="6096" y="2311908"/>
                </a:lnTo>
                <a:lnTo>
                  <a:pt x="2077212" y="2311908"/>
                </a:lnTo>
                <a:lnTo>
                  <a:pt x="2083308" y="2305812"/>
                </a:lnTo>
                <a:lnTo>
                  <a:pt x="2083308" y="2298192"/>
                </a:lnTo>
                <a:lnTo>
                  <a:pt x="25908" y="2298192"/>
                </a:lnTo>
                <a:lnTo>
                  <a:pt x="12192" y="2286000"/>
                </a:lnTo>
                <a:lnTo>
                  <a:pt x="25908" y="2286000"/>
                </a:lnTo>
                <a:lnTo>
                  <a:pt x="25908" y="25908"/>
                </a:lnTo>
                <a:lnTo>
                  <a:pt x="12192" y="25908"/>
                </a:lnTo>
                <a:lnTo>
                  <a:pt x="25908" y="12192"/>
                </a:lnTo>
                <a:lnTo>
                  <a:pt x="2083308" y="12192"/>
                </a:lnTo>
                <a:lnTo>
                  <a:pt x="2083308" y="6096"/>
                </a:lnTo>
                <a:lnTo>
                  <a:pt x="2077212" y="0"/>
                </a:lnTo>
                <a:close/>
              </a:path>
              <a:path w="2083434" h="2312034">
                <a:moveTo>
                  <a:pt x="25908" y="2286000"/>
                </a:moveTo>
                <a:lnTo>
                  <a:pt x="12192" y="2286000"/>
                </a:lnTo>
                <a:lnTo>
                  <a:pt x="25908" y="2298192"/>
                </a:lnTo>
                <a:lnTo>
                  <a:pt x="25908" y="2286000"/>
                </a:lnTo>
                <a:close/>
              </a:path>
              <a:path w="2083434" h="2312034">
                <a:moveTo>
                  <a:pt x="2057400" y="2286000"/>
                </a:moveTo>
                <a:lnTo>
                  <a:pt x="25908" y="2286000"/>
                </a:lnTo>
                <a:lnTo>
                  <a:pt x="25908" y="2298192"/>
                </a:lnTo>
                <a:lnTo>
                  <a:pt x="2057400" y="2298192"/>
                </a:lnTo>
                <a:lnTo>
                  <a:pt x="2057400" y="2286000"/>
                </a:lnTo>
                <a:close/>
              </a:path>
              <a:path w="2083434" h="2312034">
                <a:moveTo>
                  <a:pt x="2057400" y="12192"/>
                </a:moveTo>
                <a:lnTo>
                  <a:pt x="2057400" y="2298192"/>
                </a:lnTo>
                <a:lnTo>
                  <a:pt x="2069592" y="2286000"/>
                </a:lnTo>
                <a:lnTo>
                  <a:pt x="2083308" y="2286000"/>
                </a:lnTo>
                <a:lnTo>
                  <a:pt x="2083308" y="25908"/>
                </a:lnTo>
                <a:lnTo>
                  <a:pt x="2069592" y="25908"/>
                </a:lnTo>
                <a:lnTo>
                  <a:pt x="2057400" y="12192"/>
                </a:lnTo>
                <a:close/>
              </a:path>
              <a:path w="2083434" h="2312034">
                <a:moveTo>
                  <a:pt x="2083308" y="2286000"/>
                </a:moveTo>
                <a:lnTo>
                  <a:pt x="2069592" y="2286000"/>
                </a:lnTo>
                <a:lnTo>
                  <a:pt x="2057400" y="2298192"/>
                </a:lnTo>
                <a:lnTo>
                  <a:pt x="2083308" y="2298192"/>
                </a:lnTo>
                <a:lnTo>
                  <a:pt x="2083308" y="2286000"/>
                </a:lnTo>
                <a:close/>
              </a:path>
              <a:path w="2083434" h="2312034">
                <a:moveTo>
                  <a:pt x="25908" y="12192"/>
                </a:moveTo>
                <a:lnTo>
                  <a:pt x="12192" y="25908"/>
                </a:lnTo>
                <a:lnTo>
                  <a:pt x="25908" y="25908"/>
                </a:lnTo>
                <a:lnTo>
                  <a:pt x="25908" y="12192"/>
                </a:lnTo>
                <a:close/>
              </a:path>
              <a:path w="2083434" h="2312034">
                <a:moveTo>
                  <a:pt x="2057400" y="12192"/>
                </a:moveTo>
                <a:lnTo>
                  <a:pt x="25908" y="12192"/>
                </a:lnTo>
                <a:lnTo>
                  <a:pt x="25908" y="25908"/>
                </a:lnTo>
                <a:lnTo>
                  <a:pt x="2057400" y="25908"/>
                </a:lnTo>
                <a:lnTo>
                  <a:pt x="2057400" y="12192"/>
                </a:lnTo>
                <a:close/>
              </a:path>
              <a:path w="2083434" h="2312034">
                <a:moveTo>
                  <a:pt x="2083308" y="12192"/>
                </a:moveTo>
                <a:lnTo>
                  <a:pt x="2057400" y="12192"/>
                </a:lnTo>
                <a:lnTo>
                  <a:pt x="2069592" y="25908"/>
                </a:lnTo>
                <a:lnTo>
                  <a:pt x="2083308" y="25908"/>
                </a:lnTo>
                <a:lnTo>
                  <a:pt x="2083308" y="12192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7315200" y="4876800"/>
            <a:ext cx="2057400" cy="2286000"/>
          </a:xfrm>
          <a:prstGeom prst="rect">
            <a:avLst/>
          </a:prstGeom>
          <a:solidFill>
            <a:srgbClr val="4F81BD"/>
          </a:solidFill>
        </p:spPr>
        <p:txBody>
          <a:bodyPr vert="horz" wrap="square" lIns="0" tIns="30480" rIns="0" bIns="0" rtlCol="0">
            <a:spAutoFit/>
          </a:bodyPr>
          <a:lstStyle/>
          <a:p>
            <a:pPr marL="136525" marR="133350" indent="635" algn="ctr">
              <a:lnSpc>
                <a:spcPct val="100000"/>
              </a:lnSpc>
              <a:spcBef>
                <a:spcPts val="240"/>
              </a:spcBef>
            </a:pP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q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ui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em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ts documen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, s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ope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ne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ecut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 s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er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es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ba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es 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or 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al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or final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ac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ep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ance</a:t>
            </a:r>
            <a:r>
              <a:rPr sz="1800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of the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oduct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Date Placeholder 1"/>
          <p:cNvSpPr>
            <a:spLocks noGrp="1"/>
          </p:cNvSpPr>
          <p:nvPr>
            <p:ph type="dt" sz="quarter" idx="4294967295"/>
          </p:nvPr>
        </p:nvSpPr>
        <p:spPr>
          <a:xfrm>
            <a:off x="0" y="114300"/>
            <a:ext cx="0" cy="2492990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502920" algn="l"/>
                <a:tab pos="1005840" algn="l"/>
                <a:tab pos="1508760" algn="l"/>
                <a:tab pos="2011680" algn="l"/>
                <a:tab pos="2514600" algn="l"/>
                <a:tab pos="3017520" algn="l"/>
                <a:tab pos="3520440" algn="l"/>
                <a:tab pos="4023360" algn="l"/>
                <a:tab pos="4526280" algn="l"/>
                <a:tab pos="5029200" algn="l"/>
                <a:tab pos="5532120" algn="l"/>
                <a:tab pos="6035040" algn="l"/>
                <a:tab pos="6537960" algn="l"/>
                <a:tab pos="7040880" algn="l"/>
                <a:tab pos="7543800" algn="l"/>
                <a:tab pos="8046720" algn="l"/>
                <a:tab pos="8549640" algn="l"/>
                <a:tab pos="9052560" algn="l"/>
                <a:tab pos="9555480" algn="l"/>
                <a:tab pos="10058400" algn="l"/>
                <a:tab pos="10561320" algn="l"/>
                <a:tab pos="11064240" algn="l"/>
                <a:tab pos="11567160" algn="l"/>
                <a:tab pos="12070080" algn="l"/>
                <a:tab pos="12573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 PL SungtiL GB" charset="0"/>
                <a:cs typeface="AR PL SungtiL GB" charset="0"/>
              </a:defRPr>
            </a:lvl1pPr>
            <a:lvl2pPr>
              <a:tabLst>
                <a:tab pos="502920" algn="l"/>
                <a:tab pos="1005840" algn="l"/>
                <a:tab pos="1508760" algn="l"/>
                <a:tab pos="2011680" algn="l"/>
                <a:tab pos="2514600" algn="l"/>
                <a:tab pos="3017520" algn="l"/>
                <a:tab pos="3520440" algn="l"/>
                <a:tab pos="4023360" algn="l"/>
                <a:tab pos="4526280" algn="l"/>
                <a:tab pos="5029200" algn="l"/>
                <a:tab pos="5532120" algn="l"/>
                <a:tab pos="6035040" algn="l"/>
                <a:tab pos="6537960" algn="l"/>
                <a:tab pos="7040880" algn="l"/>
                <a:tab pos="7543800" algn="l"/>
                <a:tab pos="8046720" algn="l"/>
                <a:tab pos="8549640" algn="l"/>
                <a:tab pos="9052560" algn="l"/>
                <a:tab pos="9555480" algn="l"/>
                <a:tab pos="10058400" algn="l"/>
                <a:tab pos="10561320" algn="l"/>
                <a:tab pos="11064240" algn="l"/>
                <a:tab pos="11567160" algn="l"/>
                <a:tab pos="12070080" algn="l"/>
                <a:tab pos="12573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 PL SungtiL GB" charset="0"/>
                <a:cs typeface="AR PL SungtiL GB" charset="0"/>
              </a:defRPr>
            </a:lvl2pPr>
            <a:lvl3pPr>
              <a:tabLst>
                <a:tab pos="502920" algn="l"/>
                <a:tab pos="1005840" algn="l"/>
                <a:tab pos="1508760" algn="l"/>
                <a:tab pos="2011680" algn="l"/>
                <a:tab pos="2514600" algn="l"/>
                <a:tab pos="3017520" algn="l"/>
                <a:tab pos="3520440" algn="l"/>
                <a:tab pos="4023360" algn="l"/>
                <a:tab pos="4526280" algn="l"/>
                <a:tab pos="5029200" algn="l"/>
                <a:tab pos="5532120" algn="l"/>
                <a:tab pos="6035040" algn="l"/>
                <a:tab pos="6537960" algn="l"/>
                <a:tab pos="7040880" algn="l"/>
                <a:tab pos="7543800" algn="l"/>
                <a:tab pos="8046720" algn="l"/>
                <a:tab pos="8549640" algn="l"/>
                <a:tab pos="9052560" algn="l"/>
                <a:tab pos="9555480" algn="l"/>
                <a:tab pos="10058400" algn="l"/>
                <a:tab pos="10561320" algn="l"/>
                <a:tab pos="11064240" algn="l"/>
                <a:tab pos="11567160" algn="l"/>
                <a:tab pos="12070080" algn="l"/>
                <a:tab pos="12573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 PL SungtiL GB" charset="0"/>
                <a:cs typeface="AR PL SungtiL GB" charset="0"/>
              </a:defRPr>
            </a:lvl3pPr>
            <a:lvl4pPr>
              <a:tabLst>
                <a:tab pos="502920" algn="l"/>
                <a:tab pos="1005840" algn="l"/>
                <a:tab pos="1508760" algn="l"/>
                <a:tab pos="2011680" algn="l"/>
                <a:tab pos="2514600" algn="l"/>
                <a:tab pos="3017520" algn="l"/>
                <a:tab pos="3520440" algn="l"/>
                <a:tab pos="4023360" algn="l"/>
                <a:tab pos="4526280" algn="l"/>
                <a:tab pos="5029200" algn="l"/>
                <a:tab pos="5532120" algn="l"/>
                <a:tab pos="6035040" algn="l"/>
                <a:tab pos="6537960" algn="l"/>
                <a:tab pos="7040880" algn="l"/>
                <a:tab pos="7543800" algn="l"/>
                <a:tab pos="8046720" algn="l"/>
                <a:tab pos="8549640" algn="l"/>
                <a:tab pos="9052560" algn="l"/>
                <a:tab pos="9555480" algn="l"/>
                <a:tab pos="10058400" algn="l"/>
                <a:tab pos="10561320" algn="l"/>
                <a:tab pos="11064240" algn="l"/>
                <a:tab pos="11567160" algn="l"/>
                <a:tab pos="12070080" algn="l"/>
                <a:tab pos="12573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 PL SungtiL GB" charset="0"/>
                <a:cs typeface="AR PL SungtiL GB" charset="0"/>
              </a:defRPr>
            </a:lvl4pPr>
            <a:lvl5pPr>
              <a:tabLst>
                <a:tab pos="502920" algn="l"/>
                <a:tab pos="1005840" algn="l"/>
                <a:tab pos="1508760" algn="l"/>
                <a:tab pos="2011680" algn="l"/>
                <a:tab pos="2514600" algn="l"/>
                <a:tab pos="3017520" algn="l"/>
                <a:tab pos="3520440" algn="l"/>
                <a:tab pos="4023360" algn="l"/>
                <a:tab pos="4526280" algn="l"/>
                <a:tab pos="5029200" algn="l"/>
                <a:tab pos="5532120" algn="l"/>
                <a:tab pos="6035040" algn="l"/>
                <a:tab pos="6537960" algn="l"/>
                <a:tab pos="7040880" algn="l"/>
                <a:tab pos="7543800" algn="l"/>
                <a:tab pos="8046720" algn="l"/>
                <a:tab pos="8549640" algn="l"/>
                <a:tab pos="9052560" algn="l"/>
                <a:tab pos="9555480" algn="l"/>
                <a:tab pos="10058400" algn="l"/>
                <a:tab pos="10561320" algn="l"/>
                <a:tab pos="11064240" algn="l"/>
                <a:tab pos="11567160" algn="l"/>
                <a:tab pos="12070080" algn="l"/>
                <a:tab pos="12573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 PL SungtiL GB" charset="0"/>
                <a:cs typeface="AR PL SungtiL GB" charset="0"/>
              </a:defRPr>
            </a:lvl5pPr>
            <a:lvl6pPr marL="2766060" indent="-251460" defTabSz="502920" eaLnBrk="0" fontAlgn="base" hangingPunct="0">
              <a:spcBef>
                <a:spcPct val="0"/>
              </a:spcBef>
              <a:spcAft>
                <a:spcPct val="0"/>
              </a:spcAft>
              <a:tabLst>
                <a:tab pos="502920" algn="l"/>
                <a:tab pos="1005840" algn="l"/>
                <a:tab pos="1508760" algn="l"/>
                <a:tab pos="2011680" algn="l"/>
                <a:tab pos="2514600" algn="l"/>
                <a:tab pos="3017520" algn="l"/>
                <a:tab pos="3520440" algn="l"/>
                <a:tab pos="4023360" algn="l"/>
                <a:tab pos="4526280" algn="l"/>
                <a:tab pos="5029200" algn="l"/>
                <a:tab pos="5532120" algn="l"/>
                <a:tab pos="6035040" algn="l"/>
                <a:tab pos="6537960" algn="l"/>
                <a:tab pos="7040880" algn="l"/>
                <a:tab pos="7543800" algn="l"/>
                <a:tab pos="8046720" algn="l"/>
                <a:tab pos="8549640" algn="l"/>
                <a:tab pos="9052560" algn="l"/>
                <a:tab pos="9555480" algn="l"/>
                <a:tab pos="10058400" algn="l"/>
                <a:tab pos="10561320" algn="l"/>
                <a:tab pos="11064240" algn="l"/>
                <a:tab pos="11567160" algn="l"/>
                <a:tab pos="12070080" algn="l"/>
                <a:tab pos="12573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 PL SungtiL GB" charset="0"/>
                <a:cs typeface="AR PL SungtiL GB" charset="0"/>
              </a:defRPr>
            </a:lvl6pPr>
            <a:lvl7pPr marL="3268980" indent="-251460" defTabSz="502920" eaLnBrk="0" fontAlgn="base" hangingPunct="0">
              <a:spcBef>
                <a:spcPct val="0"/>
              </a:spcBef>
              <a:spcAft>
                <a:spcPct val="0"/>
              </a:spcAft>
              <a:tabLst>
                <a:tab pos="502920" algn="l"/>
                <a:tab pos="1005840" algn="l"/>
                <a:tab pos="1508760" algn="l"/>
                <a:tab pos="2011680" algn="l"/>
                <a:tab pos="2514600" algn="l"/>
                <a:tab pos="3017520" algn="l"/>
                <a:tab pos="3520440" algn="l"/>
                <a:tab pos="4023360" algn="l"/>
                <a:tab pos="4526280" algn="l"/>
                <a:tab pos="5029200" algn="l"/>
                <a:tab pos="5532120" algn="l"/>
                <a:tab pos="6035040" algn="l"/>
                <a:tab pos="6537960" algn="l"/>
                <a:tab pos="7040880" algn="l"/>
                <a:tab pos="7543800" algn="l"/>
                <a:tab pos="8046720" algn="l"/>
                <a:tab pos="8549640" algn="l"/>
                <a:tab pos="9052560" algn="l"/>
                <a:tab pos="9555480" algn="l"/>
                <a:tab pos="10058400" algn="l"/>
                <a:tab pos="10561320" algn="l"/>
                <a:tab pos="11064240" algn="l"/>
                <a:tab pos="11567160" algn="l"/>
                <a:tab pos="12070080" algn="l"/>
                <a:tab pos="12573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 PL SungtiL GB" charset="0"/>
                <a:cs typeface="AR PL SungtiL GB" charset="0"/>
              </a:defRPr>
            </a:lvl7pPr>
            <a:lvl8pPr marL="3771900" indent="-251460" defTabSz="502920" eaLnBrk="0" fontAlgn="base" hangingPunct="0">
              <a:spcBef>
                <a:spcPct val="0"/>
              </a:spcBef>
              <a:spcAft>
                <a:spcPct val="0"/>
              </a:spcAft>
              <a:tabLst>
                <a:tab pos="502920" algn="l"/>
                <a:tab pos="1005840" algn="l"/>
                <a:tab pos="1508760" algn="l"/>
                <a:tab pos="2011680" algn="l"/>
                <a:tab pos="2514600" algn="l"/>
                <a:tab pos="3017520" algn="l"/>
                <a:tab pos="3520440" algn="l"/>
                <a:tab pos="4023360" algn="l"/>
                <a:tab pos="4526280" algn="l"/>
                <a:tab pos="5029200" algn="l"/>
                <a:tab pos="5532120" algn="l"/>
                <a:tab pos="6035040" algn="l"/>
                <a:tab pos="6537960" algn="l"/>
                <a:tab pos="7040880" algn="l"/>
                <a:tab pos="7543800" algn="l"/>
                <a:tab pos="8046720" algn="l"/>
                <a:tab pos="8549640" algn="l"/>
                <a:tab pos="9052560" algn="l"/>
                <a:tab pos="9555480" algn="l"/>
                <a:tab pos="10058400" algn="l"/>
                <a:tab pos="10561320" algn="l"/>
                <a:tab pos="11064240" algn="l"/>
                <a:tab pos="11567160" algn="l"/>
                <a:tab pos="12070080" algn="l"/>
                <a:tab pos="12573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 PL SungtiL GB" charset="0"/>
                <a:cs typeface="AR PL SungtiL GB" charset="0"/>
              </a:defRPr>
            </a:lvl8pPr>
            <a:lvl9pPr marL="4274820" indent="-251460" defTabSz="502920" eaLnBrk="0" fontAlgn="base" hangingPunct="0">
              <a:spcBef>
                <a:spcPct val="0"/>
              </a:spcBef>
              <a:spcAft>
                <a:spcPct val="0"/>
              </a:spcAft>
              <a:tabLst>
                <a:tab pos="502920" algn="l"/>
                <a:tab pos="1005840" algn="l"/>
                <a:tab pos="1508760" algn="l"/>
                <a:tab pos="2011680" algn="l"/>
                <a:tab pos="2514600" algn="l"/>
                <a:tab pos="3017520" algn="l"/>
                <a:tab pos="3520440" algn="l"/>
                <a:tab pos="4023360" algn="l"/>
                <a:tab pos="4526280" algn="l"/>
                <a:tab pos="5029200" algn="l"/>
                <a:tab pos="5532120" algn="l"/>
                <a:tab pos="6035040" algn="l"/>
                <a:tab pos="6537960" algn="l"/>
                <a:tab pos="7040880" algn="l"/>
                <a:tab pos="7543800" algn="l"/>
                <a:tab pos="8046720" algn="l"/>
                <a:tab pos="8549640" algn="l"/>
                <a:tab pos="9052560" algn="l"/>
                <a:tab pos="9555480" algn="l"/>
                <a:tab pos="10058400" algn="l"/>
                <a:tab pos="10561320" algn="l"/>
                <a:tab pos="11064240" algn="l"/>
                <a:tab pos="11567160" algn="l"/>
                <a:tab pos="12070080" algn="l"/>
                <a:tab pos="12573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 PL SungtiL GB" charset="0"/>
                <a:cs typeface="AR PL SungtiL GB" charset="0"/>
              </a:defRPr>
            </a:lvl9pPr>
          </a:lstStyle>
          <a:p>
            <a:fld id="{7393AECD-2602-4F7D-A581-343BC1B8E3F8}" type="datetime1">
              <a:rPr lang="en-US" altLang="ja-JP" smtClean="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  <a:cs typeface="DejaVu Sans" panose="020B0603030804020204" pitchFamily="34" charset="0"/>
              </a:rPr>
              <a:pPr/>
              <a:t>6/18/2015</a:t>
            </a:fld>
            <a:endParaRPr lang="en-US" altLang="ja-JP" smtClean="0">
              <a:solidFill>
                <a:srgbClr val="000000"/>
              </a:solidFill>
              <a:latin typeface="Times New Roman" panose="02020603050405020304" pitchFamily="18" charset="0"/>
              <a:ea typeface="ＭＳ Ｐゴシック" panose="020B0600070205080204" pitchFamily="50" charset="-128"/>
              <a:cs typeface="DejaVu Sans" panose="020B0603030804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936835" y="3378042"/>
            <a:ext cx="184731" cy="10064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endParaRPr lang="en-US" altLang="ja-JP" sz="5940" b="1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ea typeface="ＭＳ Ｐゴシック" panose="020B0600070205080204" pitchFamily="50" charset="-128"/>
            </a:endParaRP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0"/>
            <a:ext cx="10058400" cy="7772400"/>
          </a:xfrm>
          <a:prstGeom prst="rect">
            <a:avLst/>
          </a:prstGeom>
          <a:solidFill>
            <a:srgbClr val="FFCC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ja-JP" altLang="en-US" sz="1980">
              <a:ea typeface="ＭＳ Ｐゴシック" panose="020B0600070205080204" pitchFamily="50" charset="-12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92440" y="3124200"/>
            <a:ext cx="8873519" cy="10064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ja-JP" sz="5940" b="1" dirty="0">
                <a:ln w="13462">
                  <a:solidFill>
                    <a:schemeClr val="bg1"/>
                  </a:solidFill>
                  <a:prstDash val="solid"/>
                </a:ln>
                <a:effectLst>
                  <a:outerShdw dist="38100" dir="2700000" algn="bl" rotWithShape="0">
                    <a:schemeClr val="accent5"/>
                  </a:outerShdw>
                </a:effectLst>
              </a:rPr>
              <a:t>Project </a:t>
            </a:r>
            <a:r>
              <a:rPr lang="en-US" altLang="ja-JP" sz="5940" b="1" dirty="0" smtClean="0">
                <a:ln w="13462">
                  <a:solidFill>
                    <a:schemeClr val="bg1"/>
                  </a:solidFill>
                  <a:prstDash val="solid"/>
                </a:ln>
                <a:effectLst>
                  <a:outerShdw dist="38100" dir="2700000" algn="bl" rotWithShape="0">
                    <a:schemeClr val="accent5"/>
                  </a:outerShdw>
                </a:effectLst>
              </a:rPr>
              <a:t>Scope </a:t>
            </a:r>
            <a:r>
              <a:rPr lang="en-US" altLang="ja-JP" sz="5940" b="1" dirty="0">
                <a:ln w="13462">
                  <a:solidFill>
                    <a:schemeClr val="bg1"/>
                  </a:solidFill>
                  <a:prstDash val="solid"/>
                </a:ln>
                <a:effectLst>
                  <a:outerShdw dist="38100" dir="2700000" algn="bl" rotWithShape="0">
                    <a:schemeClr val="accent5"/>
                  </a:outerShdw>
                </a:effectLst>
              </a:rPr>
              <a:t>Management</a:t>
            </a:r>
          </a:p>
        </p:txBody>
      </p:sp>
    </p:spTree>
    <p:extLst>
      <p:ext uri="{BB962C8B-B14F-4D97-AF65-F5344CB8AC3E}">
        <p14:creationId xmlns:p14="http://schemas.microsoft.com/office/powerpoint/2010/main" val="200744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7427" y="605027"/>
            <a:ext cx="8468995" cy="1167765"/>
          </a:xfrm>
          <a:custGeom>
            <a:avLst/>
            <a:gdLst/>
            <a:ahLst/>
            <a:cxnLst/>
            <a:rect l="l" t="t" r="r" b="b"/>
            <a:pathLst>
              <a:path w="8468995" h="1167764">
                <a:moveTo>
                  <a:pt x="8465820" y="0"/>
                </a:moveTo>
                <a:lnTo>
                  <a:pt x="3048" y="0"/>
                </a:lnTo>
                <a:lnTo>
                  <a:pt x="0" y="3048"/>
                </a:lnTo>
                <a:lnTo>
                  <a:pt x="0" y="1165860"/>
                </a:lnTo>
                <a:lnTo>
                  <a:pt x="3048" y="1167384"/>
                </a:lnTo>
                <a:lnTo>
                  <a:pt x="8465820" y="1167384"/>
                </a:lnTo>
                <a:lnTo>
                  <a:pt x="8468868" y="1165860"/>
                </a:lnTo>
                <a:lnTo>
                  <a:pt x="8468868" y="1162812"/>
                </a:lnTo>
                <a:lnTo>
                  <a:pt x="10667" y="1162812"/>
                </a:lnTo>
                <a:lnTo>
                  <a:pt x="4571" y="1158239"/>
                </a:lnTo>
                <a:lnTo>
                  <a:pt x="10667" y="1158239"/>
                </a:lnTo>
                <a:lnTo>
                  <a:pt x="10667" y="10668"/>
                </a:lnTo>
                <a:lnTo>
                  <a:pt x="4571" y="10668"/>
                </a:lnTo>
                <a:lnTo>
                  <a:pt x="10667" y="4572"/>
                </a:lnTo>
                <a:lnTo>
                  <a:pt x="8468868" y="4572"/>
                </a:lnTo>
                <a:lnTo>
                  <a:pt x="8468868" y="3048"/>
                </a:lnTo>
                <a:lnTo>
                  <a:pt x="8465820" y="0"/>
                </a:lnTo>
                <a:close/>
              </a:path>
              <a:path w="8468995" h="1167764">
                <a:moveTo>
                  <a:pt x="10667" y="1158239"/>
                </a:moveTo>
                <a:lnTo>
                  <a:pt x="4571" y="1158239"/>
                </a:lnTo>
                <a:lnTo>
                  <a:pt x="10667" y="1162812"/>
                </a:lnTo>
                <a:lnTo>
                  <a:pt x="10667" y="1158239"/>
                </a:lnTo>
                <a:close/>
              </a:path>
              <a:path w="8468995" h="1167764">
                <a:moveTo>
                  <a:pt x="8458200" y="1158239"/>
                </a:moveTo>
                <a:lnTo>
                  <a:pt x="10667" y="1158239"/>
                </a:lnTo>
                <a:lnTo>
                  <a:pt x="10667" y="1162812"/>
                </a:lnTo>
                <a:lnTo>
                  <a:pt x="8458200" y="1162812"/>
                </a:lnTo>
                <a:lnTo>
                  <a:pt x="8458200" y="1158239"/>
                </a:lnTo>
                <a:close/>
              </a:path>
              <a:path w="8468995" h="1167764">
                <a:moveTo>
                  <a:pt x="8458200" y="4572"/>
                </a:moveTo>
                <a:lnTo>
                  <a:pt x="8458200" y="1162812"/>
                </a:lnTo>
                <a:lnTo>
                  <a:pt x="8462772" y="1158239"/>
                </a:lnTo>
                <a:lnTo>
                  <a:pt x="8468868" y="1158239"/>
                </a:lnTo>
                <a:lnTo>
                  <a:pt x="8468868" y="10668"/>
                </a:lnTo>
                <a:lnTo>
                  <a:pt x="8462772" y="10668"/>
                </a:lnTo>
                <a:lnTo>
                  <a:pt x="8458200" y="4572"/>
                </a:lnTo>
                <a:close/>
              </a:path>
              <a:path w="8468995" h="1167764">
                <a:moveTo>
                  <a:pt x="8468868" y="1158239"/>
                </a:moveTo>
                <a:lnTo>
                  <a:pt x="8462772" y="1158239"/>
                </a:lnTo>
                <a:lnTo>
                  <a:pt x="8458200" y="1162812"/>
                </a:lnTo>
                <a:lnTo>
                  <a:pt x="8468868" y="1162812"/>
                </a:lnTo>
                <a:lnTo>
                  <a:pt x="8468868" y="1158239"/>
                </a:lnTo>
                <a:close/>
              </a:path>
              <a:path w="8468995" h="1167764">
                <a:moveTo>
                  <a:pt x="10667" y="4572"/>
                </a:moveTo>
                <a:lnTo>
                  <a:pt x="4571" y="10668"/>
                </a:lnTo>
                <a:lnTo>
                  <a:pt x="10667" y="10668"/>
                </a:lnTo>
                <a:lnTo>
                  <a:pt x="10667" y="4572"/>
                </a:lnTo>
                <a:close/>
              </a:path>
              <a:path w="8468995" h="1167764">
                <a:moveTo>
                  <a:pt x="8458200" y="4572"/>
                </a:moveTo>
                <a:lnTo>
                  <a:pt x="10667" y="4572"/>
                </a:lnTo>
                <a:lnTo>
                  <a:pt x="10667" y="10668"/>
                </a:lnTo>
                <a:lnTo>
                  <a:pt x="8458200" y="10668"/>
                </a:lnTo>
                <a:lnTo>
                  <a:pt x="8458200" y="4572"/>
                </a:lnTo>
                <a:close/>
              </a:path>
              <a:path w="8468995" h="1167764">
                <a:moveTo>
                  <a:pt x="8468868" y="4572"/>
                </a:moveTo>
                <a:lnTo>
                  <a:pt x="8458200" y="4572"/>
                </a:lnTo>
                <a:lnTo>
                  <a:pt x="8462772" y="10668"/>
                </a:lnTo>
                <a:lnTo>
                  <a:pt x="8468868" y="10668"/>
                </a:lnTo>
                <a:lnTo>
                  <a:pt x="8468868" y="4572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2000" y="609600"/>
            <a:ext cx="8458200" cy="1158240"/>
          </a:xfrm>
          <a:prstGeom prst="rect">
            <a:avLst/>
          </a:prstGeom>
          <a:solidFill>
            <a:srgbClr val="376092"/>
          </a:solidFill>
        </p:spPr>
        <p:txBody>
          <a:bodyPr vert="horz" wrap="square" lIns="0" tIns="207645" rIns="0" bIns="0" rtlCol="0">
            <a:spAutoFit/>
          </a:bodyPr>
          <a:lstStyle/>
          <a:p>
            <a:pPr marL="2174875">
              <a:lnSpc>
                <a:spcPct val="100000"/>
              </a:lnSpc>
              <a:spcBef>
                <a:spcPts val="1635"/>
              </a:spcBef>
            </a:pPr>
            <a:r>
              <a:rPr dirty="0"/>
              <a:t>5.5</a:t>
            </a:r>
            <a:r>
              <a:rPr spc="-15" dirty="0"/>
              <a:t> </a:t>
            </a:r>
            <a:r>
              <a:rPr spc="-240" dirty="0"/>
              <a:t>V</a:t>
            </a:r>
            <a:r>
              <a:rPr dirty="0"/>
              <a:t>a</a:t>
            </a:r>
            <a:r>
              <a:rPr spc="-10" dirty="0"/>
              <a:t>l</a:t>
            </a:r>
            <a:r>
              <a:rPr dirty="0"/>
              <a:t>id</a:t>
            </a:r>
            <a:r>
              <a:rPr spc="-45" dirty="0"/>
              <a:t>a</a:t>
            </a:r>
            <a:r>
              <a:rPr spc="-55" dirty="0"/>
              <a:t>t</a:t>
            </a:r>
            <a:r>
              <a:rPr dirty="0"/>
              <a:t>e</a:t>
            </a:r>
            <a:r>
              <a:rPr spc="-20" dirty="0"/>
              <a:t> </a:t>
            </a:r>
            <a:r>
              <a:rPr spc="-10" dirty="0"/>
              <a:t>S</a:t>
            </a:r>
            <a:r>
              <a:rPr spc="-20" dirty="0"/>
              <a:t>c</a:t>
            </a:r>
            <a:r>
              <a:rPr dirty="0"/>
              <a:t>o</a:t>
            </a:r>
            <a:r>
              <a:rPr spc="-10" dirty="0"/>
              <a:t>p</a:t>
            </a:r>
            <a:r>
              <a:rPr dirty="0"/>
              <a:t>e</a:t>
            </a:r>
          </a:p>
        </p:txBody>
      </p:sp>
      <p:sp>
        <p:nvSpPr>
          <p:cNvPr id="4" name="object 4"/>
          <p:cNvSpPr/>
          <p:nvPr/>
        </p:nvSpPr>
        <p:spPr>
          <a:xfrm>
            <a:off x="1397508" y="2895600"/>
            <a:ext cx="7188834" cy="4114800"/>
          </a:xfrm>
          <a:custGeom>
            <a:avLst/>
            <a:gdLst/>
            <a:ahLst/>
            <a:cxnLst/>
            <a:rect l="l" t="t" r="r" b="b"/>
            <a:pathLst>
              <a:path w="7188834" h="4114800">
                <a:moveTo>
                  <a:pt x="5131308" y="0"/>
                </a:moveTo>
                <a:lnTo>
                  <a:pt x="5131308" y="1028700"/>
                </a:lnTo>
                <a:lnTo>
                  <a:pt x="0" y="1028700"/>
                </a:lnTo>
                <a:lnTo>
                  <a:pt x="0" y="3086100"/>
                </a:lnTo>
                <a:lnTo>
                  <a:pt x="5131308" y="3086100"/>
                </a:lnTo>
                <a:lnTo>
                  <a:pt x="5131308" y="4114800"/>
                </a:lnTo>
                <a:lnTo>
                  <a:pt x="7188708" y="2057400"/>
                </a:lnTo>
                <a:lnTo>
                  <a:pt x="5131308" y="0"/>
                </a:lnTo>
                <a:close/>
              </a:path>
            </a:pathLst>
          </a:custGeom>
          <a:solidFill>
            <a:srgbClr val="E8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36675" y="3657600"/>
            <a:ext cx="2962910" cy="3203575"/>
          </a:xfrm>
          <a:custGeom>
            <a:avLst/>
            <a:gdLst/>
            <a:ahLst/>
            <a:cxnLst/>
            <a:rect l="l" t="t" r="r" b="b"/>
            <a:pathLst>
              <a:path w="2962910" h="3203575">
                <a:moveTo>
                  <a:pt x="2468879" y="0"/>
                </a:moveTo>
                <a:lnTo>
                  <a:pt x="493776" y="0"/>
                </a:lnTo>
                <a:lnTo>
                  <a:pt x="446207" y="2274"/>
                </a:lnTo>
                <a:lnTo>
                  <a:pt x="399922" y="8958"/>
                </a:lnTo>
                <a:lnTo>
                  <a:pt x="355125" y="19841"/>
                </a:lnTo>
                <a:lnTo>
                  <a:pt x="312023" y="34712"/>
                </a:lnTo>
                <a:lnTo>
                  <a:pt x="270824" y="53361"/>
                </a:lnTo>
                <a:lnTo>
                  <a:pt x="231734" y="75578"/>
                </a:lnTo>
                <a:lnTo>
                  <a:pt x="194959" y="101153"/>
                </a:lnTo>
                <a:lnTo>
                  <a:pt x="160705" y="129875"/>
                </a:lnTo>
                <a:lnTo>
                  <a:pt x="129181" y="161535"/>
                </a:lnTo>
                <a:lnTo>
                  <a:pt x="100591" y="195920"/>
                </a:lnTo>
                <a:lnTo>
                  <a:pt x="75143" y="232822"/>
                </a:lnTo>
                <a:lnTo>
                  <a:pt x="53043" y="272030"/>
                </a:lnTo>
                <a:lnTo>
                  <a:pt x="34498" y="313334"/>
                </a:lnTo>
                <a:lnTo>
                  <a:pt x="19715" y="356523"/>
                </a:lnTo>
                <a:lnTo>
                  <a:pt x="8900" y="401387"/>
                </a:lnTo>
                <a:lnTo>
                  <a:pt x="2259" y="447716"/>
                </a:lnTo>
                <a:lnTo>
                  <a:pt x="0" y="495300"/>
                </a:lnTo>
                <a:lnTo>
                  <a:pt x="0" y="2708148"/>
                </a:lnTo>
                <a:lnTo>
                  <a:pt x="2259" y="2755731"/>
                </a:lnTo>
                <a:lnTo>
                  <a:pt x="8900" y="2802060"/>
                </a:lnTo>
                <a:lnTo>
                  <a:pt x="19715" y="2846924"/>
                </a:lnTo>
                <a:lnTo>
                  <a:pt x="34498" y="2890113"/>
                </a:lnTo>
                <a:lnTo>
                  <a:pt x="53043" y="2931417"/>
                </a:lnTo>
                <a:lnTo>
                  <a:pt x="75143" y="2970625"/>
                </a:lnTo>
                <a:lnTo>
                  <a:pt x="100591" y="3007527"/>
                </a:lnTo>
                <a:lnTo>
                  <a:pt x="129181" y="3041912"/>
                </a:lnTo>
                <a:lnTo>
                  <a:pt x="160705" y="3073572"/>
                </a:lnTo>
                <a:lnTo>
                  <a:pt x="194959" y="3102294"/>
                </a:lnTo>
                <a:lnTo>
                  <a:pt x="231734" y="3127869"/>
                </a:lnTo>
                <a:lnTo>
                  <a:pt x="270824" y="3150086"/>
                </a:lnTo>
                <a:lnTo>
                  <a:pt x="312023" y="3168735"/>
                </a:lnTo>
                <a:lnTo>
                  <a:pt x="355125" y="3183606"/>
                </a:lnTo>
                <a:lnTo>
                  <a:pt x="399922" y="3194489"/>
                </a:lnTo>
                <a:lnTo>
                  <a:pt x="446207" y="3201173"/>
                </a:lnTo>
                <a:lnTo>
                  <a:pt x="493776" y="3203448"/>
                </a:lnTo>
                <a:lnTo>
                  <a:pt x="2468879" y="3203448"/>
                </a:lnTo>
                <a:lnTo>
                  <a:pt x="2516448" y="3201173"/>
                </a:lnTo>
                <a:lnTo>
                  <a:pt x="2562733" y="3194489"/>
                </a:lnTo>
                <a:lnTo>
                  <a:pt x="2607530" y="3183606"/>
                </a:lnTo>
                <a:lnTo>
                  <a:pt x="2650632" y="3168735"/>
                </a:lnTo>
                <a:lnTo>
                  <a:pt x="2691831" y="3150086"/>
                </a:lnTo>
                <a:lnTo>
                  <a:pt x="2730921" y="3127869"/>
                </a:lnTo>
                <a:lnTo>
                  <a:pt x="2767696" y="3102294"/>
                </a:lnTo>
                <a:lnTo>
                  <a:pt x="2801950" y="3073572"/>
                </a:lnTo>
                <a:lnTo>
                  <a:pt x="2833474" y="3041912"/>
                </a:lnTo>
                <a:lnTo>
                  <a:pt x="2862064" y="3007527"/>
                </a:lnTo>
                <a:lnTo>
                  <a:pt x="2887512" y="2970625"/>
                </a:lnTo>
                <a:lnTo>
                  <a:pt x="2909612" y="2931417"/>
                </a:lnTo>
                <a:lnTo>
                  <a:pt x="2928157" y="2890113"/>
                </a:lnTo>
                <a:lnTo>
                  <a:pt x="2942940" y="2846924"/>
                </a:lnTo>
                <a:lnTo>
                  <a:pt x="2953755" y="2802060"/>
                </a:lnTo>
                <a:lnTo>
                  <a:pt x="2960396" y="2755731"/>
                </a:lnTo>
                <a:lnTo>
                  <a:pt x="2962656" y="2708148"/>
                </a:lnTo>
                <a:lnTo>
                  <a:pt x="2962656" y="495300"/>
                </a:lnTo>
                <a:lnTo>
                  <a:pt x="2960396" y="447716"/>
                </a:lnTo>
                <a:lnTo>
                  <a:pt x="2953755" y="401387"/>
                </a:lnTo>
                <a:lnTo>
                  <a:pt x="2942940" y="356523"/>
                </a:lnTo>
                <a:lnTo>
                  <a:pt x="2928157" y="313334"/>
                </a:lnTo>
                <a:lnTo>
                  <a:pt x="2909612" y="272030"/>
                </a:lnTo>
                <a:lnTo>
                  <a:pt x="2887512" y="232822"/>
                </a:lnTo>
                <a:lnTo>
                  <a:pt x="2862064" y="195920"/>
                </a:lnTo>
                <a:lnTo>
                  <a:pt x="2833474" y="161535"/>
                </a:lnTo>
                <a:lnTo>
                  <a:pt x="2801950" y="129875"/>
                </a:lnTo>
                <a:lnTo>
                  <a:pt x="2767696" y="101153"/>
                </a:lnTo>
                <a:lnTo>
                  <a:pt x="2730921" y="75578"/>
                </a:lnTo>
                <a:lnTo>
                  <a:pt x="2691831" y="53361"/>
                </a:lnTo>
                <a:lnTo>
                  <a:pt x="2650632" y="34712"/>
                </a:lnTo>
                <a:lnTo>
                  <a:pt x="2607530" y="19841"/>
                </a:lnTo>
                <a:lnTo>
                  <a:pt x="2562733" y="8958"/>
                </a:lnTo>
                <a:lnTo>
                  <a:pt x="2516448" y="2274"/>
                </a:lnTo>
                <a:lnTo>
                  <a:pt x="2468879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22960" y="3645408"/>
            <a:ext cx="2990215" cy="3228340"/>
          </a:xfrm>
          <a:custGeom>
            <a:avLst/>
            <a:gdLst/>
            <a:ahLst/>
            <a:cxnLst/>
            <a:rect l="l" t="t" r="r" b="b"/>
            <a:pathLst>
              <a:path w="2990215" h="3228340">
                <a:moveTo>
                  <a:pt x="2482595" y="0"/>
                </a:moveTo>
                <a:lnTo>
                  <a:pt x="507492" y="0"/>
                </a:lnTo>
                <a:lnTo>
                  <a:pt x="454152" y="3047"/>
                </a:lnTo>
                <a:lnTo>
                  <a:pt x="403859" y="10667"/>
                </a:lnTo>
                <a:lnTo>
                  <a:pt x="356616" y="22859"/>
                </a:lnTo>
                <a:lnTo>
                  <a:pt x="309372" y="39624"/>
                </a:lnTo>
                <a:lnTo>
                  <a:pt x="265176" y="60959"/>
                </a:lnTo>
                <a:lnTo>
                  <a:pt x="204215" y="100583"/>
                </a:lnTo>
                <a:lnTo>
                  <a:pt x="147828" y="149351"/>
                </a:lnTo>
                <a:lnTo>
                  <a:pt x="115824" y="184403"/>
                </a:lnTo>
                <a:lnTo>
                  <a:pt x="73152" y="243839"/>
                </a:lnTo>
                <a:lnTo>
                  <a:pt x="50292" y="288036"/>
                </a:lnTo>
                <a:lnTo>
                  <a:pt x="39624" y="309371"/>
                </a:lnTo>
                <a:lnTo>
                  <a:pt x="22859" y="356615"/>
                </a:lnTo>
                <a:lnTo>
                  <a:pt x="10668" y="405383"/>
                </a:lnTo>
                <a:lnTo>
                  <a:pt x="3048" y="455675"/>
                </a:lnTo>
                <a:lnTo>
                  <a:pt x="89" y="505967"/>
                </a:lnTo>
                <a:lnTo>
                  <a:pt x="0" y="2721864"/>
                </a:lnTo>
                <a:lnTo>
                  <a:pt x="3048" y="2773679"/>
                </a:lnTo>
                <a:lnTo>
                  <a:pt x="10668" y="2823972"/>
                </a:lnTo>
                <a:lnTo>
                  <a:pt x="22859" y="2872740"/>
                </a:lnTo>
                <a:lnTo>
                  <a:pt x="39624" y="2918460"/>
                </a:lnTo>
                <a:lnTo>
                  <a:pt x="60959" y="2962655"/>
                </a:lnTo>
                <a:lnTo>
                  <a:pt x="86868" y="3003804"/>
                </a:lnTo>
                <a:lnTo>
                  <a:pt x="100584" y="3025140"/>
                </a:lnTo>
                <a:lnTo>
                  <a:pt x="149352" y="3080004"/>
                </a:lnTo>
                <a:lnTo>
                  <a:pt x="184403" y="3112007"/>
                </a:lnTo>
                <a:lnTo>
                  <a:pt x="243840" y="3154679"/>
                </a:lnTo>
                <a:lnTo>
                  <a:pt x="288036" y="3177540"/>
                </a:lnTo>
                <a:lnTo>
                  <a:pt x="309372" y="3188207"/>
                </a:lnTo>
                <a:lnTo>
                  <a:pt x="356616" y="3204972"/>
                </a:lnTo>
                <a:lnTo>
                  <a:pt x="429768" y="3221735"/>
                </a:lnTo>
                <a:lnTo>
                  <a:pt x="507492" y="3227831"/>
                </a:lnTo>
                <a:lnTo>
                  <a:pt x="2484119" y="3227831"/>
                </a:lnTo>
                <a:lnTo>
                  <a:pt x="2534412" y="3224783"/>
                </a:lnTo>
                <a:lnTo>
                  <a:pt x="2584704" y="3217164"/>
                </a:lnTo>
                <a:lnTo>
                  <a:pt x="2633472" y="3204972"/>
                </a:lnTo>
                <a:lnTo>
                  <a:pt x="2643225" y="3201923"/>
                </a:lnTo>
                <a:lnTo>
                  <a:pt x="481584" y="3201923"/>
                </a:lnTo>
                <a:lnTo>
                  <a:pt x="457200" y="3200400"/>
                </a:lnTo>
                <a:lnTo>
                  <a:pt x="409956" y="3192779"/>
                </a:lnTo>
                <a:lnTo>
                  <a:pt x="364236" y="3180588"/>
                </a:lnTo>
                <a:lnTo>
                  <a:pt x="298703" y="3154679"/>
                </a:lnTo>
                <a:lnTo>
                  <a:pt x="237744" y="3119628"/>
                </a:lnTo>
                <a:lnTo>
                  <a:pt x="201168" y="3092195"/>
                </a:lnTo>
                <a:lnTo>
                  <a:pt x="166115" y="3061716"/>
                </a:lnTo>
                <a:lnTo>
                  <a:pt x="120396" y="3008376"/>
                </a:lnTo>
                <a:lnTo>
                  <a:pt x="108203" y="2990088"/>
                </a:lnTo>
                <a:lnTo>
                  <a:pt x="94487" y="2970276"/>
                </a:lnTo>
                <a:lnTo>
                  <a:pt x="73152" y="2929128"/>
                </a:lnTo>
                <a:lnTo>
                  <a:pt x="54864" y="2886455"/>
                </a:lnTo>
                <a:lnTo>
                  <a:pt x="35052" y="2817876"/>
                </a:lnTo>
                <a:lnTo>
                  <a:pt x="32003" y="2793491"/>
                </a:lnTo>
                <a:lnTo>
                  <a:pt x="28956" y="2770631"/>
                </a:lnTo>
                <a:lnTo>
                  <a:pt x="25908" y="2744723"/>
                </a:lnTo>
                <a:lnTo>
                  <a:pt x="25908" y="481583"/>
                </a:lnTo>
                <a:lnTo>
                  <a:pt x="32003" y="432815"/>
                </a:lnTo>
                <a:lnTo>
                  <a:pt x="35052" y="409955"/>
                </a:lnTo>
                <a:lnTo>
                  <a:pt x="41148" y="387095"/>
                </a:lnTo>
                <a:lnTo>
                  <a:pt x="47243" y="362712"/>
                </a:lnTo>
                <a:lnTo>
                  <a:pt x="73152" y="298703"/>
                </a:lnTo>
                <a:lnTo>
                  <a:pt x="108203" y="237743"/>
                </a:lnTo>
                <a:lnTo>
                  <a:pt x="135636" y="201167"/>
                </a:lnTo>
                <a:lnTo>
                  <a:pt x="182880" y="150875"/>
                </a:lnTo>
                <a:lnTo>
                  <a:pt x="219456" y="120395"/>
                </a:lnTo>
                <a:lnTo>
                  <a:pt x="237744" y="108203"/>
                </a:lnTo>
                <a:lnTo>
                  <a:pt x="257556" y="94487"/>
                </a:lnTo>
                <a:lnTo>
                  <a:pt x="298703" y="73151"/>
                </a:lnTo>
                <a:lnTo>
                  <a:pt x="341376" y="54863"/>
                </a:lnTo>
                <a:lnTo>
                  <a:pt x="409956" y="35051"/>
                </a:lnTo>
                <a:lnTo>
                  <a:pt x="458724" y="27431"/>
                </a:lnTo>
                <a:lnTo>
                  <a:pt x="483108" y="25907"/>
                </a:lnTo>
                <a:lnTo>
                  <a:pt x="2642616" y="25907"/>
                </a:lnTo>
                <a:lnTo>
                  <a:pt x="2633472" y="22859"/>
                </a:lnTo>
                <a:lnTo>
                  <a:pt x="2584704" y="10667"/>
                </a:lnTo>
                <a:lnTo>
                  <a:pt x="2560319" y="6095"/>
                </a:lnTo>
                <a:lnTo>
                  <a:pt x="2534412" y="3047"/>
                </a:lnTo>
                <a:lnTo>
                  <a:pt x="2482595" y="0"/>
                </a:lnTo>
                <a:close/>
              </a:path>
              <a:path w="2990215" h="3228340">
                <a:moveTo>
                  <a:pt x="2642616" y="25907"/>
                </a:moveTo>
                <a:lnTo>
                  <a:pt x="2508504" y="25907"/>
                </a:lnTo>
                <a:lnTo>
                  <a:pt x="2532888" y="27431"/>
                </a:lnTo>
                <a:lnTo>
                  <a:pt x="2557272" y="30479"/>
                </a:lnTo>
                <a:lnTo>
                  <a:pt x="2625852" y="47243"/>
                </a:lnTo>
                <a:lnTo>
                  <a:pt x="2691384" y="73151"/>
                </a:lnTo>
                <a:lnTo>
                  <a:pt x="2752343" y="108203"/>
                </a:lnTo>
                <a:lnTo>
                  <a:pt x="2788919" y="135636"/>
                </a:lnTo>
                <a:lnTo>
                  <a:pt x="2823972" y="166115"/>
                </a:lnTo>
                <a:lnTo>
                  <a:pt x="2854452" y="201167"/>
                </a:lnTo>
                <a:lnTo>
                  <a:pt x="2881884" y="237743"/>
                </a:lnTo>
                <a:lnTo>
                  <a:pt x="2906267" y="277367"/>
                </a:lnTo>
                <a:lnTo>
                  <a:pt x="2935224" y="341375"/>
                </a:lnTo>
                <a:lnTo>
                  <a:pt x="2955036" y="409955"/>
                </a:lnTo>
                <a:lnTo>
                  <a:pt x="2964179" y="483107"/>
                </a:lnTo>
                <a:lnTo>
                  <a:pt x="2964179" y="2746247"/>
                </a:lnTo>
                <a:lnTo>
                  <a:pt x="2958084" y="2795016"/>
                </a:lnTo>
                <a:lnTo>
                  <a:pt x="2948940" y="2842260"/>
                </a:lnTo>
                <a:lnTo>
                  <a:pt x="2935224" y="2886455"/>
                </a:lnTo>
                <a:lnTo>
                  <a:pt x="2916936" y="2930652"/>
                </a:lnTo>
                <a:lnTo>
                  <a:pt x="2881884" y="2990088"/>
                </a:lnTo>
                <a:lnTo>
                  <a:pt x="2854452" y="3028188"/>
                </a:lnTo>
                <a:lnTo>
                  <a:pt x="2822448" y="3061716"/>
                </a:lnTo>
                <a:lnTo>
                  <a:pt x="2788919" y="3092195"/>
                </a:lnTo>
                <a:lnTo>
                  <a:pt x="2752343" y="3119628"/>
                </a:lnTo>
                <a:lnTo>
                  <a:pt x="2732531" y="3133343"/>
                </a:lnTo>
                <a:lnTo>
                  <a:pt x="2691384" y="3154679"/>
                </a:lnTo>
                <a:lnTo>
                  <a:pt x="2648712" y="3172967"/>
                </a:lnTo>
                <a:lnTo>
                  <a:pt x="2580131" y="3192779"/>
                </a:lnTo>
                <a:lnTo>
                  <a:pt x="2531364" y="3200400"/>
                </a:lnTo>
                <a:lnTo>
                  <a:pt x="2506979" y="3201923"/>
                </a:lnTo>
                <a:lnTo>
                  <a:pt x="2643225" y="3201923"/>
                </a:lnTo>
                <a:lnTo>
                  <a:pt x="2680716" y="3188207"/>
                </a:lnTo>
                <a:lnTo>
                  <a:pt x="2724912" y="3166872"/>
                </a:lnTo>
                <a:lnTo>
                  <a:pt x="2785872" y="3127247"/>
                </a:lnTo>
                <a:lnTo>
                  <a:pt x="2842260" y="3078479"/>
                </a:lnTo>
                <a:lnTo>
                  <a:pt x="2874264" y="3043428"/>
                </a:lnTo>
                <a:lnTo>
                  <a:pt x="2916936" y="2983991"/>
                </a:lnTo>
                <a:lnTo>
                  <a:pt x="2939795" y="2939795"/>
                </a:lnTo>
                <a:lnTo>
                  <a:pt x="2950464" y="2918460"/>
                </a:lnTo>
                <a:lnTo>
                  <a:pt x="2967228" y="2871216"/>
                </a:lnTo>
                <a:lnTo>
                  <a:pt x="2979419" y="2822447"/>
                </a:lnTo>
                <a:lnTo>
                  <a:pt x="2987040" y="2772155"/>
                </a:lnTo>
                <a:lnTo>
                  <a:pt x="2989998" y="2721864"/>
                </a:lnTo>
                <a:lnTo>
                  <a:pt x="2990088" y="505967"/>
                </a:lnTo>
                <a:lnTo>
                  <a:pt x="2987040" y="454151"/>
                </a:lnTo>
                <a:lnTo>
                  <a:pt x="2979419" y="403859"/>
                </a:lnTo>
                <a:lnTo>
                  <a:pt x="2967228" y="356615"/>
                </a:lnTo>
                <a:lnTo>
                  <a:pt x="2958084" y="332231"/>
                </a:lnTo>
                <a:lnTo>
                  <a:pt x="2950464" y="309371"/>
                </a:lnTo>
                <a:lnTo>
                  <a:pt x="2939795" y="286512"/>
                </a:lnTo>
                <a:lnTo>
                  <a:pt x="2929128" y="265175"/>
                </a:lnTo>
                <a:lnTo>
                  <a:pt x="2915412" y="243839"/>
                </a:lnTo>
                <a:lnTo>
                  <a:pt x="2903219" y="224027"/>
                </a:lnTo>
                <a:lnTo>
                  <a:pt x="2874264" y="184403"/>
                </a:lnTo>
                <a:lnTo>
                  <a:pt x="2840736" y="147827"/>
                </a:lnTo>
                <a:lnTo>
                  <a:pt x="2805684" y="115824"/>
                </a:lnTo>
                <a:lnTo>
                  <a:pt x="2746248" y="73151"/>
                </a:lnTo>
                <a:lnTo>
                  <a:pt x="2702052" y="50291"/>
                </a:lnTo>
                <a:lnTo>
                  <a:pt x="2680716" y="39624"/>
                </a:lnTo>
                <a:lnTo>
                  <a:pt x="2656331" y="30479"/>
                </a:lnTo>
                <a:lnTo>
                  <a:pt x="2642616" y="259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43508" y="3864368"/>
            <a:ext cx="2506980" cy="2689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210"/>
              </a:lnSpc>
              <a:buAutoNum type="arabicPeriod"/>
              <a:tabLst>
                <a:tab pos="321310" algn="l"/>
              </a:tabLst>
            </a:pP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oject Mana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 P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endParaRPr sz="2000">
              <a:latin typeface="Calibri"/>
              <a:cs typeface="Calibri"/>
            </a:endParaRPr>
          </a:p>
          <a:p>
            <a:pPr marL="12700" marR="792480">
              <a:lnSpc>
                <a:spcPts val="2200"/>
              </a:lnSpc>
              <a:spcBef>
                <a:spcPts val="844"/>
              </a:spcBef>
              <a:buAutoNum type="arabicPeriod"/>
              <a:tabLst>
                <a:tab pos="263525" algn="l"/>
              </a:tabLst>
            </a:pP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equi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ts Do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ume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nta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tion</a:t>
            </a:r>
            <a:endParaRPr sz="2000">
              <a:latin typeface="Calibri"/>
              <a:cs typeface="Calibri"/>
            </a:endParaRPr>
          </a:p>
          <a:p>
            <a:pPr marL="12700" marR="610235">
              <a:lnSpc>
                <a:spcPts val="2200"/>
              </a:lnSpc>
              <a:spcBef>
                <a:spcPts val="844"/>
              </a:spcBef>
              <a:buAutoNum type="arabicPeriod"/>
              <a:tabLst>
                <a:tab pos="263525" algn="l"/>
              </a:tabLst>
            </a:pP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equi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ts t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acea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il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ty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trix</a:t>
            </a:r>
            <a:endParaRPr sz="2000">
              <a:latin typeface="Calibri"/>
              <a:cs typeface="Calibri"/>
            </a:endParaRPr>
          </a:p>
          <a:p>
            <a:pPr marL="262890" indent="-250190">
              <a:lnSpc>
                <a:spcPct val="100000"/>
              </a:lnSpc>
              <a:spcBef>
                <a:spcPts val="620"/>
              </a:spcBef>
              <a:buAutoNum type="arabicPeriod"/>
              <a:tabLst>
                <a:tab pos="263525" algn="l"/>
              </a:tabLst>
            </a:pPr>
            <a:r>
              <a:rPr sz="2000" spc="-100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er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fied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deli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ables</a:t>
            </a:r>
            <a:endParaRPr sz="2000">
              <a:latin typeface="Calibri"/>
              <a:cs typeface="Calibri"/>
            </a:endParaRPr>
          </a:p>
          <a:p>
            <a:pPr marL="262890" indent="-250190">
              <a:lnSpc>
                <a:spcPct val="100000"/>
              </a:lnSpc>
              <a:spcBef>
                <a:spcPts val="645"/>
              </a:spcBef>
              <a:buAutoNum type="arabicPeriod"/>
              <a:tabLst>
                <a:tab pos="263525" algn="l"/>
              </a:tabLst>
            </a:pP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er</a:t>
            </a: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986784" y="3733800"/>
            <a:ext cx="2391410" cy="1645920"/>
          </a:xfrm>
          <a:custGeom>
            <a:avLst/>
            <a:gdLst/>
            <a:ahLst/>
            <a:cxnLst/>
            <a:rect l="l" t="t" r="r" b="b"/>
            <a:pathLst>
              <a:path w="2391410" h="1645920">
                <a:moveTo>
                  <a:pt x="2116836" y="0"/>
                </a:moveTo>
                <a:lnTo>
                  <a:pt x="274319" y="0"/>
                </a:lnTo>
                <a:lnTo>
                  <a:pt x="225175" y="4440"/>
                </a:lnTo>
                <a:lnTo>
                  <a:pt x="178853" y="17234"/>
                </a:lnTo>
                <a:lnTo>
                  <a:pt x="136143" y="37592"/>
                </a:lnTo>
                <a:lnTo>
                  <a:pt x="97837" y="64722"/>
                </a:lnTo>
                <a:lnTo>
                  <a:pt x="64722" y="97837"/>
                </a:lnTo>
                <a:lnTo>
                  <a:pt x="37592" y="136144"/>
                </a:lnTo>
                <a:lnTo>
                  <a:pt x="17234" y="178853"/>
                </a:lnTo>
                <a:lnTo>
                  <a:pt x="4440" y="225175"/>
                </a:lnTo>
                <a:lnTo>
                  <a:pt x="0" y="274320"/>
                </a:lnTo>
                <a:lnTo>
                  <a:pt x="0" y="1371600"/>
                </a:lnTo>
                <a:lnTo>
                  <a:pt x="4440" y="1421145"/>
                </a:lnTo>
                <a:lnTo>
                  <a:pt x="17234" y="1467680"/>
                </a:lnTo>
                <a:lnTo>
                  <a:pt x="37592" y="1510453"/>
                </a:lnTo>
                <a:lnTo>
                  <a:pt x="64722" y="1548710"/>
                </a:lnTo>
                <a:lnTo>
                  <a:pt x="97837" y="1581698"/>
                </a:lnTo>
                <a:lnTo>
                  <a:pt x="136143" y="1608666"/>
                </a:lnTo>
                <a:lnTo>
                  <a:pt x="178853" y="1628861"/>
                </a:lnTo>
                <a:lnTo>
                  <a:pt x="225175" y="1641529"/>
                </a:lnTo>
                <a:lnTo>
                  <a:pt x="274319" y="1645920"/>
                </a:lnTo>
                <a:lnTo>
                  <a:pt x="2116836" y="1645920"/>
                </a:lnTo>
                <a:lnTo>
                  <a:pt x="2165980" y="1641529"/>
                </a:lnTo>
                <a:lnTo>
                  <a:pt x="2212302" y="1628861"/>
                </a:lnTo>
                <a:lnTo>
                  <a:pt x="2255012" y="1608666"/>
                </a:lnTo>
                <a:lnTo>
                  <a:pt x="2293318" y="1581698"/>
                </a:lnTo>
                <a:lnTo>
                  <a:pt x="2326433" y="1548710"/>
                </a:lnTo>
                <a:lnTo>
                  <a:pt x="2353563" y="1510453"/>
                </a:lnTo>
                <a:lnTo>
                  <a:pt x="2373921" y="1467680"/>
                </a:lnTo>
                <a:lnTo>
                  <a:pt x="2386715" y="1421145"/>
                </a:lnTo>
                <a:lnTo>
                  <a:pt x="2391155" y="1371600"/>
                </a:lnTo>
                <a:lnTo>
                  <a:pt x="2391155" y="274320"/>
                </a:lnTo>
                <a:lnTo>
                  <a:pt x="2386715" y="225175"/>
                </a:lnTo>
                <a:lnTo>
                  <a:pt x="2373921" y="178853"/>
                </a:lnTo>
                <a:lnTo>
                  <a:pt x="2353563" y="136144"/>
                </a:lnTo>
                <a:lnTo>
                  <a:pt x="2326433" y="97837"/>
                </a:lnTo>
                <a:lnTo>
                  <a:pt x="2293318" y="64722"/>
                </a:lnTo>
                <a:lnTo>
                  <a:pt x="2255012" y="37592"/>
                </a:lnTo>
                <a:lnTo>
                  <a:pt x="2212302" y="17234"/>
                </a:lnTo>
                <a:lnTo>
                  <a:pt x="2165980" y="4440"/>
                </a:lnTo>
                <a:lnTo>
                  <a:pt x="2116836" y="0"/>
                </a:lnTo>
                <a:close/>
              </a:path>
            </a:pathLst>
          </a:custGeom>
          <a:solidFill>
            <a:srgbClr val="9BBB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974591" y="3721608"/>
            <a:ext cx="2415540" cy="1671955"/>
          </a:xfrm>
          <a:custGeom>
            <a:avLst/>
            <a:gdLst/>
            <a:ahLst/>
            <a:cxnLst/>
            <a:rect l="l" t="t" r="r" b="b"/>
            <a:pathLst>
              <a:path w="2415540" h="1671954">
                <a:moveTo>
                  <a:pt x="2142744" y="0"/>
                </a:moveTo>
                <a:lnTo>
                  <a:pt x="271272" y="0"/>
                </a:lnTo>
                <a:lnTo>
                  <a:pt x="243840" y="3047"/>
                </a:lnTo>
                <a:lnTo>
                  <a:pt x="187452" y="18287"/>
                </a:lnTo>
                <a:lnTo>
                  <a:pt x="163068" y="28955"/>
                </a:lnTo>
                <a:lnTo>
                  <a:pt x="149352" y="35051"/>
                </a:lnTo>
                <a:lnTo>
                  <a:pt x="103632" y="65531"/>
                </a:lnTo>
                <a:lnTo>
                  <a:pt x="65532" y="105155"/>
                </a:lnTo>
                <a:lnTo>
                  <a:pt x="35052" y="150875"/>
                </a:lnTo>
                <a:lnTo>
                  <a:pt x="16763" y="188975"/>
                </a:lnTo>
                <a:lnTo>
                  <a:pt x="13716" y="202691"/>
                </a:lnTo>
                <a:lnTo>
                  <a:pt x="9144" y="216407"/>
                </a:lnTo>
                <a:lnTo>
                  <a:pt x="3048" y="243839"/>
                </a:lnTo>
                <a:lnTo>
                  <a:pt x="1524" y="257555"/>
                </a:lnTo>
                <a:lnTo>
                  <a:pt x="0" y="272795"/>
                </a:lnTo>
                <a:lnTo>
                  <a:pt x="0" y="1399031"/>
                </a:lnTo>
                <a:lnTo>
                  <a:pt x="6096" y="1443227"/>
                </a:lnTo>
                <a:lnTo>
                  <a:pt x="18287" y="1482852"/>
                </a:lnTo>
                <a:lnTo>
                  <a:pt x="22860" y="1496567"/>
                </a:lnTo>
                <a:lnTo>
                  <a:pt x="28956" y="1508759"/>
                </a:lnTo>
                <a:lnTo>
                  <a:pt x="35052" y="1522475"/>
                </a:lnTo>
                <a:lnTo>
                  <a:pt x="48768" y="1545335"/>
                </a:lnTo>
                <a:lnTo>
                  <a:pt x="85344" y="1588008"/>
                </a:lnTo>
                <a:lnTo>
                  <a:pt x="126492" y="1623059"/>
                </a:lnTo>
                <a:lnTo>
                  <a:pt x="175260" y="1648967"/>
                </a:lnTo>
                <a:lnTo>
                  <a:pt x="216408" y="1662683"/>
                </a:lnTo>
                <a:lnTo>
                  <a:pt x="257556" y="1670303"/>
                </a:lnTo>
                <a:lnTo>
                  <a:pt x="272796" y="1671827"/>
                </a:lnTo>
                <a:lnTo>
                  <a:pt x="2142744" y="1671827"/>
                </a:lnTo>
                <a:lnTo>
                  <a:pt x="2186940" y="1665731"/>
                </a:lnTo>
                <a:lnTo>
                  <a:pt x="2226564" y="1653539"/>
                </a:lnTo>
                <a:lnTo>
                  <a:pt x="2240280" y="1648967"/>
                </a:lnTo>
                <a:lnTo>
                  <a:pt x="2246376" y="1645919"/>
                </a:lnTo>
                <a:lnTo>
                  <a:pt x="272796" y="1645919"/>
                </a:lnTo>
                <a:lnTo>
                  <a:pt x="260604" y="1644395"/>
                </a:lnTo>
                <a:lnTo>
                  <a:pt x="246887" y="1642871"/>
                </a:lnTo>
                <a:lnTo>
                  <a:pt x="234696" y="1641347"/>
                </a:lnTo>
                <a:lnTo>
                  <a:pt x="220980" y="1638299"/>
                </a:lnTo>
                <a:lnTo>
                  <a:pt x="208787" y="1633727"/>
                </a:lnTo>
                <a:lnTo>
                  <a:pt x="196596" y="1630679"/>
                </a:lnTo>
                <a:lnTo>
                  <a:pt x="184404" y="1626108"/>
                </a:lnTo>
                <a:lnTo>
                  <a:pt x="173736" y="1620011"/>
                </a:lnTo>
                <a:lnTo>
                  <a:pt x="161544" y="1613915"/>
                </a:lnTo>
                <a:lnTo>
                  <a:pt x="120396" y="1586483"/>
                </a:lnTo>
                <a:lnTo>
                  <a:pt x="85344" y="1549908"/>
                </a:lnTo>
                <a:lnTo>
                  <a:pt x="56387" y="1508759"/>
                </a:lnTo>
                <a:lnTo>
                  <a:pt x="51816" y="1498091"/>
                </a:lnTo>
                <a:lnTo>
                  <a:pt x="45720" y="1485899"/>
                </a:lnTo>
                <a:lnTo>
                  <a:pt x="36575" y="1461515"/>
                </a:lnTo>
                <a:lnTo>
                  <a:pt x="30480" y="1437131"/>
                </a:lnTo>
                <a:lnTo>
                  <a:pt x="28956" y="1423415"/>
                </a:lnTo>
                <a:lnTo>
                  <a:pt x="27432" y="1411223"/>
                </a:lnTo>
                <a:lnTo>
                  <a:pt x="25908" y="1397508"/>
                </a:lnTo>
                <a:lnTo>
                  <a:pt x="25908" y="274319"/>
                </a:lnTo>
                <a:lnTo>
                  <a:pt x="28956" y="246887"/>
                </a:lnTo>
                <a:lnTo>
                  <a:pt x="30480" y="234695"/>
                </a:lnTo>
                <a:lnTo>
                  <a:pt x="33528" y="220979"/>
                </a:lnTo>
                <a:lnTo>
                  <a:pt x="38100" y="208787"/>
                </a:lnTo>
                <a:lnTo>
                  <a:pt x="41148" y="196595"/>
                </a:lnTo>
                <a:lnTo>
                  <a:pt x="45720" y="185927"/>
                </a:lnTo>
                <a:lnTo>
                  <a:pt x="51816" y="173736"/>
                </a:lnTo>
                <a:lnTo>
                  <a:pt x="57912" y="163067"/>
                </a:lnTo>
                <a:lnTo>
                  <a:pt x="70104" y="140207"/>
                </a:lnTo>
                <a:lnTo>
                  <a:pt x="102108" y="102107"/>
                </a:lnTo>
                <a:lnTo>
                  <a:pt x="141732" y="70103"/>
                </a:lnTo>
                <a:lnTo>
                  <a:pt x="173736" y="51815"/>
                </a:lnTo>
                <a:lnTo>
                  <a:pt x="185928" y="45719"/>
                </a:lnTo>
                <a:lnTo>
                  <a:pt x="210312" y="36575"/>
                </a:lnTo>
                <a:lnTo>
                  <a:pt x="234696" y="30479"/>
                </a:lnTo>
                <a:lnTo>
                  <a:pt x="246887" y="28955"/>
                </a:lnTo>
                <a:lnTo>
                  <a:pt x="274320" y="25907"/>
                </a:lnTo>
                <a:lnTo>
                  <a:pt x="2246376" y="25907"/>
                </a:lnTo>
                <a:lnTo>
                  <a:pt x="2240280" y="22859"/>
                </a:lnTo>
                <a:lnTo>
                  <a:pt x="2199132" y="9143"/>
                </a:lnTo>
                <a:lnTo>
                  <a:pt x="2171700" y="3047"/>
                </a:lnTo>
                <a:lnTo>
                  <a:pt x="2157984" y="1524"/>
                </a:lnTo>
                <a:lnTo>
                  <a:pt x="2142744" y="0"/>
                </a:lnTo>
                <a:close/>
              </a:path>
              <a:path w="2415540" h="1671954">
                <a:moveTo>
                  <a:pt x="2246376" y="25907"/>
                </a:moveTo>
                <a:lnTo>
                  <a:pt x="2142744" y="25907"/>
                </a:lnTo>
                <a:lnTo>
                  <a:pt x="2154936" y="27431"/>
                </a:lnTo>
                <a:lnTo>
                  <a:pt x="2168652" y="28955"/>
                </a:lnTo>
                <a:lnTo>
                  <a:pt x="2180844" y="30479"/>
                </a:lnTo>
                <a:lnTo>
                  <a:pt x="2194560" y="33527"/>
                </a:lnTo>
                <a:lnTo>
                  <a:pt x="2206752" y="38100"/>
                </a:lnTo>
                <a:lnTo>
                  <a:pt x="2218944" y="41147"/>
                </a:lnTo>
                <a:lnTo>
                  <a:pt x="2231136" y="45719"/>
                </a:lnTo>
                <a:lnTo>
                  <a:pt x="2241804" y="51815"/>
                </a:lnTo>
                <a:lnTo>
                  <a:pt x="2253996" y="57912"/>
                </a:lnTo>
                <a:lnTo>
                  <a:pt x="2295144" y="85343"/>
                </a:lnTo>
                <a:lnTo>
                  <a:pt x="2330196" y="121919"/>
                </a:lnTo>
                <a:lnTo>
                  <a:pt x="2359152" y="163067"/>
                </a:lnTo>
                <a:lnTo>
                  <a:pt x="2363724" y="173736"/>
                </a:lnTo>
                <a:lnTo>
                  <a:pt x="2369820" y="185927"/>
                </a:lnTo>
                <a:lnTo>
                  <a:pt x="2378964" y="210312"/>
                </a:lnTo>
                <a:lnTo>
                  <a:pt x="2385060" y="234695"/>
                </a:lnTo>
                <a:lnTo>
                  <a:pt x="2386584" y="248412"/>
                </a:lnTo>
                <a:lnTo>
                  <a:pt x="2388108" y="260603"/>
                </a:lnTo>
                <a:lnTo>
                  <a:pt x="2389632" y="274319"/>
                </a:lnTo>
                <a:lnTo>
                  <a:pt x="2389632" y="1397508"/>
                </a:lnTo>
                <a:lnTo>
                  <a:pt x="2386584" y="1424939"/>
                </a:lnTo>
                <a:lnTo>
                  <a:pt x="2385060" y="1437131"/>
                </a:lnTo>
                <a:lnTo>
                  <a:pt x="2382012" y="1450847"/>
                </a:lnTo>
                <a:lnTo>
                  <a:pt x="2377440" y="1463039"/>
                </a:lnTo>
                <a:lnTo>
                  <a:pt x="2374392" y="1475231"/>
                </a:lnTo>
                <a:lnTo>
                  <a:pt x="2369820" y="1487423"/>
                </a:lnTo>
                <a:lnTo>
                  <a:pt x="2357628" y="1508759"/>
                </a:lnTo>
                <a:lnTo>
                  <a:pt x="2345436" y="1531619"/>
                </a:lnTo>
                <a:lnTo>
                  <a:pt x="2313432" y="1569719"/>
                </a:lnTo>
                <a:lnTo>
                  <a:pt x="2273808" y="1601723"/>
                </a:lnTo>
                <a:lnTo>
                  <a:pt x="2241804" y="1620011"/>
                </a:lnTo>
                <a:lnTo>
                  <a:pt x="2229612" y="1626108"/>
                </a:lnTo>
                <a:lnTo>
                  <a:pt x="2217420" y="1630679"/>
                </a:lnTo>
                <a:lnTo>
                  <a:pt x="2205228" y="1633727"/>
                </a:lnTo>
                <a:lnTo>
                  <a:pt x="2193036" y="1638299"/>
                </a:lnTo>
                <a:lnTo>
                  <a:pt x="2180844" y="1641347"/>
                </a:lnTo>
                <a:lnTo>
                  <a:pt x="2167128" y="1642871"/>
                </a:lnTo>
                <a:lnTo>
                  <a:pt x="2154936" y="1644395"/>
                </a:lnTo>
                <a:lnTo>
                  <a:pt x="2141220" y="1645919"/>
                </a:lnTo>
                <a:lnTo>
                  <a:pt x="2246376" y="1645919"/>
                </a:lnTo>
                <a:lnTo>
                  <a:pt x="2252472" y="1642871"/>
                </a:lnTo>
                <a:lnTo>
                  <a:pt x="2266188" y="1636775"/>
                </a:lnTo>
                <a:lnTo>
                  <a:pt x="2311908" y="1606295"/>
                </a:lnTo>
                <a:lnTo>
                  <a:pt x="2350008" y="1566671"/>
                </a:lnTo>
                <a:lnTo>
                  <a:pt x="2380488" y="1520952"/>
                </a:lnTo>
                <a:lnTo>
                  <a:pt x="2398776" y="1482852"/>
                </a:lnTo>
                <a:lnTo>
                  <a:pt x="2401824" y="1469135"/>
                </a:lnTo>
                <a:lnTo>
                  <a:pt x="2406396" y="1455419"/>
                </a:lnTo>
                <a:lnTo>
                  <a:pt x="2412492" y="1427987"/>
                </a:lnTo>
                <a:lnTo>
                  <a:pt x="2414016" y="1414271"/>
                </a:lnTo>
                <a:lnTo>
                  <a:pt x="2415540" y="1399031"/>
                </a:lnTo>
                <a:lnTo>
                  <a:pt x="2415540" y="272795"/>
                </a:lnTo>
                <a:lnTo>
                  <a:pt x="2409444" y="228600"/>
                </a:lnTo>
                <a:lnTo>
                  <a:pt x="2397252" y="188975"/>
                </a:lnTo>
                <a:lnTo>
                  <a:pt x="2392680" y="175259"/>
                </a:lnTo>
                <a:lnTo>
                  <a:pt x="2386584" y="163067"/>
                </a:lnTo>
                <a:lnTo>
                  <a:pt x="2380488" y="149351"/>
                </a:lnTo>
                <a:lnTo>
                  <a:pt x="2366772" y="126491"/>
                </a:lnTo>
                <a:lnTo>
                  <a:pt x="2330196" y="83819"/>
                </a:lnTo>
                <a:lnTo>
                  <a:pt x="2289048" y="48767"/>
                </a:lnTo>
                <a:lnTo>
                  <a:pt x="2264664" y="35051"/>
                </a:lnTo>
                <a:lnTo>
                  <a:pt x="2246376" y="259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130941" y="3879189"/>
            <a:ext cx="1873250" cy="1059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1.Inspec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ion</a:t>
            </a:r>
            <a:endParaRPr sz="2000">
              <a:latin typeface="Calibri"/>
              <a:cs typeface="Calibri"/>
            </a:endParaRPr>
          </a:p>
          <a:p>
            <a:pPr marL="12700" marR="5080">
              <a:lnSpc>
                <a:spcPct val="102000"/>
              </a:lnSpc>
              <a:spcBef>
                <a:spcPts val="835"/>
              </a:spcBef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2.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oup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ion mak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ng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ec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niq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554723" y="3733800"/>
            <a:ext cx="2589530" cy="3133725"/>
          </a:xfrm>
          <a:custGeom>
            <a:avLst/>
            <a:gdLst/>
            <a:ahLst/>
            <a:cxnLst/>
            <a:rect l="l" t="t" r="r" b="b"/>
            <a:pathLst>
              <a:path w="2589529" h="3133725">
                <a:moveTo>
                  <a:pt x="2157983" y="0"/>
                </a:moveTo>
                <a:lnTo>
                  <a:pt x="432816" y="0"/>
                </a:lnTo>
                <a:lnTo>
                  <a:pt x="385615" y="2536"/>
                </a:lnTo>
                <a:lnTo>
                  <a:pt x="339897" y="9972"/>
                </a:lnTo>
                <a:lnTo>
                  <a:pt x="295924" y="22043"/>
                </a:lnTo>
                <a:lnTo>
                  <a:pt x="253958" y="38486"/>
                </a:lnTo>
                <a:lnTo>
                  <a:pt x="214263" y="59040"/>
                </a:lnTo>
                <a:lnTo>
                  <a:pt x="177100" y="83442"/>
                </a:lnTo>
                <a:lnTo>
                  <a:pt x="142734" y="111427"/>
                </a:lnTo>
                <a:lnTo>
                  <a:pt x="111427" y="142734"/>
                </a:lnTo>
                <a:lnTo>
                  <a:pt x="83442" y="177100"/>
                </a:lnTo>
                <a:lnTo>
                  <a:pt x="59040" y="214263"/>
                </a:lnTo>
                <a:lnTo>
                  <a:pt x="38486" y="253958"/>
                </a:lnTo>
                <a:lnTo>
                  <a:pt x="22043" y="295924"/>
                </a:lnTo>
                <a:lnTo>
                  <a:pt x="9972" y="339897"/>
                </a:lnTo>
                <a:lnTo>
                  <a:pt x="2536" y="385615"/>
                </a:lnTo>
                <a:lnTo>
                  <a:pt x="0" y="432815"/>
                </a:lnTo>
                <a:lnTo>
                  <a:pt x="0" y="2702052"/>
                </a:lnTo>
                <a:lnTo>
                  <a:pt x="2536" y="2748967"/>
                </a:lnTo>
                <a:lnTo>
                  <a:pt x="9972" y="2794438"/>
                </a:lnTo>
                <a:lnTo>
                  <a:pt x="22043" y="2838200"/>
                </a:lnTo>
                <a:lnTo>
                  <a:pt x="38486" y="2879986"/>
                </a:lnTo>
                <a:lnTo>
                  <a:pt x="59040" y="2919532"/>
                </a:lnTo>
                <a:lnTo>
                  <a:pt x="83442" y="2956572"/>
                </a:lnTo>
                <a:lnTo>
                  <a:pt x="111427" y="2990840"/>
                </a:lnTo>
                <a:lnTo>
                  <a:pt x="142734" y="3022071"/>
                </a:lnTo>
                <a:lnTo>
                  <a:pt x="177100" y="3049999"/>
                </a:lnTo>
                <a:lnTo>
                  <a:pt x="214263" y="3074359"/>
                </a:lnTo>
                <a:lnTo>
                  <a:pt x="253958" y="3094885"/>
                </a:lnTo>
                <a:lnTo>
                  <a:pt x="295924" y="3111313"/>
                </a:lnTo>
                <a:lnTo>
                  <a:pt x="339897" y="3123375"/>
                </a:lnTo>
                <a:lnTo>
                  <a:pt x="385615" y="3130807"/>
                </a:lnTo>
                <a:lnTo>
                  <a:pt x="432816" y="3133344"/>
                </a:lnTo>
                <a:lnTo>
                  <a:pt x="2157983" y="3133344"/>
                </a:lnTo>
                <a:lnTo>
                  <a:pt x="2205164" y="3130807"/>
                </a:lnTo>
                <a:lnTo>
                  <a:pt x="2250828" y="3123375"/>
                </a:lnTo>
                <a:lnTo>
                  <a:pt x="2294717" y="3111313"/>
                </a:lnTo>
                <a:lnTo>
                  <a:pt x="2336574" y="3094885"/>
                </a:lnTo>
                <a:lnTo>
                  <a:pt x="2376141" y="3074359"/>
                </a:lnTo>
                <a:lnTo>
                  <a:pt x="2413162" y="3049999"/>
                </a:lnTo>
                <a:lnTo>
                  <a:pt x="2447379" y="3022071"/>
                </a:lnTo>
                <a:lnTo>
                  <a:pt x="2478534" y="2990840"/>
                </a:lnTo>
                <a:lnTo>
                  <a:pt x="2506370" y="2956572"/>
                </a:lnTo>
                <a:lnTo>
                  <a:pt x="2530630" y="2919532"/>
                </a:lnTo>
                <a:lnTo>
                  <a:pt x="2551056" y="2879986"/>
                </a:lnTo>
                <a:lnTo>
                  <a:pt x="2567391" y="2838200"/>
                </a:lnTo>
                <a:lnTo>
                  <a:pt x="2579377" y="2794438"/>
                </a:lnTo>
                <a:lnTo>
                  <a:pt x="2586758" y="2748967"/>
                </a:lnTo>
                <a:lnTo>
                  <a:pt x="2589276" y="2702052"/>
                </a:lnTo>
                <a:lnTo>
                  <a:pt x="2589276" y="432815"/>
                </a:lnTo>
                <a:lnTo>
                  <a:pt x="2586758" y="385615"/>
                </a:lnTo>
                <a:lnTo>
                  <a:pt x="2579377" y="339897"/>
                </a:lnTo>
                <a:lnTo>
                  <a:pt x="2567391" y="295924"/>
                </a:lnTo>
                <a:lnTo>
                  <a:pt x="2551056" y="253958"/>
                </a:lnTo>
                <a:lnTo>
                  <a:pt x="2530630" y="214263"/>
                </a:lnTo>
                <a:lnTo>
                  <a:pt x="2506370" y="177100"/>
                </a:lnTo>
                <a:lnTo>
                  <a:pt x="2478534" y="142734"/>
                </a:lnTo>
                <a:lnTo>
                  <a:pt x="2447379" y="111427"/>
                </a:lnTo>
                <a:lnTo>
                  <a:pt x="2413162" y="83442"/>
                </a:lnTo>
                <a:lnTo>
                  <a:pt x="2376141" y="59040"/>
                </a:lnTo>
                <a:lnTo>
                  <a:pt x="2336574" y="38486"/>
                </a:lnTo>
                <a:lnTo>
                  <a:pt x="2294717" y="22043"/>
                </a:lnTo>
                <a:lnTo>
                  <a:pt x="2250828" y="9972"/>
                </a:lnTo>
                <a:lnTo>
                  <a:pt x="2205164" y="2536"/>
                </a:lnTo>
                <a:lnTo>
                  <a:pt x="2157983" y="0"/>
                </a:lnTo>
                <a:close/>
              </a:path>
            </a:pathLst>
          </a:custGeom>
          <a:solidFill>
            <a:srgbClr val="8064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542531" y="3721608"/>
            <a:ext cx="2615565" cy="3157855"/>
          </a:xfrm>
          <a:custGeom>
            <a:avLst/>
            <a:gdLst/>
            <a:ahLst/>
            <a:cxnLst/>
            <a:rect l="l" t="t" r="r" b="b"/>
            <a:pathLst>
              <a:path w="2615565" h="3157854">
                <a:moveTo>
                  <a:pt x="2170176" y="0"/>
                </a:moveTo>
                <a:lnTo>
                  <a:pt x="443484" y="0"/>
                </a:lnTo>
                <a:lnTo>
                  <a:pt x="399288" y="3047"/>
                </a:lnTo>
                <a:lnTo>
                  <a:pt x="355092" y="9143"/>
                </a:lnTo>
                <a:lnTo>
                  <a:pt x="312420" y="19812"/>
                </a:lnTo>
                <a:lnTo>
                  <a:pt x="271272" y="35051"/>
                </a:lnTo>
                <a:lnTo>
                  <a:pt x="231648" y="53339"/>
                </a:lnTo>
                <a:lnTo>
                  <a:pt x="196596" y="76200"/>
                </a:lnTo>
                <a:lnTo>
                  <a:pt x="178308" y="88391"/>
                </a:lnTo>
                <a:lnTo>
                  <a:pt x="129540" y="131063"/>
                </a:lnTo>
                <a:lnTo>
                  <a:pt x="102108" y="161543"/>
                </a:lnTo>
                <a:lnTo>
                  <a:pt x="64008" y="214883"/>
                </a:lnTo>
                <a:lnTo>
                  <a:pt x="44196" y="251459"/>
                </a:lnTo>
                <a:lnTo>
                  <a:pt x="27432" y="292607"/>
                </a:lnTo>
                <a:lnTo>
                  <a:pt x="19812" y="312419"/>
                </a:lnTo>
                <a:lnTo>
                  <a:pt x="13716" y="333755"/>
                </a:lnTo>
                <a:lnTo>
                  <a:pt x="4572" y="376427"/>
                </a:lnTo>
                <a:lnTo>
                  <a:pt x="3048" y="399288"/>
                </a:lnTo>
                <a:lnTo>
                  <a:pt x="0" y="422147"/>
                </a:lnTo>
                <a:lnTo>
                  <a:pt x="0" y="2714243"/>
                </a:lnTo>
                <a:lnTo>
                  <a:pt x="3048" y="2759964"/>
                </a:lnTo>
                <a:lnTo>
                  <a:pt x="9144" y="2804160"/>
                </a:lnTo>
                <a:lnTo>
                  <a:pt x="19812" y="2846831"/>
                </a:lnTo>
                <a:lnTo>
                  <a:pt x="35051" y="2886455"/>
                </a:lnTo>
                <a:lnTo>
                  <a:pt x="53340" y="2926079"/>
                </a:lnTo>
                <a:lnTo>
                  <a:pt x="76200" y="2962655"/>
                </a:lnTo>
                <a:lnTo>
                  <a:pt x="115824" y="3012947"/>
                </a:lnTo>
                <a:lnTo>
                  <a:pt x="146303" y="3043428"/>
                </a:lnTo>
                <a:lnTo>
                  <a:pt x="178308" y="3070860"/>
                </a:lnTo>
                <a:lnTo>
                  <a:pt x="251460" y="3115055"/>
                </a:lnTo>
                <a:lnTo>
                  <a:pt x="271272" y="3122676"/>
                </a:lnTo>
                <a:lnTo>
                  <a:pt x="292608" y="3131819"/>
                </a:lnTo>
                <a:lnTo>
                  <a:pt x="333756" y="3144011"/>
                </a:lnTo>
                <a:lnTo>
                  <a:pt x="376427" y="3153155"/>
                </a:lnTo>
                <a:lnTo>
                  <a:pt x="422148" y="3157728"/>
                </a:lnTo>
                <a:lnTo>
                  <a:pt x="2194560" y="3157728"/>
                </a:lnTo>
                <a:lnTo>
                  <a:pt x="2215896" y="3156204"/>
                </a:lnTo>
                <a:lnTo>
                  <a:pt x="2238756" y="3153155"/>
                </a:lnTo>
                <a:lnTo>
                  <a:pt x="2281428" y="3144011"/>
                </a:lnTo>
                <a:lnTo>
                  <a:pt x="2318765" y="3133343"/>
                </a:lnTo>
                <a:lnTo>
                  <a:pt x="445008" y="3133343"/>
                </a:lnTo>
                <a:lnTo>
                  <a:pt x="400812" y="3130295"/>
                </a:lnTo>
                <a:lnTo>
                  <a:pt x="381000" y="3127247"/>
                </a:lnTo>
                <a:lnTo>
                  <a:pt x="359664" y="3124200"/>
                </a:lnTo>
                <a:lnTo>
                  <a:pt x="339851" y="3119628"/>
                </a:lnTo>
                <a:lnTo>
                  <a:pt x="300227" y="3107435"/>
                </a:lnTo>
                <a:lnTo>
                  <a:pt x="262127" y="3090672"/>
                </a:lnTo>
                <a:lnTo>
                  <a:pt x="227075" y="3072383"/>
                </a:lnTo>
                <a:lnTo>
                  <a:pt x="193548" y="3049523"/>
                </a:lnTo>
                <a:lnTo>
                  <a:pt x="147827" y="3009900"/>
                </a:lnTo>
                <a:lnTo>
                  <a:pt x="120396" y="2979419"/>
                </a:lnTo>
                <a:lnTo>
                  <a:pt x="97536" y="2947416"/>
                </a:lnTo>
                <a:lnTo>
                  <a:pt x="85344" y="2930652"/>
                </a:lnTo>
                <a:lnTo>
                  <a:pt x="57912" y="2877311"/>
                </a:lnTo>
                <a:lnTo>
                  <a:pt x="38100" y="2817876"/>
                </a:lnTo>
                <a:lnTo>
                  <a:pt x="30479" y="2776728"/>
                </a:lnTo>
                <a:lnTo>
                  <a:pt x="27432" y="2756916"/>
                </a:lnTo>
                <a:lnTo>
                  <a:pt x="26016" y="2737104"/>
                </a:lnTo>
                <a:lnTo>
                  <a:pt x="26016" y="420624"/>
                </a:lnTo>
                <a:lnTo>
                  <a:pt x="27432" y="400812"/>
                </a:lnTo>
                <a:lnTo>
                  <a:pt x="30479" y="381000"/>
                </a:lnTo>
                <a:lnTo>
                  <a:pt x="33527" y="359663"/>
                </a:lnTo>
                <a:lnTo>
                  <a:pt x="39624" y="339851"/>
                </a:lnTo>
                <a:lnTo>
                  <a:pt x="44196" y="320039"/>
                </a:lnTo>
                <a:lnTo>
                  <a:pt x="51816" y="300227"/>
                </a:lnTo>
                <a:lnTo>
                  <a:pt x="67056" y="262127"/>
                </a:lnTo>
                <a:lnTo>
                  <a:pt x="97536" y="210312"/>
                </a:lnTo>
                <a:lnTo>
                  <a:pt x="134112" y="163067"/>
                </a:lnTo>
                <a:lnTo>
                  <a:pt x="178308" y="120395"/>
                </a:lnTo>
                <a:lnTo>
                  <a:pt x="210312" y="97536"/>
                </a:lnTo>
                <a:lnTo>
                  <a:pt x="227075" y="85343"/>
                </a:lnTo>
                <a:lnTo>
                  <a:pt x="281940" y="57912"/>
                </a:lnTo>
                <a:lnTo>
                  <a:pt x="339851" y="38100"/>
                </a:lnTo>
                <a:lnTo>
                  <a:pt x="402336" y="27431"/>
                </a:lnTo>
                <a:lnTo>
                  <a:pt x="423672" y="25907"/>
                </a:lnTo>
                <a:lnTo>
                  <a:pt x="2318613" y="25907"/>
                </a:lnTo>
                <a:lnTo>
                  <a:pt x="2302764" y="19812"/>
                </a:lnTo>
                <a:lnTo>
                  <a:pt x="2281428" y="13715"/>
                </a:lnTo>
                <a:lnTo>
                  <a:pt x="2238756" y="4571"/>
                </a:lnTo>
                <a:lnTo>
                  <a:pt x="2170176" y="0"/>
                </a:lnTo>
                <a:close/>
              </a:path>
              <a:path w="2615565" h="3157854">
                <a:moveTo>
                  <a:pt x="2318613" y="25907"/>
                </a:moveTo>
                <a:lnTo>
                  <a:pt x="2193036" y="25907"/>
                </a:lnTo>
                <a:lnTo>
                  <a:pt x="2214372" y="27431"/>
                </a:lnTo>
                <a:lnTo>
                  <a:pt x="2234184" y="30479"/>
                </a:lnTo>
                <a:lnTo>
                  <a:pt x="2255520" y="33527"/>
                </a:lnTo>
                <a:lnTo>
                  <a:pt x="2275332" y="39624"/>
                </a:lnTo>
                <a:lnTo>
                  <a:pt x="2295144" y="44195"/>
                </a:lnTo>
                <a:lnTo>
                  <a:pt x="2314956" y="51815"/>
                </a:lnTo>
                <a:lnTo>
                  <a:pt x="2333244" y="57912"/>
                </a:lnTo>
                <a:lnTo>
                  <a:pt x="2353056" y="67055"/>
                </a:lnTo>
                <a:lnTo>
                  <a:pt x="2404872" y="97536"/>
                </a:lnTo>
                <a:lnTo>
                  <a:pt x="2452116" y="134112"/>
                </a:lnTo>
                <a:lnTo>
                  <a:pt x="2494788" y="178307"/>
                </a:lnTo>
                <a:lnTo>
                  <a:pt x="2528316" y="227075"/>
                </a:lnTo>
                <a:lnTo>
                  <a:pt x="2557272" y="281939"/>
                </a:lnTo>
                <a:lnTo>
                  <a:pt x="2577084" y="339851"/>
                </a:lnTo>
                <a:lnTo>
                  <a:pt x="2587752" y="402336"/>
                </a:lnTo>
                <a:lnTo>
                  <a:pt x="2589167" y="2737104"/>
                </a:lnTo>
                <a:lnTo>
                  <a:pt x="2587752" y="2756916"/>
                </a:lnTo>
                <a:lnTo>
                  <a:pt x="2584704" y="2778252"/>
                </a:lnTo>
                <a:lnTo>
                  <a:pt x="2581656" y="2798064"/>
                </a:lnTo>
                <a:lnTo>
                  <a:pt x="2575560" y="2819400"/>
                </a:lnTo>
                <a:lnTo>
                  <a:pt x="2570988" y="2839211"/>
                </a:lnTo>
                <a:lnTo>
                  <a:pt x="2563368" y="2857500"/>
                </a:lnTo>
                <a:lnTo>
                  <a:pt x="2557272" y="2877311"/>
                </a:lnTo>
                <a:lnTo>
                  <a:pt x="2538984" y="2913888"/>
                </a:lnTo>
                <a:lnTo>
                  <a:pt x="2528316" y="2930652"/>
                </a:lnTo>
                <a:lnTo>
                  <a:pt x="2517648" y="2948940"/>
                </a:lnTo>
                <a:lnTo>
                  <a:pt x="2505456" y="2964179"/>
                </a:lnTo>
                <a:lnTo>
                  <a:pt x="2481072" y="2996183"/>
                </a:lnTo>
                <a:lnTo>
                  <a:pt x="2436876" y="3037331"/>
                </a:lnTo>
                <a:lnTo>
                  <a:pt x="2404872" y="3061716"/>
                </a:lnTo>
                <a:lnTo>
                  <a:pt x="2369820" y="3083052"/>
                </a:lnTo>
                <a:lnTo>
                  <a:pt x="2314956" y="3107435"/>
                </a:lnTo>
                <a:lnTo>
                  <a:pt x="2275332" y="3119628"/>
                </a:lnTo>
                <a:lnTo>
                  <a:pt x="2253996" y="3124200"/>
                </a:lnTo>
                <a:lnTo>
                  <a:pt x="2234184" y="3128772"/>
                </a:lnTo>
                <a:lnTo>
                  <a:pt x="2170176" y="3133343"/>
                </a:lnTo>
                <a:lnTo>
                  <a:pt x="2318765" y="3133343"/>
                </a:lnTo>
                <a:lnTo>
                  <a:pt x="2363724" y="3113531"/>
                </a:lnTo>
                <a:lnTo>
                  <a:pt x="2401824" y="3093719"/>
                </a:lnTo>
                <a:lnTo>
                  <a:pt x="2418588" y="3081528"/>
                </a:lnTo>
                <a:lnTo>
                  <a:pt x="2436876" y="3069335"/>
                </a:lnTo>
                <a:lnTo>
                  <a:pt x="2453640" y="3057143"/>
                </a:lnTo>
                <a:lnTo>
                  <a:pt x="2468879" y="3041904"/>
                </a:lnTo>
                <a:lnTo>
                  <a:pt x="2485644" y="3028188"/>
                </a:lnTo>
                <a:lnTo>
                  <a:pt x="2526792" y="2979419"/>
                </a:lnTo>
                <a:lnTo>
                  <a:pt x="2551176" y="2944367"/>
                </a:lnTo>
                <a:lnTo>
                  <a:pt x="2580132" y="2886455"/>
                </a:lnTo>
                <a:lnTo>
                  <a:pt x="2595372" y="2845307"/>
                </a:lnTo>
                <a:lnTo>
                  <a:pt x="2610612" y="2781300"/>
                </a:lnTo>
                <a:lnTo>
                  <a:pt x="2612244" y="2756916"/>
                </a:lnTo>
                <a:lnTo>
                  <a:pt x="2613761" y="2735579"/>
                </a:lnTo>
                <a:lnTo>
                  <a:pt x="2615184" y="2714243"/>
                </a:lnTo>
                <a:lnTo>
                  <a:pt x="2615184" y="443483"/>
                </a:lnTo>
                <a:lnTo>
                  <a:pt x="2612136" y="399288"/>
                </a:lnTo>
                <a:lnTo>
                  <a:pt x="2606040" y="355091"/>
                </a:lnTo>
                <a:lnTo>
                  <a:pt x="2595372" y="312419"/>
                </a:lnTo>
                <a:lnTo>
                  <a:pt x="2580132" y="271271"/>
                </a:lnTo>
                <a:lnTo>
                  <a:pt x="2561844" y="231647"/>
                </a:lnTo>
                <a:lnTo>
                  <a:pt x="2538984" y="196595"/>
                </a:lnTo>
                <a:lnTo>
                  <a:pt x="2526792" y="178307"/>
                </a:lnTo>
                <a:lnTo>
                  <a:pt x="2499360" y="146303"/>
                </a:lnTo>
                <a:lnTo>
                  <a:pt x="2453640" y="102107"/>
                </a:lnTo>
                <a:lnTo>
                  <a:pt x="2400300" y="64007"/>
                </a:lnTo>
                <a:lnTo>
                  <a:pt x="2363724" y="44195"/>
                </a:lnTo>
                <a:lnTo>
                  <a:pt x="2322576" y="27431"/>
                </a:lnTo>
                <a:lnTo>
                  <a:pt x="2318613" y="259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744741" y="3922141"/>
            <a:ext cx="1988820" cy="2023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30250">
              <a:lnSpc>
                <a:spcPts val="2210"/>
              </a:lnSpc>
              <a:buAutoNum type="arabicPeriod"/>
              <a:tabLst>
                <a:tab pos="263525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Ac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ed deli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ables</a:t>
            </a:r>
            <a:endParaRPr sz="2000">
              <a:latin typeface="Calibri"/>
              <a:cs typeface="Calibri"/>
            </a:endParaRPr>
          </a:p>
          <a:p>
            <a:pPr marL="262890" indent="-250190">
              <a:lnSpc>
                <a:spcPct val="100000"/>
              </a:lnSpc>
              <a:spcBef>
                <a:spcPts val="605"/>
              </a:spcBef>
              <a:buAutoNum type="arabicPeriod"/>
              <a:tabLst>
                <a:tab pos="263525" algn="l"/>
              </a:tabLst>
            </a:pP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ha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eque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ts</a:t>
            </a:r>
            <a:endParaRPr sz="2000">
              <a:latin typeface="Calibri"/>
              <a:cs typeface="Calibri"/>
            </a:endParaRPr>
          </a:p>
          <a:p>
            <a:pPr marL="262890" indent="-250190">
              <a:lnSpc>
                <a:spcPct val="100000"/>
              </a:lnSpc>
              <a:spcBef>
                <a:spcPts val="645"/>
              </a:spcBef>
              <a:buAutoNum type="arabicPeriod"/>
              <a:tabLst>
                <a:tab pos="263525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WPI</a:t>
            </a:r>
            <a:endParaRPr sz="2000">
              <a:latin typeface="Calibri"/>
              <a:cs typeface="Calibri"/>
            </a:endParaRPr>
          </a:p>
          <a:p>
            <a:pPr marL="12700" marR="27940">
              <a:lnSpc>
                <a:spcPts val="2200"/>
              </a:lnSpc>
              <a:spcBef>
                <a:spcPts val="900"/>
              </a:spcBef>
              <a:buAutoNum type="arabicPeriod"/>
              <a:tabLst>
                <a:tab pos="263525" algn="l"/>
              </a:tabLst>
            </a:pP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oject do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ume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ts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90600" y="2971800"/>
            <a:ext cx="2514600" cy="609600"/>
          </a:xfrm>
          <a:custGeom>
            <a:avLst/>
            <a:gdLst/>
            <a:ahLst/>
            <a:cxnLst/>
            <a:rect l="l" t="t" r="r" b="b"/>
            <a:pathLst>
              <a:path w="2514600" h="609600">
                <a:moveTo>
                  <a:pt x="2414016" y="0"/>
                </a:moveTo>
                <a:lnTo>
                  <a:pt x="102108" y="0"/>
                </a:lnTo>
                <a:lnTo>
                  <a:pt x="62364" y="8024"/>
                </a:lnTo>
                <a:lnTo>
                  <a:pt x="29908" y="29908"/>
                </a:lnTo>
                <a:lnTo>
                  <a:pt x="8024" y="62364"/>
                </a:lnTo>
                <a:lnTo>
                  <a:pt x="0" y="102108"/>
                </a:lnTo>
                <a:lnTo>
                  <a:pt x="0" y="509015"/>
                </a:lnTo>
                <a:lnTo>
                  <a:pt x="8024" y="548520"/>
                </a:lnTo>
                <a:lnTo>
                  <a:pt x="29908" y="580453"/>
                </a:lnTo>
                <a:lnTo>
                  <a:pt x="62364" y="601813"/>
                </a:lnTo>
                <a:lnTo>
                  <a:pt x="102108" y="609600"/>
                </a:lnTo>
                <a:lnTo>
                  <a:pt x="2414016" y="609600"/>
                </a:lnTo>
                <a:lnTo>
                  <a:pt x="2453520" y="601813"/>
                </a:lnTo>
                <a:lnTo>
                  <a:pt x="2485453" y="580453"/>
                </a:lnTo>
                <a:lnTo>
                  <a:pt x="2506813" y="548520"/>
                </a:lnTo>
                <a:lnTo>
                  <a:pt x="2514600" y="509015"/>
                </a:lnTo>
                <a:lnTo>
                  <a:pt x="2514600" y="102108"/>
                </a:lnTo>
                <a:lnTo>
                  <a:pt x="2506813" y="62364"/>
                </a:lnTo>
                <a:lnTo>
                  <a:pt x="2485453" y="29908"/>
                </a:lnTo>
                <a:lnTo>
                  <a:pt x="2453520" y="8024"/>
                </a:lnTo>
                <a:lnTo>
                  <a:pt x="2414016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78408" y="2959607"/>
            <a:ext cx="2540635" cy="635635"/>
          </a:xfrm>
          <a:custGeom>
            <a:avLst/>
            <a:gdLst/>
            <a:ahLst/>
            <a:cxnLst/>
            <a:rect l="l" t="t" r="r" b="b"/>
            <a:pathLst>
              <a:path w="2540635" h="635635">
                <a:moveTo>
                  <a:pt x="2426207" y="0"/>
                </a:moveTo>
                <a:lnTo>
                  <a:pt x="114300" y="0"/>
                </a:lnTo>
                <a:lnTo>
                  <a:pt x="102107" y="1524"/>
                </a:lnTo>
                <a:lnTo>
                  <a:pt x="59435" y="13715"/>
                </a:lnTo>
                <a:lnTo>
                  <a:pt x="41147" y="27431"/>
                </a:lnTo>
                <a:lnTo>
                  <a:pt x="33528" y="33527"/>
                </a:lnTo>
                <a:lnTo>
                  <a:pt x="9143" y="70103"/>
                </a:lnTo>
                <a:lnTo>
                  <a:pt x="1523" y="103631"/>
                </a:lnTo>
                <a:lnTo>
                  <a:pt x="0" y="114300"/>
                </a:lnTo>
                <a:lnTo>
                  <a:pt x="0" y="521207"/>
                </a:lnTo>
                <a:lnTo>
                  <a:pt x="1523" y="533400"/>
                </a:lnTo>
                <a:lnTo>
                  <a:pt x="13715" y="576071"/>
                </a:lnTo>
                <a:lnTo>
                  <a:pt x="27431" y="594359"/>
                </a:lnTo>
                <a:lnTo>
                  <a:pt x="33528" y="601979"/>
                </a:lnTo>
                <a:lnTo>
                  <a:pt x="70103" y="626363"/>
                </a:lnTo>
                <a:lnTo>
                  <a:pt x="103631" y="633983"/>
                </a:lnTo>
                <a:lnTo>
                  <a:pt x="114300" y="635507"/>
                </a:lnTo>
                <a:lnTo>
                  <a:pt x="2426207" y="635507"/>
                </a:lnTo>
                <a:lnTo>
                  <a:pt x="2438400" y="633983"/>
                </a:lnTo>
                <a:lnTo>
                  <a:pt x="2481071" y="621791"/>
                </a:lnTo>
                <a:lnTo>
                  <a:pt x="2497531" y="609600"/>
                </a:lnTo>
                <a:lnTo>
                  <a:pt x="105155" y="609600"/>
                </a:lnTo>
                <a:lnTo>
                  <a:pt x="96011" y="608076"/>
                </a:lnTo>
                <a:lnTo>
                  <a:pt x="57911" y="589788"/>
                </a:lnTo>
                <a:lnTo>
                  <a:pt x="36575" y="562355"/>
                </a:lnTo>
                <a:lnTo>
                  <a:pt x="32003" y="554736"/>
                </a:lnTo>
                <a:lnTo>
                  <a:pt x="28955" y="547115"/>
                </a:lnTo>
                <a:lnTo>
                  <a:pt x="25907" y="528827"/>
                </a:lnTo>
                <a:lnTo>
                  <a:pt x="25907" y="105155"/>
                </a:lnTo>
                <a:lnTo>
                  <a:pt x="41147" y="64007"/>
                </a:lnTo>
                <a:lnTo>
                  <a:pt x="80772" y="32003"/>
                </a:lnTo>
                <a:lnTo>
                  <a:pt x="106679" y="25907"/>
                </a:lnTo>
                <a:lnTo>
                  <a:pt x="2497836" y="25907"/>
                </a:lnTo>
                <a:lnTo>
                  <a:pt x="2479547" y="13715"/>
                </a:lnTo>
                <a:lnTo>
                  <a:pt x="2470404" y="9143"/>
                </a:lnTo>
                <a:lnTo>
                  <a:pt x="2459736" y="4571"/>
                </a:lnTo>
                <a:lnTo>
                  <a:pt x="2449067" y="3047"/>
                </a:lnTo>
                <a:lnTo>
                  <a:pt x="2436876" y="1524"/>
                </a:lnTo>
                <a:lnTo>
                  <a:pt x="2426207" y="0"/>
                </a:lnTo>
                <a:close/>
              </a:path>
              <a:path w="2540635" h="635635">
                <a:moveTo>
                  <a:pt x="2497836" y="25907"/>
                </a:moveTo>
                <a:lnTo>
                  <a:pt x="2435352" y="25907"/>
                </a:lnTo>
                <a:lnTo>
                  <a:pt x="2444495" y="27431"/>
                </a:lnTo>
                <a:lnTo>
                  <a:pt x="2453640" y="30479"/>
                </a:lnTo>
                <a:lnTo>
                  <a:pt x="2494788" y="57912"/>
                </a:lnTo>
                <a:lnTo>
                  <a:pt x="2514600" y="106679"/>
                </a:lnTo>
                <a:lnTo>
                  <a:pt x="2514600" y="530351"/>
                </a:lnTo>
                <a:lnTo>
                  <a:pt x="2499359" y="571500"/>
                </a:lnTo>
                <a:lnTo>
                  <a:pt x="2459736" y="603503"/>
                </a:lnTo>
                <a:lnTo>
                  <a:pt x="2433828" y="609600"/>
                </a:lnTo>
                <a:lnTo>
                  <a:pt x="2497531" y="609600"/>
                </a:lnTo>
                <a:lnTo>
                  <a:pt x="2499359" y="608076"/>
                </a:lnTo>
                <a:lnTo>
                  <a:pt x="2506979" y="601979"/>
                </a:lnTo>
                <a:lnTo>
                  <a:pt x="2514600" y="592836"/>
                </a:lnTo>
                <a:lnTo>
                  <a:pt x="2535936" y="554736"/>
                </a:lnTo>
                <a:lnTo>
                  <a:pt x="2538983" y="531876"/>
                </a:lnTo>
                <a:lnTo>
                  <a:pt x="2540507" y="521207"/>
                </a:lnTo>
                <a:lnTo>
                  <a:pt x="2540507" y="114300"/>
                </a:lnTo>
                <a:lnTo>
                  <a:pt x="2538983" y="102107"/>
                </a:lnTo>
                <a:lnTo>
                  <a:pt x="2526791" y="59436"/>
                </a:lnTo>
                <a:lnTo>
                  <a:pt x="2513076" y="41147"/>
                </a:lnTo>
                <a:lnTo>
                  <a:pt x="2506979" y="33527"/>
                </a:lnTo>
                <a:lnTo>
                  <a:pt x="2497836" y="25907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980692" y="3124276"/>
            <a:ext cx="53594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800" b="1" spc="1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ut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038600" y="2971800"/>
            <a:ext cx="2286000" cy="685800"/>
          </a:xfrm>
          <a:custGeom>
            <a:avLst/>
            <a:gdLst/>
            <a:ahLst/>
            <a:cxnLst/>
            <a:rect l="l" t="t" r="r" b="b"/>
            <a:pathLst>
              <a:path w="2286000" h="685800">
                <a:moveTo>
                  <a:pt x="2171700" y="0"/>
                </a:moveTo>
                <a:lnTo>
                  <a:pt x="114300" y="0"/>
                </a:lnTo>
                <a:lnTo>
                  <a:pt x="70080" y="9072"/>
                </a:lnTo>
                <a:lnTo>
                  <a:pt x="33718" y="33718"/>
                </a:lnTo>
                <a:lnTo>
                  <a:pt x="9072" y="70080"/>
                </a:lnTo>
                <a:lnTo>
                  <a:pt x="0" y="114300"/>
                </a:lnTo>
                <a:lnTo>
                  <a:pt x="0" y="571500"/>
                </a:lnTo>
                <a:lnTo>
                  <a:pt x="9072" y="616362"/>
                </a:lnTo>
                <a:lnTo>
                  <a:pt x="33718" y="652652"/>
                </a:lnTo>
                <a:lnTo>
                  <a:pt x="70080" y="676941"/>
                </a:lnTo>
                <a:lnTo>
                  <a:pt x="114300" y="685800"/>
                </a:lnTo>
                <a:lnTo>
                  <a:pt x="2171700" y="685800"/>
                </a:lnTo>
                <a:lnTo>
                  <a:pt x="2216562" y="676941"/>
                </a:lnTo>
                <a:lnTo>
                  <a:pt x="2252853" y="652653"/>
                </a:lnTo>
                <a:lnTo>
                  <a:pt x="2277141" y="616362"/>
                </a:lnTo>
                <a:lnTo>
                  <a:pt x="2286000" y="571500"/>
                </a:lnTo>
                <a:lnTo>
                  <a:pt x="2286000" y="114300"/>
                </a:lnTo>
                <a:lnTo>
                  <a:pt x="2277141" y="70080"/>
                </a:lnTo>
                <a:lnTo>
                  <a:pt x="2252853" y="33718"/>
                </a:lnTo>
                <a:lnTo>
                  <a:pt x="2216562" y="9072"/>
                </a:lnTo>
                <a:lnTo>
                  <a:pt x="2171700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026408" y="2959607"/>
            <a:ext cx="2312035" cy="711835"/>
          </a:xfrm>
          <a:custGeom>
            <a:avLst/>
            <a:gdLst/>
            <a:ahLst/>
            <a:cxnLst/>
            <a:rect l="l" t="t" r="r" b="b"/>
            <a:pathLst>
              <a:path w="2312035" h="711835">
                <a:moveTo>
                  <a:pt x="2183891" y="0"/>
                </a:moveTo>
                <a:lnTo>
                  <a:pt x="126491" y="0"/>
                </a:lnTo>
                <a:lnTo>
                  <a:pt x="114300" y="1524"/>
                </a:lnTo>
                <a:lnTo>
                  <a:pt x="100583" y="3047"/>
                </a:lnTo>
                <a:lnTo>
                  <a:pt x="88391" y="6095"/>
                </a:lnTo>
                <a:lnTo>
                  <a:pt x="77724" y="10667"/>
                </a:lnTo>
                <a:lnTo>
                  <a:pt x="65531" y="15239"/>
                </a:lnTo>
                <a:lnTo>
                  <a:pt x="56387" y="22859"/>
                </a:lnTo>
                <a:lnTo>
                  <a:pt x="45719" y="28955"/>
                </a:lnTo>
                <a:lnTo>
                  <a:pt x="36575" y="38100"/>
                </a:lnTo>
                <a:lnTo>
                  <a:pt x="10667" y="77724"/>
                </a:lnTo>
                <a:lnTo>
                  <a:pt x="0" y="126491"/>
                </a:lnTo>
                <a:lnTo>
                  <a:pt x="0" y="585215"/>
                </a:lnTo>
                <a:lnTo>
                  <a:pt x="1524" y="597407"/>
                </a:lnTo>
                <a:lnTo>
                  <a:pt x="3047" y="611124"/>
                </a:lnTo>
                <a:lnTo>
                  <a:pt x="6095" y="623315"/>
                </a:lnTo>
                <a:lnTo>
                  <a:pt x="10667" y="633983"/>
                </a:lnTo>
                <a:lnTo>
                  <a:pt x="15239" y="646176"/>
                </a:lnTo>
                <a:lnTo>
                  <a:pt x="22859" y="655319"/>
                </a:lnTo>
                <a:lnTo>
                  <a:pt x="28955" y="665988"/>
                </a:lnTo>
                <a:lnTo>
                  <a:pt x="38100" y="675131"/>
                </a:lnTo>
                <a:lnTo>
                  <a:pt x="77724" y="701039"/>
                </a:lnTo>
                <a:lnTo>
                  <a:pt x="126491" y="711707"/>
                </a:lnTo>
                <a:lnTo>
                  <a:pt x="2185416" y="711707"/>
                </a:lnTo>
                <a:lnTo>
                  <a:pt x="2197607" y="710183"/>
                </a:lnTo>
                <a:lnTo>
                  <a:pt x="2211324" y="708659"/>
                </a:lnTo>
                <a:lnTo>
                  <a:pt x="2223516" y="705612"/>
                </a:lnTo>
                <a:lnTo>
                  <a:pt x="2234183" y="701039"/>
                </a:lnTo>
                <a:lnTo>
                  <a:pt x="2246376" y="696467"/>
                </a:lnTo>
                <a:lnTo>
                  <a:pt x="2255519" y="688847"/>
                </a:lnTo>
                <a:lnTo>
                  <a:pt x="2260853" y="685800"/>
                </a:lnTo>
                <a:lnTo>
                  <a:pt x="115824" y="685800"/>
                </a:lnTo>
                <a:lnTo>
                  <a:pt x="77724" y="673607"/>
                </a:lnTo>
                <a:lnTo>
                  <a:pt x="42671" y="640079"/>
                </a:lnTo>
                <a:lnTo>
                  <a:pt x="27431" y="603503"/>
                </a:lnTo>
                <a:lnTo>
                  <a:pt x="25907" y="594359"/>
                </a:lnTo>
                <a:lnTo>
                  <a:pt x="25907" y="115824"/>
                </a:lnTo>
                <a:lnTo>
                  <a:pt x="38100" y="77724"/>
                </a:lnTo>
                <a:lnTo>
                  <a:pt x="71627" y="42671"/>
                </a:lnTo>
                <a:lnTo>
                  <a:pt x="106679" y="27431"/>
                </a:lnTo>
                <a:lnTo>
                  <a:pt x="117347" y="25907"/>
                </a:lnTo>
                <a:lnTo>
                  <a:pt x="2261006" y="25907"/>
                </a:lnTo>
                <a:lnTo>
                  <a:pt x="2255519" y="21336"/>
                </a:lnTo>
                <a:lnTo>
                  <a:pt x="2209800" y="3047"/>
                </a:lnTo>
                <a:lnTo>
                  <a:pt x="2197607" y="1524"/>
                </a:lnTo>
                <a:lnTo>
                  <a:pt x="2183891" y="0"/>
                </a:lnTo>
                <a:close/>
              </a:path>
              <a:path w="2312035" h="711835">
                <a:moveTo>
                  <a:pt x="2261006" y="25907"/>
                </a:moveTo>
                <a:lnTo>
                  <a:pt x="2196083" y="25907"/>
                </a:lnTo>
                <a:lnTo>
                  <a:pt x="2205228" y="27431"/>
                </a:lnTo>
                <a:lnTo>
                  <a:pt x="2215895" y="30479"/>
                </a:lnTo>
                <a:lnTo>
                  <a:pt x="2249424" y="48767"/>
                </a:lnTo>
                <a:lnTo>
                  <a:pt x="2273807" y="79247"/>
                </a:lnTo>
                <a:lnTo>
                  <a:pt x="2286000" y="117347"/>
                </a:lnTo>
                <a:lnTo>
                  <a:pt x="2286000" y="595883"/>
                </a:lnTo>
                <a:lnTo>
                  <a:pt x="2273807" y="633983"/>
                </a:lnTo>
                <a:lnTo>
                  <a:pt x="2240279" y="669036"/>
                </a:lnTo>
                <a:lnTo>
                  <a:pt x="2203704" y="684276"/>
                </a:lnTo>
                <a:lnTo>
                  <a:pt x="2194559" y="685800"/>
                </a:lnTo>
                <a:lnTo>
                  <a:pt x="2260853" y="685800"/>
                </a:lnTo>
                <a:lnTo>
                  <a:pt x="2290571" y="655319"/>
                </a:lnTo>
                <a:lnTo>
                  <a:pt x="2308859" y="609600"/>
                </a:lnTo>
                <a:lnTo>
                  <a:pt x="2311907" y="583691"/>
                </a:lnTo>
                <a:lnTo>
                  <a:pt x="2311907" y="126491"/>
                </a:lnTo>
                <a:lnTo>
                  <a:pt x="2310383" y="114300"/>
                </a:lnTo>
                <a:lnTo>
                  <a:pt x="2308859" y="100583"/>
                </a:lnTo>
                <a:lnTo>
                  <a:pt x="2305812" y="88391"/>
                </a:lnTo>
                <a:lnTo>
                  <a:pt x="2301240" y="77724"/>
                </a:lnTo>
                <a:lnTo>
                  <a:pt x="2296667" y="65531"/>
                </a:lnTo>
                <a:lnTo>
                  <a:pt x="2289047" y="56387"/>
                </a:lnTo>
                <a:lnTo>
                  <a:pt x="2282952" y="45719"/>
                </a:lnTo>
                <a:lnTo>
                  <a:pt x="2273807" y="36575"/>
                </a:lnTo>
                <a:lnTo>
                  <a:pt x="2261006" y="25907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265091" y="3162223"/>
            <a:ext cx="1831975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6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b="1" spc="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ls</a:t>
            </a:r>
            <a:r>
              <a:rPr sz="18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16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b="1" spc="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b="1" spc="5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b="1" spc="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qu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629400" y="2971800"/>
            <a:ext cx="2362200" cy="685800"/>
          </a:xfrm>
          <a:custGeom>
            <a:avLst/>
            <a:gdLst/>
            <a:ahLst/>
            <a:cxnLst/>
            <a:rect l="l" t="t" r="r" b="b"/>
            <a:pathLst>
              <a:path w="2362200" h="685800">
                <a:moveTo>
                  <a:pt x="2247900" y="0"/>
                </a:moveTo>
                <a:lnTo>
                  <a:pt x="114300" y="0"/>
                </a:lnTo>
                <a:lnTo>
                  <a:pt x="70080" y="9072"/>
                </a:lnTo>
                <a:lnTo>
                  <a:pt x="33718" y="33718"/>
                </a:lnTo>
                <a:lnTo>
                  <a:pt x="9072" y="70080"/>
                </a:lnTo>
                <a:lnTo>
                  <a:pt x="0" y="114300"/>
                </a:lnTo>
                <a:lnTo>
                  <a:pt x="0" y="571500"/>
                </a:lnTo>
                <a:lnTo>
                  <a:pt x="9072" y="616362"/>
                </a:lnTo>
                <a:lnTo>
                  <a:pt x="33718" y="652652"/>
                </a:lnTo>
                <a:lnTo>
                  <a:pt x="70080" y="676941"/>
                </a:lnTo>
                <a:lnTo>
                  <a:pt x="114300" y="685800"/>
                </a:lnTo>
                <a:lnTo>
                  <a:pt x="2247900" y="685800"/>
                </a:lnTo>
                <a:lnTo>
                  <a:pt x="2292762" y="676941"/>
                </a:lnTo>
                <a:lnTo>
                  <a:pt x="2329053" y="652653"/>
                </a:lnTo>
                <a:lnTo>
                  <a:pt x="2353341" y="616362"/>
                </a:lnTo>
                <a:lnTo>
                  <a:pt x="2362200" y="571500"/>
                </a:lnTo>
                <a:lnTo>
                  <a:pt x="2362200" y="114300"/>
                </a:lnTo>
                <a:lnTo>
                  <a:pt x="2353341" y="70080"/>
                </a:lnTo>
                <a:lnTo>
                  <a:pt x="2329053" y="33718"/>
                </a:lnTo>
                <a:lnTo>
                  <a:pt x="2292762" y="9072"/>
                </a:lnTo>
                <a:lnTo>
                  <a:pt x="2247900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617207" y="2959607"/>
            <a:ext cx="2388235" cy="711835"/>
          </a:xfrm>
          <a:custGeom>
            <a:avLst/>
            <a:gdLst/>
            <a:ahLst/>
            <a:cxnLst/>
            <a:rect l="l" t="t" r="r" b="b"/>
            <a:pathLst>
              <a:path w="2388234" h="711835">
                <a:moveTo>
                  <a:pt x="2260092" y="0"/>
                </a:moveTo>
                <a:lnTo>
                  <a:pt x="126492" y="0"/>
                </a:lnTo>
                <a:lnTo>
                  <a:pt x="114300" y="1524"/>
                </a:lnTo>
                <a:lnTo>
                  <a:pt x="100584" y="3047"/>
                </a:lnTo>
                <a:lnTo>
                  <a:pt x="88392" y="6095"/>
                </a:lnTo>
                <a:lnTo>
                  <a:pt x="77724" y="10667"/>
                </a:lnTo>
                <a:lnTo>
                  <a:pt x="65532" y="15239"/>
                </a:lnTo>
                <a:lnTo>
                  <a:pt x="56388" y="22859"/>
                </a:lnTo>
                <a:lnTo>
                  <a:pt x="45720" y="28955"/>
                </a:lnTo>
                <a:lnTo>
                  <a:pt x="36575" y="38100"/>
                </a:lnTo>
                <a:lnTo>
                  <a:pt x="10668" y="77724"/>
                </a:lnTo>
                <a:lnTo>
                  <a:pt x="0" y="126491"/>
                </a:lnTo>
                <a:lnTo>
                  <a:pt x="0" y="585215"/>
                </a:lnTo>
                <a:lnTo>
                  <a:pt x="1524" y="597407"/>
                </a:lnTo>
                <a:lnTo>
                  <a:pt x="3048" y="611124"/>
                </a:lnTo>
                <a:lnTo>
                  <a:pt x="6096" y="623315"/>
                </a:lnTo>
                <a:lnTo>
                  <a:pt x="10668" y="633983"/>
                </a:lnTo>
                <a:lnTo>
                  <a:pt x="15240" y="646176"/>
                </a:lnTo>
                <a:lnTo>
                  <a:pt x="22860" y="655319"/>
                </a:lnTo>
                <a:lnTo>
                  <a:pt x="28956" y="665988"/>
                </a:lnTo>
                <a:lnTo>
                  <a:pt x="38100" y="675131"/>
                </a:lnTo>
                <a:lnTo>
                  <a:pt x="77724" y="701039"/>
                </a:lnTo>
                <a:lnTo>
                  <a:pt x="126492" y="711707"/>
                </a:lnTo>
                <a:lnTo>
                  <a:pt x="2261616" y="711707"/>
                </a:lnTo>
                <a:lnTo>
                  <a:pt x="2273808" y="710183"/>
                </a:lnTo>
                <a:lnTo>
                  <a:pt x="2287524" y="708659"/>
                </a:lnTo>
                <a:lnTo>
                  <a:pt x="2299716" y="705612"/>
                </a:lnTo>
                <a:lnTo>
                  <a:pt x="2310384" y="701039"/>
                </a:lnTo>
                <a:lnTo>
                  <a:pt x="2322576" y="696467"/>
                </a:lnTo>
                <a:lnTo>
                  <a:pt x="2331720" y="688847"/>
                </a:lnTo>
                <a:lnTo>
                  <a:pt x="2337054" y="685800"/>
                </a:lnTo>
                <a:lnTo>
                  <a:pt x="115824" y="685800"/>
                </a:lnTo>
                <a:lnTo>
                  <a:pt x="77724" y="673607"/>
                </a:lnTo>
                <a:lnTo>
                  <a:pt x="42672" y="640079"/>
                </a:lnTo>
                <a:lnTo>
                  <a:pt x="27432" y="603503"/>
                </a:lnTo>
                <a:lnTo>
                  <a:pt x="25908" y="594359"/>
                </a:lnTo>
                <a:lnTo>
                  <a:pt x="25908" y="115824"/>
                </a:lnTo>
                <a:lnTo>
                  <a:pt x="38100" y="77724"/>
                </a:lnTo>
                <a:lnTo>
                  <a:pt x="71627" y="42671"/>
                </a:lnTo>
                <a:lnTo>
                  <a:pt x="106680" y="27431"/>
                </a:lnTo>
                <a:lnTo>
                  <a:pt x="117348" y="25907"/>
                </a:lnTo>
                <a:lnTo>
                  <a:pt x="2337206" y="25907"/>
                </a:lnTo>
                <a:lnTo>
                  <a:pt x="2331720" y="21336"/>
                </a:lnTo>
                <a:lnTo>
                  <a:pt x="2286000" y="3047"/>
                </a:lnTo>
                <a:lnTo>
                  <a:pt x="2273808" y="1524"/>
                </a:lnTo>
                <a:lnTo>
                  <a:pt x="2260092" y="0"/>
                </a:lnTo>
                <a:close/>
              </a:path>
              <a:path w="2388234" h="711835">
                <a:moveTo>
                  <a:pt x="2337206" y="25907"/>
                </a:moveTo>
                <a:lnTo>
                  <a:pt x="2272284" y="25907"/>
                </a:lnTo>
                <a:lnTo>
                  <a:pt x="2281428" y="27431"/>
                </a:lnTo>
                <a:lnTo>
                  <a:pt x="2292096" y="30479"/>
                </a:lnTo>
                <a:lnTo>
                  <a:pt x="2325624" y="48767"/>
                </a:lnTo>
                <a:lnTo>
                  <a:pt x="2350008" y="79247"/>
                </a:lnTo>
                <a:lnTo>
                  <a:pt x="2362200" y="117347"/>
                </a:lnTo>
                <a:lnTo>
                  <a:pt x="2362200" y="595883"/>
                </a:lnTo>
                <a:lnTo>
                  <a:pt x="2350008" y="633983"/>
                </a:lnTo>
                <a:lnTo>
                  <a:pt x="2316480" y="669036"/>
                </a:lnTo>
                <a:lnTo>
                  <a:pt x="2279904" y="684276"/>
                </a:lnTo>
                <a:lnTo>
                  <a:pt x="2270760" y="685800"/>
                </a:lnTo>
                <a:lnTo>
                  <a:pt x="2337054" y="685800"/>
                </a:lnTo>
                <a:lnTo>
                  <a:pt x="2366772" y="655319"/>
                </a:lnTo>
                <a:lnTo>
                  <a:pt x="2385060" y="609600"/>
                </a:lnTo>
                <a:lnTo>
                  <a:pt x="2388108" y="583691"/>
                </a:lnTo>
                <a:lnTo>
                  <a:pt x="2388108" y="126491"/>
                </a:lnTo>
                <a:lnTo>
                  <a:pt x="2386584" y="114300"/>
                </a:lnTo>
                <a:lnTo>
                  <a:pt x="2385060" y="100583"/>
                </a:lnTo>
                <a:lnTo>
                  <a:pt x="2382012" y="88391"/>
                </a:lnTo>
                <a:lnTo>
                  <a:pt x="2377440" y="77724"/>
                </a:lnTo>
                <a:lnTo>
                  <a:pt x="2372868" y="65531"/>
                </a:lnTo>
                <a:lnTo>
                  <a:pt x="2365248" y="56387"/>
                </a:lnTo>
                <a:lnTo>
                  <a:pt x="2359152" y="45719"/>
                </a:lnTo>
                <a:lnTo>
                  <a:pt x="2350008" y="36575"/>
                </a:lnTo>
                <a:lnTo>
                  <a:pt x="2337206" y="25907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7454975" y="3162223"/>
            <a:ext cx="70866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Outp</a:t>
            </a:r>
            <a:r>
              <a:rPr sz="1800" b="1" spc="10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800100" y="1886711"/>
            <a:ext cx="8382000" cy="967740"/>
          </a:xfrm>
          <a:custGeom>
            <a:avLst/>
            <a:gdLst/>
            <a:ahLst/>
            <a:cxnLst/>
            <a:rect l="l" t="t" r="r" b="b"/>
            <a:pathLst>
              <a:path w="8382000" h="967739">
                <a:moveTo>
                  <a:pt x="8221980" y="0"/>
                </a:moveTo>
                <a:lnTo>
                  <a:pt x="161544" y="0"/>
                </a:lnTo>
                <a:lnTo>
                  <a:pt x="118886" y="5722"/>
                </a:lnTo>
                <a:lnTo>
                  <a:pt x="80376" y="21900"/>
                </a:lnTo>
                <a:lnTo>
                  <a:pt x="47625" y="47053"/>
                </a:lnTo>
                <a:lnTo>
                  <a:pt x="22239" y="79699"/>
                </a:lnTo>
                <a:lnTo>
                  <a:pt x="5827" y="118356"/>
                </a:lnTo>
                <a:lnTo>
                  <a:pt x="0" y="161543"/>
                </a:lnTo>
                <a:lnTo>
                  <a:pt x="0" y="806196"/>
                </a:lnTo>
                <a:lnTo>
                  <a:pt x="5827" y="848853"/>
                </a:lnTo>
                <a:lnTo>
                  <a:pt x="22239" y="887363"/>
                </a:lnTo>
                <a:lnTo>
                  <a:pt x="47625" y="920114"/>
                </a:lnTo>
                <a:lnTo>
                  <a:pt x="80376" y="945500"/>
                </a:lnTo>
                <a:lnTo>
                  <a:pt x="118886" y="961912"/>
                </a:lnTo>
                <a:lnTo>
                  <a:pt x="161544" y="967739"/>
                </a:lnTo>
                <a:lnTo>
                  <a:pt x="8221980" y="967739"/>
                </a:lnTo>
                <a:lnTo>
                  <a:pt x="8272564" y="959425"/>
                </a:lnTo>
                <a:lnTo>
                  <a:pt x="8316492" y="936333"/>
                </a:lnTo>
                <a:lnTo>
                  <a:pt x="8351129" y="901244"/>
                </a:lnTo>
                <a:lnTo>
                  <a:pt x="8373843" y="856939"/>
                </a:lnTo>
                <a:lnTo>
                  <a:pt x="8382000" y="806196"/>
                </a:lnTo>
                <a:lnTo>
                  <a:pt x="8382000" y="161543"/>
                </a:lnTo>
                <a:lnTo>
                  <a:pt x="8376284" y="118356"/>
                </a:lnTo>
                <a:lnTo>
                  <a:pt x="8360156" y="79699"/>
                </a:lnTo>
                <a:lnTo>
                  <a:pt x="8335136" y="47053"/>
                </a:lnTo>
                <a:lnTo>
                  <a:pt x="8302752" y="21900"/>
                </a:lnTo>
                <a:lnTo>
                  <a:pt x="8264525" y="5722"/>
                </a:lnTo>
                <a:lnTo>
                  <a:pt x="8221980" y="0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87908" y="1872995"/>
            <a:ext cx="8408035" cy="993775"/>
          </a:xfrm>
          <a:custGeom>
            <a:avLst/>
            <a:gdLst/>
            <a:ahLst/>
            <a:cxnLst/>
            <a:rect l="l" t="t" r="r" b="b"/>
            <a:pathLst>
              <a:path w="8408035" h="993775">
                <a:moveTo>
                  <a:pt x="8234172" y="0"/>
                </a:moveTo>
                <a:lnTo>
                  <a:pt x="173736" y="0"/>
                </a:lnTo>
                <a:lnTo>
                  <a:pt x="155448" y="1524"/>
                </a:lnTo>
                <a:lnTo>
                  <a:pt x="91439" y="21336"/>
                </a:lnTo>
                <a:lnTo>
                  <a:pt x="50292" y="51815"/>
                </a:lnTo>
                <a:lnTo>
                  <a:pt x="13715" y="108203"/>
                </a:lnTo>
                <a:lnTo>
                  <a:pt x="1269" y="160019"/>
                </a:lnTo>
                <a:lnTo>
                  <a:pt x="0" y="819912"/>
                </a:lnTo>
                <a:lnTo>
                  <a:pt x="1523" y="838200"/>
                </a:lnTo>
                <a:lnTo>
                  <a:pt x="13715" y="888491"/>
                </a:lnTo>
                <a:lnTo>
                  <a:pt x="39623" y="931163"/>
                </a:lnTo>
                <a:lnTo>
                  <a:pt x="77723" y="964691"/>
                </a:lnTo>
                <a:lnTo>
                  <a:pt x="123444" y="986027"/>
                </a:lnTo>
                <a:lnTo>
                  <a:pt x="156972" y="993648"/>
                </a:lnTo>
                <a:lnTo>
                  <a:pt x="8252460" y="993648"/>
                </a:lnTo>
                <a:lnTo>
                  <a:pt x="8301228" y="979931"/>
                </a:lnTo>
                <a:lnTo>
                  <a:pt x="8321548" y="969263"/>
                </a:lnTo>
                <a:lnTo>
                  <a:pt x="173736" y="969263"/>
                </a:lnTo>
                <a:lnTo>
                  <a:pt x="143255" y="966215"/>
                </a:lnTo>
                <a:lnTo>
                  <a:pt x="103632" y="950976"/>
                </a:lnTo>
                <a:lnTo>
                  <a:pt x="68579" y="925067"/>
                </a:lnTo>
                <a:lnTo>
                  <a:pt x="42672" y="890015"/>
                </a:lnTo>
                <a:lnTo>
                  <a:pt x="28955" y="848867"/>
                </a:lnTo>
                <a:lnTo>
                  <a:pt x="25907" y="835151"/>
                </a:lnTo>
                <a:lnTo>
                  <a:pt x="25907" y="158495"/>
                </a:lnTo>
                <a:lnTo>
                  <a:pt x="28955" y="144779"/>
                </a:lnTo>
                <a:lnTo>
                  <a:pt x="32004" y="129539"/>
                </a:lnTo>
                <a:lnTo>
                  <a:pt x="59436" y="79248"/>
                </a:lnTo>
                <a:lnTo>
                  <a:pt x="91439" y="50291"/>
                </a:lnTo>
                <a:lnTo>
                  <a:pt x="131064" y="32003"/>
                </a:lnTo>
                <a:lnTo>
                  <a:pt x="175260" y="25907"/>
                </a:lnTo>
                <a:lnTo>
                  <a:pt x="8323326" y="25907"/>
                </a:lnTo>
                <a:lnTo>
                  <a:pt x="8316468" y="21336"/>
                </a:lnTo>
                <a:lnTo>
                  <a:pt x="8301228" y="13715"/>
                </a:lnTo>
                <a:lnTo>
                  <a:pt x="8284464" y="7619"/>
                </a:lnTo>
                <a:lnTo>
                  <a:pt x="8250936" y="1524"/>
                </a:lnTo>
                <a:lnTo>
                  <a:pt x="8234172" y="0"/>
                </a:lnTo>
                <a:close/>
              </a:path>
              <a:path w="8408035" h="993775">
                <a:moveTo>
                  <a:pt x="8323326" y="25907"/>
                </a:moveTo>
                <a:lnTo>
                  <a:pt x="8234172" y="25907"/>
                </a:lnTo>
                <a:lnTo>
                  <a:pt x="8264652" y="28955"/>
                </a:lnTo>
                <a:lnTo>
                  <a:pt x="8292084" y="38100"/>
                </a:lnTo>
                <a:lnTo>
                  <a:pt x="8339328" y="70103"/>
                </a:lnTo>
                <a:lnTo>
                  <a:pt x="8365236" y="105155"/>
                </a:lnTo>
                <a:lnTo>
                  <a:pt x="8378952" y="144779"/>
                </a:lnTo>
                <a:lnTo>
                  <a:pt x="8382000" y="160019"/>
                </a:lnTo>
                <a:lnTo>
                  <a:pt x="8382000" y="835151"/>
                </a:lnTo>
                <a:lnTo>
                  <a:pt x="8363712" y="891539"/>
                </a:lnTo>
                <a:lnTo>
                  <a:pt x="8327136" y="935736"/>
                </a:lnTo>
                <a:lnTo>
                  <a:pt x="8290560" y="957071"/>
                </a:lnTo>
                <a:lnTo>
                  <a:pt x="8232648" y="969263"/>
                </a:lnTo>
                <a:lnTo>
                  <a:pt x="8321548" y="969263"/>
                </a:lnTo>
                <a:lnTo>
                  <a:pt x="8357616" y="941831"/>
                </a:lnTo>
                <a:lnTo>
                  <a:pt x="8394192" y="886967"/>
                </a:lnTo>
                <a:lnTo>
                  <a:pt x="8406384" y="836676"/>
                </a:lnTo>
                <a:lnTo>
                  <a:pt x="8407908" y="819912"/>
                </a:lnTo>
                <a:lnTo>
                  <a:pt x="8407908" y="173736"/>
                </a:lnTo>
                <a:lnTo>
                  <a:pt x="8406384" y="156971"/>
                </a:lnTo>
                <a:lnTo>
                  <a:pt x="8394192" y="106679"/>
                </a:lnTo>
                <a:lnTo>
                  <a:pt x="8356092" y="51815"/>
                </a:lnTo>
                <a:lnTo>
                  <a:pt x="8343900" y="39624"/>
                </a:lnTo>
                <a:lnTo>
                  <a:pt x="8323326" y="259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340523" y="2103158"/>
            <a:ext cx="7301865" cy="570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31490" marR="5080" indent="-3019425">
              <a:lnSpc>
                <a:spcPts val="2160"/>
              </a:lnSpc>
            </a:pPr>
            <a:r>
              <a:rPr sz="2000" spc="-105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alid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Scope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el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ed</a:t>
            </a:r>
            <a:r>
              <a:rPr sz="20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al ac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 of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el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ables</a:t>
            </a:r>
            <a:r>
              <a:rPr sz="20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er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ompl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tion.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000" y="609600"/>
            <a:ext cx="8458200" cy="1371600"/>
          </a:xfrm>
          <a:custGeom>
            <a:avLst/>
            <a:gdLst/>
            <a:ahLst/>
            <a:cxnLst/>
            <a:rect l="l" t="t" r="r" b="b"/>
            <a:pathLst>
              <a:path w="8458200" h="1371600">
                <a:moveTo>
                  <a:pt x="0" y="1371600"/>
                </a:moveTo>
                <a:lnTo>
                  <a:pt x="8458200" y="1371600"/>
                </a:lnTo>
                <a:lnTo>
                  <a:pt x="8458200" y="0"/>
                </a:lnTo>
                <a:lnTo>
                  <a:pt x="0" y="0"/>
                </a:lnTo>
                <a:lnTo>
                  <a:pt x="0" y="1371600"/>
                </a:lnTo>
                <a:close/>
              </a:path>
            </a:pathLst>
          </a:custGeom>
          <a:solidFill>
            <a:srgbClr val="2540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57427" y="605027"/>
            <a:ext cx="8468995" cy="1382395"/>
          </a:xfrm>
          <a:custGeom>
            <a:avLst/>
            <a:gdLst/>
            <a:ahLst/>
            <a:cxnLst/>
            <a:rect l="l" t="t" r="r" b="b"/>
            <a:pathLst>
              <a:path w="8468995" h="1382395">
                <a:moveTo>
                  <a:pt x="8465820" y="0"/>
                </a:moveTo>
                <a:lnTo>
                  <a:pt x="3048" y="0"/>
                </a:lnTo>
                <a:lnTo>
                  <a:pt x="0" y="3048"/>
                </a:lnTo>
                <a:lnTo>
                  <a:pt x="0" y="1379220"/>
                </a:lnTo>
                <a:lnTo>
                  <a:pt x="3048" y="1382268"/>
                </a:lnTo>
                <a:lnTo>
                  <a:pt x="8465820" y="1382268"/>
                </a:lnTo>
                <a:lnTo>
                  <a:pt x="8468868" y="1379220"/>
                </a:lnTo>
                <a:lnTo>
                  <a:pt x="8468868" y="1376172"/>
                </a:lnTo>
                <a:lnTo>
                  <a:pt x="10667" y="1376172"/>
                </a:lnTo>
                <a:lnTo>
                  <a:pt x="4571" y="1371600"/>
                </a:lnTo>
                <a:lnTo>
                  <a:pt x="10667" y="1371600"/>
                </a:lnTo>
                <a:lnTo>
                  <a:pt x="10667" y="10668"/>
                </a:lnTo>
                <a:lnTo>
                  <a:pt x="4571" y="10668"/>
                </a:lnTo>
                <a:lnTo>
                  <a:pt x="10667" y="4572"/>
                </a:lnTo>
                <a:lnTo>
                  <a:pt x="8468868" y="4572"/>
                </a:lnTo>
                <a:lnTo>
                  <a:pt x="8468868" y="3048"/>
                </a:lnTo>
                <a:lnTo>
                  <a:pt x="8465820" y="0"/>
                </a:lnTo>
                <a:close/>
              </a:path>
              <a:path w="8468995" h="1382395">
                <a:moveTo>
                  <a:pt x="10667" y="1371600"/>
                </a:moveTo>
                <a:lnTo>
                  <a:pt x="4571" y="1371600"/>
                </a:lnTo>
                <a:lnTo>
                  <a:pt x="10667" y="1376172"/>
                </a:lnTo>
                <a:lnTo>
                  <a:pt x="10667" y="1371600"/>
                </a:lnTo>
                <a:close/>
              </a:path>
              <a:path w="8468995" h="1382395">
                <a:moveTo>
                  <a:pt x="8458200" y="1371600"/>
                </a:moveTo>
                <a:lnTo>
                  <a:pt x="10667" y="1371600"/>
                </a:lnTo>
                <a:lnTo>
                  <a:pt x="10667" y="1376172"/>
                </a:lnTo>
                <a:lnTo>
                  <a:pt x="8458200" y="1376172"/>
                </a:lnTo>
                <a:lnTo>
                  <a:pt x="8458200" y="1371600"/>
                </a:lnTo>
                <a:close/>
              </a:path>
              <a:path w="8468995" h="1382395">
                <a:moveTo>
                  <a:pt x="8458200" y="4572"/>
                </a:moveTo>
                <a:lnTo>
                  <a:pt x="8458200" y="1376172"/>
                </a:lnTo>
                <a:lnTo>
                  <a:pt x="8462772" y="1371600"/>
                </a:lnTo>
                <a:lnTo>
                  <a:pt x="8468868" y="1371600"/>
                </a:lnTo>
                <a:lnTo>
                  <a:pt x="8468868" y="10668"/>
                </a:lnTo>
                <a:lnTo>
                  <a:pt x="8462772" y="10668"/>
                </a:lnTo>
                <a:lnTo>
                  <a:pt x="8458200" y="4572"/>
                </a:lnTo>
                <a:close/>
              </a:path>
              <a:path w="8468995" h="1382395">
                <a:moveTo>
                  <a:pt x="8468868" y="1371600"/>
                </a:moveTo>
                <a:lnTo>
                  <a:pt x="8462772" y="1371600"/>
                </a:lnTo>
                <a:lnTo>
                  <a:pt x="8458200" y="1376172"/>
                </a:lnTo>
                <a:lnTo>
                  <a:pt x="8468868" y="1376172"/>
                </a:lnTo>
                <a:lnTo>
                  <a:pt x="8468868" y="1371600"/>
                </a:lnTo>
                <a:close/>
              </a:path>
              <a:path w="8468995" h="1382395">
                <a:moveTo>
                  <a:pt x="10667" y="4572"/>
                </a:moveTo>
                <a:lnTo>
                  <a:pt x="4571" y="10668"/>
                </a:lnTo>
                <a:lnTo>
                  <a:pt x="10667" y="10668"/>
                </a:lnTo>
                <a:lnTo>
                  <a:pt x="10667" y="4572"/>
                </a:lnTo>
                <a:close/>
              </a:path>
              <a:path w="8468995" h="1382395">
                <a:moveTo>
                  <a:pt x="8458200" y="4572"/>
                </a:moveTo>
                <a:lnTo>
                  <a:pt x="10667" y="4572"/>
                </a:lnTo>
                <a:lnTo>
                  <a:pt x="10667" y="10668"/>
                </a:lnTo>
                <a:lnTo>
                  <a:pt x="8458200" y="10668"/>
                </a:lnTo>
                <a:lnTo>
                  <a:pt x="8458200" y="4572"/>
                </a:lnTo>
                <a:close/>
              </a:path>
              <a:path w="8468995" h="1382395">
                <a:moveTo>
                  <a:pt x="8468868" y="4572"/>
                </a:moveTo>
                <a:lnTo>
                  <a:pt x="8458200" y="4572"/>
                </a:lnTo>
                <a:lnTo>
                  <a:pt x="8462772" y="10668"/>
                </a:lnTo>
                <a:lnTo>
                  <a:pt x="8468868" y="10668"/>
                </a:lnTo>
                <a:lnTo>
                  <a:pt x="8468868" y="4572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6978" rIns="0" bIns="0" rtlCol="0">
            <a:spAutoFit/>
          </a:bodyPr>
          <a:lstStyle/>
          <a:p>
            <a:pPr marL="2238375">
              <a:lnSpc>
                <a:spcPct val="100000"/>
              </a:lnSpc>
            </a:pPr>
            <a:r>
              <a:rPr dirty="0"/>
              <a:t>5.5</a:t>
            </a:r>
            <a:r>
              <a:rPr spc="-15" dirty="0"/>
              <a:t> </a:t>
            </a:r>
            <a:r>
              <a:rPr spc="-240" dirty="0"/>
              <a:t>V</a:t>
            </a:r>
            <a:r>
              <a:rPr dirty="0"/>
              <a:t>a</a:t>
            </a:r>
            <a:r>
              <a:rPr spc="-10" dirty="0"/>
              <a:t>l</a:t>
            </a:r>
            <a:r>
              <a:rPr dirty="0"/>
              <a:t>id</a:t>
            </a:r>
            <a:r>
              <a:rPr spc="-45" dirty="0"/>
              <a:t>a</a:t>
            </a:r>
            <a:r>
              <a:rPr spc="-55" dirty="0"/>
              <a:t>t</a:t>
            </a:r>
            <a:r>
              <a:rPr dirty="0"/>
              <a:t>e</a:t>
            </a:r>
            <a:r>
              <a:rPr spc="-20" dirty="0"/>
              <a:t> </a:t>
            </a:r>
            <a:r>
              <a:rPr spc="-10" dirty="0"/>
              <a:t>S</a:t>
            </a:r>
            <a:r>
              <a:rPr spc="-20" dirty="0"/>
              <a:t>c</a:t>
            </a:r>
            <a:r>
              <a:rPr dirty="0"/>
              <a:t>o</a:t>
            </a:r>
            <a:r>
              <a:rPr spc="-10" dirty="0"/>
              <a:t>p</a:t>
            </a:r>
            <a:r>
              <a:rPr dirty="0"/>
              <a:t>e</a:t>
            </a:r>
          </a:p>
        </p:txBody>
      </p:sp>
      <p:sp>
        <p:nvSpPr>
          <p:cNvPr id="5" name="object 5"/>
          <p:cNvSpPr/>
          <p:nvPr/>
        </p:nvSpPr>
        <p:spPr>
          <a:xfrm>
            <a:off x="763523" y="2133600"/>
            <a:ext cx="8456676" cy="47259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609600"/>
            <a:ext cx="8458200" cy="1371600"/>
          </a:xfrm>
          <a:prstGeom prst="rect">
            <a:avLst/>
          </a:prstGeom>
          <a:solidFill>
            <a:srgbClr val="17375E"/>
          </a:solidFill>
        </p:spPr>
        <p:txBody>
          <a:bodyPr vert="horz" wrap="square" lIns="0" tIns="314325" rIns="0" bIns="0" rtlCol="0">
            <a:spAutoFit/>
          </a:bodyPr>
          <a:lstStyle/>
          <a:p>
            <a:pPr marL="1090930">
              <a:lnSpc>
                <a:spcPct val="100000"/>
              </a:lnSpc>
              <a:spcBef>
                <a:spcPts val="2475"/>
              </a:spcBef>
            </a:pPr>
            <a:r>
              <a:rPr b="0" dirty="0">
                <a:latin typeface="Calibri"/>
                <a:cs typeface="Calibri"/>
              </a:rPr>
              <a:t>5.5</a:t>
            </a:r>
            <a:r>
              <a:rPr b="0" spc="10" dirty="0">
                <a:latin typeface="Calibri"/>
                <a:cs typeface="Calibri"/>
              </a:rPr>
              <a:t>.</a:t>
            </a:r>
            <a:r>
              <a:rPr b="0" dirty="0">
                <a:latin typeface="Calibri"/>
                <a:cs typeface="Calibri"/>
              </a:rPr>
              <a:t>1</a:t>
            </a:r>
            <a:r>
              <a:rPr b="0" spc="-25" dirty="0">
                <a:latin typeface="Calibri"/>
                <a:cs typeface="Calibri"/>
              </a:rPr>
              <a:t> </a:t>
            </a:r>
            <a:r>
              <a:rPr b="0" spc="-245" dirty="0">
                <a:latin typeface="Calibri"/>
                <a:cs typeface="Calibri"/>
              </a:rPr>
              <a:t>V</a:t>
            </a:r>
            <a:r>
              <a:rPr b="0" dirty="0">
                <a:latin typeface="Calibri"/>
                <a:cs typeface="Calibri"/>
              </a:rPr>
              <a:t>alid</a:t>
            </a:r>
            <a:r>
              <a:rPr b="0" spc="-30" dirty="0">
                <a:latin typeface="Calibri"/>
                <a:cs typeface="Calibri"/>
              </a:rPr>
              <a:t>a</a:t>
            </a:r>
            <a:r>
              <a:rPr b="0" spc="-50" dirty="0">
                <a:latin typeface="Calibri"/>
                <a:cs typeface="Calibri"/>
              </a:rPr>
              <a:t>t</a:t>
            </a:r>
            <a:r>
              <a:rPr b="0" dirty="0">
                <a:latin typeface="Calibri"/>
                <a:cs typeface="Calibri"/>
              </a:rPr>
              <a:t>e </a:t>
            </a:r>
            <a:r>
              <a:rPr b="0" spc="10" dirty="0">
                <a:latin typeface="Calibri"/>
                <a:cs typeface="Calibri"/>
              </a:rPr>
              <a:t>S</a:t>
            </a:r>
            <a:r>
              <a:rPr b="0" spc="-40" dirty="0">
                <a:latin typeface="Calibri"/>
                <a:cs typeface="Calibri"/>
              </a:rPr>
              <a:t>c</a:t>
            </a:r>
            <a:r>
              <a:rPr b="0" spc="5" dirty="0">
                <a:latin typeface="Calibri"/>
                <a:cs typeface="Calibri"/>
              </a:rPr>
              <a:t>o</a:t>
            </a:r>
            <a:r>
              <a:rPr b="0" dirty="0">
                <a:latin typeface="Calibri"/>
                <a:cs typeface="Calibri"/>
              </a:rPr>
              <a:t>p</a:t>
            </a:r>
            <a:r>
              <a:rPr b="0" spc="5" dirty="0">
                <a:latin typeface="Calibri"/>
                <a:cs typeface="Calibri"/>
              </a:rPr>
              <a:t>e</a:t>
            </a:r>
            <a:r>
              <a:rPr b="0" dirty="0">
                <a:latin typeface="Calibri"/>
                <a:cs typeface="Calibri"/>
              </a:rPr>
              <a:t>:</a:t>
            </a:r>
            <a:r>
              <a:rPr b="0" spc="-1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Inpu</a:t>
            </a:r>
            <a:r>
              <a:rPr b="0" spc="5" dirty="0">
                <a:latin typeface="Calibri"/>
                <a:cs typeface="Calibri"/>
              </a:rPr>
              <a:t>t</a:t>
            </a:r>
            <a:r>
              <a:rPr b="0" dirty="0">
                <a:latin typeface="Calibri"/>
                <a:cs typeface="Calibri"/>
              </a:rPr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763523" y="2436876"/>
            <a:ext cx="8456676" cy="9799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49808" y="2426207"/>
            <a:ext cx="8484235" cy="1003300"/>
          </a:xfrm>
          <a:custGeom>
            <a:avLst/>
            <a:gdLst/>
            <a:ahLst/>
            <a:cxnLst/>
            <a:rect l="l" t="t" r="r" b="b"/>
            <a:pathLst>
              <a:path w="8484235" h="1003300">
                <a:moveTo>
                  <a:pt x="8478012" y="0"/>
                </a:moveTo>
                <a:lnTo>
                  <a:pt x="6096" y="0"/>
                </a:lnTo>
                <a:lnTo>
                  <a:pt x="0" y="6095"/>
                </a:lnTo>
                <a:lnTo>
                  <a:pt x="0" y="998219"/>
                </a:lnTo>
                <a:lnTo>
                  <a:pt x="6096" y="1002791"/>
                </a:lnTo>
                <a:lnTo>
                  <a:pt x="8478012" y="1002791"/>
                </a:lnTo>
                <a:lnTo>
                  <a:pt x="8484108" y="998219"/>
                </a:lnTo>
                <a:lnTo>
                  <a:pt x="8484108" y="990600"/>
                </a:lnTo>
                <a:lnTo>
                  <a:pt x="25907" y="990600"/>
                </a:lnTo>
                <a:lnTo>
                  <a:pt x="12192" y="978407"/>
                </a:lnTo>
                <a:lnTo>
                  <a:pt x="25907" y="978407"/>
                </a:lnTo>
                <a:lnTo>
                  <a:pt x="25907" y="25907"/>
                </a:lnTo>
                <a:lnTo>
                  <a:pt x="12192" y="25907"/>
                </a:lnTo>
                <a:lnTo>
                  <a:pt x="25907" y="12191"/>
                </a:lnTo>
                <a:lnTo>
                  <a:pt x="8484108" y="12191"/>
                </a:lnTo>
                <a:lnTo>
                  <a:pt x="8484108" y="6095"/>
                </a:lnTo>
                <a:lnTo>
                  <a:pt x="8478012" y="0"/>
                </a:lnTo>
                <a:close/>
              </a:path>
              <a:path w="8484235" h="1003300">
                <a:moveTo>
                  <a:pt x="25907" y="978407"/>
                </a:moveTo>
                <a:lnTo>
                  <a:pt x="12192" y="978407"/>
                </a:lnTo>
                <a:lnTo>
                  <a:pt x="25907" y="990600"/>
                </a:lnTo>
                <a:lnTo>
                  <a:pt x="25907" y="978407"/>
                </a:lnTo>
                <a:close/>
              </a:path>
              <a:path w="8484235" h="1003300">
                <a:moveTo>
                  <a:pt x="8458200" y="978407"/>
                </a:moveTo>
                <a:lnTo>
                  <a:pt x="25907" y="978407"/>
                </a:lnTo>
                <a:lnTo>
                  <a:pt x="25907" y="990600"/>
                </a:lnTo>
                <a:lnTo>
                  <a:pt x="8458200" y="990600"/>
                </a:lnTo>
                <a:lnTo>
                  <a:pt x="8458200" y="978407"/>
                </a:lnTo>
                <a:close/>
              </a:path>
              <a:path w="8484235" h="1003300">
                <a:moveTo>
                  <a:pt x="8458200" y="12191"/>
                </a:moveTo>
                <a:lnTo>
                  <a:pt x="8458200" y="990600"/>
                </a:lnTo>
                <a:lnTo>
                  <a:pt x="8470392" y="978407"/>
                </a:lnTo>
                <a:lnTo>
                  <a:pt x="8484108" y="978407"/>
                </a:lnTo>
                <a:lnTo>
                  <a:pt x="8484108" y="25907"/>
                </a:lnTo>
                <a:lnTo>
                  <a:pt x="8470392" y="25907"/>
                </a:lnTo>
                <a:lnTo>
                  <a:pt x="8458200" y="12191"/>
                </a:lnTo>
                <a:close/>
              </a:path>
              <a:path w="8484235" h="1003300">
                <a:moveTo>
                  <a:pt x="8484108" y="978407"/>
                </a:moveTo>
                <a:lnTo>
                  <a:pt x="8470392" y="978407"/>
                </a:lnTo>
                <a:lnTo>
                  <a:pt x="8458200" y="990600"/>
                </a:lnTo>
                <a:lnTo>
                  <a:pt x="8484108" y="990600"/>
                </a:lnTo>
                <a:lnTo>
                  <a:pt x="8484108" y="978407"/>
                </a:lnTo>
                <a:close/>
              </a:path>
              <a:path w="8484235" h="1003300">
                <a:moveTo>
                  <a:pt x="25907" y="12191"/>
                </a:moveTo>
                <a:lnTo>
                  <a:pt x="12192" y="25907"/>
                </a:lnTo>
                <a:lnTo>
                  <a:pt x="25907" y="25907"/>
                </a:lnTo>
                <a:lnTo>
                  <a:pt x="25907" y="12191"/>
                </a:lnTo>
                <a:close/>
              </a:path>
              <a:path w="8484235" h="1003300">
                <a:moveTo>
                  <a:pt x="8458200" y="12191"/>
                </a:moveTo>
                <a:lnTo>
                  <a:pt x="25907" y="12191"/>
                </a:lnTo>
                <a:lnTo>
                  <a:pt x="25907" y="25907"/>
                </a:lnTo>
                <a:lnTo>
                  <a:pt x="8458200" y="25907"/>
                </a:lnTo>
                <a:lnTo>
                  <a:pt x="8458200" y="12191"/>
                </a:lnTo>
                <a:close/>
              </a:path>
              <a:path w="8484235" h="1003300">
                <a:moveTo>
                  <a:pt x="8484108" y="12191"/>
                </a:moveTo>
                <a:lnTo>
                  <a:pt x="8458200" y="12191"/>
                </a:lnTo>
                <a:lnTo>
                  <a:pt x="8470392" y="25907"/>
                </a:lnTo>
                <a:lnTo>
                  <a:pt x="8484108" y="25907"/>
                </a:lnTo>
                <a:lnTo>
                  <a:pt x="8484108" y="12191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85672" y="2100072"/>
            <a:ext cx="5920740" cy="678180"/>
          </a:xfrm>
          <a:custGeom>
            <a:avLst/>
            <a:gdLst/>
            <a:ahLst/>
            <a:cxnLst/>
            <a:rect l="l" t="t" r="r" b="b"/>
            <a:pathLst>
              <a:path w="5920740" h="678180">
                <a:moveTo>
                  <a:pt x="5807963" y="0"/>
                </a:moveTo>
                <a:lnTo>
                  <a:pt x="112775" y="0"/>
                </a:lnTo>
                <a:lnTo>
                  <a:pt x="68794" y="8834"/>
                </a:lnTo>
                <a:lnTo>
                  <a:pt x="32956" y="32956"/>
                </a:lnTo>
                <a:lnTo>
                  <a:pt x="8834" y="68794"/>
                </a:lnTo>
                <a:lnTo>
                  <a:pt x="0" y="112775"/>
                </a:lnTo>
                <a:lnTo>
                  <a:pt x="0" y="565403"/>
                </a:lnTo>
                <a:lnTo>
                  <a:pt x="8834" y="609385"/>
                </a:lnTo>
                <a:lnTo>
                  <a:pt x="32956" y="645223"/>
                </a:lnTo>
                <a:lnTo>
                  <a:pt x="68794" y="669345"/>
                </a:lnTo>
                <a:lnTo>
                  <a:pt x="112775" y="678179"/>
                </a:lnTo>
                <a:lnTo>
                  <a:pt x="5807963" y="678179"/>
                </a:lnTo>
                <a:lnTo>
                  <a:pt x="5851945" y="669345"/>
                </a:lnTo>
                <a:lnTo>
                  <a:pt x="5887783" y="645223"/>
                </a:lnTo>
                <a:lnTo>
                  <a:pt x="5911905" y="609385"/>
                </a:lnTo>
                <a:lnTo>
                  <a:pt x="5920739" y="565403"/>
                </a:lnTo>
                <a:lnTo>
                  <a:pt x="5920739" y="112775"/>
                </a:lnTo>
                <a:lnTo>
                  <a:pt x="5911905" y="68794"/>
                </a:lnTo>
                <a:lnTo>
                  <a:pt x="5887783" y="32956"/>
                </a:lnTo>
                <a:lnTo>
                  <a:pt x="5851945" y="8834"/>
                </a:lnTo>
                <a:lnTo>
                  <a:pt x="5807963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73480" y="2086355"/>
            <a:ext cx="5945505" cy="704215"/>
          </a:xfrm>
          <a:custGeom>
            <a:avLst/>
            <a:gdLst/>
            <a:ahLst/>
            <a:cxnLst/>
            <a:rect l="l" t="t" r="r" b="b"/>
            <a:pathLst>
              <a:path w="5945505" h="704214">
                <a:moveTo>
                  <a:pt x="5820156" y="0"/>
                </a:moveTo>
                <a:lnTo>
                  <a:pt x="124967" y="0"/>
                </a:lnTo>
                <a:lnTo>
                  <a:pt x="111251" y="1524"/>
                </a:lnTo>
                <a:lnTo>
                  <a:pt x="99059" y="3048"/>
                </a:lnTo>
                <a:lnTo>
                  <a:pt x="86867" y="6096"/>
                </a:lnTo>
                <a:lnTo>
                  <a:pt x="76200" y="10668"/>
                </a:lnTo>
                <a:lnTo>
                  <a:pt x="64007" y="15240"/>
                </a:lnTo>
                <a:lnTo>
                  <a:pt x="54863" y="22860"/>
                </a:lnTo>
                <a:lnTo>
                  <a:pt x="44195" y="28956"/>
                </a:lnTo>
                <a:lnTo>
                  <a:pt x="36575" y="38100"/>
                </a:lnTo>
                <a:lnTo>
                  <a:pt x="27431" y="47244"/>
                </a:lnTo>
                <a:lnTo>
                  <a:pt x="21335" y="56388"/>
                </a:lnTo>
                <a:lnTo>
                  <a:pt x="13715" y="67056"/>
                </a:lnTo>
                <a:lnTo>
                  <a:pt x="9143" y="77724"/>
                </a:lnTo>
                <a:lnTo>
                  <a:pt x="4571" y="89916"/>
                </a:lnTo>
                <a:lnTo>
                  <a:pt x="1523" y="102108"/>
                </a:lnTo>
                <a:lnTo>
                  <a:pt x="0" y="114300"/>
                </a:lnTo>
                <a:lnTo>
                  <a:pt x="0" y="592836"/>
                </a:lnTo>
                <a:lnTo>
                  <a:pt x="15239" y="640080"/>
                </a:lnTo>
                <a:lnTo>
                  <a:pt x="54863" y="684276"/>
                </a:lnTo>
                <a:lnTo>
                  <a:pt x="100583" y="702564"/>
                </a:lnTo>
                <a:lnTo>
                  <a:pt x="112775" y="704088"/>
                </a:lnTo>
                <a:lnTo>
                  <a:pt x="5833872" y="704088"/>
                </a:lnTo>
                <a:lnTo>
                  <a:pt x="5881116" y="688848"/>
                </a:lnTo>
                <a:lnTo>
                  <a:pt x="5894527" y="679704"/>
                </a:lnTo>
                <a:lnTo>
                  <a:pt x="124967" y="679704"/>
                </a:lnTo>
                <a:lnTo>
                  <a:pt x="114300" y="678180"/>
                </a:lnTo>
                <a:lnTo>
                  <a:pt x="105156" y="676656"/>
                </a:lnTo>
                <a:lnTo>
                  <a:pt x="94487" y="675132"/>
                </a:lnTo>
                <a:lnTo>
                  <a:pt x="85343" y="672084"/>
                </a:lnTo>
                <a:lnTo>
                  <a:pt x="76200" y="667512"/>
                </a:lnTo>
                <a:lnTo>
                  <a:pt x="68579" y="661416"/>
                </a:lnTo>
                <a:lnTo>
                  <a:pt x="60959" y="656844"/>
                </a:lnTo>
                <a:lnTo>
                  <a:pt x="36575" y="626364"/>
                </a:lnTo>
                <a:lnTo>
                  <a:pt x="24383" y="577596"/>
                </a:lnTo>
                <a:lnTo>
                  <a:pt x="24383" y="126492"/>
                </a:lnTo>
                <a:lnTo>
                  <a:pt x="27431" y="105156"/>
                </a:lnTo>
                <a:lnTo>
                  <a:pt x="28956" y="96012"/>
                </a:lnTo>
                <a:lnTo>
                  <a:pt x="33528" y="86868"/>
                </a:lnTo>
                <a:lnTo>
                  <a:pt x="36575" y="77724"/>
                </a:lnTo>
                <a:lnTo>
                  <a:pt x="70103" y="42672"/>
                </a:lnTo>
                <a:lnTo>
                  <a:pt x="105156" y="27432"/>
                </a:lnTo>
                <a:lnTo>
                  <a:pt x="115823" y="25908"/>
                </a:lnTo>
                <a:lnTo>
                  <a:pt x="5895746" y="25908"/>
                </a:lnTo>
                <a:lnTo>
                  <a:pt x="5890260" y="21336"/>
                </a:lnTo>
                <a:lnTo>
                  <a:pt x="5879592" y="15240"/>
                </a:lnTo>
                <a:lnTo>
                  <a:pt x="5868924" y="10668"/>
                </a:lnTo>
                <a:lnTo>
                  <a:pt x="5856732" y="6096"/>
                </a:lnTo>
                <a:lnTo>
                  <a:pt x="5844540" y="3048"/>
                </a:lnTo>
                <a:lnTo>
                  <a:pt x="5820156" y="0"/>
                </a:lnTo>
                <a:close/>
              </a:path>
              <a:path w="5945505" h="704214">
                <a:moveTo>
                  <a:pt x="5895746" y="25908"/>
                </a:moveTo>
                <a:lnTo>
                  <a:pt x="5830824" y="25908"/>
                </a:lnTo>
                <a:lnTo>
                  <a:pt x="5839968" y="27432"/>
                </a:lnTo>
                <a:lnTo>
                  <a:pt x="5850636" y="30480"/>
                </a:lnTo>
                <a:lnTo>
                  <a:pt x="5891784" y="54864"/>
                </a:lnTo>
                <a:lnTo>
                  <a:pt x="5913120" y="88392"/>
                </a:lnTo>
                <a:lnTo>
                  <a:pt x="5919216" y="117348"/>
                </a:lnTo>
                <a:lnTo>
                  <a:pt x="5920740" y="126492"/>
                </a:lnTo>
                <a:lnTo>
                  <a:pt x="5920740" y="579120"/>
                </a:lnTo>
                <a:lnTo>
                  <a:pt x="5917692" y="600456"/>
                </a:lnTo>
                <a:lnTo>
                  <a:pt x="5916168" y="609600"/>
                </a:lnTo>
                <a:lnTo>
                  <a:pt x="5911596" y="618744"/>
                </a:lnTo>
                <a:lnTo>
                  <a:pt x="5908548" y="627888"/>
                </a:lnTo>
                <a:lnTo>
                  <a:pt x="5875020" y="662940"/>
                </a:lnTo>
                <a:lnTo>
                  <a:pt x="5839968" y="678180"/>
                </a:lnTo>
                <a:lnTo>
                  <a:pt x="5829300" y="679704"/>
                </a:lnTo>
                <a:lnTo>
                  <a:pt x="5894527" y="679704"/>
                </a:lnTo>
                <a:lnTo>
                  <a:pt x="5900928" y="675132"/>
                </a:lnTo>
                <a:lnTo>
                  <a:pt x="5917692" y="658368"/>
                </a:lnTo>
                <a:lnTo>
                  <a:pt x="5923788" y="649224"/>
                </a:lnTo>
                <a:lnTo>
                  <a:pt x="5931408" y="638556"/>
                </a:lnTo>
                <a:lnTo>
                  <a:pt x="5935980" y="627888"/>
                </a:lnTo>
                <a:lnTo>
                  <a:pt x="5940552" y="615696"/>
                </a:lnTo>
                <a:lnTo>
                  <a:pt x="5943600" y="603504"/>
                </a:lnTo>
                <a:lnTo>
                  <a:pt x="5945124" y="591312"/>
                </a:lnTo>
                <a:lnTo>
                  <a:pt x="5945124" y="112776"/>
                </a:lnTo>
                <a:lnTo>
                  <a:pt x="5943600" y="100584"/>
                </a:lnTo>
                <a:lnTo>
                  <a:pt x="5939028" y="88392"/>
                </a:lnTo>
                <a:lnTo>
                  <a:pt x="5935980" y="76200"/>
                </a:lnTo>
                <a:lnTo>
                  <a:pt x="5923788" y="54864"/>
                </a:lnTo>
                <a:lnTo>
                  <a:pt x="5908548" y="36576"/>
                </a:lnTo>
                <a:lnTo>
                  <a:pt x="5895746" y="259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63523" y="3881628"/>
            <a:ext cx="8456676" cy="13045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49808" y="3867911"/>
            <a:ext cx="8484235" cy="1329055"/>
          </a:xfrm>
          <a:custGeom>
            <a:avLst/>
            <a:gdLst/>
            <a:ahLst/>
            <a:cxnLst/>
            <a:rect l="l" t="t" r="r" b="b"/>
            <a:pathLst>
              <a:path w="8484235" h="1329054">
                <a:moveTo>
                  <a:pt x="8478012" y="0"/>
                </a:moveTo>
                <a:lnTo>
                  <a:pt x="6096" y="0"/>
                </a:lnTo>
                <a:lnTo>
                  <a:pt x="0" y="6096"/>
                </a:lnTo>
                <a:lnTo>
                  <a:pt x="0" y="1324356"/>
                </a:lnTo>
                <a:lnTo>
                  <a:pt x="6096" y="1328927"/>
                </a:lnTo>
                <a:lnTo>
                  <a:pt x="8478012" y="1328927"/>
                </a:lnTo>
                <a:lnTo>
                  <a:pt x="8484108" y="1324356"/>
                </a:lnTo>
                <a:lnTo>
                  <a:pt x="8484108" y="1316736"/>
                </a:lnTo>
                <a:lnTo>
                  <a:pt x="25907" y="1316736"/>
                </a:lnTo>
                <a:lnTo>
                  <a:pt x="12192" y="1304544"/>
                </a:lnTo>
                <a:lnTo>
                  <a:pt x="25907" y="1304544"/>
                </a:lnTo>
                <a:lnTo>
                  <a:pt x="25907" y="25908"/>
                </a:lnTo>
                <a:lnTo>
                  <a:pt x="12192" y="25908"/>
                </a:lnTo>
                <a:lnTo>
                  <a:pt x="25907" y="12191"/>
                </a:lnTo>
                <a:lnTo>
                  <a:pt x="8484108" y="12191"/>
                </a:lnTo>
                <a:lnTo>
                  <a:pt x="8484108" y="6096"/>
                </a:lnTo>
                <a:lnTo>
                  <a:pt x="8478012" y="0"/>
                </a:lnTo>
                <a:close/>
              </a:path>
              <a:path w="8484235" h="1329054">
                <a:moveTo>
                  <a:pt x="25907" y="1304544"/>
                </a:moveTo>
                <a:lnTo>
                  <a:pt x="12192" y="1304544"/>
                </a:lnTo>
                <a:lnTo>
                  <a:pt x="25907" y="1316736"/>
                </a:lnTo>
                <a:lnTo>
                  <a:pt x="25907" y="1304544"/>
                </a:lnTo>
                <a:close/>
              </a:path>
              <a:path w="8484235" h="1329054">
                <a:moveTo>
                  <a:pt x="8458200" y="1304544"/>
                </a:moveTo>
                <a:lnTo>
                  <a:pt x="25907" y="1304544"/>
                </a:lnTo>
                <a:lnTo>
                  <a:pt x="25907" y="1316736"/>
                </a:lnTo>
                <a:lnTo>
                  <a:pt x="8458200" y="1316736"/>
                </a:lnTo>
                <a:lnTo>
                  <a:pt x="8458200" y="1304544"/>
                </a:lnTo>
                <a:close/>
              </a:path>
              <a:path w="8484235" h="1329054">
                <a:moveTo>
                  <a:pt x="8458200" y="12191"/>
                </a:moveTo>
                <a:lnTo>
                  <a:pt x="8458200" y="1316736"/>
                </a:lnTo>
                <a:lnTo>
                  <a:pt x="8470392" y="1304544"/>
                </a:lnTo>
                <a:lnTo>
                  <a:pt x="8484108" y="1304544"/>
                </a:lnTo>
                <a:lnTo>
                  <a:pt x="8484108" y="25908"/>
                </a:lnTo>
                <a:lnTo>
                  <a:pt x="8470392" y="25908"/>
                </a:lnTo>
                <a:lnTo>
                  <a:pt x="8458200" y="12191"/>
                </a:lnTo>
                <a:close/>
              </a:path>
              <a:path w="8484235" h="1329054">
                <a:moveTo>
                  <a:pt x="8484108" y="1304544"/>
                </a:moveTo>
                <a:lnTo>
                  <a:pt x="8470392" y="1304544"/>
                </a:lnTo>
                <a:lnTo>
                  <a:pt x="8458200" y="1316736"/>
                </a:lnTo>
                <a:lnTo>
                  <a:pt x="8484108" y="1316736"/>
                </a:lnTo>
                <a:lnTo>
                  <a:pt x="8484108" y="1304544"/>
                </a:lnTo>
                <a:close/>
              </a:path>
              <a:path w="8484235" h="1329054">
                <a:moveTo>
                  <a:pt x="25907" y="12191"/>
                </a:moveTo>
                <a:lnTo>
                  <a:pt x="12192" y="25908"/>
                </a:lnTo>
                <a:lnTo>
                  <a:pt x="25907" y="25908"/>
                </a:lnTo>
                <a:lnTo>
                  <a:pt x="25907" y="12191"/>
                </a:lnTo>
                <a:close/>
              </a:path>
              <a:path w="8484235" h="1329054">
                <a:moveTo>
                  <a:pt x="8458200" y="12191"/>
                </a:moveTo>
                <a:lnTo>
                  <a:pt x="25907" y="12191"/>
                </a:lnTo>
                <a:lnTo>
                  <a:pt x="25907" y="25908"/>
                </a:lnTo>
                <a:lnTo>
                  <a:pt x="8458200" y="25908"/>
                </a:lnTo>
                <a:lnTo>
                  <a:pt x="8458200" y="12191"/>
                </a:lnTo>
                <a:close/>
              </a:path>
              <a:path w="8484235" h="1329054">
                <a:moveTo>
                  <a:pt x="8484108" y="12191"/>
                </a:moveTo>
                <a:lnTo>
                  <a:pt x="8458200" y="12191"/>
                </a:lnTo>
                <a:lnTo>
                  <a:pt x="8470392" y="25908"/>
                </a:lnTo>
                <a:lnTo>
                  <a:pt x="8484108" y="25908"/>
                </a:lnTo>
                <a:lnTo>
                  <a:pt x="8484108" y="12191"/>
                </a:lnTo>
                <a:close/>
              </a:path>
            </a:pathLst>
          </a:custGeom>
          <a:solidFill>
            <a:srgbClr val="9BBB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85672" y="3541776"/>
            <a:ext cx="5920740" cy="678180"/>
          </a:xfrm>
          <a:custGeom>
            <a:avLst/>
            <a:gdLst/>
            <a:ahLst/>
            <a:cxnLst/>
            <a:rect l="l" t="t" r="r" b="b"/>
            <a:pathLst>
              <a:path w="5920740" h="678179">
                <a:moveTo>
                  <a:pt x="5807963" y="0"/>
                </a:moveTo>
                <a:lnTo>
                  <a:pt x="112775" y="0"/>
                </a:lnTo>
                <a:lnTo>
                  <a:pt x="68794" y="8834"/>
                </a:lnTo>
                <a:lnTo>
                  <a:pt x="32956" y="32956"/>
                </a:lnTo>
                <a:lnTo>
                  <a:pt x="8834" y="68794"/>
                </a:lnTo>
                <a:lnTo>
                  <a:pt x="0" y="112775"/>
                </a:lnTo>
                <a:lnTo>
                  <a:pt x="0" y="565403"/>
                </a:lnTo>
                <a:lnTo>
                  <a:pt x="8834" y="609385"/>
                </a:lnTo>
                <a:lnTo>
                  <a:pt x="32956" y="645223"/>
                </a:lnTo>
                <a:lnTo>
                  <a:pt x="68794" y="669345"/>
                </a:lnTo>
                <a:lnTo>
                  <a:pt x="112775" y="678179"/>
                </a:lnTo>
                <a:lnTo>
                  <a:pt x="5807963" y="678179"/>
                </a:lnTo>
                <a:lnTo>
                  <a:pt x="5851945" y="669345"/>
                </a:lnTo>
                <a:lnTo>
                  <a:pt x="5887783" y="645223"/>
                </a:lnTo>
                <a:lnTo>
                  <a:pt x="5911905" y="609385"/>
                </a:lnTo>
                <a:lnTo>
                  <a:pt x="5920739" y="565403"/>
                </a:lnTo>
                <a:lnTo>
                  <a:pt x="5920739" y="112775"/>
                </a:lnTo>
                <a:lnTo>
                  <a:pt x="5911905" y="68794"/>
                </a:lnTo>
                <a:lnTo>
                  <a:pt x="5887783" y="32956"/>
                </a:lnTo>
                <a:lnTo>
                  <a:pt x="5851945" y="8834"/>
                </a:lnTo>
                <a:lnTo>
                  <a:pt x="5807963" y="0"/>
                </a:lnTo>
                <a:close/>
              </a:path>
            </a:pathLst>
          </a:custGeom>
          <a:solidFill>
            <a:srgbClr val="9BBB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73480" y="3528059"/>
            <a:ext cx="5945505" cy="706120"/>
          </a:xfrm>
          <a:custGeom>
            <a:avLst/>
            <a:gdLst/>
            <a:ahLst/>
            <a:cxnLst/>
            <a:rect l="l" t="t" r="r" b="b"/>
            <a:pathLst>
              <a:path w="5945505" h="706120">
                <a:moveTo>
                  <a:pt x="5820156" y="0"/>
                </a:moveTo>
                <a:lnTo>
                  <a:pt x="124967" y="0"/>
                </a:lnTo>
                <a:lnTo>
                  <a:pt x="111251" y="1524"/>
                </a:lnTo>
                <a:lnTo>
                  <a:pt x="99059" y="3048"/>
                </a:lnTo>
                <a:lnTo>
                  <a:pt x="86867" y="6095"/>
                </a:lnTo>
                <a:lnTo>
                  <a:pt x="76200" y="10667"/>
                </a:lnTo>
                <a:lnTo>
                  <a:pt x="64007" y="15239"/>
                </a:lnTo>
                <a:lnTo>
                  <a:pt x="54863" y="22860"/>
                </a:lnTo>
                <a:lnTo>
                  <a:pt x="44195" y="28955"/>
                </a:lnTo>
                <a:lnTo>
                  <a:pt x="36575" y="38100"/>
                </a:lnTo>
                <a:lnTo>
                  <a:pt x="27431" y="47243"/>
                </a:lnTo>
                <a:lnTo>
                  <a:pt x="21335" y="56387"/>
                </a:lnTo>
                <a:lnTo>
                  <a:pt x="13715" y="67055"/>
                </a:lnTo>
                <a:lnTo>
                  <a:pt x="9143" y="77724"/>
                </a:lnTo>
                <a:lnTo>
                  <a:pt x="4571" y="89915"/>
                </a:lnTo>
                <a:lnTo>
                  <a:pt x="1523" y="102107"/>
                </a:lnTo>
                <a:lnTo>
                  <a:pt x="0" y="114300"/>
                </a:lnTo>
                <a:lnTo>
                  <a:pt x="0" y="592836"/>
                </a:lnTo>
                <a:lnTo>
                  <a:pt x="15239" y="640079"/>
                </a:lnTo>
                <a:lnTo>
                  <a:pt x="54863" y="684276"/>
                </a:lnTo>
                <a:lnTo>
                  <a:pt x="100583" y="702563"/>
                </a:lnTo>
                <a:lnTo>
                  <a:pt x="124967" y="705612"/>
                </a:lnTo>
                <a:lnTo>
                  <a:pt x="5820156" y="705612"/>
                </a:lnTo>
                <a:lnTo>
                  <a:pt x="5858256" y="699515"/>
                </a:lnTo>
                <a:lnTo>
                  <a:pt x="5894527" y="679703"/>
                </a:lnTo>
                <a:lnTo>
                  <a:pt x="124967" y="679703"/>
                </a:lnTo>
                <a:lnTo>
                  <a:pt x="114300" y="678179"/>
                </a:lnTo>
                <a:lnTo>
                  <a:pt x="105156" y="676655"/>
                </a:lnTo>
                <a:lnTo>
                  <a:pt x="94487" y="675131"/>
                </a:lnTo>
                <a:lnTo>
                  <a:pt x="85343" y="672084"/>
                </a:lnTo>
                <a:lnTo>
                  <a:pt x="76200" y="667512"/>
                </a:lnTo>
                <a:lnTo>
                  <a:pt x="68579" y="661415"/>
                </a:lnTo>
                <a:lnTo>
                  <a:pt x="60959" y="656843"/>
                </a:lnTo>
                <a:lnTo>
                  <a:pt x="36575" y="626363"/>
                </a:lnTo>
                <a:lnTo>
                  <a:pt x="25907" y="588263"/>
                </a:lnTo>
                <a:lnTo>
                  <a:pt x="24383" y="579119"/>
                </a:lnTo>
                <a:lnTo>
                  <a:pt x="24383" y="126491"/>
                </a:lnTo>
                <a:lnTo>
                  <a:pt x="27431" y="105155"/>
                </a:lnTo>
                <a:lnTo>
                  <a:pt x="28956" y="96012"/>
                </a:lnTo>
                <a:lnTo>
                  <a:pt x="33528" y="86867"/>
                </a:lnTo>
                <a:lnTo>
                  <a:pt x="36575" y="77724"/>
                </a:lnTo>
                <a:lnTo>
                  <a:pt x="70103" y="42672"/>
                </a:lnTo>
                <a:lnTo>
                  <a:pt x="105156" y="27431"/>
                </a:lnTo>
                <a:lnTo>
                  <a:pt x="115823" y="25907"/>
                </a:lnTo>
                <a:lnTo>
                  <a:pt x="5895746" y="25907"/>
                </a:lnTo>
                <a:lnTo>
                  <a:pt x="5890260" y="21336"/>
                </a:lnTo>
                <a:lnTo>
                  <a:pt x="5879592" y="15239"/>
                </a:lnTo>
                <a:lnTo>
                  <a:pt x="5868924" y="10667"/>
                </a:lnTo>
                <a:lnTo>
                  <a:pt x="5856732" y="6095"/>
                </a:lnTo>
                <a:lnTo>
                  <a:pt x="5844540" y="3048"/>
                </a:lnTo>
                <a:lnTo>
                  <a:pt x="5820156" y="0"/>
                </a:lnTo>
                <a:close/>
              </a:path>
              <a:path w="5945505" h="706120">
                <a:moveTo>
                  <a:pt x="5895746" y="25907"/>
                </a:moveTo>
                <a:lnTo>
                  <a:pt x="5830824" y="25907"/>
                </a:lnTo>
                <a:lnTo>
                  <a:pt x="5839968" y="27431"/>
                </a:lnTo>
                <a:lnTo>
                  <a:pt x="5850636" y="30479"/>
                </a:lnTo>
                <a:lnTo>
                  <a:pt x="5884164" y="48767"/>
                </a:lnTo>
                <a:lnTo>
                  <a:pt x="5913120" y="88391"/>
                </a:lnTo>
                <a:lnTo>
                  <a:pt x="5919216" y="117348"/>
                </a:lnTo>
                <a:lnTo>
                  <a:pt x="5920740" y="126491"/>
                </a:lnTo>
                <a:lnTo>
                  <a:pt x="5920740" y="579119"/>
                </a:lnTo>
                <a:lnTo>
                  <a:pt x="5917692" y="600455"/>
                </a:lnTo>
                <a:lnTo>
                  <a:pt x="5916168" y="609600"/>
                </a:lnTo>
                <a:lnTo>
                  <a:pt x="5911596" y="618743"/>
                </a:lnTo>
                <a:lnTo>
                  <a:pt x="5908548" y="627888"/>
                </a:lnTo>
                <a:lnTo>
                  <a:pt x="5875020" y="662939"/>
                </a:lnTo>
                <a:lnTo>
                  <a:pt x="5839968" y="678179"/>
                </a:lnTo>
                <a:lnTo>
                  <a:pt x="5829300" y="679703"/>
                </a:lnTo>
                <a:lnTo>
                  <a:pt x="5894527" y="679703"/>
                </a:lnTo>
                <a:lnTo>
                  <a:pt x="5900928" y="675131"/>
                </a:lnTo>
                <a:lnTo>
                  <a:pt x="5917692" y="658367"/>
                </a:lnTo>
                <a:lnTo>
                  <a:pt x="5923788" y="649224"/>
                </a:lnTo>
                <a:lnTo>
                  <a:pt x="5931408" y="638555"/>
                </a:lnTo>
                <a:lnTo>
                  <a:pt x="5935980" y="627888"/>
                </a:lnTo>
                <a:lnTo>
                  <a:pt x="5940552" y="615695"/>
                </a:lnTo>
                <a:lnTo>
                  <a:pt x="5943600" y="603503"/>
                </a:lnTo>
                <a:lnTo>
                  <a:pt x="5945124" y="591312"/>
                </a:lnTo>
                <a:lnTo>
                  <a:pt x="5945124" y="112775"/>
                </a:lnTo>
                <a:lnTo>
                  <a:pt x="5943600" y="100584"/>
                </a:lnTo>
                <a:lnTo>
                  <a:pt x="5939028" y="88391"/>
                </a:lnTo>
                <a:lnTo>
                  <a:pt x="5935980" y="76200"/>
                </a:lnTo>
                <a:lnTo>
                  <a:pt x="5923788" y="54863"/>
                </a:lnTo>
                <a:lnTo>
                  <a:pt x="5908548" y="36575"/>
                </a:lnTo>
                <a:lnTo>
                  <a:pt x="5895746" y="259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63523" y="5649467"/>
            <a:ext cx="8456676" cy="13944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49808" y="5635752"/>
            <a:ext cx="8484235" cy="1423670"/>
          </a:xfrm>
          <a:custGeom>
            <a:avLst/>
            <a:gdLst/>
            <a:ahLst/>
            <a:cxnLst/>
            <a:rect l="l" t="t" r="r" b="b"/>
            <a:pathLst>
              <a:path w="8484235" h="1423670">
                <a:moveTo>
                  <a:pt x="8478012" y="0"/>
                </a:moveTo>
                <a:lnTo>
                  <a:pt x="6096" y="0"/>
                </a:lnTo>
                <a:lnTo>
                  <a:pt x="0" y="6096"/>
                </a:lnTo>
                <a:lnTo>
                  <a:pt x="0" y="1417320"/>
                </a:lnTo>
                <a:lnTo>
                  <a:pt x="6096" y="1423416"/>
                </a:lnTo>
                <a:lnTo>
                  <a:pt x="8478012" y="1423416"/>
                </a:lnTo>
                <a:lnTo>
                  <a:pt x="8484108" y="1417320"/>
                </a:lnTo>
                <a:lnTo>
                  <a:pt x="8484108" y="1409700"/>
                </a:lnTo>
                <a:lnTo>
                  <a:pt x="25907" y="1409700"/>
                </a:lnTo>
                <a:lnTo>
                  <a:pt x="12192" y="1397508"/>
                </a:lnTo>
                <a:lnTo>
                  <a:pt x="25907" y="1397508"/>
                </a:lnTo>
                <a:lnTo>
                  <a:pt x="25907" y="25908"/>
                </a:lnTo>
                <a:lnTo>
                  <a:pt x="12192" y="25908"/>
                </a:lnTo>
                <a:lnTo>
                  <a:pt x="25907" y="12192"/>
                </a:lnTo>
                <a:lnTo>
                  <a:pt x="8484108" y="12192"/>
                </a:lnTo>
                <a:lnTo>
                  <a:pt x="8484108" y="6096"/>
                </a:lnTo>
                <a:lnTo>
                  <a:pt x="8478012" y="0"/>
                </a:lnTo>
                <a:close/>
              </a:path>
              <a:path w="8484235" h="1423670">
                <a:moveTo>
                  <a:pt x="25907" y="1397508"/>
                </a:moveTo>
                <a:lnTo>
                  <a:pt x="12192" y="1397508"/>
                </a:lnTo>
                <a:lnTo>
                  <a:pt x="25907" y="1409700"/>
                </a:lnTo>
                <a:lnTo>
                  <a:pt x="25907" y="1397508"/>
                </a:lnTo>
                <a:close/>
              </a:path>
              <a:path w="8484235" h="1423670">
                <a:moveTo>
                  <a:pt x="8458200" y="1397508"/>
                </a:moveTo>
                <a:lnTo>
                  <a:pt x="25907" y="1397508"/>
                </a:lnTo>
                <a:lnTo>
                  <a:pt x="25907" y="1409700"/>
                </a:lnTo>
                <a:lnTo>
                  <a:pt x="8458200" y="1409700"/>
                </a:lnTo>
                <a:lnTo>
                  <a:pt x="8458200" y="1397508"/>
                </a:lnTo>
                <a:close/>
              </a:path>
              <a:path w="8484235" h="1423670">
                <a:moveTo>
                  <a:pt x="8458200" y="12192"/>
                </a:moveTo>
                <a:lnTo>
                  <a:pt x="8458200" y="1409700"/>
                </a:lnTo>
                <a:lnTo>
                  <a:pt x="8470392" y="1397508"/>
                </a:lnTo>
                <a:lnTo>
                  <a:pt x="8484108" y="1397508"/>
                </a:lnTo>
                <a:lnTo>
                  <a:pt x="8484108" y="25908"/>
                </a:lnTo>
                <a:lnTo>
                  <a:pt x="8470392" y="25908"/>
                </a:lnTo>
                <a:lnTo>
                  <a:pt x="8458200" y="12192"/>
                </a:lnTo>
                <a:close/>
              </a:path>
              <a:path w="8484235" h="1423670">
                <a:moveTo>
                  <a:pt x="8484108" y="1397508"/>
                </a:moveTo>
                <a:lnTo>
                  <a:pt x="8470392" y="1397508"/>
                </a:lnTo>
                <a:lnTo>
                  <a:pt x="8458200" y="1409700"/>
                </a:lnTo>
                <a:lnTo>
                  <a:pt x="8484108" y="1409700"/>
                </a:lnTo>
                <a:lnTo>
                  <a:pt x="8484108" y="1397508"/>
                </a:lnTo>
                <a:close/>
              </a:path>
              <a:path w="8484235" h="1423670">
                <a:moveTo>
                  <a:pt x="25907" y="12192"/>
                </a:moveTo>
                <a:lnTo>
                  <a:pt x="12192" y="25908"/>
                </a:lnTo>
                <a:lnTo>
                  <a:pt x="25907" y="25908"/>
                </a:lnTo>
                <a:lnTo>
                  <a:pt x="25907" y="12192"/>
                </a:lnTo>
                <a:close/>
              </a:path>
              <a:path w="8484235" h="1423670">
                <a:moveTo>
                  <a:pt x="8458200" y="12192"/>
                </a:moveTo>
                <a:lnTo>
                  <a:pt x="25907" y="12192"/>
                </a:lnTo>
                <a:lnTo>
                  <a:pt x="25907" y="25908"/>
                </a:lnTo>
                <a:lnTo>
                  <a:pt x="8458200" y="25908"/>
                </a:lnTo>
                <a:lnTo>
                  <a:pt x="8458200" y="12192"/>
                </a:lnTo>
                <a:close/>
              </a:path>
              <a:path w="8484235" h="1423670">
                <a:moveTo>
                  <a:pt x="8484108" y="12192"/>
                </a:moveTo>
                <a:lnTo>
                  <a:pt x="8458200" y="12192"/>
                </a:lnTo>
                <a:lnTo>
                  <a:pt x="8470392" y="25908"/>
                </a:lnTo>
                <a:lnTo>
                  <a:pt x="8484108" y="25908"/>
                </a:lnTo>
                <a:lnTo>
                  <a:pt x="8484108" y="12192"/>
                </a:lnTo>
                <a:close/>
              </a:path>
            </a:pathLst>
          </a:custGeom>
          <a:solidFill>
            <a:srgbClr val="8064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85672" y="5309615"/>
            <a:ext cx="5920740" cy="678180"/>
          </a:xfrm>
          <a:custGeom>
            <a:avLst/>
            <a:gdLst/>
            <a:ahLst/>
            <a:cxnLst/>
            <a:rect l="l" t="t" r="r" b="b"/>
            <a:pathLst>
              <a:path w="5920740" h="678179">
                <a:moveTo>
                  <a:pt x="5807963" y="0"/>
                </a:moveTo>
                <a:lnTo>
                  <a:pt x="112775" y="0"/>
                </a:lnTo>
                <a:lnTo>
                  <a:pt x="68794" y="8834"/>
                </a:lnTo>
                <a:lnTo>
                  <a:pt x="32956" y="32956"/>
                </a:lnTo>
                <a:lnTo>
                  <a:pt x="8834" y="68794"/>
                </a:lnTo>
                <a:lnTo>
                  <a:pt x="0" y="112775"/>
                </a:lnTo>
                <a:lnTo>
                  <a:pt x="0" y="565403"/>
                </a:lnTo>
                <a:lnTo>
                  <a:pt x="8834" y="609385"/>
                </a:lnTo>
                <a:lnTo>
                  <a:pt x="32956" y="645223"/>
                </a:lnTo>
                <a:lnTo>
                  <a:pt x="68794" y="669345"/>
                </a:lnTo>
                <a:lnTo>
                  <a:pt x="112775" y="678179"/>
                </a:lnTo>
                <a:lnTo>
                  <a:pt x="5807963" y="678179"/>
                </a:lnTo>
                <a:lnTo>
                  <a:pt x="5851945" y="669345"/>
                </a:lnTo>
                <a:lnTo>
                  <a:pt x="5887783" y="645223"/>
                </a:lnTo>
                <a:lnTo>
                  <a:pt x="5911905" y="609385"/>
                </a:lnTo>
                <a:lnTo>
                  <a:pt x="5920739" y="565403"/>
                </a:lnTo>
                <a:lnTo>
                  <a:pt x="5920739" y="112775"/>
                </a:lnTo>
                <a:lnTo>
                  <a:pt x="5911905" y="68794"/>
                </a:lnTo>
                <a:lnTo>
                  <a:pt x="5887783" y="32956"/>
                </a:lnTo>
                <a:lnTo>
                  <a:pt x="5851945" y="8834"/>
                </a:lnTo>
                <a:lnTo>
                  <a:pt x="5807963" y="0"/>
                </a:lnTo>
                <a:close/>
              </a:path>
            </a:pathLst>
          </a:custGeom>
          <a:solidFill>
            <a:srgbClr val="8064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73480" y="5295900"/>
            <a:ext cx="5945505" cy="704215"/>
          </a:xfrm>
          <a:custGeom>
            <a:avLst/>
            <a:gdLst/>
            <a:ahLst/>
            <a:cxnLst/>
            <a:rect l="l" t="t" r="r" b="b"/>
            <a:pathLst>
              <a:path w="5945505" h="704214">
                <a:moveTo>
                  <a:pt x="5820156" y="0"/>
                </a:moveTo>
                <a:lnTo>
                  <a:pt x="124967" y="0"/>
                </a:lnTo>
                <a:lnTo>
                  <a:pt x="111251" y="1524"/>
                </a:lnTo>
                <a:lnTo>
                  <a:pt x="99059" y="3048"/>
                </a:lnTo>
                <a:lnTo>
                  <a:pt x="86867" y="6095"/>
                </a:lnTo>
                <a:lnTo>
                  <a:pt x="76200" y="10668"/>
                </a:lnTo>
                <a:lnTo>
                  <a:pt x="64007" y="15239"/>
                </a:lnTo>
                <a:lnTo>
                  <a:pt x="54863" y="22860"/>
                </a:lnTo>
                <a:lnTo>
                  <a:pt x="44195" y="28956"/>
                </a:lnTo>
                <a:lnTo>
                  <a:pt x="36575" y="38100"/>
                </a:lnTo>
                <a:lnTo>
                  <a:pt x="27431" y="47243"/>
                </a:lnTo>
                <a:lnTo>
                  <a:pt x="21335" y="56387"/>
                </a:lnTo>
                <a:lnTo>
                  <a:pt x="13715" y="67056"/>
                </a:lnTo>
                <a:lnTo>
                  <a:pt x="9143" y="77724"/>
                </a:lnTo>
                <a:lnTo>
                  <a:pt x="4571" y="89916"/>
                </a:lnTo>
                <a:lnTo>
                  <a:pt x="1523" y="102107"/>
                </a:lnTo>
                <a:lnTo>
                  <a:pt x="0" y="114300"/>
                </a:lnTo>
                <a:lnTo>
                  <a:pt x="0" y="592836"/>
                </a:lnTo>
                <a:lnTo>
                  <a:pt x="15239" y="640080"/>
                </a:lnTo>
                <a:lnTo>
                  <a:pt x="54863" y="684276"/>
                </a:lnTo>
                <a:lnTo>
                  <a:pt x="100583" y="702563"/>
                </a:lnTo>
                <a:lnTo>
                  <a:pt x="112775" y="704088"/>
                </a:lnTo>
                <a:lnTo>
                  <a:pt x="5833872" y="704088"/>
                </a:lnTo>
                <a:lnTo>
                  <a:pt x="5881116" y="688848"/>
                </a:lnTo>
                <a:lnTo>
                  <a:pt x="5894527" y="679704"/>
                </a:lnTo>
                <a:lnTo>
                  <a:pt x="124967" y="679704"/>
                </a:lnTo>
                <a:lnTo>
                  <a:pt x="114300" y="678180"/>
                </a:lnTo>
                <a:lnTo>
                  <a:pt x="105156" y="676656"/>
                </a:lnTo>
                <a:lnTo>
                  <a:pt x="94487" y="675132"/>
                </a:lnTo>
                <a:lnTo>
                  <a:pt x="85343" y="672083"/>
                </a:lnTo>
                <a:lnTo>
                  <a:pt x="76200" y="667512"/>
                </a:lnTo>
                <a:lnTo>
                  <a:pt x="68579" y="661416"/>
                </a:lnTo>
                <a:lnTo>
                  <a:pt x="60959" y="656844"/>
                </a:lnTo>
                <a:lnTo>
                  <a:pt x="36575" y="626363"/>
                </a:lnTo>
                <a:lnTo>
                  <a:pt x="24383" y="577595"/>
                </a:lnTo>
                <a:lnTo>
                  <a:pt x="24383" y="126492"/>
                </a:lnTo>
                <a:lnTo>
                  <a:pt x="27431" y="105156"/>
                </a:lnTo>
                <a:lnTo>
                  <a:pt x="28956" y="96012"/>
                </a:lnTo>
                <a:lnTo>
                  <a:pt x="33528" y="86868"/>
                </a:lnTo>
                <a:lnTo>
                  <a:pt x="36575" y="77724"/>
                </a:lnTo>
                <a:lnTo>
                  <a:pt x="70103" y="42672"/>
                </a:lnTo>
                <a:lnTo>
                  <a:pt x="105156" y="27431"/>
                </a:lnTo>
                <a:lnTo>
                  <a:pt x="115823" y="25907"/>
                </a:lnTo>
                <a:lnTo>
                  <a:pt x="5895746" y="25907"/>
                </a:lnTo>
                <a:lnTo>
                  <a:pt x="5890260" y="21336"/>
                </a:lnTo>
                <a:lnTo>
                  <a:pt x="5879592" y="15239"/>
                </a:lnTo>
                <a:lnTo>
                  <a:pt x="5868924" y="10668"/>
                </a:lnTo>
                <a:lnTo>
                  <a:pt x="5856732" y="6095"/>
                </a:lnTo>
                <a:lnTo>
                  <a:pt x="5844540" y="3048"/>
                </a:lnTo>
                <a:lnTo>
                  <a:pt x="5820156" y="0"/>
                </a:lnTo>
                <a:close/>
              </a:path>
              <a:path w="5945505" h="704214">
                <a:moveTo>
                  <a:pt x="5895746" y="25907"/>
                </a:moveTo>
                <a:lnTo>
                  <a:pt x="5830824" y="25907"/>
                </a:lnTo>
                <a:lnTo>
                  <a:pt x="5839968" y="27431"/>
                </a:lnTo>
                <a:lnTo>
                  <a:pt x="5850636" y="30480"/>
                </a:lnTo>
                <a:lnTo>
                  <a:pt x="5891784" y="54863"/>
                </a:lnTo>
                <a:lnTo>
                  <a:pt x="5913120" y="88392"/>
                </a:lnTo>
                <a:lnTo>
                  <a:pt x="5919216" y="117348"/>
                </a:lnTo>
                <a:lnTo>
                  <a:pt x="5920740" y="126492"/>
                </a:lnTo>
                <a:lnTo>
                  <a:pt x="5920740" y="579119"/>
                </a:lnTo>
                <a:lnTo>
                  <a:pt x="5917692" y="600456"/>
                </a:lnTo>
                <a:lnTo>
                  <a:pt x="5916168" y="609600"/>
                </a:lnTo>
                <a:lnTo>
                  <a:pt x="5911596" y="618744"/>
                </a:lnTo>
                <a:lnTo>
                  <a:pt x="5908548" y="627888"/>
                </a:lnTo>
                <a:lnTo>
                  <a:pt x="5875020" y="662939"/>
                </a:lnTo>
                <a:lnTo>
                  <a:pt x="5839968" y="678180"/>
                </a:lnTo>
                <a:lnTo>
                  <a:pt x="5829300" y="679704"/>
                </a:lnTo>
                <a:lnTo>
                  <a:pt x="5894527" y="679704"/>
                </a:lnTo>
                <a:lnTo>
                  <a:pt x="5900928" y="675132"/>
                </a:lnTo>
                <a:lnTo>
                  <a:pt x="5917692" y="658368"/>
                </a:lnTo>
                <a:lnTo>
                  <a:pt x="5923788" y="649224"/>
                </a:lnTo>
                <a:lnTo>
                  <a:pt x="5931408" y="638556"/>
                </a:lnTo>
                <a:lnTo>
                  <a:pt x="5935980" y="627888"/>
                </a:lnTo>
                <a:lnTo>
                  <a:pt x="5940552" y="615695"/>
                </a:lnTo>
                <a:lnTo>
                  <a:pt x="5943600" y="603504"/>
                </a:lnTo>
                <a:lnTo>
                  <a:pt x="5945124" y="591312"/>
                </a:lnTo>
                <a:lnTo>
                  <a:pt x="5945124" y="112775"/>
                </a:lnTo>
                <a:lnTo>
                  <a:pt x="5943600" y="100583"/>
                </a:lnTo>
                <a:lnTo>
                  <a:pt x="5939028" y="88392"/>
                </a:lnTo>
                <a:lnTo>
                  <a:pt x="5935980" y="76200"/>
                </a:lnTo>
                <a:lnTo>
                  <a:pt x="5923788" y="54863"/>
                </a:lnTo>
                <a:lnTo>
                  <a:pt x="5908548" y="36575"/>
                </a:lnTo>
                <a:lnTo>
                  <a:pt x="5895746" y="259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406156" y="2228570"/>
            <a:ext cx="6598284" cy="4547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925">
              <a:lnSpc>
                <a:spcPct val="100000"/>
              </a:lnSpc>
            </a:pPr>
            <a:r>
              <a:rPr sz="2300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r>
              <a:rPr sz="2300" spc="-10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sz="2300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r>
              <a:rPr sz="2300" spc="-10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sz="23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sz="2300" spc="-10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sz="23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sz="23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300" spc="-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300" dirty="0">
                <a:solidFill>
                  <a:srgbClr val="FFFFFF"/>
                </a:solidFill>
                <a:latin typeface="Calibri"/>
                <a:cs typeface="Calibri"/>
              </a:rPr>
              <a:t>oject</a:t>
            </a:r>
            <a:r>
              <a:rPr sz="23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FFFFFF"/>
                </a:solidFill>
                <a:latin typeface="Calibri"/>
                <a:cs typeface="Calibri"/>
              </a:rPr>
              <a:t>Mana</a:t>
            </a:r>
            <a:r>
              <a:rPr sz="2300" spc="-3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2300" dirty="0">
                <a:solidFill>
                  <a:srgbClr val="FFFFFF"/>
                </a:solidFill>
                <a:latin typeface="Calibri"/>
                <a:cs typeface="Calibri"/>
              </a:rPr>
              <a:t>eme</a:t>
            </a:r>
            <a:r>
              <a:rPr sz="2300" spc="-2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3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3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FFFFFF"/>
                </a:solidFill>
                <a:latin typeface="Calibri"/>
                <a:cs typeface="Calibri"/>
              </a:rPr>
              <a:t>Plan</a:t>
            </a:r>
            <a:endParaRPr sz="2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4"/>
              </a:spcBef>
            </a:pPr>
            <a:endParaRPr sz="195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buChar char="•"/>
              <a:tabLst>
                <a:tab pos="241300" algn="l"/>
              </a:tabLst>
            </a:pPr>
            <a:r>
              <a:rPr sz="2300" dirty="0">
                <a:latin typeface="Calibri"/>
                <a:cs typeface="Calibri"/>
              </a:rPr>
              <a:t>S</a:t>
            </a:r>
            <a:r>
              <a:rPr sz="2300" spc="-30" dirty="0">
                <a:latin typeface="Calibri"/>
                <a:cs typeface="Calibri"/>
              </a:rPr>
              <a:t>c</a:t>
            </a:r>
            <a:r>
              <a:rPr sz="2300" dirty="0">
                <a:latin typeface="Calibri"/>
                <a:cs typeface="Calibri"/>
              </a:rPr>
              <a:t>ope bas</a:t>
            </a:r>
            <a:r>
              <a:rPr sz="2300" spc="5" dirty="0">
                <a:latin typeface="Calibri"/>
                <a:cs typeface="Calibri"/>
              </a:rPr>
              <a:t>e</a:t>
            </a:r>
            <a:r>
              <a:rPr sz="2300" dirty="0">
                <a:latin typeface="Calibri"/>
                <a:cs typeface="Calibri"/>
              </a:rPr>
              <a:t>line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of P</a:t>
            </a:r>
            <a:r>
              <a:rPr sz="2300" spc="-45" dirty="0">
                <a:latin typeface="Calibri"/>
                <a:cs typeface="Calibri"/>
              </a:rPr>
              <a:t>r</a:t>
            </a:r>
            <a:r>
              <a:rPr sz="2300" dirty="0">
                <a:latin typeface="Calibri"/>
                <a:cs typeface="Calibri"/>
              </a:rPr>
              <a:t>oject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Mana</a:t>
            </a:r>
            <a:r>
              <a:rPr sz="2300" spc="-30" dirty="0">
                <a:latin typeface="Calibri"/>
                <a:cs typeface="Calibri"/>
              </a:rPr>
              <a:t>g</a:t>
            </a:r>
            <a:r>
              <a:rPr sz="2300" dirty="0">
                <a:latin typeface="Calibri"/>
                <a:cs typeface="Calibri"/>
              </a:rPr>
              <a:t>eme</a:t>
            </a:r>
            <a:r>
              <a:rPr sz="2300" spc="-20" dirty="0">
                <a:latin typeface="Calibri"/>
                <a:cs typeface="Calibri"/>
              </a:rPr>
              <a:t>n</a:t>
            </a:r>
            <a:r>
              <a:rPr sz="2300" dirty="0">
                <a:latin typeface="Calibri"/>
                <a:cs typeface="Calibri"/>
              </a:rPr>
              <a:t>t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Plan is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us</a:t>
            </a:r>
            <a:r>
              <a:rPr sz="2300" spc="5" dirty="0">
                <a:latin typeface="Calibri"/>
                <a:cs typeface="Calibri"/>
              </a:rPr>
              <a:t>e</a:t>
            </a:r>
            <a:r>
              <a:rPr sz="2300" dirty="0">
                <a:latin typeface="Calibri"/>
                <a:cs typeface="Calibri"/>
              </a:rPr>
              <a:t>d.</a:t>
            </a:r>
            <a:endParaRPr sz="2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7"/>
              </a:spcBef>
            </a:pPr>
            <a:endParaRPr sz="3050">
              <a:latin typeface="Times New Roman"/>
              <a:cs typeface="Times New Roman"/>
            </a:endParaRPr>
          </a:p>
          <a:p>
            <a:pPr marL="34925">
              <a:lnSpc>
                <a:spcPct val="100000"/>
              </a:lnSpc>
            </a:pPr>
            <a:r>
              <a:rPr sz="2300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r>
              <a:rPr sz="2300" spc="-10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sz="2300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r>
              <a:rPr sz="2300" spc="-10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sz="23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sz="2300" spc="-10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sz="230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sz="23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300" spc="-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3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300" spc="5" dirty="0">
                <a:solidFill>
                  <a:srgbClr val="FFFFFF"/>
                </a:solidFill>
                <a:latin typeface="Calibri"/>
                <a:cs typeface="Calibri"/>
              </a:rPr>
              <a:t>q</a:t>
            </a:r>
            <a:r>
              <a:rPr sz="2300" dirty="0">
                <a:solidFill>
                  <a:srgbClr val="FFFFFF"/>
                </a:solidFill>
                <a:latin typeface="Calibri"/>
                <a:cs typeface="Calibri"/>
              </a:rPr>
              <a:t>ui</a:t>
            </a:r>
            <a:r>
              <a:rPr sz="2300" spc="-3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300" dirty="0">
                <a:solidFill>
                  <a:srgbClr val="FFFFFF"/>
                </a:solidFill>
                <a:latin typeface="Calibri"/>
                <a:cs typeface="Calibri"/>
              </a:rPr>
              <a:t>eme</a:t>
            </a:r>
            <a:r>
              <a:rPr sz="2300" spc="-2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300" dirty="0">
                <a:solidFill>
                  <a:srgbClr val="FFFFFF"/>
                </a:solidFill>
                <a:latin typeface="Calibri"/>
                <a:cs typeface="Calibri"/>
              </a:rPr>
              <a:t>ts</a:t>
            </a:r>
            <a:r>
              <a:rPr sz="23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FFFFFF"/>
                </a:solidFill>
                <a:latin typeface="Calibri"/>
                <a:cs typeface="Calibri"/>
              </a:rPr>
              <a:t>Docu</a:t>
            </a:r>
            <a:r>
              <a:rPr sz="2300" spc="-1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23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300" spc="-2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300" spc="-3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300" spc="-2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300" dirty="0">
                <a:solidFill>
                  <a:srgbClr val="FFFFFF"/>
                </a:solidFill>
                <a:latin typeface="Calibri"/>
                <a:cs typeface="Calibri"/>
              </a:rPr>
              <a:t>tion</a:t>
            </a:r>
            <a:endParaRPr sz="2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3"/>
              </a:spcBef>
            </a:pPr>
            <a:endParaRPr sz="2200">
              <a:latin typeface="Times New Roman"/>
              <a:cs typeface="Times New Roman"/>
            </a:endParaRPr>
          </a:p>
          <a:p>
            <a:pPr marL="240665" marR="67310" indent="-227965">
              <a:lnSpc>
                <a:spcPts val="2530"/>
              </a:lnSpc>
              <a:buChar char="•"/>
              <a:tabLst>
                <a:tab pos="241300" algn="l"/>
              </a:tabLst>
            </a:pPr>
            <a:r>
              <a:rPr sz="2300" dirty="0">
                <a:latin typeface="Calibri"/>
                <a:cs typeface="Calibri"/>
              </a:rPr>
              <a:t>It</a:t>
            </a:r>
            <a:r>
              <a:rPr sz="2300" spc="-5" dirty="0">
                <a:latin typeface="Calibri"/>
                <a:cs typeface="Calibri"/>
              </a:rPr>
              <a:t> </a:t>
            </a:r>
            <a:r>
              <a:rPr sz="2300" spc="-30" dirty="0">
                <a:latin typeface="Calibri"/>
                <a:cs typeface="Calibri"/>
              </a:rPr>
              <a:t>c</a:t>
            </a:r>
            <a:r>
              <a:rPr sz="2300" dirty="0">
                <a:latin typeface="Calibri"/>
                <a:cs typeface="Calibri"/>
              </a:rPr>
              <a:t>o</a:t>
            </a:r>
            <a:r>
              <a:rPr sz="2300" spc="-25" dirty="0">
                <a:latin typeface="Calibri"/>
                <a:cs typeface="Calibri"/>
              </a:rPr>
              <a:t>n</a:t>
            </a:r>
            <a:r>
              <a:rPr sz="2300" spc="-30" dirty="0">
                <a:latin typeface="Calibri"/>
                <a:cs typeface="Calibri"/>
              </a:rPr>
              <a:t>t</a:t>
            </a:r>
            <a:r>
              <a:rPr sz="2300" dirty="0">
                <a:latin typeface="Calibri"/>
                <a:cs typeface="Calibri"/>
              </a:rPr>
              <a:t>ains p</a:t>
            </a:r>
            <a:r>
              <a:rPr sz="2300" spc="-40" dirty="0">
                <a:latin typeface="Calibri"/>
                <a:cs typeface="Calibri"/>
              </a:rPr>
              <a:t>r</a:t>
            </a:r>
            <a:r>
              <a:rPr sz="2300" dirty="0">
                <a:latin typeface="Calibri"/>
                <a:cs typeface="Calibri"/>
              </a:rPr>
              <a:t>oducts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spc="-40" dirty="0">
                <a:latin typeface="Calibri"/>
                <a:cs typeface="Calibri"/>
              </a:rPr>
              <a:t>r</a:t>
            </a:r>
            <a:r>
              <a:rPr sz="2300" dirty="0">
                <a:latin typeface="Calibri"/>
                <a:cs typeface="Calibri"/>
              </a:rPr>
              <a:t>e</a:t>
            </a:r>
            <a:r>
              <a:rPr sz="2300" spc="5" dirty="0">
                <a:latin typeface="Calibri"/>
                <a:cs typeface="Calibri"/>
              </a:rPr>
              <a:t>q</a:t>
            </a:r>
            <a:r>
              <a:rPr sz="2300" dirty="0">
                <a:latin typeface="Calibri"/>
                <a:cs typeface="Calibri"/>
              </a:rPr>
              <a:t>ui</a:t>
            </a:r>
            <a:r>
              <a:rPr sz="2300" spc="-35" dirty="0">
                <a:latin typeface="Calibri"/>
                <a:cs typeface="Calibri"/>
              </a:rPr>
              <a:t>r</a:t>
            </a:r>
            <a:r>
              <a:rPr sz="2300" dirty="0">
                <a:latin typeface="Calibri"/>
                <a:cs typeface="Calibri"/>
              </a:rPr>
              <a:t>eme</a:t>
            </a:r>
            <a:r>
              <a:rPr sz="2300" spc="-20" dirty="0">
                <a:latin typeface="Calibri"/>
                <a:cs typeface="Calibri"/>
              </a:rPr>
              <a:t>n</a:t>
            </a:r>
            <a:r>
              <a:rPr sz="2300" dirty="0">
                <a:latin typeface="Calibri"/>
                <a:cs typeface="Calibri"/>
              </a:rPr>
              <a:t>ts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and its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acce</a:t>
            </a:r>
            <a:r>
              <a:rPr sz="2300" spc="-10" dirty="0">
                <a:latin typeface="Calibri"/>
                <a:cs typeface="Calibri"/>
              </a:rPr>
              <a:t>p</a:t>
            </a:r>
            <a:r>
              <a:rPr sz="2300" spc="-30" dirty="0">
                <a:latin typeface="Calibri"/>
                <a:cs typeface="Calibri"/>
              </a:rPr>
              <a:t>t</a:t>
            </a:r>
            <a:r>
              <a:rPr sz="2300" dirty="0">
                <a:latin typeface="Calibri"/>
                <a:cs typeface="Calibri"/>
              </a:rPr>
              <a:t>ance cri</a:t>
            </a:r>
            <a:r>
              <a:rPr sz="2300" spc="-35" dirty="0">
                <a:latin typeface="Calibri"/>
                <a:cs typeface="Calibri"/>
              </a:rPr>
              <a:t>t</a:t>
            </a:r>
            <a:r>
              <a:rPr sz="2300" dirty="0">
                <a:latin typeface="Calibri"/>
                <a:cs typeface="Calibri"/>
              </a:rPr>
              <a:t>eria</a:t>
            </a:r>
            <a:endParaRPr sz="2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8"/>
              </a:spcBef>
            </a:pPr>
            <a:endParaRPr sz="3050">
              <a:latin typeface="Times New Roman"/>
              <a:cs typeface="Times New Roman"/>
            </a:endParaRPr>
          </a:p>
          <a:p>
            <a:pPr marL="34925">
              <a:lnSpc>
                <a:spcPct val="100000"/>
              </a:lnSpc>
            </a:pPr>
            <a:r>
              <a:rPr sz="2300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r>
              <a:rPr sz="2300" spc="-10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sz="2300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r>
              <a:rPr sz="2300" spc="-10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sz="23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sz="2300" spc="-10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sz="230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r>
              <a:rPr sz="23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300" spc="-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3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300" spc="5" dirty="0">
                <a:solidFill>
                  <a:srgbClr val="FFFFFF"/>
                </a:solidFill>
                <a:latin typeface="Calibri"/>
                <a:cs typeface="Calibri"/>
              </a:rPr>
              <a:t>q</a:t>
            </a:r>
            <a:r>
              <a:rPr sz="2300" dirty="0">
                <a:solidFill>
                  <a:srgbClr val="FFFFFF"/>
                </a:solidFill>
                <a:latin typeface="Calibri"/>
                <a:cs typeface="Calibri"/>
              </a:rPr>
              <a:t>ui</a:t>
            </a:r>
            <a:r>
              <a:rPr sz="2300" spc="-3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300" dirty="0">
                <a:solidFill>
                  <a:srgbClr val="FFFFFF"/>
                </a:solidFill>
                <a:latin typeface="Calibri"/>
                <a:cs typeface="Calibri"/>
              </a:rPr>
              <a:t>eme</a:t>
            </a:r>
            <a:r>
              <a:rPr sz="2300" spc="-2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300" dirty="0">
                <a:solidFill>
                  <a:srgbClr val="FFFFFF"/>
                </a:solidFill>
                <a:latin typeface="Calibri"/>
                <a:cs typeface="Calibri"/>
              </a:rPr>
              <a:t>ts</a:t>
            </a:r>
            <a:r>
              <a:rPr sz="23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300" spc="-14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300" spc="-5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300" dirty="0">
                <a:solidFill>
                  <a:srgbClr val="FFFFFF"/>
                </a:solidFill>
                <a:latin typeface="Calibri"/>
                <a:cs typeface="Calibri"/>
              </a:rPr>
              <a:t>aceabil</a:t>
            </a:r>
            <a:r>
              <a:rPr sz="2300" spc="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300" dirty="0">
                <a:solidFill>
                  <a:srgbClr val="FFFFFF"/>
                </a:solidFill>
                <a:latin typeface="Calibri"/>
                <a:cs typeface="Calibri"/>
              </a:rPr>
              <a:t>ty</a:t>
            </a:r>
            <a:r>
              <a:rPr sz="23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2300" spc="-3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300" dirty="0">
                <a:solidFill>
                  <a:srgbClr val="FFFFFF"/>
                </a:solidFill>
                <a:latin typeface="Calibri"/>
                <a:cs typeface="Calibri"/>
              </a:rPr>
              <a:t>trix</a:t>
            </a:r>
            <a:endParaRPr sz="2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3"/>
              </a:spcBef>
            </a:pPr>
            <a:endParaRPr sz="2200">
              <a:latin typeface="Times New Roman"/>
              <a:cs typeface="Times New Roman"/>
            </a:endParaRPr>
          </a:p>
          <a:p>
            <a:pPr marL="240665" marR="5080" indent="-227965">
              <a:lnSpc>
                <a:spcPts val="2530"/>
              </a:lnSpc>
              <a:buChar char="•"/>
              <a:tabLst>
                <a:tab pos="241300" algn="l"/>
              </a:tabLst>
            </a:pPr>
            <a:r>
              <a:rPr sz="2300" dirty="0">
                <a:latin typeface="Calibri"/>
                <a:cs typeface="Calibri"/>
              </a:rPr>
              <a:t>T</a:t>
            </a:r>
            <a:r>
              <a:rPr sz="2300" spc="5" dirty="0">
                <a:latin typeface="Calibri"/>
                <a:cs typeface="Calibri"/>
              </a:rPr>
              <a:t>h</a:t>
            </a:r>
            <a:r>
              <a:rPr sz="2300" dirty="0">
                <a:latin typeface="Calibri"/>
                <a:cs typeface="Calibri"/>
              </a:rPr>
              <a:t>is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docume</a:t>
            </a:r>
            <a:r>
              <a:rPr sz="2300" spc="-25" dirty="0">
                <a:latin typeface="Calibri"/>
                <a:cs typeface="Calibri"/>
              </a:rPr>
              <a:t>n</a:t>
            </a:r>
            <a:r>
              <a:rPr sz="2300" dirty="0">
                <a:latin typeface="Calibri"/>
                <a:cs typeface="Calibri"/>
              </a:rPr>
              <a:t>t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link each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spc="-40" dirty="0">
                <a:latin typeface="Calibri"/>
                <a:cs typeface="Calibri"/>
              </a:rPr>
              <a:t>r</a:t>
            </a:r>
            <a:r>
              <a:rPr sz="2300" dirty="0">
                <a:latin typeface="Calibri"/>
                <a:cs typeface="Calibri"/>
              </a:rPr>
              <a:t>e</a:t>
            </a:r>
            <a:r>
              <a:rPr sz="2300" spc="5" dirty="0">
                <a:latin typeface="Calibri"/>
                <a:cs typeface="Calibri"/>
              </a:rPr>
              <a:t>q</a:t>
            </a:r>
            <a:r>
              <a:rPr sz="2300" dirty="0">
                <a:latin typeface="Calibri"/>
                <a:cs typeface="Calibri"/>
              </a:rPr>
              <a:t>ui</a:t>
            </a:r>
            <a:r>
              <a:rPr sz="2300" spc="-35" dirty="0">
                <a:latin typeface="Calibri"/>
                <a:cs typeface="Calibri"/>
              </a:rPr>
              <a:t>r</a:t>
            </a:r>
            <a:r>
              <a:rPr sz="2300" dirty="0">
                <a:latin typeface="Calibri"/>
                <a:cs typeface="Calibri"/>
              </a:rPr>
              <a:t>eme</a:t>
            </a:r>
            <a:r>
              <a:rPr sz="2300" spc="-20" dirty="0">
                <a:latin typeface="Calibri"/>
                <a:cs typeface="Calibri"/>
              </a:rPr>
              <a:t>n</a:t>
            </a:r>
            <a:r>
              <a:rPr sz="2300" dirty="0">
                <a:latin typeface="Calibri"/>
                <a:cs typeface="Calibri"/>
              </a:rPr>
              <a:t>t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spc="-30" dirty="0">
                <a:latin typeface="Calibri"/>
                <a:cs typeface="Calibri"/>
              </a:rPr>
              <a:t>t</a:t>
            </a:r>
            <a:r>
              <a:rPr sz="2300" dirty="0">
                <a:latin typeface="Calibri"/>
                <a:cs typeface="Calibri"/>
              </a:rPr>
              <a:t>o its </a:t>
            </a:r>
            <a:r>
              <a:rPr sz="2300" spc="-10" dirty="0">
                <a:latin typeface="Calibri"/>
                <a:cs typeface="Calibri"/>
              </a:rPr>
              <a:t>o</a:t>
            </a:r>
            <a:r>
              <a:rPr sz="2300" dirty="0">
                <a:latin typeface="Calibri"/>
                <a:cs typeface="Calibri"/>
              </a:rPr>
              <a:t>rigin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and t</a:t>
            </a:r>
            <a:r>
              <a:rPr sz="2300" spc="-55" dirty="0">
                <a:latin typeface="Calibri"/>
                <a:cs typeface="Calibri"/>
              </a:rPr>
              <a:t>r</a:t>
            </a:r>
            <a:r>
              <a:rPr sz="2300" dirty="0">
                <a:latin typeface="Calibri"/>
                <a:cs typeface="Calibri"/>
              </a:rPr>
              <a:t>aces </a:t>
            </a:r>
            <a:r>
              <a:rPr sz="2300" spc="-10" dirty="0">
                <a:latin typeface="Calibri"/>
                <a:cs typeface="Calibri"/>
              </a:rPr>
              <a:t>t</a:t>
            </a:r>
            <a:r>
              <a:rPr sz="2300" dirty="0">
                <a:latin typeface="Calibri"/>
                <a:cs typeface="Calibri"/>
              </a:rPr>
              <a:t>h</a:t>
            </a:r>
            <a:r>
              <a:rPr sz="2300" spc="5" dirty="0">
                <a:latin typeface="Calibri"/>
                <a:cs typeface="Calibri"/>
              </a:rPr>
              <a:t>e</a:t>
            </a:r>
            <a:r>
              <a:rPr sz="2300" dirty="0">
                <a:latin typeface="Calibri"/>
                <a:cs typeface="Calibri"/>
              </a:rPr>
              <a:t>m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</a:t>
            </a:r>
            <a:r>
              <a:rPr sz="2300" spc="-40" dirty="0">
                <a:latin typeface="Calibri"/>
                <a:cs typeface="Calibri"/>
              </a:rPr>
              <a:t>r</a:t>
            </a:r>
            <a:r>
              <a:rPr sz="2300" dirty="0">
                <a:latin typeface="Calibri"/>
                <a:cs typeface="Calibri"/>
              </a:rPr>
              <a:t>oughout</a:t>
            </a:r>
            <a:r>
              <a:rPr sz="2300" spc="-10" dirty="0">
                <a:latin typeface="Calibri"/>
                <a:cs typeface="Calibri"/>
              </a:rPr>
              <a:t> t</a:t>
            </a:r>
            <a:r>
              <a:rPr sz="2300" dirty="0">
                <a:latin typeface="Calibri"/>
                <a:cs typeface="Calibri"/>
              </a:rPr>
              <a:t>he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p</a:t>
            </a:r>
            <a:r>
              <a:rPr sz="2300" spc="-40" dirty="0">
                <a:latin typeface="Calibri"/>
                <a:cs typeface="Calibri"/>
              </a:rPr>
              <a:t>r</a:t>
            </a:r>
            <a:r>
              <a:rPr sz="2300" dirty="0">
                <a:latin typeface="Calibri"/>
                <a:cs typeface="Calibri"/>
              </a:rPr>
              <a:t>oject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li</a:t>
            </a:r>
            <a:r>
              <a:rPr sz="2300" spc="-55" dirty="0">
                <a:latin typeface="Calibri"/>
                <a:cs typeface="Calibri"/>
              </a:rPr>
              <a:t>f</a:t>
            </a:r>
            <a:r>
              <a:rPr sz="2300" dirty="0">
                <a:latin typeface="Calibri"/>
                <a:cs typeface="Calibri"/>
              </a:rPr>
              <a:t>e c</a:t>
            </a:r>
            <a:r>
              <a:rPr sz="2300" spc="-30" dirty="0">
                <a:latin typeface="Calibri"/>
                <a:cs typeface="Calibri"/>
              </a:rPr>
              <a:t>y</a:t>
            </a:r>
            <a:r>
              <a:rPr sz="2300" dirty="0">
                <a:latin typeface="Calibri"/>
                <a:cs typeface="Calibri"/>
              </a:rPr>
              <a:t>cle.</a:t>
            </a:r>
            <a:endParaRPr sz="2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609600"/>
            <a:ext cx="8458200" cy="1371600"/>
          </a:xfrm>
          <a:prstGeom prst="rect">
            <a:avLst/>
          </a:prstGeom>
          <a:solidFill>
            <a:srgbClr val="17375E"/>
          </a:solidFill>
        </p:spPr>
        <p:txBody>
          <a:bodyPr vert="horz" wrap="square" lIns="0" tIns="314325" rIns="0" bIns="0" rtlCol="0">
            <a:spAutoFit/>
          </a:bodyPr>
          <a:lstStyle/>
          <a:p>
            <a:pPr marL="1090930">
              <a:lnSpc>
                <a:spcPct val="100000"/>
              </a:lnSpc>
              <a:spcBef>
                <a:spcPts val="2475"/>
              </a:spcBef>
            </a:pPr>
            <a:r>
              <a:rPr b="0" dirty="0">
                <a:latin typeface="Calibri"/>
                <a:cs typeface="Calibri"/>
              </a:rPr>
              <a:t>5.5</a:t>
            </a:r>
            <a:r>
              <a:rPr b="0" spc="10" dirty="0">
                <a:latin typeface="Calibri"/>
                <a:cs typeface="Calibri"/>
              </a:rPr>
              <a:t>.</a:t>
            </a:r>
            <a:r>
              <a:rPr b="0" dirty="0">
                <a:latin typeface="Calibri"/>
                <a:cs typeface="Calibri"/>
              </a:rPr>
              <a:t>1</a:t>
            </a:r>
            <a:r>
              <a:rPr b="0" spc="-25" dirty="0">
                <a:latin typeface="Calibri"/>
                <a:cs typeface="Calibri"/>
              </a:rPr>
              <a:t> </a:t>
            </a:r>
            <a:r>
              <a:rPr b="0" spc="-245" dirty="0">
                <a:latin typeface="Calibri"/>
                <a:cs typeface="Calibri"/>
              </a:rPr>
              <a:t>V</a:t>
            </a:r>
            <a:r>
              <a:rPr b="0" dirty="0">
                <a:latin typeface="Calibri"/>
                <a:cs typeface="Calibri"/>
              </a:rPr>
              <a:t>alid</a:t>
            </a:r>
            <a:r>
              <a:rPr b="0" spc="-30" dirty="0">
                <a:latin typeface="Calibri"/>
                <a:cs typeface="Calibri"/>
              </a:rPr>
              <a:t>a</a:t>
            </a:r>
            <a:r>
              <a:rPr b="0" spc="-50" dirty="0">
                <a:latin typeface="Calibri"/>
                <a:cs typeface="Calibri"/>
              </a:rPr>
              <a:t>t</a:t>
            </a:r>
            <a:r>
              <a:rPr b="0" dirty="0">
                <a:latin typeface="Calibri"/>
                <a:cs typeface="Calibri"/>
              </a:rPr>
              <a:t>e </a:t>
            </a:r>
            <a:r>
              <a:rPr b="0" spc="10" dirty="0">
                <a:latin typeface="Calibri"/>
                <a:cs typeface="Calibri"/>
              </a:rPr>
              <a:t>S</a:t>
            </a:r>
            <a:r>
              <a:rPr b="0" spc="-40" dirty="0">
                <a:latin typeface="Calibri"/>
                <a:cs typeface="Calibri"/>
              </a:rPr>
              <a:t>c</a:t>
            </a:r>
            <a:r>
              <a:rPr b="0" spc="5" dirty="0">
                <a:latin typeface="Calibri"/>
                <a:cs typeface="Calibri"/>
              </a:rPr>
              <a:t>o</a:t>
            </a:r>
            <a:r>
              <a:rPr b="0" dirty="0">
                <a:latin typeface="Calibri"/>
                <a:cs typeface="Calibri"/>
              </a:rPr>
              <a:t>p</a:t>
            </a:r>
            <a:r>
              <a:rPr b="0" spc="5" dirty="0">
                <a:latin typeface="Calibri"/>
                <a:cs typeface="Calibri"/>
              </a:rPr>
              <a:t>e</a:t>
            </a:r>
            <a:r>
              <a:rPr b="0" dirty="0">
                <a:latin typeface="Calibri"/>
                <a:cs typeface="Calibri"/>
              </a:rPr>
              <a:t>:</a:t>
            </a:r>
            <a:r>
              <a:rPr b="0" spc="-1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Inpu</a:t>
            </a:r>
            <a:r>
              <a:rPr b="0" spc="5" dirty="0">
                <a:latin typeface="Calibri"/>
                <a:cs typeface="Calibri"/>
              </a:rPr>
              <a:t>t</a:t>
            </a:r>
            <a:r>
              <a:rPr b="0" dirty="0">
                <a:latin typeface="Calibri"/>
                <a:cs typeface="Calibri"/>
              </a:rPr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763523" y="2357627"/>
            <a:ext cx="8456676" cy="7208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49808" y="2343911"/>
            <a:ext cx="8484235" cy="748665"/>
          </a:xfrm>
          <a:custGeom>
            <a:avLst/>
            <a:gdLst/>
            <a:ahLst/>
            <a:cxnLst/>
            <a:rect l="l" t="t" r="r" b="b"/>
            <a:pathLst>
              <a:path w="8484235" h="748664">
                <a:moveTo>
                  <a:pt x="8478012" y="0"/>
                </a:moveTo>
                <a:lnTo>
                  <a:pt x="6096" y="0"/>
                </a:lnTo>
                <a:lnTo>
                  <a:pt x="0" y="4572"/>
                </a:lnTo>
                <a:lnTo>
                  <a:pt x="0" y="742188"/>
                </a:lnTo>
                <a:lnTo>
                  <a:pt x="6096" y="748284"/>
                </a:lnTo>
                <a:lnTo>
                  <a:pt x="8478012" y="748284"/>
                </a:lnTo>
                <a:lnTo>
                  <a:pt x="8484108" y="742188"/>
                </a:lnTo>
                <a:lnTo>
                  <a:pt x="8484108" y="734567"/>
                </a:lnTo>
                <a:lnTo>
                  <a:pt x="25907" y="734567"/>
                </a:lnTo>
                <a:lnTo>
                  <a:pt x="12192" y="722376"/>
                </a:lnTo>
                <a:lnTo>
                  <a:pt x="25907" y="722376"/>
                </a:lnTo>
                <a:lnTo>
                  <a:pt x="25907" y="24384"/>
                </a:lnTo>
                <a:lnTo>
                  <a:pt x="12192" y="24384"/>
                </a:lnTo>
                <a:lnTo>
                  <a:pt x="25907" y="12191"/>
                </a:lnTo>
                <a:lnTo>
                  <a:pt x="8484108" y="12191"/>
                </a:lnTo>
                <a:lnTo>
                  <a:pt x="8484108" y="4572"/>
                </a:lnTo>
                <a:lnTo>
                  <a:pt x="8478012" y="0"/>
                </a:lnTo>
                <a:close/>
              </a:path>
              <a:path w="8484235" h="748664">
                <a:moveTo>
                  <a:pt x="25907" y="722376"/>
                </a:moveTo>
                <a:lnTo>
                  <a:pt x="12192" y="722376"/>
                </a:lnTo>
                <a:lnTo>
                  <a:pt x="25907" y="734567"/>
                </a:lnTo>
                <a:lnTo>
                  <a:pt x="25907" y="722376"/>
                </a:lnTo>
                <a:close/>
              </a:path>
              <a:path w="8484235" h="748664">
                <a:moveTo>
                  <a:pt x="8458200" y="722376"/>
                </a:moveTo>
                <a:lnTo>
                  <a:pt x="25907" y="722376"/>
                </a:lnTo>
                <a:lnTo>
                  <a:pt x="25907" y="734567"/>
                </a:lnTo>
                <a:lnTo>
                  <a:pt x="8458200" y="734567"/>
                </a:lnTo>
                <a:lnTo>
                  <a:pt x="8458200" y="722376"/>
                </a:lnTo>
                <a:close/>
              </a:path>
              <a:path w="8484235" h="748664">
                <a:moveTo>
                  <a:pt x="8458200" y="12191"/>
                </a:moveTo>
                <a:lnTo>
                  <a:pt x="8458200" y="734567"/>
                </a:lnTo>
                <a:lnTo>
                  <a:pt x="8470392" y="722376"/>
                </a:lnTo>
                <a:lnTo>
                  <a:pt x="8484108" y="722376"/>
                </a:lnTo>
                <a:lnTo>
                  <a:pt x="8484108" y="24384"/>
                </a:lnTo>
                <a:lnTo>
                  <a:pt x="8470392" y="24384"/>
                </a:lnTo>
                <a:lnTo>
                  <a:pt x="8458200" y="12191"/>
                </a:lnTo>
                <a:close/>
              </a:path>
              <a:path w="8484235" h="748664">
                <a:moveTo>
                  <a:pt x="8484108" y="722376"/>
                </a:moveTo>
                <a:lnTo>
                  <a:pt x="8470392" y="722376"/>
                </a:lnTo>
                <a:lnTo>
                  <a:pt x="8458200" y="734567"/>
                </a:lnTo>
                <a:lnTo>
                  <a:pt x="8484108" y="734567"/>
                </a:lnTo>
                <a:lnTo>
                  <a:pt x="8484108" y="722376"/>
                </a:lnTo>
                <a:close/>
              </a:path>
              <a:path w="8484235" h="748664">
                <a:moveTo>
                  <a:pt x="25907" y="12191"/>
                </a:moveTo>
                <a:lnTo>
                  <a:pt x="12192" y="24384"/>
                </a:lnTo>
                <a:lnTo>
                  <a:pt x="25907" y="24384"/>
                </a:lnTo>
                <a:lnTo>
                  <a:pt x="25907" y="12191"/>
                </a:lnTo>
                <a:close/>
              </a:path>
              <a:path w="8484235" h="748664">
                <a:moveTo>
                  <a:pt x="8458200" y="12191"/>
                </a:moveTo>
                <a:lnTo>
                  <a:pt x="25907" y="12191"/>
                </a:lnTo>
                <a:lnTo>
                  <a:pt x="25907" y="24384"/>
                </a:lnTo>
                <a:lnTo>
                  <a:pt x="8458200" y="24384"/>
                </a:lnTo>
                <a:lnTo>
                  <a:pt x="8458200" y="12191"/>
                </a:lnTo>
                <a:close/>
              </a:path>
              <a:path w="8484235" h="748664">
                <a:moveTo>
                  <a:pt x="8484108" y="12191"/>
                </a:moveTo>
                <a:lnTo>
                  <a:pt x="8458200" y="12191"/>
                </a:lnTo>
                <a:lnTo>
                  <a:pt x="8470392" y="24384"/>
                </a:lnTo>
                <a:lnTo>
                  <a:pt x="8484108" y="24384"/>
                </a:lnTo>
                <a:lnTo>
                  <a:pt x="8484108" y="12191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85672" y="2104644"/>
            <a:ext cx="5920740" cy="502920"/>
          </a:xfrm>
          <a:custGeom>
            <a:avLst/>
            <a:gdLst/>
            <a:ahLst/>
            <a:cxnLst/>
            <a:rect l="l" t="t" r="r" b="b"/>
            <a:pathLst>
              <a:path w="5920740" h="502919">
                <a:moveTo>
                  <a:pt x="5836920" y="0"/>
                </a:moveTo>
                <a:lnTo>
                  <a:pt x="83819" y="0"/>
                </a:lnTo>
                <a:lnTo>
                  <a:pt x="51434" y="6667"/>
                </a:lnTo>
                <a:lnTo>
                  <a:pt x="24765" y="24765"/>
                </a:lnTo>
                <a:lnTo>
                  <a:pt x="6667" y="51435"/>
                </a:lnTo>
                <a:lnTo>
                  <a:pt x="0" y="83819"/>
                </a:lnTo>
                <a:lnTo>
                  <a:pt x="0" y="419100"/>
                </a:lnTo>
                <a:lnTo>
                  <a:pt x="6667" y="451485"/>
                </a:lnTo>
                <a:lnTo>
                  <a:pt x="24765" y="478154"/>
                </a:lnTo>
                <a:lnTo>
                  <a:pt x="51434" y="496252"/>
                </a:lnTo>
                <a:lnTo>
                  <a:pt x="83819" y="502919"/>
                </a:lnTo>
                <a:lnTo>
                  <a:pt x="5836920" y="502919"/>
                </a:lnTo>
                <a:lnTo>
                  <a:pt x="5869305" y="496252"/>
                </a:lnTo>
                <a:lnTo>
                  <a:pt x="5895975" y="478154"/>
                </a:lnTo>
                <a:lnTo>
                  <a:pt x="5914072" y="451484"/>
                </a:lnTo>
                <a:lnTo>
                  <a:pt x="5920739" y="419100"/>
                </a:lnTo>
                <a:lnTo>
                  <a:pt x="5920739" y="83819"/>
                </a:lnTo>
                <a:lnTo>
                  <a:pt x="5914072" y="51434"/>
                </a:lnTo>
                <a:lnTo>
                  <a:pt x="5895975" y="24764"/>
                </a:lnTo>
                <a:lnTo>
                  <a:pt x="5869305" y="6667"/>
                </a:lnTo>
                <a:lnTo>
                  <a:pt x="5836920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73480" y="2092451"/>
            <a:ext cx="5945505" cy="527685"/>
          </a:xfrm>
          <a:custGeom>
            <a:avLst/>
            <a:gdLst/>
            <a:ahLst/>
            <a:cxnLst/>
            <a:rect l="l" t="t" r="r" b="b"/>
            <a:pathLst>
              <a:path w="5945505" h="527685">
                <a:moveTo>
                  <a:pt x="5858256" y="0"/>
                </a:moveTo>
                <a:lnTo>
                  <a:pt x="85343" y="0"/>
                </a:lnTo>
                <a:lnTo>
                  <a:pt x="76200" y="1524"/>
                </a:lnTo>
                <a:lnTo>
                  <a:pt x="41147" y="16763"/>
                </a:lnTo>
                <a:lnTo>
                  <a:pt x="10667" y="50292"/>
                </a:lnTo>
                <a:lnTo>
                  <a:pt x="0" y="86868"/>
                </a:lnTo>
                <a:lnTo>
                  <a:pt x="0" y="441960"/>
                </a:lnTo>
                <a:lnTo>
                  <a:pt x="1523" y="451103"/>
                </a:lnTo>
                <a:lnTo>
                  <a:pt x="7619" y="469392"/>
                </a:lnTo>
                <a:lnTo>
                  <a:pt x="10667" y="477012"/>
                </a:lnTo>
                <a:lnTo>
                  <a:pt x="16763" y="484632"/>
                </a:lnTo>
                <a:lnTo>
                  <a:pt x="21335" y="492251"/>
                </a:lnTo>
                <a:lnTo>
                  <a:pt x="27431" y="499872"/>
                </a:lnTo>
                <a:lnTo>
                  <a:pt x="35051" y="505968"/>
                </a:lnTo>
                <a:lnTo>
                  <a:pt x="42671" y="510539"/>
                </a:lnTo>
                <a:lnTo>
                  <a:pt x="50291" y="516636"/>
                </a:lnTo>
                <a:lnTo>
                  <a:pt x="77723" y="525780"/>
                </a:lnTo>
                <a:lnTo>
                  <a:pt x="86867" y="527303"/>
                </a:lnTo>
                <a:lnTo>
                  <a:pt x="5859780" y="527303"/>
                </a:lnTo>
                <a:lnTo>
                  <a:pt x="5896356" y="515112"/>
                </a:lnTo>
                <a:lnTo>
                  <a:pt x="5914644" y="501396"/>
                </a:lnTo>
                <a:lnTo>
                  <a:pt x="88391" y="501396"/>
                </a:lnTo>
                <a:lnTo>
                  <a:pt x="80772" y="499872"/>
                </a:lnTo>
                <a:lnTo>
                  <a:pt x="74675" y="498348"/>
                </a:lnTo>
                <a:lnTo>
                  <a:pt x="67056" y="496824"/>
                </a:lnTo>
                <a:lnTo>
                  <a:pt x="60959" y="492251"/>
                </a:lnTo>
                <a:lnTo>
                  <a:pt x="33528" y="464820"/>
                </a:lnTo>
                <a:lnTo>
                  <a:pt x="25907" y="445008"/>
                </a:lnTo>
                <a:lnTo>
                  <a:pt x="25907" y="437388"/>
                </a:lnTo>
                <a:lnTo>
                  <a:pt x="24383" y="429768"/>
                </a:lnTo>
                <a:lnTo>
                  <a:pt x="24383" y="96012"/>
                </a:lnTo>
                <a:lnTo>
                  <a:pt x="25907" y="88392"/>
                </a:lnTo>
                <a:lnTo>
                  <a:pt x="25907" y="80772"/>
                </a:lnTo>
                <a:lnTo>
                  <a:pt x="28956" y="74675"/>
                </a:lnTo>
                <a:lnTo>
                  <a:pt x="30479" y="68580"/>
                </a:lnTo>
                <a:lnTo>
                  <a:pt x="36575" y="56387"/>
                </a:lnTo>
                <a:lnTo>
                  <a:pt x="41147" y="50292"/>
                </a:lnTo>
                <a:lnTo>
                  <a:pt x="45719" y="45720"/>
                </a:lnTo>
                <a:lnTo>
                  <a:pt x="51815" y="41148"/>
                </a:lnTo>
                <a:lnTo>
                  <a:pt x="56387" y="36575"/>
                </a:lnTo>
                <a:lnTo>
                  <a:pt x="68579" y="30480"/>
                </a:lnTo>
                <a:lnTo>
                  <a:pt x="74675" y="28956"/>
                </a:lnTo>
                <a:lnTo>
                  <a:pt x="89915" y="25908"/>
                </a:lnTo>
                <a:lnTo>
                  <a:pt x="5915787" y="25908"/>
                </a:lnTo>
                <a:lnTo>
                  <a:pt x="5910072" y="21336"/>
                </a:lnTo>
                <a:lnTo>
                  <a:pt x="5902452" y="16763"/>
                </a:lnTo>
                <a:lnTo>
                  <a:pt x="5894832" y="10668"/>
                </a:lnTo>
                <a:lnTo>
                  <a:pt x="5885688" y="7620"/>
                </a:lnTo>
                <a:lnTo>
                  <a:pt x="5878068" y="4572"/>
                </a:lnTo>
                <a:lnTo>
                  <a:pt x="5867400" y="1524"/>
                </a:lnTo>
                <a:lnTo>
                  <a:pt x="5858256" y="0"/>
                </a:lnTo>
                <a:close/>
              </a:path>
              <a:path w="5945505" h="527685">
                <a:moveTo>
                  <a:pt x="5915787" y="25908"/>
                </a:moveTo>
                <a:lnTo>
                  <a:pt x="5856732" y="25908"/>
                </a:lnTo>
                <a:lnTo>
                  <a:pt x="5864352" y="27432"/>
                </a:lnTo>
                <a:lnTo>
                  <a:pt x="5870448" y="28956"/>
                </a:lnTo>
                <a:lnTo>
                  <a:pt x="5878068" y="30480"/>
                </a:lnTo>
                <a:lnTo>
                  <a:pt x="5884164" y="33527"/>
                </a:lnTo>
                <a:lnTo>
                  <a:pt x="5888736" y="38100"/>
                </a:lnTo>
                <a:lnTo>
                  <a:pt x="5894832" y="42672"/>
                </a:lnTo>
                <a:lnTo>
                  <a:pt x="5917692" y="76200"/>
                </a:lnTo>
                <a:lnTo>
                  <a:pt x="5919216" y="82296"/>
                </a:lnTo>
                <a:lnTo>
                  <a:pt x="5919216" y="89915"/>
                </a:lnTo>
                <a:lnTo>
                  <a:pt x="5920740" y="97536"/>
                </a:lnTo>
                <a:lnTo>
                  <a:pt x="5920740" y="431292"/>
                </a:lnTo>
                <a:lnTo>
                  <a:pt x="5919216" y="438912"/>
                </a:lnTo>
                <a:lnTo>
                  <a:pt x="5919216" y="446532"/>
                </a:lnTo>
                <a:lnTo>
                  <a:pt x="5916168" y="452627"/>
                </a:lnTo>
                <a:lnTo>
                  <a:pt x="5914644" y="458724"/>
                </a:lnTo>
                <a:lnTo>
                  <a:pt x="5911596" y="464820"/>
                </a:lnTo>
                <a:lnTo>
                  <a:pt x="5907024" y="470915"/>
                </a:lnTo>
                <a:lnTo>
                  <a:pt x="5903976" y="477012"/>
                </a:lnTo>
                <a:lnTo>
                  <a:pt x="5899404" y="481584"/>
                </a:lnTo>
                <a:lnTo>
                  <a:pt x="5893308" y="486156"/>
                </a:lnTo>
                <a:lnTo>
                  <a:pt x="5888736" y="490727"/>
                </a:lnTo>
                <a:lnTo>
                  <a:pt x="5876544" y="496824"/>
                </a:lnTo>
                <a:lnTo>
                  <a:pt x="5870448" y="498348"/>
                </a:lnTo>
                <a:lnTo>
                  <a:pt x="5855208" y="501396"/>
                </a:lnTo>
                <a:lnTo>
                  <a:pt x="5914644" y="501396"/>
                </a:lnTo>
                <a:lnTo>
                  <a:pt x="5923788" y="492251"/>
                </a:lnTo>
                <a:lnTo>
                  <a:pt x="5929884" y="484632"/>
                </a:lnTo>
                <a:lnTo>
                  <a:pt x="5934456" y="477012"/>
                </a:lnTo>
                <a:lnTo>
                  <a:pt x="5937504" y="467868"/>
                </a:lnTo>
                <a:lnTo>
                  <a:pt x="5942076" y="458724"/>
                </a:lnTo>
                <a:lnTo>
                  <a:pt x="5945124" y="440436"/>
                </a:lnTo>
                <a:lnTo>
                  <a:pt x="5945124" y="85344"/>
                </a:lnTo>
                <a:lnTo>
                  <a:pt x="5943600" y="76200"/>
                </a:lnTo>
                <a:lnTo>
                  <a:pt x="5937504" y="57912"/>
                </a:lnTo>
                <a:lnTo>
                  <a:pt x="5923788" y="35051"/>
                </a:lnTo>
                <a:lnTo>
                  <a:pt x="5917692" y="27432"/>
                </a:lnTo>
                <a:lnTo>
                  <a:pt x="5915787" y="259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63523" y="3421379"/>
            <a:ext cx="8456676" cy="17160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49808" y="3409188"/>
            <a:ext cx="8484235" cy="1739264"/>
          </a:xfrm>
          <a:custGeom>
            <a:avLst/>
            <a:gdLst/>
            <a:ahLst/>
            <a:cxnLst/>
            <a:rect l="l" t="t" r="r" b="b"/>
            <a:pathLst>
              <a:path w="8484235" h="1739264">
                <a:moveTo>
                  <a:pt x="8478012" y="0"/>
                </a:moveTo>
                <a:lnTo>
                  <a:pt x="6096" y="0"/>
                </a:lnTo>
                <a:lnTo>
                  <a:pt x="0" y="6096"/>
                </a:lnTo>
                <a:lnTo>
                  <a:pt x="0" y="1732788"/>
                </a:lnTo>
                <a:lnTo>
                  <a:pt x="6096" y="1738884"/>
                </a:lnTo>
                <a:lnTo>
                  <a:pt x="8478012" y="1738884"/>
                </a:lnTo>
                <a:lnTo>
                  <a:pt x="8484108" y="1732788"/>
                </a:lnTo>
                <a:lnTo>
                  <a:pt x="8484108" y="1726691"/>
                </a:lnTo>
                <a:lnTo>
                  <a:pt x="25907" y="1726692"/>
                </a:lnTo>
                <a:lnTo>
                  <a:pt x="12192" y="1712976"/>
                </a:lnTo>
                <a:lnTo>
                  <a:pt x="25907" y="1712976"/>
                </a:lnTo>
                <a:lnTo>
                  <a:pt x="25907" y="25908"/>
                </a:lnTo>
                <a:lnTo>
                  <a:pt x="12192" y="25908"/>
                </a:lnTo>
                <a:lnTo>
                  <a:pt x="25907" y="12191"/>
                </a:lnTo>
                <a:lnTo>
                  <a:pt x="8484108" y="12191"/>
                </a:lnTo>
                <a:lnTo>
                  <a:pt x="8484108" y="6096"/>
                </a:lnTo>
                <a:lnTo>
                  <a:pt x="8478012" y="0"/>
                </a:lnTo>
                <a:close/>
              </a:path>
              <a:path w="8484235" h="1739264">
                <a:moveTo>
                  <a:pt x="25907" y="1712976"/>
                </a:moveTo>
                <a:lnTo>
                  <a:pt x="12192" y="1712976"/>
                </a:lnTo>
                <a:lnTo>
                  <a:pt x="25907" y="1726692"/>
                </a:lnTo>
                <a:lnTo>
                  <a:pt x="25907" y="1712976"/>
                </a:lnTo>
                <a:close/>
              </a:path>
              <a:path w="8484235" h="1739264">
                <a:moveTo>
                  <a:pt x="8458200" y="1712976"/>
                </a:moveTo>
                <a:lnTo>
                  <a:pt x="25907" y="1712976"/>
                </a:lnTo>
                <a:lnTo>
                  <a:pt x="25907" y="1726692"/>
                </a:lnTo>
                <a:lnTo>
                  <a:pt x="8458200" y="1726692"/>
                </a:lnTo>
                <a:lnTo>
                  <a:pt x="8458200" y="1712976"/>
                </a:lnTo>
                <a:close/>
              </a:path>
              <a:path w="8484235" h="1739264">
                <a:moveTo>
                  <a:pt x="8458200" y="12191"/>
                </a:moveTo>
                <a:lnTo>
                  <a:pt x="8458200" y="1726692"/>
                </a:lnTo>
                <a:lnTo>
                  <a:pt x="8470392" y="1712976"/>
                </a:lnTo>
                <a:lnTo>
                  <a:pt x="8484108" y="1712976"/>
                </a:lnTo>
                <a:lnTo>
                  <a:pt x="8484108" y="25908"/>
                </a:lnTo>
                <a:lnTo>
                  <a:pt x="8470392" y="25908"/>
                </a:lnTo>
                <a:lnTo>
                  <a:pt x="8458200" y="12191"/>
                </a:lnTo>
                <a:close/>
              </a:path>
              <a:path w="8484235" h="1739264">
                <a:moveTo>
                  <a:pt x="8484108" y="1712976"/>
                </a:moveTo>
                <a:lnTo>
                  <a:pt x="8470392" y="1712976"/>
                </a:lnTo>
                <a:lnTo>
                  <a:pt x="8458200" y="1726692"/>
                </a:lnTo>
                <a:lnTo>
                  <a:pt x="8484108" y="1726691"/>
                </a:lnTo>
                <a:lnTo>
                  <a:pt x="8484108" y="1712976"/>
                </a:lnTo>
                <a:close/>
              </a:path>
              <a:path w="8484235" h="1739264">
                <a:moveTo>
                  <a:pt x="25907" y="12191"/>
                </a:moveTo>
                <a:lnTo>
                  <a:pt x="12192" y="25908"/>
                </a:lnTo>
                <a:lnTo>
                  <a:pt x="25907" y="25908"/>
                </a:lnTo>
                <a:lnTo>
                  <a:pt x="25907" y="12191"/>
                </a:lnTo>
                <a:close/>
              </a:path>
              <a:path w="8484235" h="1739264">
                <a:moveTo>
                  <a:pt x="8458200" y="12191"/>
                </a:moveTo>
                <a:lnTo>
                  <a:pt x="25907" y="12191"/>
                </a:lnTo>
                <a:lnTo>
                  <a:pt x="25907" y="25908"/>
                </a:lnTo>
                <a:lnTo>
                  <a:pt x="8458200" y="25908"/>
                </a:lnTo>
                <a:lnTo>
                  <a:pt x="8458200" y="12191"/>
                </a:lnTo>
                <a:close/>
              </a:path>
              <a:path w="8484235" h="1739264">
                <a:moveTo>
                  <a:pt x="8484108" y="12191"/>
                </a:moveTo>
                <a:lnTo>
                  <a:pt x="8458200" y="12191"/>
                </a:lnTo>
                <a:lnTo>
                  <a:pt x="8470392" y="25908"/>
                </a:lnTo>
                <a:lnTo>
                  <a:pt x="8484108" y="25908"/>
                </a:lnTo>
                <a:lnTo>
                  <a:pt x="8484108" y="12191"/>
                </a:lnTo>
                <a:close/>
              </a:path>
            </a:pathLst>
          </a:custGeom>
          <a:solidFill>
            <a:srgbClr val="9BBB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85672" y="3171444"/>
            <a:ext cx="5920740" cy="501650"/>
          </a:xfrm>
          <a:custGeom>
            <a:avLst/>
            <a:gdLst/>
            <a:ahLst/>
            <a:cxnLst/>
            <a:rect l="l" t="t" r="r" b="b"/>
            <a:pathLst>
              <a:path w="5920740" h="501650">
                <a:moveTo>
                  <a:pt x="5836920" y="0"/>
                </a:moveTo>
                <a:lnTo>
                  <a:pt x="83819" y="0"/>
                </a:lnTo>
                <a:lnTo>
                  <a:pt x="51434" y="6429"/>
                </a:lnTo>
                <a:lnTo>
                  <a:pt x="24765" y="24002"/>
                </a:lnTo>
                <a:lnTo>
                  <a:pt x="6667" y="50149"/>
                </a:lnTo>
                <a:lnTo>
                  <a:pt x="0" y="82295"/>
                </a:lnTo>
                <a:lnTo>
                  <a:pt x="0" y="417575"/>
                </a:lnTo>
                <a:lnTo>
                  <a:pt x="6667" y="449961"/>
                </a:lnTo>
                <a:lnTo>
                  <a:pt x="24765" y="476630"/>
                </a:lnTo>
                <a:lnTo>
                  <a:pt x="51434" y="494728"/>
                </a:lnTo>
                <a:lnTo>
                  <a:pt x="83819" y="501395"/>
                </a:lnTo>
                <a:lnTo>
                  <a:pt x="5836920" y="501395"/>
                </a:lnTo>
                <a:lnTo>
                  <a:pt x="5869305" y="494728"/>
                </a:lnTo>
                <a:lnTo>
                  <a:pt x="5895975" y="476630"/>
                </a:lnTo>
                <a:lnTo>
                  <a:pt x="5914072" y="449960"/>
                </a:lnTo>
                <a:lnTo>
                  <a:pt x="5920739" y="417575"/>
                </a:lnTo>
                <a:lnTo>
                  <a:pt x="5920739" y="82295"/>
                </a:lnTo>
                <a:lnTo>
                  <a:pt x="5914072" y="50149"/>
                </a:lnTo>
                <a:lnTo>
                  <a:pt x="5895975" y="24003"/>
                </a:lnTo>
                <a:lnTo>
                  <a:pt x="5869305" y="6429"/>
                </a:lnTo>
                <a:lnTo>
                  <a:pt x="5836920" y="0"/>
                </a:lnTo>
                <a:close/>
              </a:path>
            </a:pathLst>
          </a:custGeom>
          <a:solidFill>
            <a:srgbClr val="9BBB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73480" y="3157727"/>
            <a:ext cx="5945505" cy="527685"/>
          </a:xfrm>
          <a:custGeom>
            <a:avLst/>
            <a:gdLst/>
            <a:ahLst/>
            <a:cxnLst/>
            <a:rect l="l" t="t" r="r" b="b"/>
            <a:pathLst>
              <a:path w="5945505" h="527685">
                <a:moveTo>
                  <a:pt x="5849112" y="0"/>
                </a:moveTo>
                <a:lnTo>
                  <a:pt x="94487" y="0"/>
                </a:lnTo>
                <a:lnTo>
                  <a:pt x="67056" y="4572"/>
                </a:lnTo>
                <a:lnTo>
                  <a:pt x="33528" y="22860"/>
                </a:lnTo>
                <a:lnTo>
                  <a:pt x="21335" y="36575"/>
                </a:lnTo>
                <a:lnTo>
                  <a:pt x="15239" y="42672"/>
                </a:lnTo>
                <a:lnTo>
                  <a:pt x="10667" y="51816"/>
                </a:lnTo>
                <a:lnTo>
                  <a:pt x="6095" y="59436"/>
                </a:lnTo>
                <a:lnTo>
                  <a:pt x="3047" y="68580"/>
                </a:lnTo>
                <a:lnTo>
                  <a:pt x="0" y="86868"/>
                </a:lnTo>
                <a:lnTo>
                  <a:pt x="0" y="441960"/>
                </a:lnTo>
                <a:lnTo>
                  <a:pt x="1523" y="451104"/>
                </a:lnTo>
                <a:lnTo>
                  <a:pt x="10667" y="478536"/>
                </a:lnTo>
                <a:lnTo>
                  <a:pt x="16763" y="486156"/>
                </a:lnTo>
                <a:lnTo>
                  <a:pt x="21335" y="493775"/>
                </a:lnTo>
                <a:lnTo>
                  <a:pt x="27431" y="499872"/>
                </a:lnTo>
                <a:lnTo>
                  <a:pt x="42671" y="512063"/>
                </a:lnTo>
                <a:lnTo>
                  <a:pt x="50291" y="516636"/>
                </a:lnTo>
                <a:lnTo>
                  <a:pt x="59435" y="519684"/>
                </a:lnTo>
                <a:lnTo>
                  <a:pt x="68579" y="524256"/>
                </a:lnTo>
                <a:lnTo>
                  <a:pt x="86867" y="527304"/>
                </a:lnTo>
                <a:lnTo>
                  <a:pt x="5859780" y="527304"/>
                </a:lnTo>
                <a:lnTo>
                  <a:pt x="5896356" y="515112"/>
                </a:lnTo>
                <a:lnTo>
                  <a:pt x="5914034" y="502920"/>
                </a:lnTo>
                <a:lnTo>
                  <a:pt x="96011" y="502920"/>
                </a:lnTo>
                <a:lnTo>
                  <a:pt x="88391" y="501396"/>
                </a:lnTo>
                <a:lnTo>
                  <a:pt x="80772" y="501396"/>
                </a:lnTo>
                <a:lnTo>
                  <a:pt x="74675" y="498348"/>
                </a:lnTo>
                <a:lnTo>
                  <a:pt x="67056" y="496824"/>
                </a:lnTo>
                <a:lnTo>
                  <a:pt x="60959" y="493775"/>
                </a:lnTo>
                <a:lnTo>
                  <a:pt x="56387" y="489204"/>
                </a:lnTo>
                <a:lnTo>
                  <a:pt x="50291" y="486156"/>
                </a:lnTo>
                <a:lnTo>
                  <a:pt x="45719" y="481584"/>
                </a:lnTo>
                <a:lnTo>
                  <a:pt x="41147" y="475488"/>
                </a:lnTo>
                <a:lnTo>
                  <a:pt x="36575" y="470916"/>
                </a:lnTo>
                <a:lnTo>
                  <a:pt x="27431" y="452627"/>
                </a:lnTo>
                <a:lnTo>
                  <a:pt x="25907" y="445008"/>
                </a:lnTo>
                <a:lnTo>
                  <a:pt x="25907" y="437388"/>
                </a:lnTo>
                <a:lnTo>
                  <a:pt x="24383" y="431292"/>
                </a:lnTo>
                <a:lnTo>
                  <a:pt x="24383" y="96012"/>
                </a:lnTo>
                <a:lnTo>
                  <a:pt x="25907" y="88392"/>
                </a:lnTo>
                <a:lnTo>
                  <a:pt x="25907" y="82296"/>
                </a:lnTo>
                <a:lnTo>
                  <a:pt x="28956" y="74675"/>
                </a:lnTo>
                <a:lnTo>
                  <a:pt x="30479" y="68580"/>
                </a:lnTo>
                <a:lnTo>
                  <a:pt x="36575" y="56387"/>
                </a:lnTo>
                <a:lnTo>
                  <a:pt x="41147" y="51816"/>
                </a:lnTo>
                <a:lnTo>
                  <a:pt x="45719" y="45720"/>
                </a:lnTo>
                <a:lnTo>
                  <a:pt x="51815" y="41148"/>
                </a:lnTo>
                <a:lnTo>
                  <a:pt x="56387" y="38100"/>
                </a:lnTo>
                <a:lnTo>
                  <a:pt x="62483" y="33527"/>
                </a:lnTo>
                <a:lnTo>
                  <a:pt x="68579" y="30480"/>
                </a:lnTo>
                <a:lnTo>
                  <a:pt x="74675" y="28956"/>
                </a:lnTo>
                <a:lnTo>
                  <a:pt x="89915" y="25908"/>
                </a:lnTo>
                <a:lnTo>
                  <a:pt x="5914644" y="25908"/>
                </a:lnTo>
                <a:lnTo>
                  <a:pt x="5910072" y="21336"/>
                </a:lnTo>
                <a:lnTo>
                  <a:pt x="5894832" y="12192"/>
                </a:lnTo>
                <a:lnTo>
                  <a:pt x="5885688" y="7620"/>
                </a:lnTo>
                <a:lnTo>
                  <a:pt x="5878068" y="4572"/>
                </a:lnTo>
                <a:lnTo>
                  <a:pt x="5867400" y="1524"/>
                </a:lnTo>
                <a:lnTo>
                  <a:pt x="5858256" y="1524"/>
                </a:lnTo>
                <a:lnTo>
                  <a:pt x="5849112" y="0"/>
                </a:lnTo>
                <a:close/>
              </a:path>
              <a:path w="5945505" h="527685">
                <a:moveTo>
                  <a:pt x="5914644" y="25908"/>
                </a:moveTo>
                <a:lnTo>
                  <a:pt x="5856732" y="25908"/>
                </a:lnTo>
                <a:lnTo>
                  <a:pt x="5864352" y="27432"/>
                </a:lnTo>
                <a:lnTo>
                  <a:pt x="5870448" y="28956"/>
                </a:lnTo>
                <a:lnTo>
                  <a:pt x="5903976" y="51816"/>
                </a:lnTo>
                <a:lnTo>
                  <a:pt x="5919216" y="82296"/>
                </a:lnTo>
                <a:lnTo>
                  <a:pt x="5919216" y="89916"/>
                </a:lnTo>
                <a:lnTo>
                  <a:pt x="5920740" y="97536"/>
                </a:lnTo>
                <a:lnTo>
                  <a:pt x="5920740" y="431292"/>
                </a:lnTo>
                <a:lnTo>
                  <a:pt x="5919216" y="438912"/>
                </a:lnTo>
                <a:lnTo>
                  <a:pt x="5919216" y="446532"/>
                </a:lnTo>
                <a:lnTo>
                  <a:pt x="5916168" y="452627"/>
                </a:lnTo>
                <a:lnTo>
                  <a:pt x="5914644" y="458724"/>
                </a:lnTo>
                <a:lnTo>
                  <a:pt x="5911596" y="466344"/>
                </a:lnTo>
                <a:lnTo>
                  <a:pt x="5907024" y="470916"/>
                </a:lnTo>
                <a:lnTo>
                  <a:pt x="5903976" y="477012"/>
                </a:lnTo>
                <a:lnTo>
                  <a:pt x="5899404" y="481584"/>
                </a:lnTo>
                <a:lnTo>
                  <a:pt x="5893308" y="486156"/>
                </a:lnTo>
                <a:lnTo>
                  <a:pt x="5888736" y="490727"/>
                </a:lnTo>
                <a:lnTo>
                  <a:pt x="5870448" y="499872"/>
                </a:lnTo>
                <a:lnTo>
                  <a:pt x="5862828" y="501396"/>
                </a:lnTo>
                <a:lnTo>
                  <a:pt x="5855208" y="501396"/>
                </a:lnTo>
                <a:lnTo>
                  <a:pt x="5849112" y="502920"/>
                </a:lnTo>
                <a:lnTo>
                  <a:pt x="5914034" y="502920"/>
                </a:lnTo>
                <a:lnTo>
                  <a:pt x="5917692" y="498348"/>
                </a:lnTo>
                <a:lnTo>
                  <a:pt x="5923788" y="492251"/>
                </a:lnTo>
                <a:lnTo>
                  <a:pt x="5929884" y="484632"/>
                </a:lnTo>
                <a:lnTo>
                  <a:pt x="5934456" y="477012"/>
                </a:lnTo>
                <a:lnTo>
                  <a:pt x="5937504" y="467868"/>
                </a:lnTo>
                <a:lnTo>
                  <a:pt x="5942076" y="458724"/>
                </a:lnTo>
                <a:lnTo>
                  <a:pt x="5945124" y="440436"/>
                </a:lnTo>
                <a:lnTo>
                  <a:pt x="5945124" y="86868"/>
                </a:lnTo>
                <a:lnTo>
                  <a:pt x="5932932" y="50292"/>
                </a:lnTo>
                <a:lnTo>
                  <a:pt x="5923788" y="35051"/>
                </a:lnTo>
                <a:lnTo>
                  <a:pt x="5914644" y="259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406067" y="2201265"/>
            <a:ext cx="7159625" cy="2807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034">
              <a:lnSpc>
                <a:spcPct val="100000"/>
              </a:lnSpc>
            </a:pP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5.5.1</a:t>
            </a:r>
            <a:r>
              <a:rPr sz="1700" spc="5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r>
              <a:rPr sz="17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80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700" spc="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if</a:t>
            </a:r>
            <a:r>
              <a:rPr sz="1700" spc="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ed</a:t>
            </a:r>
            <a:r>
              <a:rPr sz="17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Del</a:t>
            </a:r>
            <a:r>
              <a:rPr sz="1700" spc="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700" spc="-15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700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les</a:t>
            </a: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2"/>
              </a:spcBef>
            </a:pPr>
            <a:endParaRPr sz="1450">
              <a:latin typeface="Times New Roman"/>
              <a:cs typeface="Times New Roman"/>
            </a:endParaRPr>
          </a:p>
          <a:p>
            <a:pPr marL="184785" indent="-172085">
              <a:lnSpc>
                <a:spcPct val="100000"/>
              </a:lnSpc>
              <a:buChar char="•"/>
              <a:tabLst>
                <a:tab pos="185420" algn="l"/>
              </a:tabLst>
            </a:pPr>
            <a:r>
              <a:rPr sz="1700" dirty="0">
                <a:latin typeface="Calibri"/>
                <a:cs typeface="Calibri"/>
              </a:rPr>
              <a:t>Del</a:t>
            </a:r>
            <a:r>
              <a:rPr sz="1700" spc="10" dirty="0">
                <a:latin typeface="Calibri"/>
                <a:cs typeface="Calibri"/>
              </a:rPr>
              <a:t>i</a:t>
            </a:r>
            <a:r>
              <a:rPr sz="1700" spc="-15" dirty="0">
                <a:latin typeface="Calibri"/>
                <a:cs typeface="Calibri"/>
              </a:rPr>
              <a:t>v</a:t>
            </a:r>
            <a:r>
              <a:rPr sz="1700" dirty="0">
                <a:latin typeface="Calibri"/>
                <a:cs typeface="Calibri"/>
              </a:rPr>
              <a:t>e</a:t>
            </a:r>
            <a:r>
              <a:rPr sz="1700" spc="-30" dirty="0">
                <a:latin typeface="Calibri"/>
                <a:cs typeface="Calibri"/>
              </a:rPr>
              <a:t>r</a:t>
            </a:r>
            <a:r>
              <a:rPr sz="1700" dirty="0">
                <a:latin typeface="Calibri"/>
                <a:cs typeface="Calibri"/>
              </a:rPr>
              <a:t>ables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</a:t>
            </a:r>
            <a:r>
              <a:rPr sz="1700" spc="10" dirty="0">
                <a:latin typeface="Calibri"/>
                <a:cs typeface="Calibri"/>
              </a:rPr>
              <a:t>h</a:t>
            </a:r>
            <a:r>
              <a:rPr sz="1700" spc="-15" dirty="0">
                <a:latin typeface="Calibri"/>
                <a:cs typeface="Calibri"/>
              </a:rPr>
              <a:t>a</a:t>
            </a:r>
            <a:r>
              <a:rPr sz="1700" dirty="0">
                <a:latin typeface="Calibri"/>
                <a:cs typeface="Calibri"/>
              </a:rPr>
              <a:t>t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</a:t>
            </a:r>
            <a:r>
              <a:rPr sz="1700" spc="-20" dirty="0">
                <a:latin typeface="Calibri"/>
                <a:cs typeface="Calibri"/>
              </a:rPr>
              <a:t>r</a:t>
            </a:r>
            <a:r>
              <a:rPr sz="1700" dirty="0">
                <a:latin typeface="Calibri"/>
                <a:cs typeface="Calibri"/>
              </a:rPr>
              <a:t>e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ch</a:t>
            </a:r>
            <a:r>
              <a:rPr sz="1700" spc="5" dirty="0">
                <a:latin typeface="Calibri"/>
                <a:cs typeface="Calibri"/>
              </a:rPr>
              <a:t>e</a:t>
            </a:r>
            <a:r>
              <a:rPr sz="1700" dirty="0">
                <a:latin typeface="Calibri"/>
                <a:cs typeface="Calibri"/>
              </a:rPr>
              <a:t>c</a:t>
            </a:r>
            <a:r>
              <a:rPr sz="1700" spc="-60" dirty="0">
                <a:latin typeface="Calibri"/>
                <a:cs typeface="Calibri"/>
              </a:rPr>
              <a:t>k</a:t>
            </a:r>
            <a:r>
              <a:rPr sz="1700" dirty="0">
                <a:latin typeface="Calibri"/>
                <a:cs typeface="Calibri"/>
              </a:rPr>
              <a:t>ed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and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spc="-15" dirty="0">
                <a:latin typeface="Calibri"/>
                <a:cs typeface="Calibri"/>
              </a:rPr>
              <a:t>v</a:t>
            </a:r>
            <a:r>
              <a:rPr sz="1700" dirty="0">
                <a:latin typeface="Calibri"/>
                <a:cs typeface="Calibri"/>
              </a:rPr>
              <a:t>e</a:t>
            </a:r>
            <a:r>
              <a:rPr sz="1700" spc="5" dirty="0">
                <a:latin typeface="Calibri"/>
                <a:cs typeface="Calibri"/>
              </a:rPr>
              <a:t>r</a:t>
            </a:r>
            <a:r>
              <a:rPr sz="1700" dirty="0">
                <a:latin typeface="Calibri"/>
                <a:cs typeface="Calibri"/>
              </a:rPr>
              <a:t>if</a:t>
            </a:r>
            <a:r>
              <a:rPr sz="1700" spc="5" dirty="0">
                <a:latin typeface="Calibri"/>
                <a:cs typeface="Calibri"/>
              </a:rPr>
              <a:t>i</a:t>
            </a:r>
            <a:r>
              <a:rPr sz="1700" dirty="0">
                <a:latin typeface="Calibri"/>
                <a:cs typeface="Calibri"/>
              </a:rPr>
              <a:t>ed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in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Cont</a:t>
            </a:r>
            <a:r>
              <a:rPr sz="1700" spc="-15" dirty="0">
                <a:latin typeface="Calibri"/>
                <a:cs typeface="Calibri"/>
              </a:rPr>
              <a:t>r</a:t>
            </a:r>
            <a:r>
              <a:rPr sz="1700" spc="-10" dirty="0">
                <a:latin typeface="Calibri"/>
                <a:cs typeface="Calibri"/>
              </a:rPr>
              <a:t>o</a:t>
            </a:r>
            <a:r>
              <a:rPr sz="1700" dirty="0">
                <a:latin typeface="Calibri"/>
                <a:cs typeface="Calibri"/>
              </a:rPr>
              <a:t>l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Q</a:t>
            </a:r>
            <a:r>
              <a:rPr sz="1700" spc="10" dirty="0">
                <a:latin typeface="Calibri"/>
                <a:cs typeface="Calibri"/>
              </a:rPr>
              <a:t>u</a:t>
            </a:r>
            <a:r>
              <a:rPr sz="1700" dirty="0">
                <a:latin typeface="Calibri"/>
                <a:cs typeface="Calibri"/>
              </a:rPr>
              <a:t>al</a:t>
            </a:r>
            <a:r>
              <a:rPr sz="1700" spc="10" dirty="0">
                <a:latin typeface="Calibri"/>
                <a:cs typeface="Calibri"/>
              </a:rPr>
              <a:t>i</a:t>
            </a:r>
            <a:r>
              <a:rPr sz="1700" dirty="0">
                <a:latin typeface="Calibri"/>
                <a:cs typeface="Calibri"/>
              </a:rPr>
              <a:t>ty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P</a:t>
            </a:r>
            <a:r>
              <a:rPr sz="1700" spc="-25" dirty="0">
                <a:latin typeface="Calibri"/>
                <a:cs typeface="Calibri"/>
              </a:rPr>
              <a:t>r</a:t>
            </a:r>
            <a:r>
              <a:rPr sz="1700" dirty="0">
                <a:latin typeface="Calibri"/>
                <a:cs typeface="Calibri"/>
              </a:rPr>
              <a:t>oce</a:t>
            </a:r>
            <a:r>
              <a:rPr sz="1700" spc="10" dirty="0">
                <a:latin typeface="Calibri"/>
                <a:cs typeface="Calibri"/>
              </a:rPr>
              <a:t>s</a:t>
            </a:r>
            <a:r>
              <a:rPr sz="1700" dirty="0">
                <a:latin typeface="Calibri"/>
                <a:cs typeface="Calibri"/>
              </a:rPr>
              <a:t>s</a:t>
            </a: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250">
              <a:latin typeface="Times New Roman"/>
              <a:cs typeface="Times New Roman"/>
            </a:endParaRPr>
          </a:p>
          <a:p>
            <a:pPr marL="26034">
              <a:lnSpc>
                <a:spcPct val="100000"/>
              </a:lnSpc>
            </a:pP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5.5.1</a:t>
            </a:r>
            <a:r>
              <a:rPr sz="1700" spc="5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r>
              <a:rPr sz="17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80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700" spc="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700" spc="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700" spc="-4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700" spc="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mance</a:t>
            </a:r>
            <a:r>
              <a:rPr sz="17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700" spc="-20" dirty="0">
                <a:solidFill>
                  <a:srgbClr val="FFFFFF"/>
                </a:solidFill>
                <a:latin typeface="Calibri"/>
                <a:cs typeface="Calibri"/>
              </a:rPr>
              <a:t>at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1"/>
              </a:spcBef>
            </a:pPr>
            <a:endParaRPr sz="1600">
              <a:latin typeface="Times New Roman"/>
              <a:cs typeface="Times New Roman"/>
            </a:endParaRPr>
          </a:p>
          <a:p>
            <a:pPr marL="184785" marR="189865" indent="-172085">
              <a:lnSpc>
                <a:spcPts val="1860"/>
              </a:lnSpc>
              <a:buChar char="•"/>
              <a:tabLst>
                <a:tab pos="185420" algn="l"/>
              </a:tabLst>
            </a:pPr>
            <a:r>
              <a:rPr sz="1700" dirty="0">
                <a:latin typeface="Calibri"/>
                <a:cs typeface="Calibri"/>
              </a:rPr>
              <a:t>The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d</a:t>
            </a:r>
            <a:r>
              <a:rPr sz="1700" spc="-10" dirty="0">
                <a:latin typeface="Calibri"/>
                <a:cs typeface="Calibri"/>
              </a:rPr>
              <a:t>a</a:t>
            </a:r>
            <a:r>
              <a:rPr sz="1700" spc="-20" dirty="0">
                <a:latin typeface="Calibri"/>
                <a:cs typeface="Calibri"/>
              </a:rPr>
              <a:t>t</a:t>
            </a:r>
            <a:r>
              <a:rPr sz="1700" dirty="0">
                <a:latin typeface="Calibri"/>
                <a:cs typeface="Calibri"/>
              </a:rPr>
              <a:t>a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</a:t>
            </a:r>
            <a:r>
              <a:rPr sz="1700" spc="10" dirty="0">
                <a:latin typeface="Calibri"/>
                <a:cs typeface="Calibri"/>
              </a:rPr>
              <a:t>h</a:t>
            </a:r>
            <a:r>
              <a:rPr sz="1700" spc="-15" dirty="0">
                <a:latin typeface="Calibri"/>
                <a:cs typeface="Calibri"/>
              </a:rPr>
              <a:t>a</a:t>
            </a:r>
            <a:r>
              <a:rPr sz="1700" dirty="0">
                <a:latin typeface="Calibri"/>
                <a:cs typeface="Calibri"/>
              </a:rPr>
              <a:t>t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p</a:t>
            </a:r>
            <a:r>
              <a:rPr sz="1700" spc="-15" dirty="0">
                <a:latin typeface="Calibri"/>
                <a:cs typeface="Calibri"/>
              </a:rPr>
              <a:t>r</a:t>
            </a:r>
            <a:r>
              <a:rPr sz="1700" spc="-10" dirty="0">
                <a:latin typeface="Calibri"/>
                <a:cs typeface="Calibri"/>
              </a:rPr>
              <a:t>o</a:t>
            </a:r>
            <a:r>
              <a:rPr sz="1700" dirty="0">
                <a:latin typeface="Calibri"/>
                <a:cs typeface="Calibri"/>
              </a:rPr>
              <a:t>vi</a:t>
            </a:r>
            <a:r>
              <a:rPr sz="1700" spc="5" dirty="0">
                <a:latin typeface="Calibri"/>
                <a:cs typeface="Calibri"/>
              </a:rPr>
              <a:t>d</a:t>
            </a:r>
            <a:r>
              <a:rPr sz="1700" dirty="0">
                <a:latin typeface="Calibri"/>
                <a:cs typeface="Calibri"/>
              </a:rPr>
              <a:t>es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in</a:t>
            </a:r>
            <a:r>
              <a:rPr sz="1700" spc="-45" dirty="0">
                <a:latin typeface="Calibri"/>
                <a:cs typeface="Calibri"/>
              </a:rPr>
              <a:t>f</a:t>
            </a:r>
            <a:r>
              <a:rPr sz="1700" dirty="0">
                <a:latin typeface="Calibri"/>
                <a:cs typeface="Calibri"/>
              </a:rPr>
              <a:t>o</a:t>
            </a:r>
            <a:r>
              <a:rPr sz="1700" spc="5" dirty="0">
                <a:latin typeface="Calibri"/>
                <a:cs typeface="Calibri"/>
              </a:rPr>
              <a:t>r</a:t>
            </a:r>
            <a:r>
              <a:rPr sz="1700" dirty="0">
                <a:latin typeface="Calibri"/>
                <a:cs typeface="Calibri"/>
              </a:rPr>
              <a:t>m</a:t>
            </a:r>
            <a:r>
              <a:rPr sz="1700" spc="-20" dirty="0">
                <a:latin typeface="Calibri"/>
                <a:cs typeface="Calibri"/>
              </a:rPr>
              <a:t>a</a:t>
            </a:r>
            <a:r>
              <a:rPr sz="1700" dirty="0">
                <a:latin typeface="Calibri"/>
                <a:cs typeface="Calibri"/>
              </a:rPr>
              <a:t>t</a:t>
            </a:r>
            <a:r>
              <a:rPr sz="1700" spc="10" dirty="0">
                <a:latin typeface="Calibri"/>
                <a:cs typeface="Calibri"/>
              </a:rPr>
              <a:t>i</a:t>
            </a:r>
            <a:r>
              <a:rPr sz="1700" dirty="0">
                <a:latin typeface="Calibri"/>
                <a:cs typeface="Calibri"/>
              </a:rPr>
              <a:t>on</a:t>
            </a:r>
            <a:r>
              <a:rPr sz="1700" spc="-4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ab</a:t>
            </a:r>
            <a:r>
              <a:rPr sz="1700" spc="5" dirty="0">
                <a:latin typeface="Calibri"/>
                <a:cs typeface="Calibri"/>
              </a:rPr>
              <a:t>o</a:t>
            </a:r>
            <a:r>
              <a:rPr sz="1700" dirty="0">
                <a:latin typeface="Calibri"/>
                <a:cs typeface="Calibri"/>
              </a:rPr>
              <a:t>ut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</a:t>
            </a:r>
            <a:r>
              <a:rPr sz="1700" spc="10" dirty="0">
                <a:latin typeface="Calibri"/>
                <a:cs typeface="Calibri"/>
              </a:rPr>
              <a:t>h</a:t>
            </a:r>
            <a:r>
              <a:rPr sz="1700" dirty="0">
                <a:latin typeface="Calibri"/>
                <a:cs typeface="Calibri"/>
              </a:rPr>
              <a:t>e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p</a:t>
            </a:r>
            <a:r>
              <a:rPr sz="1700" spc="-15" dirty="0">
                <a:latin typeface="Calibri"/>
                <a:cs typeface="Calibri"/>
              </a:rPr>
              <a:t>r</a:t>
            </a:r>
            <a:r>
              <a:rPr sz="1700" dirty="0">
                <a:latin typeface="Calibri"/>
                <a:cs typeface="Calibri"/>
              </a:rPr>
              <a:t>o</a:t>
            </a:r>
            <a:r>
              <a:rPr sz="1700" spc="5" dirty="0">
                <a:latin typeface="Calibri"/>
                <a:cs typeface="Calibri"/>
              </a:rPr>
              <a:t>d</a:t>
            </a:r>
            <a:r>
              <a:rPr sz="1700" dirty="0">
                <a:latin typeface="Calibri"/>
                <a:cs typeface="Calibri"/>
              </a:rPr>
              <a:t>uc</a:t>
            </a:r>
            <a:r>
              <a:rPr sz="1700" spc="55" dirty="0">
                <a:latin typeface="Calibri"/>
                <a:cs typeface="Calibri"/>
              </a:rPr>
              <a:t>t</a:t>
            </a:r>
            <a:r>
              <a:rPr sz="1700" spc="-114" dirty="0">
                <a:latin typeface="Calibri"/>
                <a:cs typeface="Calibri"/>
              </a:rPr>
              <a:t>’</a:t>
            </a:r>
            <a:r>
              <a:rPr sz="1700" dirty="0">
                <a:latin typeface="Calibri"/>
                <a:cs typeface="Calibri"/>
              </a:rPr>
              <a:t>s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d</a:t>
            </a:r>
            <a:r>
              <a:rPr sz="1700" spc="5" dirty="0">
                <a:latin typeface="Calibri"/>
                <a:cs typeface="Calibri"/>
              </a:rPr>
              <a:t>e</a:t>
            </a:r>
            <a:r>
              <a:rPr sz="1700" dirty="0">
                <a:latin typeface="Calibri"/>
                <a:cs typeface="Calibri"/>
              </a:rPr>
              <a:t>g</a:t>
            </a:r>
            <a:r>
              <a:rPr sz="1700" spc="-20" dirty="0">
                <a:latin typeface="Calibri"/>
                <a:cs typeface="Calibri"/>
              </a:rPr>
              <a:t>r</a:t>
            </a:r>
            <a:r>
              <a:rPr sz="1700" dirty="0">
                <a:latin typeface="Calibri"/>
                <a:cs typeface="Calibri"/>
              </a:rPr>
              <a:t>ee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of </a:t>
            </a:r>
            <a:r>
              <a:rPr sz="1700" spc="-20" dirty="0">
                <a:latin typeface="Calibri"/>
                <a:cs typeface="Calibri"/>
              </a:rPr>
              <a:t>c</a:t>
            </a:r>
            <a:r>
              <a:rPr sz="1700" dirty="0">
                <a:latin typeface="Calibri"/>
                <a:cs typeface="Calibri"/>
              </a:rPr>
              <a:t>omp</a:t>
            </a:r>
            <a:r>
              <a:rPr sz="1700" spc="5" dirty="0">
                <a:latin typeface="Calibri"/>
                <a:cs typeface="Calibri"/>
              </a:rPr>
              <a:t>l</a:t>
            </a:r>
            <a:r>
              <a:rPr sz="1700" dirty="0">
                <a:latin typeface="Calibri"/>
                <a:cs typeface="Calibri"/>
              </a:rPr>
              <a:t>ia</a:t>
            </a:r>
            <a:r>
              <a:rPr sz="1700" spc="10" dirty="0">
                <a:latin typeface="Calibri"/>
                <a:cs typeface="Calibri"/>
              </a:rPr>
              <a:t>n</a:t>
            </a:r>
            <a:r>
              <a:rPr sz="1700" dirty="0">
                <a:latin typeface="Calibri"/>
                <a:cs typeface="Calibri"/>
              </a:rPr>
              <a:t>ce </a:t>
            </a:r>
            <a:r>
              <a:rPr sz="1700" spc="-10" dirty="0">
                <a:latin typeface="Calibri"/>
                <a:cs typeface="Calibri"/>
              </a:rPr>
              <a:t>t</a:t>
            </a:r>
            <a:r>
              <a:rPr sz="1700" dirty="0">
                <a:latin typeface="Calibri"/>
                <a:cs typeface="Calibri"/>
              </a:rPr>
              <a:t>o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</a:t>
            </a:r>
            <a:r>
              <a:rPr sz="1700" spc="10" dirty="0">
                <a:latin typeface="Calibri"/>
                <a:cs typeface="Calibri"/>
              </a:rPr>
              <a:t>h</a:t>
            </a:r>
            <a:r>
              <a:rPr sz="1700" dirty="0">
                <a:latin typeface="Calibri"/>
                <a:cs typeface="Calibri"/>
              </a:rPr>
              <a:t>e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r</a:t>
            </a:r>
            <a:r>
              <a:rPr sz="1700" dirty="0">
                <a:latin typeface="Calibri"/>
                <a:cs typeface="Calibri"/>
              </a:rPr>
              <a:t>e</a:t>
            </a:r>
            <a:r>
              <a:rPr sz="1700" spc="5" dirty="0">
                <a:latin typeface="Calibri"/>
                <a:cs typeface="Calibri"/>
              </a:rPr>
              <a:t>q</a:t>
            </a:r>
            <a:r>
              <a:rPr sz="1700" dirty="0">
                <a:latin typeface="Calibri"/>
                <a:cs typeface="Calibri"/>
              </a:rPr>
              <a:t>u</a:t>
            </a:r>
            <a:r>
              <a:rPr sz="1700" spc="10" dirty="0">
                <a:latin typeface="Calibri"/>
                <a:cs typeface="Calibri"/>
              </a:rPr>
              <a:t>i</a:t>
            </a:r>
            <a:r>
              <a:rPr sz="1700" spc="-20" dirty="0">
                <a:latin typeface="Calibri"/>
                <a:cs typeface="Calibri"/>
              </a:rPr>
              <a:t>r</a:t>
            </a:r>
            <a:r>
              <a:rPr sz="1700" dirty="0">
                <a:latin typeface="Calibri"/>
                <a:cs typeface="Calibri"/>
              </a:rPr>
              <a:t>em</a:t>
            </a:r>
            <a:r>
              <a:rPr sz="1700" spc="-15" dirty="0">
                <a:latin typeface="Calibri"/>
                <a:cs typeface="Calibri"/>
              </a:rPr>
              <a:t>e</a:t>
            </a:r>
            <a:r>
              <a:rPr sz="1700" spc="-20" dirty="0">
                <a:latin typeface="Calibri"/>
                <a:cs typeface="Calibri"/>
              </a:rPr>
              <a:t>n</a:t>
            </a:r>
            <a:r>
              <a:rPr sz="1700" dirty="0">
                <a:latin typeface="Calibri"/>
                <a:cs typeface="Calibri"/>
              </a:rPr>
              <a:t>ts.</a:t>
            </a:r>
            <a:endParaRPr sz="1700">
              <a:latin typeface="Calibri"/>
              <a:cs typeface="Calibri"/>
            </a:endParaRPr>
          </a:p>
          <a:p>
            <a:pPr marL="184785" indent="-172085">
              <a:lnSpc>
                <a:spcPts val="1950"/>
              </a:lnSpc>
              <a:spcBef>
                <a:spcPts val="110"/>
              </a:spcBef>
              <a:buChar char="•"/>
              <a:tabLst>
                <a:tab pos="185420" algn="l"/>
              </a:tabLst>
            </a:pPr>
            <a:r>
              <a:rPr sz="1700" dirty="0">
                <a:latin typeface="Calibri"/>
                <a:cs typeface="Calibri"/>
              </a:rPr>
              <a:t>Th</a:t>
            </a:r>
            <a:r>
              <a:rPr sz="1700" spc="5" dirty="0">
                <a:latin typeface="Calibri"/>
                <a:cs typeface="Calibri"/>
              </a:rPr>
              <a:t>i</a:t>
            </a:r>
            <a:r>
              <a:rPr sz="1700" dirty="0">
                <a:latin typeface="Calibri"/>
                <a:cs typeface="Calibri"/>
              </a:rPr>
              <a:t>s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spc="-15" dirty="0">
                <a:latin typeface="Calibri"/>
                <a:cs typeface="Calibri"/>
              </a:rPr>
              <a:t>c</a:t>
            </a:r>
            <a:r>
              <a:rPr sz="1700" dirty="0">
                <a:latin typeface="Calibri"/>
                <a:cs typeface="Calibri"/>
              </a:rPr>
              <a:t>an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</a:t>
            </a:r>
            <a:r>
              <a:rPr sz="1700" spc="10" dirty="0">
                <a:latin typeface="Calibri"/>
                <a:cs typeface="Calibri"/>
              </a:rPr>
              <a:t>n</a:t>
            </a:r>
            <a:r>
              <a:rPr sz="1700" dirty="0">
                <a:latin typeface="Calibri"/>
                <a:cs typeface="Calibri"/>
              </a:rPr>
              <a:t>cl</a:t>
            </a:r>
            <a:r>
              <a:rPr sz="1700" spc="10" dirty="0">
                <a:latin typeface="Calibri"/>
                <a:cs typeface="Calibri"/>
              </a:rPr>
              <a:t>u</a:t>
            </a:r>
            <a:r>
              <a:rPr sz="1700" dirty="0">
                <a:latin typeface="Calibri"/>
                <a:cs typeface="Calibri"/>
              </a:rPr>
              <a:t>de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</a:t>
            </a:r>
            <a:r>
              <a:rPr sz="1700" spc="10" dirty="0">
                <a:latin typeface="Calibri"/>
                <a:cs typeface="Calibri"/>
              </a:rPr>
              <a:t>h</a:t>
            </a:r>
            <a:r>
              <a:rPr sz="1700" dirty="0">
                <a:latin typeface="Calibri"/>
                <a:cs typeface="Calibri"/>
              </a:rPr>
              <a:t>e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1.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n</a:t>
            </a:r>
            <a:r>
              <a:rPr sz="1700" spc="10" dirty="0">
                <a:latin typeface="Calibri"/>
                <a:cs typeface="Calibri"/>
              </a:rPr>
              <a:t>u</a:t>
            </a:r>
            <a:r>
              <a:rPr sz="1700" dirty="0">
                <a:latin typeface="Calibri"/>
                <a:cs typeface="Calibri"/>
              </a:rPr>
              <a:t>mber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of </a:t>
            </a:r>
            <a:r>
              <a:rPr sz="1700" spc="-30" dirty="0">
                <a:latin typeface="Calibri"/>
                <a:cs typeface="Calibri"/>
              </a:rPr>
              <a:t>v</a:t>
            </a:r>
            <a:r>
              <a:rPr sz="1700" dirty="0">
                <a:latin typeface="Calibri"/>
                <a:cs typeface="Calibri"/>
              </a:rPr>
              <a:t>al</a:t>
            </a:r>
            <a:r>
              <a:rPr sz="1700" spc="10" dirty="0">
                <a:latin typeface="Calibri"/>
                <a:cs typeface="Calibri"/>
              </a:rPr>
              <a:t>i</a:t>
            </a:r>
            <a:r>
              <a:rPr sz="1700" dirty="0">
                <a:latin typeface="Calibri"/>
                <a:cs typeface="Calibri"/>
              </a:rPr>
              <a:t>d</a:t>
            </a:r>
            <a:r>
              <a:rPr sz="1700" spc="-10" dirty="0">
                <a:latin typeface="Calibri"/>
                <a:cs typeface="Calibri"/>
              </a:rPr>
              <a:t>a</a:t>
            </a:r>
            <a:r>
              <a:rPr sz="1700" dirty="0">
                <a:latin typeface="Calibri"/>
                <a:cs typeface="Calibri"/>
              </a:rPr>
              <a:t>tion</a:t>
            </a:r>
            <a:r>
              <a:rPr sz="1700" spc="-4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c</a:t>
            </a:r>
            <a:r>
              <a:rPr sz="1700" spc="-30" dirty="0">
                <a:latin typeface="Calibri"/>
                <a:cs typeface="Calibri"/>
              </a:rPr>
              <a:t>y</a:t>
            </a:r>
            <a:r>
              <a:rPr sz="1700" dirty="0">
                <a:latin typeface="Calibri"/>
                <a:cs typeface="Calibri"/>
              </a:rPr>
              <a:t>cl</a:t>
            </a:r>
            <a:r>
              <a:rPr sz="1700" spc="5" dirty="0">
                <a:latin typeface="Calibri"/>
                <a:cs typeface="Calibri"/>
              </a:rPr>
              <a:t>e</a:t>
            </a:r>
            <a:r>
              <a:rPr sz="1700" dirty="0">
                <a:latin typeface="Calibri"/>
                <a:cs typeface="Calibri"/>
              </a:rPr>
              <a:t>s,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2. </a:t>
            </a:r>
            <a:r>
              <a:rPr sz="1700" spc="5" dirty="0">
                <a:latin typeface="Calibri"/>
                <a:cs typeface="Calibri"/>
              </a:rPr>
              <a:t>t</a:t>
            </a:r>
            <a:r>
              <a:rPr sz="1700" dirty="0">
                <a:latin typeface="Calibri"/>
                <a:cs typeface="Calibri"/>
              </a:rPr>
              <a:t>he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n</a:t>
            </a:r>
            <a:r>
              <a:rPr sz="1700" spc="10" dirty="0">
                <a:latin typeface="Calibri"/>
                <a:cs typeface="Calibri"/>
              </a:rPr>
              <a:t>u</a:t>
            </a:r>
            <a:r>
              <a:rPr sz="1700" dirty="0">
                <a:latin typeface="Calibri"/>
                <a:cs typeface="Calibri"/>
              </a:rPr>
              <a:t>mber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spc="-15" dirty="0">
                <a:latin typeface="Calibri"/>
                <a:cs typeface="Calibri"/>
              </a:rPr>
              <a:t>c</a:t>
            </a:r>
            <a:r>
              <a:rPr sz="1700" dirty="0">
                <a:latin typeface="Calibri"/>
                <a:cs typeface="Calibri"/>
              </a:rPr>
              <a:t>on</a:t>
            </a:r>
            <a:r>
              <a:rPr sz="1700" spc="-45" dirty="0">
                <a:latin typeface="Calibri"/>
                <a:cs typeface="Calibri"/>
              </a:rPr>
              <a:t>f</a:t>
            </a:r>
            <a:r>
              <a:rPr sz="1700" dirty="0">
                <a:latin typeface="Calibri"/>
                <a:cs typeface="Calibri"/>
              </a:rPr>
              <a:t>o</a:t>
            </a:r>
            <a:r>
              <a:rPr sz="1700" spc="5" dirty="0">
                <a:latin typeface="Calibri"/>
                <a:cs typeface="Calibri"/>
              </a:rPr>
              <a:t>r</a:t>
            </a:r>
            <a:r>
              <a:rPr sz="1700" dirty="0">
                <a:latin typeface="Calibri"/>
                <a:cs typeface="Calibri"/>
              </a:rPr>
              <a:t>mit</a:t>
            </a:r>
            <a:r>
              <a:rPr sz="1700" spc="10" dirty="0">
                <a:latin typeface="Calibri"/>
                <a:cs typeface="Calibri"/>
              </a:rPr>
              <a:t>i</a:t>
            </a:r>
            <a:r>
              <a:rPr sz="1700" spc="-10" dirty="0">
                <a:latin typeface="Calibri"/>
                <a:cs typeface="Calibri"/>
              </a:rPr>
              <a:t>e</a:t>
            </a:r>
            <a:r>
              <a:rPr sz="1700" dirty="0">
                <a:latin typeface="Calibri"/>
                <a:cs typeface="Calibri"/>
              </a:rPr>
              <a:t>s,</a:t>
            </a:r>
            <a:endParaRPr sz="1700">
              <a:latin typeface="Calibri"/>
              <a:cs typeface="Calibri"/>
            </a:endParaRPr>
          </a:p>
          <a:p>
            <a:pPr marL="184785" marR="1496695">
              <a:lnSpc>
                <a:spcPts val="1870"/>
              </a:lnSpc>
              <a:spcBef>
                <a:spcPts val="115"/>
              </a:spcBef>
            </a:pPr>
            <a:r>
              <a:rPr sz="1700" dirty="0">
                <a:latin typeface="Calibri"/>
                <a:cs typeface="Calibri"/>
              </a:rPr>
              <a:t>3. </a:t>
            </a:r>
            <a:r>
              <a:rPr sz="1700" spc="5" dirty="0">
                <a:latin typeface="Calibri"/>
                <a:cs typeface="Calibri"/>
              </a:rPr>
              <a:t>t</a:t>
            </a:r>
            <a:r>
              <a:rPr sz="1700" dirty="0">
                <a:latin typeface="Calibri"/>
                <a:cs typeface="Calibri"/>
              </a:rPr>
              <a:t>he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n</a:t>
            </a:r>
            <a:r>
              <a:rPr sz="1700" spc="10" dirty="0">
                <a:latin typeface="Calibri"/>
                <a:cs typeface="Calibri"/>
              </a:rPr>
              <a:t>u</a:t>
            </a:r>
            <a:r>
              <a:rPr sz="1700" dirty="0">
                <a:latin typeface="Calibri"/>
                <a:cs typeface="Calibri"/>
              </a:rPr>
              <a:t>mber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of no</a:t>
            </a:r>
            <a:r>
              <a:rPr sz="1700" spc="10" dirty="0">
                <a:latin typeface="Calibri"/>
                <a:cs typeface="Calibri"/>
              </a:rPr>
              <a:t>n</a:t>
            </a:r>
            <a:r>
              <a:rPr sz="1700" dirty="0">
                <a:latin typeface="Calibri"/>
                <a:cs typeface="Calibri"/>
              </a:rPr>
              <a:t>e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n</a:t>
            </a:r>
            <a:r>
              <a:rPr sz="1700" spc="5" dirty="0">
                <a:latin typeface="Calibri"/>
                <a:cs typeface="Calibri"/>
              </a:rPr>
              <a:t>o</a:t>
            </a:r>
            <a:r>
              <a:rPr sz="1700" dirty="0">
                <a:latin typeface="Calibri"/>
                <a:cs typeface="Calibri"/>
              </a:rPr>
              <a:t>n</a:t>
            </a:r>
            <a:r>
              <a:rPr sz="1700" spc="-10" dirty="0">
                <a:latin typeface="Calibri"/>
                <a:cs typeface="Calibri"/>
              </a:rPr>
              <a:t>c</a:t>
            </a:r>
            <a:r>
              <a:rPr sz="1700" dirty="0">
                <a:latin typeface="Calibri"/>
                <a:cs typeface="Calibri"/>
              </a:rPr>
              <a:t>on</a:t>
            </a:r>
            <a:r>
              <a:rPr sz="1700" spc="-45" dirty="0">
                <a:latin typeface="Calibri"/>
                <a:cs typeface="Calibri"/>
              </a:rPr>
              <a:t>f</a:t>
            </a:r>
            <a:r>
              <a:rPr sz="1700" dirty="0">
                <a:latin typeface="Calibri"/>
                <a:cs typeface="Calibri"/>
              </a:rPr>
              <a:t>o</a:t>
            </a:r>
            <a:r>
              <a:rPr sz="1700" spc="5" dirty="0">
                <a:latin typeface="Calibri"/>
                <a:cs typeface="Calibri"/>
              </a:rPr>
              <a:t>r</a:t>
            </a:r>
            <a:r>
              <a:rPr sz="1700" dirty="0">
                <a:latin typeface="Calibri"/>
                <a:cs typeface="Calibri"/>
              </a:rPr>
              <a:t>mities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,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and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4. </a:t>
            </a:r>
            <a:r>
              <a:rPr sz="1700" spc="5" dirty="0">
                <a:latin typeface="Calibri"/>
                <a:cs typeface="Calibri"/>
              </a:rPr>
              <a:t>t</a:t>
            </a:r>
            <a:r>
              <a:rPr sz="1700" dirty="0">
                <a:latin typeface="Calibri"/>
                <a:cs typeface="Calibri"/>
              </a:rPr>
              <a:t>he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se</a:t>
            </a:r>
            <a:r>
              <a:rPr sz="1700" spc="-20" dirty="0">
                <a:latin typeface="Calibri"/>
                <a:cs typeface="Calibri"/>
              </a:rPr>
              <a:t>v</a:t>
            </a:r>
            <a:r>
              <a:rPr sz="1700" dirty="0">
                <a:latin typeface="Calibri"/>
                <a:cs typeface="Calibri"/>
              </a:rPr>
              <a:t>e</a:t>
            </a:r>
            <a:r>
              <a:rPr sz="1700" spc="5" dirty="0">
                <a:latin typeface="Calibri"/>
                <a:cs typeface="Calibri"/>
              </a:rPr>
              <a:t>r</a:t>
            </a:r>
            <a:r>
              <a:rPr sz="1700" dirty="0">
                <a:latin typeface="Calibri"/>
                <a:cs typeface="Calibri"/>
              </a:rPr>
              <a:t>i</a:t>
            </a:r>
            <a:r>
              <a:rPr sz="1700" spc="10" dirty="0">
                <a:latin typeface="Calibri"/>
                <a:cs typeface="Calibri"/>
              </a:rPr>
              <a:t>t</a:t>
            </a:r>
            <a:r>
              <a:rPr sz="1700" dirty="0">
                <a:latin typeface="Calibri"/>
                <a:cs typeface="Calibri"/>
              </a:rPr>
              <a:t>y</a:t>
            </a:r>
            <a:r>
              <a:rPr sz="1700" spc="-4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of n</a:t>
            </a:r>
            <a:r>
              <a:rPr sz="1700" spc="5" dirty="0">
                <a:latin typeface="Calibri"/>
                <a:cs typeface="Calibri"/>
              </a:rPr>
              <a:t>o</a:t>
            </a:r>
            <a:r>
              <a:rPr sz="1700" dirty="0">
                <a:latin typeface="Calibri"/>
                <a:cs typeface="Calibri"/>
              </a:rPr>
              <a:t>n</a:t>
            </a:r>
            <a:r>
              <a:rPr sz="1700" spc="-10" dirty="0">
                <a:latin typeface="Calibri"/>
                <a:cs typeface="Calibri"/>
              </a:rPr>
              <a:t>c</a:t>
            </a:r>
            <a:r>
              <a:rPr sz="1700" dirty="0">
                <a:latin typeface="Calibri"/>
                <a:cs typeface="Calibri"/>
              </a:rPr>
              <a:t>on</a:t>
            </a:r>
            <a:r>
              <a:rPr sz="1700" spc="-45" dirty="0">
                <a:latin typeface="Calibri"/>
                <a:cs typeface="Calibri"/>
              </a:rPr>
              <a:t>f</a:t>
            </a:r>
            <a:r>
              <a:rPr sz="1700" dirty="0">
                <a:latin typeface="Calibri"/>
                <a:cs typeface="Calibri"/>
              </a:rPr>
              <a:t>o</a:t>
            </a:r>
            <a:r>
              <a:rPr sz="1700" spc="5" dirty="0">
                <a:latin typeface="Calibri"/>
                <a:cs typeface="Calibri"/>
              </a:rPr>
              <a:t>r</a:t>
            </a:r>
            <a:r>
              <a:rPr sz="1700" dirty="0">
                <a:latin typeface="Calibri"/>
                <a:cs typeface="Calibri"/>
              </a:rPr>
              <a:t>mi</a:t>
            </a:r>
            <a:r>
              <a:rPr sz="1700" spc="-10" dirty="0">
                <a:latin typeface="Calibri"/>
                <a:cs typeface="Calibri"/>
              </a:rPr>
              <a:t>t</a:t>
            </a:r>
            <a:r>
              <a:rPr sz="1700" dirty="0">
                <a:latin typeface="Calibri"/>
                <a:cs typeface="Calibri"/>
              </a:rPr>
              <a:t>ie</a:t>
            </a:r>
            <a:r>
              <a:rPr sz="1700" spc="-10" dirty="0">
                <a:latin typeface="Calibri"/>
                <a:cs typeface="Calibri"/>
              </a:rPr>
              <a:t>s</a:t>
            </a:r>
            <a:r>
              <a:rPr sz="1700" dirty="0">
                <a:latin typeface="Calibri"/>
                <a:cs typeface="Calibri"/>
              </a:rPr>
              <a:t>.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49808" y="5169408"/>
            <a:ext cx="2845435" cy="1778635"/>
          </a:xfrm>
          <a:custGeom>
            <a:avLst/>
            <a:gdLst/>
            <a:ahLst/>
            <a:cxnLst/>
            <a:rect l="l" t="t" r="r" b="b"/>
            <a:pathLst>
              <a:path w="2845435" h="1778634">
                <a:moveTo>
                  <a:pt x="2839212" y="0"/>
                </a:moveTo>
                <a:lnTo>
                  <a:pt x="6096" y="0"/>
                </a:lnTo>
                <a:lnTo>
                  <a:pt x="0" y="6096"/>
                </a:lnTo>
                <a:lnTo>
                  <a:pt x="0" y="1772412"/>
                </a:lnTo>
                <a:lnTo>
                  <a:pt x="6096" y="1778508"/>
                </a:lnTo>
                <a:lnTo>
                  <a:pt x="2839212" y="1778508"/>
                </a:lnTo>
                <a:lnTo>
                  <a:pt x="2845308" y="1772412"/>
                </a:lnTo>
                <a:lnTo>
                  <a:pt x="2845308" y="1764792"/>
                </a:lnTo>
                <a:lnTo>
                  <a:pt x="25907" y="1764792"/>
                </a:lnTo>
                <a:lnTo>
                  <a:pt x="12192" y="1752600"/>
                </a:lnTo>
                <a:lnTo>
                  <a:pt x="25907" y="1752600"/>
                </a:lnTo>
                <a:lnTo>
                  <a:pt x="25907" y="25908"/>
                </a:lnTo>
                <a:lnTo>
                  <a:pt x="12192" y="25908"/>
                </a:lnTo>
                <a:lnTo>
                  <a:pt x="25907" y="12192"/>
                </a:lnTo>
                <a:lnTo>
                  <a:pt x="2845308" y="12192"/>
                </a:lnTo>
                <a:lnTo>
                  <a:pt x="2845308" y="6096"/>
                </a:lnTo>
                <a:lnTo>
                  <a:pt x="2839212" y="0"/>
                </a:lnTo>
                <a:close/>
              </a:path>
              <a:path w="2845435" h="1778634">
                <a:moveTo>
                  <a:pt x="25907" y="1752600"/>
                </a:moveTo>
                <a:lnTo>
                  <a:pt x="12192" y="1752600"/>
                </a:lnTo>
                <a:lnTo>
                  <a:pt x="25907" y="1764792"/>
                </a:lnTo>
                <a:lnTo>
                  <a:pt x="25907" y="1752600"/>
                </a:lnTo>
                <a:close/>
              </a:path>
              <a:path w="2845435" h="1778634">
                <a:moveTo>
                  <a:pt x="2819400" y="1752600"/>
                </a:moveTo>
                <a:lnTo>
                  <a:pt x="25907" y="1752600"/>
                </a:lnTo>
                <a:lnTo>
                  <a:pt x="25907" y="1764792"/>
                </a:lnTo>
                <a:lnTo>
                  <a:pt x="2819400" y="1764792"/>
                </a:lnTo>
                <a:lnTo>
                  <a:pt x="2819400" y="1752600"/>
                </a:lnTo>
                <a:close/>
              </a:path>
              <a:path w="2845435" h="1778634">
                <a:moveTo>
                  <a:pt x="2819400" y="12192"/>
                </a:moveTo>
                <a:lnTo>
                  <a:pt x="2819400" y="1764792"/>
                </a:lnTo>
                <a:lnTo>
                  <a:pt x="2831592" y="1752600"/>
                </a:lnTo>
                <a:lnTo>
                  <a:pt x="2845308" y="1752600"/>
                </a:lnTo>
                <a:lnTo>
                  <a:pt x="2845308" y="25908"/>
                </a:lnTo>
                <a:lnTo>
                  <a:pt x="2831592" y="25908"/>
                </a:lnTo>
                <a:lnTo>
                  <a:pt x="2819400" y="12192"/>
                </a:lnTo>
                <a:close/>
              </a:path>
              <a:path w="2845435" h="1778634">
                <a:moveTo>
                  <a:pt x="2845308" y="1752600"/>
                </a:moveTo>
                <a:lnTo>
                  <a:pt x="2831592" y="1752600"/>
                </a:lnTo>
                <a:lnTo>
                  <a:pt x="2819400" y="1764792"/>
                </a:lnTo>
                <a:lnTo>
                  <a:pt x="2845308" y="1764792"/>
                </a:lnTo>
                <a:lnTo>
                  <a:pt x="2845308" y="1752600"/>
                </a:lnTo>
                <a:close/>
              </a:path>
              <a:path w="2845435" h="1778634">
                <a:moveTo>
                  <a:pt x="25907" y="12192"/>
                </a:moveTo>
                <a:lnTo>
                  <a:pt x="12192" y="25908"/>
                </a:lnTo>
                <a:lnTo>
                  <a:pt x="25907" y="25908"/>
                </a:lnTo>
                <a:lnTo>
                  <a:pt x="25907" y="12192"/>
                </a:lnTo>
                <a:close/>
              </a:path>
              <a:path w="2845435" h="1778634">
                <a:moveTo>
                  <a:pt x="2819400" y="12192"/>
                </a:moveTo>
                <a:lnTo>
                  <a:pt x="25907" y="12192"/>
                </a:lnTo>
                <a:lnTo>
                  <a:pt x="25907" y="25908"/>
                </a:lnTo>
                <a:lnTo>
                  <a:pt x="2819400" y="25908"/>
                </a:lnTo>
                <a:lnTo>
                  <a:pt x="2819400" y="12192"/>
                </a:lnTo>
                <a:close/>
              </a:path>
              <a:path w="2845435" h="1778634">
                <a:moveTo>
                  <a:pt x="2845308" y="12192"/>
                </a:moveTo>
                <a:lnTo>
                  <a:pt x="2819400" y="12192"/>
                </a:lnTo>
                <a:lnTo>
                  <a:pt x="2831592" y="25908"/>
                </a:lnTo>
                <a:lnTo>
                  <a:pt x="2845308" y="25908"/>
                </a:lnTo>
                <a:lnTo>
                  <a:pt x="2845308" y="12192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62000" y="5181600"/>
            <a:ext cx="2819400" cy="1752600"/>
          </a:xfrm>
          <a:prstGeom prst="rect">
            <a:avLst/>
          </a:prstGeom>
          <a:solidFill>
            <a:srgbClr val="4F81BD"/>
          </a:solidFill>
        </p:spPr>
        <p:txBody>
          <a:bodyPr vert="horz" wrap="square" lIns="0" tIns="38100" rIns="0" bIns="0" rtlCol="0">
            <a:spAutoFit/>
          </a:bodyPr>
          <a:lstStyle/>
          <a:p>
            <a:pPr marL="196215" marR="191770" algn="ctr">
              <a:lnSpc>
                <a:spcPct val="100000"/>
              </a:lnSpc>
              <a:spcBef>
                <a:spcPts val="300"/>
              </a:spcBef>
            </a:pPr>
            <a:r>
              <a:rPr sz="1800" spc="-80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ork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er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ormance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is the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ol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ec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ed</a:t>
            </a:r>
            <a:r>
              <a:rPr sz="18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during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 ac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ual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. Whe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 p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ormed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ork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is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omp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ed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 the 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q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ui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em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638800" y="5181600"/>
            <a:ext cx="3581400" cy="17510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721608" y="5169408"/>
            <a:ext cx="1778635" cy="1778635"/>
          </a:xfrm>
          <a:custGeom>
            <a:avLst/>
            <a:gdLst/>
            <a:ahLst/>
            <a:cxnLst/>
            <a:rect l="l" t="t" r="r" b="b"/>
            <a:pathLst>
              <a:path w="1778635" h="1778634">
                <a:moveTo>
                  <a:pt x="1772412" y="0"/>
                </a:moveTo>
                <a:lnTo>
                  <a:pt x="6095" y="0"/>
                </a:lnTo>
                <a:lnTo>
                  <a:pt x="0" y="6096"/>
                </a:lnTo>
                <a:lnTo>
                  <a:pt x="0" y="1772412"/>
                </a:lnTo>
                <a:lnTo>
                  <a:pt x="6095" y="1778508"/>
                </a:lnTo>
                <a:lnTo>
                  <a:pt x="1772412" y="1778508"/>
                </a:lnTo>
                <a:lnTo>
                  <a:pt x="1778507" y="1772412"/>
                </a:lnTo>
                <a:lnTo>
                  <a:pt x="1778507" y="1764792"/>
                </a:lnTo>
                <a:lnTo>
                  <a:pt x="25907" y="1764792"/>
                </a:lnTo>
                <a:lnTo>
                  <a:pt x="12191" y="1752600"/>
                </a:lnTo>
                <a:lnTo>
                  <a:pt x="25907" y="1752600"/>
                </a:lnTo>
                <a:lnTo>
                  <a:pt x="25907" y="25908"/>
                </a:lnTo>
                <a:lnTo>
                  <a:pt x="12191" y="25908"/>
                </a:lnTo>
                <a:lnTo>
                  <a:pt x="25907" y="12192"/>
                </a:lnTo>
                <a:lnTo>
                  <a:pt x="1778507" y="12192"/>
                </a:lnTo>
                <a:lnTo>
                  <a:pt x="1778507" y="6096"/>
                </a:lnTo>
                <a:lnTo>
                  <a:pt x="1772412" y="0"/>
                </a:lnTo>
                <a:close/>
              </a:path>
              <a:path w="1778635" h="1778634">
                <a:moveTo>
                  <a:pt x="25907" y="1752600"/>
                </a:moveTo>
                <a:lnTo>
                  <a:pt x="12191" y="1752600"/>
                </a:lnTo>
                <a:lnTo>
                  <a:pt x="25907" y="1764792"/>
                </a:lnTo>
                <a:lnTo>
                  <a:pt x="25907" y="1752600"/>
                </a:lnTo>
                <a:close/>
              </a:path>
              <a:path w="1778635" h="1778634">
                <a:moveTo>
                  <a:pt x="1752600" y="1752600"/>
                </a:moveTo>
                <a:lnTo>
                  <a:pt x="25907" y="1752600"/>
                </a:lnTo>
                <a:lnTo>
                  <a:pt x="25907" y="1764792"/>
                </a:lnTo>
                <a:lnTo>
                  <a:pt x="1752600" y="1764792"/>
                </a:lnTo>
                <a:lnTo>
                  <a:pt x="1752600" y="1752600"/>
                </a:lnTo>
                <a:close/>
              </a:path>
              <a:path w="1778635" h="1778634">
                <a:moveTo>
                  <a:pt x="1752600" y="12192"/>
                </a:moveTo>
                <a:lnTo>
                  <a:pt x="1752600" y="1764792"/>
                </a:lnTo>
                <a:lnTo>
                  <a:pt x="1764791" y="1752600"/>
                </a:lnTo>
                <a:lnTo>
                  <a:pt x="1778507" y="1752600"/>
                </a:lnTo>
                <a:lnTo>
                  <a:pt x="1778507" y="25908"/>
                </a:lnTo>
                <a:lnTo>
                  <a:pt x="1764791" y="25908"/>
                </a:lnTo>
                <a:lnTo>
                  <a:pt x="1752600" y="12192"/>
                </a:lnTo>
                <a:close/>
              </a:path>
              <a:path w="1778635" h="1778634">
                <a:moveTo>
                  <a:pt x="1778507" y="1752600"/>
                </a:moveTo>
                <a:lnTo>
                  <a:pt x="1764791" y="1752600"/>
                </a:lnTo>
                <a:lnTo>
                  <a:pt x="1752600" y="1764792"/>
                </a:lnTo>
                <a:lnTo>
                  <a:pt x="1778507" y="1764792"/>
                </a:lnTo>
                <a:lnTo>
                  <a:pt x="1778507" y="1752600"/>
                </a:lnTo>
                <a:close/>
              </a:path>
              <a:path w="1778635" h="1778634">
                <a:moveTo>
                  <a:pt x="25907" y="12192"/>
                </a:moveTo>
                <a:lnTo>
                  <a:pt x="12191" y="25908"/>
                </a:lnTo>
                <a:lnTo>
                  <a:pt x="25907" y="25908"/>
                </a:lnTo>
                <a:lnTo>
                  <a:pt x="25907" y="12192"/>
                </a:lnTo>
                <a:close/>
              </a:path>
              <a:path w="1778635" h="1778634">
                <a:moveTo>
                  <a:pt x="1752600" y="12192"/>
                </a:moveTo>
                <a:lnTo>
                  <a:pt x="25907" y="12192"/>
                </a:lnTo>
                <a:lnTo>
                  <a:pt x="25907" y="25908"/>
                </a:lnTo>
                <a:lnTo>
                  <a:pt x="1752600" y="25908"/>
                </a:lnTo>
                <a:lnTo>
                  <a:pt x="1752600" y="12192"/>
                </a:lnTo>
                <a:close/>
              </a:path>
              <a:path w="1778635" h="1778634">
                <a:moveTo>
                  <a:pt x="1778507" y="12192"/>
                </a:moveTo>
                <a:lnTo>
                  <a:pt x="1752600" y="12192"/>
                </a:lnTo>
                <a:lnTo>
                  <a:pt x="1764791" y="25908"/>
                </a:lnTo>
                <a:lnTo>
                  <a:pt x="1778507" y="25908"/>
                </a:lnTo>
                <a:lnTo>
                  <a:pt x="1778507" y="12192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733800" y="5181600"/>
            <a:ext cx="1752600" cy="1752600"/>
          </a:xfrm>
          <a:prstGeom prst="rect">
            <a:avLst/>
          </a:prstGeom>
          <a:solidFill>
            <a:srgbClr val="7030A0"/>
          </a:solidFill>
        </p:spPr>
        <p:txBody>
          <a:bodyPr vert="horz" wrap="square" lIns="0" tIns="566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4"/>
              </a:spcBef>
            </a:pPr>
            <a:endParaRPr sz="2100">
              <a:latin typeface="Times New Roman"/>
              <a:cs typeface="Times New Roman"/>
            </a:endParaRPr>
          </a:p>
          <a:p>
            <a:pPr marL="95885" marR="89535" indent="-1905" algn="ctr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Co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ormance: B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ing with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 l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mits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os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ible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ar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on.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609600"/>
            <a:ext cx="8458200" cy="1371600"/>
          </a:xfrm>
          <a:prstGeom prst="rect">
            <a:avLst/>
          </a:prstGeom>
          <a:solidFill>
            <a:srgbClr val="17375E"/>
          </a:solidFill>
        </p:spPr>
        <p:txBody>
          <a:bodyPr vert="horz" wrap="square" lIns="0" tIns="314325" rIns="0" bIns="0" rtlCol="0">
            <a:spAutoFit/>
          </a:bodyPr>
          <a:lstStyle/>
          <a:p>
            <a:pPr marL="1252220">
              <a:lnSpc>
                <a:spcPct val="100000"/>
              </a:lnSpc>
              <a:spcBef>
                <a:spcPts val="2475"/>
              </a:spcBef>
            </a:pPr>
            <a:r>
              <a:rPr b="0" dirty="0">
                <a:latin typeface="Calibri"/>
                <a:cs typeface="Calibri"/>
              </a:rPr>
              <a:t>5.5</a:t>
            </a:r>
            <a:r>
              <a:rPr b="0" spc="10" dirty="0">
                <a:latin typeface="Calibri"/>
                <a:cs typeface="Calibri"/>
              </a:rPr>
              <a:t>.</a:t>
            </a:r>
            <a:r>
              <a:rPr b="0" dirty="0">
                <a:latin typeface="Calibri"/>
                <a:cs typeface="Calibri"/>
              </a:rPr>
              <a:t>2</a:t>
            </a:r>
            <a:r>
              <a:rPr b="0" spc="-25" dirty="0">
                <a:latin typeface="Calibri"/>
                <a:cs typeface="Calibri"/>
              </a:rPr>
              <a:t> </a:t>
            </a:r>
            <a:r>
              <a:rPr b="0" spc="-245" dirty="0">
                <a:latin typeface="Calibri"/>
                <a:cs typeface="Calibri"/>
              </a:rPr>
              <a:t>V</a:t>
            </a:r>
            <a:r>
              <a:rPr b="0" dirty="0">
                <a:latin typeface="Calibri"/>
                <a:cs typeface="Calibri"/>
              </a:rPr>
              <a:t>alid</a:t>
            </a:r>
            <a:r>
              <a:rPr b="0" spc="-30" dirty="0">
                <a:latin typeface="Calibri"/>
                <a:cs typeface="Calibri"/>
              </a:rPr>
              <a:t>a</a:t>
            </a:r>
            <a:r>
              <a:rPr b="0" spc="-50" dirty="0">
                <a:latin typeface="Calibri"/>
                <a:cs typeface="Calibri"/>
              </a:rPr>
              <a:t>t</a:t>
            </a:r>
            <a:r>
              <a:rPr b="0" dirty="0">
                <a:latin typeface="Calibri"/>
                <a:cs typeface="Calibri"/>
              </a:rPr>
              <a:t>e </a:t>
            </a:r>
            <a:r>
              <a:rPr b="0" spc="10" dirty="0">
                <a:latin typeface="Calibri"/>
                <a:cs typeface="Calibri"/>
              </a:rPr>
              <a:t>S</a:t>
            </a:r>
            <a:r>
              <a:rPr b="0" spc="-40" dirty="0">
                <a:latin typeface="Calibri"/>
                <a:cs typeface="Calibri"/>
              </a:rPr>
              <a:t>c</a:t>
            </a:r>
            <a:r>
              <a:rPr b="0" spc="5" dirty="0">
                <a:latin typeface="Calibri"/>
                <a:cs typeface="Calibri"/>
              </a:rPr>
              <a:t>o</a:t>
            </a:r>
            <a:r>
              <a:rPr b="0" dirty="0">
                <a:latin typeface="Calibri"/>
                <a:cs typeface="Calibri"/>
              </a:rPr>
              <a:t>p</a:t>
            </a:r>
            <a:r>
              <a:rPr b="0" spc="5" dirty="0">
                <a:latin typeface="Calibri"/>
                <a:cs typeface="Calibri"/>
              </a:rPr>
              <a:t>e</a:t>
            </a:r>
            <a:r>
              <a:rPr b="0" dirty="0">
                <a:latin typeface="Calibri"/>
                <a:cs typeface="Calibri"/>
              </a:rPr>
              <a:t>:</a:t>
            </a:r>
            <a:r>
              <a:rPr b="0" spc="-1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T&amp;</a:t>
            </a:r>
            <a:r>
              <a:rPr b="0" spc="-325" dirty="0">
                <a:latin typeface="Calibri"/>
                <a:cs typeface="Calibri"/>
              </a:rPr>
              <a:t>T</a:t>
            </a:r>
            <a:r>
              <a:rPr b="0" dirty="0">
                <a:latin typeface="Calibri"/>
                <a:cs typeface="Calibri"/>
              </a:rPr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763523" y="2618232"/>
            <a:ext cx="8456676" cy="20787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49808" y="2604516"/>
            <a:ext cx="8484235" cy="2105025"/>
          </a:xfrm>
          <a:custGeom>
            <a:avLst/>
            <a:gdLst/>
            <a:ahLst/>
            <a:cxnLst/>
            <a:rect l="l" t="t" r="r" b="b"/>
            <a:pathLst>
              <a:path w="8484235" h="2105025">
                <a:moveTo>
                  <a:pt x="8478012" y="0"/>
                </a:moveTo>
                <a:lnTo>
                  <a:pt x="6096" y="0"/>
                </a:lnTo>
                <a:lnTo>
                  <a:pt x="0" y="6096"/>
                </a:lnTo>
                <a:lnTo>
                  <a:pt x="0" y="2100072"/>
                </a:lnTo>
                <a:lnTo>
                  <a:pt x="6096" y="2104644"/>
                </a:lnTo>
                <a:lnTo>
                  <a:pt x="8478012" y="2104644"/>
                </a:lnTo>
                <a:lnTo>
                  <a:pt x="8484108" y="2100072"/>
                </a:lnTo>
                <a:lnTo>
                  <a:pt x="8484108" y="2092452"/>
                </a:lnTo>
                <a:lnTo>
                  <a:pt x="25907" y="2092452"/>
                </a:lnTo>
                <a:lnTo>
                  <a:pt x="12192" y="2080260"/>
                </a:lnTo>
                <a:lnTo>
                  <a:pt x="25907" y="2080260"/>
                </a:lnTo>
                <a:lnTo>
                  <a:pt x="25907" y="25908"/>
                </a:lnTo>
                <a:lnTo>
                  <a:pt x="12192" y="25908"/>
                </a:lnTo>
                <a:lnTo>
                  <a:pt x="25907" y="13716"/>
                </a:lnTo>
                <a:lnTo>
                  <a:pt x="8484108" y="13716"/>
                </a:lnTo>
                <a:lnTo>
                  <a:pt x="8484108" y="6096"/>
                </a:lnTo>
                <a:lnTo>
                  <a:pt x="8478012" y="0"/>
                </a:lnTo>
                <a:close/>
              </a:path>
              <a:path w="8484235" h="2105025">
                <a:moveTo>
                  <a:pt x="25907" y="2080260"/>
                </a:moveTo>
                <a:lnTo>
                  <a:pt x="12192" y="2080260"/>
                </a:lnTo>
                <a:lnTo>
                  <a:pt x="25907" y="2092452"/>
                </a:lnTo>
                <a:lnTo>
                  <a:pt x="25907" y="2080260"/>
                </a:lnTo>
                <a:close/>
              </a:path>
              <a:path w="8484235" h="2105025">
                <a:moveTo>
                  <a:pt x="8458200" y="2080260"/>
                </a:moveTo>
                <a:lnTo>
                  <a:pt x="25907" y="2080260"/>
                </a:lnTo>
                <a:lnTo>
                  <a:pt x="25907" y="2092452"/>
                </a:lnTo>
                <a:lnTo>
                  <a:pt x="8458200" y="2092452"/>
                </a:lnTo>
                <a:lnTo>
                  <a:pt x="8458200" y="2080260"/>
                </a:lnTo>
                <a:close/>
              </a:path>
              <a:path w="8484235" h="2105025">
                <a:moveTo>
                  <a:pt x="8458200" y="13716"/>
                </a:moveTo>
                <a:lnTo>
                  <a:pt x="8458200" y="2092452"/>
                </a:lnTo>
                <a:lnTo>
                  <a:pt x="8470392" y="2080260"/>
                </a:lnTo>
                <a:lnTo>
                  <a:pt x="8484108" y="2080260"/>
                </a:lnTo>
                <a:lnTo>
                  <a:pt x="8484108" y="25908"/>
                </a:lnTo>
                <a:lnTo>
                  <a:pt x="8470392" y="25908"/>
                </a:lnTo>
                <a:lnTo>
                  <a:pt x="8458200" y="13716"/>
                </a:lnTo>
                <a:close/>
              </a:path>
              <a:path w="8484235" h="2105025">
                <a:moveTo>
                  <a:pt x="8484108" y="2080260"/>
                </a:moveTo>
                <a:lnTo>
                  <a:pt x="8470392" y="2080260"/>
                </a:lnTo>
                <a:lnTo>
                  <a:pt x="8458200" y="2092452"/>
                </a:lnTo>
                <a:lnTo>
                  <a:pt x="8484108" y="2092452"/>
                </a:lnTo>
                <a:lnTo>
                  <a:pt x="8484108" y="2080260"/>
                </a:lnTo>
                <a:close/>
              </a:path>
              <a:path w="8484235" h="2105025">
                <a:moveTo>
                  <a:pt x="25907" y="13716"/>
                </a:moveTo>
                <a:lnTo>
                  <a:pt x="12192" y="25908"/>
                </a:lnTo>
                <a:lnTo>
                  <a:pt x="25907" y="25908"/>
                </a:lnTo>
                <a:lnTo>
                  <a:pt x="25907" y="13716"/>
                </a:lnTo>
                <a:close/>
              </a:path>
              <a:path w="8484235" h="2105025">
                <a:moveTo>
                  <a:pt x="8458200" y="13716"/>
                </a:moveTo>
                <a:lnTo>
                  <a:pt x="25907" y="13716"/>
                </a:lnTo>
                <a:lnTo>
                  <a:pt x="25907" y="25908"/>
                </a:lnTo>
                <a:lnTo>
                  <a:pt x="8458200" y="25908"/>
                </a:lnTo>
                <a:lnTo>
                  <a:pt x="8458200" y="13716"/>
                </a:lnTo>
                <a:close/>
              </a:path>
              <a:path w="8484235" h="2105025">
                <a:moveTo>
                  <a:pt x="8484108" y="13716"/>
                </a:moveTo>
                <a:lnTo>
                  <a:pt x="8458200" y="13716"/>
                </a:lnTo>
                <a:lnTo>
                  <a:pt x="8470392" y="25908"/>
                </a:lnTo>
                <a:lnTo>
                  <a:pt x="8484108" y="25908"/>
                </a:lnTo>
                <a:lnTo>
                  <a:pt x="8484108" y="13716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85672" y="2263139"/>
            <a:ext cx="5920740" cy="708660"/>
          </a:xfrm>
          <a:custGeom>
            <a:avLst/>
            <a:gdLst/>
            <a:ahLst/>
            <a:cxnLst/>
            <a:rect l="l" t="t" r="r" b="b"/>
            <a:pathLst>
              <a:path w="5920740" h="708660">
                <a:moveTo>
                  <a:pt x="5801868" y="0"/>
                </a:moveTo>
                <a:lnTo>
                  <a:pt x="117347" y="0"/>
                </a:lnTo>
                <a:lnTo>
                  <a:pt x="72009" y="9358"/>
                </a:lnTo>
                <a:lnTo>
                  <a:pt x="34671" y="34861"/>
                </a:lnTo>
                <a:lnTo>
                  <a:pt x="9334" y="72651"/>
                </a:lnTo>
                <a:lnTo>
                  <a:pt x="0" y="118872"/>
                </a:lnTo>
                <a:lnTo>
                  <a:pt x="0" y="591312"/>
                </a:lnTo>
                <a:lnTo>
                  <a:pt x="9334" y="637293"/>
                </a:lnTo>
                <a:lnTo>
                  <a:pt x="34671" y="674560"/>
                </a:lnTo>
                <a:lnTo>
                  <a:pt x="72009" y="699539"/>
                </a:lnTo>
                <a:lnTo>
                  <a:pt x="117347" y="708660"/>
                </a:lnTo>
                <a:lnTo>
                  <a:pt x="5801868" y="708660"/>
                </a:lnTo>
                <a:lnTo>
                  <a:pt x="5848088" y="699539"/>
                </a:lnTo>
                <a:lnTo>
                  <a:pt x="5885878" y="674560"/>
                </a:lnTo>
                <a:lnTo>
                  <a:pt x="5911381" y="637293"/>
                </a:lnTo>
                <a:lnTo>
                  <a:pt x="5920739" y="591312"/>
                </a:lnTo>
                <a:lnTo>
                  <a:pt x="5920739" y="118872"/>
                </a:lnTo>
                <a:lnTo>
                  <a:pt x="5911381" y="72651"/>
                </a:lnTo>
                <a:lnTo>
                  <a:pt x="5885878" y="34861"/>
                </a:lnTo>
                <a:lnTo>
                  <a:pt x="5848088" y="9358"/>
                </a:lnTo>
                <a:lnTo>
                  <a:pt x="5801868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73480" y="2250948"/>
            <a:ext cx="5945505" cy="734695"/>
          </a:xfrm>
          <a:custGeom>
            <a:avLst/>
            <a:gdLst/>
            <a:ahLst/>
            <a:cxnLst/>
            <a:rect l="l" t="t" r="r" b="b"/>
            <a:pathLst>
              <a:path w="5945505" h="734694">
                <a:moveTo>
                  <a:pt x="5827776" y="0"/>
                </a:moveTo>
                <a:lnTo>
                  <a:pt x="115823" y="0"/>
                </a:lnTo>
                <a:lnTo>
                  <a:pt x="91439" y="6096"/>
                </a:lnTo>
                <a:lnTo>
                  <a:pt x="56387" y="22860"/>
                </a:lnTo>
                <a:lnTo>
                  <a:pt x="21335" y="57912"/>
                </a:lnTo>
                <a:lnTo>
                  <a:pt x="4571" y="92963"/>
                </a:lnTo>
                <a:lnTo>
                  <a:pt x="0" y="118872"/>
                </a:lnTo>
                <a:lnTo>
                  <a:pt x="0" y="617219"/>
                </a:lnTo>
                <a:lnTo>
                  <a:pt x="10667" y="655319"/>
                </a:lnTo>
                <a:lnTo>
                  <a:pt x="38100" y="696467"/>
                </a:lnTo>
                <a:lnTo>
                  <a:pt x="80772" y="723900"/>
                </a:lnTo>
                <a:lnTo>
                  <a:pt x="129539" y="734567"/>
                </a:lnTo>
                <a:lnTo>
                  <a:pt x="5815584" y="734567"/>
                </a:lnTo>
                <a:lnTo>
                  <a:pt x="5853684" y="728472"/>
                </a:lnTo>
                <a:lnTo>
                  <a:pt x="5888736" y="711707"/>
                </a:lnTo>
                <a:lnTo>
                  <a:pt x="5892393" y="708660"/>
                </a:lnTo>
                <a:lnTo>
                  <a:pt x="118872" y="708660"/>
                </a:lnTo>
                <a:lnTo>
                  <a:pt x="108203" y="705612"/>
                </a:lnTo>
                <a:lnTo>
                  <a:pt x="70103" y="690372"/>
                </a:lnTo>
                <a:lnTo>
                  <a:pt x="42671" y="661415"/>
                </a:lnTo>
                <a:lnTo>
                  <a:pt x="33528" y="643127"/>
                </a:lnTo>
                <a:lnTo>
                  <a:pt x="28956" y="633984"/>
                </a:lnTo>
                <a:lnTo>
                  <a:pt x="24383" y="601979"/>
                </a:lnTo>
                <a:lnTo>
                  <a:pt x="24383" y="131063"/>
                </a:lnTo>
                <a:lnTo>
                  <a:pt x="33528" y="89915"/>
                </a:lnTo>
                <a:lnTo>
                  <a:pt x="64007" y="48767"/>
                </a:lnTo>
                <a:lnTo>
                  <a:pt x="99059" y="30479"/>
                </a:lnTo>
                <a:lnTo>
                  <a:pt x="120395" y="25907"/>
                </a:lnTo>
                <a:lnTo>
                  <a:pt x="5893612" y="25907"/>
                </a:lnTo>
                <a:lnTo>
                  <a:pt x="5887212" y="21336"/>
                </a:lnTo>
                <a:lnTo>
                  <a:pt x="5876544" y="15239"/>
                </a:lnTo>
                <a:lnTo>
                  <a:pt x="5865876" y="10667"/>
                </a:lnTo>
                <a:lnTo>
                  <a:pt x="5853684" y="6096"/>
                </a:lnTo>
                <a:lnTo>
                  <a:pt x="5839968" y="3048"/>
                </a:lnTo>
                <a:lnTo>
                  <a:pt x="5827776" y="0"/>
                </a:lnTo>
                <a:close/>
              </a:path>
              <a:path w="5945505" h="734694">
                <a:moveTo>
                  <a:pt x="5893612" y="25907"/>
                </a:moveTo>
                <a:lnTo>
                  <a:pt x="5826252" y="25907"/>
                </a:lnTo>
                <a:lnTo>
                  <a:pt x="5836920" y="27431"/>
                </a:lnTo>
                <a:lnTo>
                  <a:pt x="5846064" y="30479"/>
                </a:lnTo>
                <a:lnTo>
                  <a:pt x="5890260" y="56387"/>
                </a:lnTo>
                <a:lnTo>
                  <a:pt x="5911596" y="89915"/>
                </a:lnTo>
                <a:lnTo>
                  <a:pt x="5920740" y="131063"/>
                </a:lnTo>
                <a:lnTo>
                  <a:pt x="5920740" y="603503"/>
                </a:lnTo>
                <a:lnTo>
                  <a:pt x="5911596" y="644651"/>
                </a:lnTo>
                <a:lnTo>
                  <a:pt x="5888736" y="678179"/>
                </a:lnTo>
                <a:lnTo>
                  <a:pt x="5855208" y="701039"/>
                </a:lnTo>
                <a:lnTo>
                  <a:pt x="5824728" y="708660"/>
                </a:lnTo>
                <a:lnTo>
                  <a:pt x="5892393" y="708660"/>
                </a:lnTo>
                <a:lnTo>
                  <a:pt x="5923788" y="675131"/>
                </a:lnTo>
                <a:lnTo>
                  <a:pt x="5943600" y="629412"/>
                </a:lnTo>
                <a:lnTo>
                  <a:pt x="5945124" y="615696"/>
                </a:lnTo>
                <a:lnTo>
                  <a:pt x="5945124" y="117348"/>
                </a:lnTo>
                <a:lnTo>
                  <a:pt x="5934456" y="79248"/>
                </a:lnTo>
                <a:lnTo>
                  <a:pt x="5907024" y="38100"/>
                </a:lnTo>
                <a:lnTo>
                  <a:pt x="5897880" y="28955"/>
                </a:lnTo>
                <a:lnTo>
                  <a:pt x="5893612" y="259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63523" y="5178552"/>
            <a:ext cx="8456676" cy="17053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49808" y="5167884"/>
            <a:ext cx="8484235" cy="1727200"/>
          </a:xfrm>
          <a:custGeom>
            <a:avLst/>
            <a:gdLst/>
            <a:ahLst/>
            <a:cxnLst/>
            <a:rect l="l" t="t" r="r" b="b"/>
            <a:pathLst>
              <a:path w="8484235" h="1727200">
                <a:moveTo>
                  <a:pt x="8478012" y="0"/>
                </a:moveTo>
                <a:lnTo>
                  <a:pt x="6096" y="0"/>
                </a:lnTo>
                <a:lnTo>
                  <a:pt x="0" y="6096"/>
                </a:lnTo>
                <a:lnTo>
                  <a:pt x="0" y="1720596"/>
                </a:lnTo>
                <a:lnTo>
                  <a:pt x="6096" y="1726692"/>
                </a:lnTo>
                <a:lnTo>
                  <a:pt x="8478012" y="1726692"/>
                </a:lnTo>
                <a:lnTo>
                  <a:pt x="8484108" y="1720596"/>
                </a:lnTo>
                <a:lnTo>
                  <a:pt x="8484108" y="1714500"/>
                </a:lnTo>
                <a:lnTo>
                  <a:pt x="25907" y="1714500"/>
                </a:lnTo>
                <a:lnTo>
                  <a:pt x="12192" y="1700784"/>
                </a:lnTo>
                <a:lnTo>
                  <a:pt x="25907" y="1700784"/>
                </a:lnTo>
                <a:lnTo>
                  <a:pt x="25907" y="25908"/>
                </a:lnTo>
                <a:lnTo>
                  <a:pt x="12192" y="25908"/>
                </a:lnTo>
                <a:lnTo>
                  <a:pt x="25907" y="12192"/>
                </a:lnTo>
                <a:lnTo>
                  <a:pt x="8484108" y="12192"/>
                </a:lnTo>
                <a:lnTo>
                  <a:pt x="8484108" y="6096"/>
                </a:lnTo>
                <a:lnTo>
                  <a:pt x="8478012" y="0"/>
                </a:lnTo>
                <a:close/>
              </a:path>
              <a:path w="8484235" h="1727200">
                <a:moveTo>
                  <a:pt x="25907" y="1700784"/>
                </a:moveTo>
                <a:lnTo>
                  <a:pt x="12192" y="1700784"/>
                </a:lnTo>
                <a:lnTo>
                  <a:pt x="25907" y="1714500"/>
                </a:lnTo>
                <a:lnTo>
                  <a:pt x="25907" y="1700784"/>
                </a:lnTo>
                <a:close/>
              </a:path>
              <a:path w="8484235" h="1727200">
                <a:moveTo>
                  <a:pt x="8458200" y="1700784"/>
                </a:moveTo>
                <a:lnTo>
                  <a:pt x="25907" y="1700784"/>
                </a:lnTo>
                <a:lnTo>
                  <a:pt x="25907" y="1714500"/>
                </a:lnTo>
                <a:lnTo>
                  <a:pt x="8458200" y="1714500"/>
                </a:lnTo>
                <a:lnTo>
                  <a:pt x="8458200" y="1700784"/>
                </a:lnTo>
                <a:close/>
              </a:path>
              <a:path w="8484235" h="1727200">
                <a:moveTo>
                  <a:pt x="8458200" y="12192"/>
                </a:moveTo>
                <a:lnTo>
                  <a:pt x="8458200" y="1714500"/>
                </a:lnTo>
                <a:lnTo>
                  <a:pt x="8470392" y="1700784"/>
                </a:lnTo>
                <a:lnTo>
                  <a:pt x="8484108" y="1700784"/>
                </a:lnTo>
                <a:lnTo>
                  <a:pt x="8484108" y="25908"/>
                </a:lnTo>
                <a:lnTo>
                  <a:pt x="8470392" y="25908"/>
                </a:lnTo>
                <a:lnTo>
                  <a:pt x="8458200" y="12192"/>
                </a:lnTo>
                <a:close/>
              </a:path>
              <a:path w="8484235" h="1727200">
                <a:moveTo>
                  <a:pt x="8484108" y="1700784"/>
                </a:moveTo>
                <a:lnTo>
                  <a:pt x="8470392" y="1700784"/>
                </a:lnTo>
                <a:lnTo>
                  <a:pt x="8458200" y="1714500"/>
                </a:lnTo>
                <a:lnTo>
                  <a:pt x="8484108" y="1714500"/>
                </a:lnTo>
                <a:lnTo>
                  <a:pt x="8484108" y="1700784"/>
                </a:lnTo>
                <a:close/>
              </a:path>
              <a:path w="8484235" h="1727200">
                <a:moveTo>
                  <a:pt x="25907" y="12192"/>
                </a:moveTo>
                <a:lnTo>
                  <a:pt x="12192" y="25908"/>
                </a:lnTo>
                <a:lnTo>
                  <a:pt x="25907" y="25908"/>
                </a:lnTo>
                <a:lnTo>
                  <a:pt x="25907" y="12192"/>
                </a:lnTo>
                <a:close/>
              </a:path>
              <a:path w="8484235" h="1727200">
                <a:moveTo>
                  <a:pt x="8458200" y="12192"/>
                </a:moveTo>
                <a:lnTo>
                  <a:pt x="25907" y="12192"/>
                </a:lnTo>
                <a:lnTo>
                  <a:pt x="25907" y="25908"/>
                </a:lnTo>
                <a:lnTo>
                  <a:pt x="8458200" y="25908"/>
                </a:lnTo>
                <a:lnTo>
                  <a:pt x="8458200" y="12192"/>
                </a:lnTo>
                <a:close/>
              </a:path>
              <a:path w="8484235" h="1727200">
                <a:moveTo>
                  <a:pt x="8484108" y="12192"/>
                </a:moveTo>
                <a:lnTo>
                  <a:pt x="8458200" y="12192"/>
                </a:lnTo>
                <a:lnTo>
                  <a:pt x="8470392" y="25908"/>
                </a:lnTo>
                <a:lnTo>
                  <a:pt x="8484108" y="25908"/>
                </a:lnTo>
                <a:lnTo>
                  <a:pt x="8484108" y="12192"/>
                </a:lnTo>
                <a:close/>
              </a:path>
            </a:pathLst>
          </a:custGeom>
          <a:solidFill>
            <a:srgbClr val="9BBB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85672" y="4826508"/>
            <a:ext cx="5920740" cy="708660"/>
          </a:xfrm>
          <a:custGeom>
            <a:avLst/>
            <a:gdLst/>
            <a:ahLst/>
            <a:cxnLst/>
            <a:rect l="l" t="t" r="r" b="b"/>
            <a:pathLst>
              <a:path w="5920740" h="708660">
                <a:moveTo>
                  <a:pt x="5801868" y="0"/>
                </a:moveTo>
                <a:lnTo>
                  <a:pt x="117347" y="0"/>
                </a:lnTo>
                <a:lnTo>
                  <a:pt x="72009" y="9334"/>
                </a:lnTo>
                <a:lnTo>
                  <a:pt x="34671" y="34671"/>
                </a:lnTo>
                <a:lnTo>
                  <a:pt x="9334" y="72009"/>
                </a:lnTo>
                <a:lnTo>
                  <a:pt x="0" y="117348"/>
                </a:lnTo>
                <a:lnTo>
                  <a:pt x="0" y="589788"/>
                </a:lnTo>
                <a:lnTo>
                  <a:pt x="9334" y="636008"/>
                </a:lnTo>
                <a:lnTo>
                  <a:pt x="34671" y="673798"/>
                </a:lnTo>
                <a:lnTo>
                  <a:pt x="72009" y="699301"/>
                </a:lnTo>
                <a:lnTo>
                  <a:pt x="117347" y="708660"/>
                </a:lnTo>
                <a:lnTo>
                  <a:pt x="5801868" y="708660"/>
                </a:lnTo>
                <a:lnTo>
                  <a:pt x="5848088" y="699301"/>
                </a:lnTo>
                <a:lnTo>
                  <a:pt x="5885878" y="673798"/>
                </a:lnTo>
                <a:lnTo>
                  <a:pt x="5911381" y="636008"/>
                </a:lnTo>
                <a:lnTo>
                  <a:pt x="5920739" y="589788"/>
                </a:lnTo>
                <a:lnTo>
                  <a:pt x="5920739" y="117348"/>
                </a:lnTo>
                <a:lnTo>
                  <a:pt x="5911381" y="72009"/>
                </a:lnTo>
                <a:lnTo>
                  <a:pt x="5885878" y="34671"/>
                </a:lnTo>
                <a:lnTo>
                  <a:pt x="5848088" y="9334"/>
                </a:lnTo>
                <a:lnTo>
                  <a:pt x="5801868" y="0"/>
                </a:lnTo>
                <a:close/>
              </a:path>
            </a:pathLst>
          </a:custGeom>
          <a:solidFill>
            <a:srgbClr val="9BBB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73480" y="4814315"/>
            <a:ext cx="5945505" cy="733425"/>
          </a:xfrm>
          <a:custGeom>
            <a:avLst/>
            <a:gdLst/>
            <a:ahLst/>
            <a:cxnLst/>
            <a:rect l="l" t="t" r="r" b="b"/>
            <a:pathLst>
              <a:path w="5945505" h="733425">
                <a:moveTo>
                  <a:pt x="5827776" y="0"/>
                </a:moveTo>
                <a:lnTo>
                  <a:pt x="115823" y="0"/>
                </a:lnTo>
                <a:lnTo>
                  <a:pt x="91439" y="6095"/>
                </a:lnTo>
                <a:lnTo>
                  <a:pt x="56387" y="22859"/>
                </a:lnTo>
                <a:lnTo>
                  <a:pt x="21335" y="57911"/>
                </a:lnTo>
                <a:lnTo>
                  <a:pt x="1523" y="105155"/>
                </a:lnTo>
                <a:lnTo>
                  <a:pt x="0" y="117347"/>
                </a:lnTo>
                <a:lnTo>
                  <a:pt x="0" y="617219"/>
                </a:lnTo>
                <a:lnTo>
                  <a:pt x="15239" y="665987"/>
                </a:lnTo>
                <a:lnTo>
                  <a:pt x="47243" y="704087"/>
                </a:lnTo>
                <a:lnTo>
                  <a:pt x="80772" y="723899"/>
                </a:lnTo>
                <a:lnTo>
                  <a:pt x="117347" y="733043"/>
                </a:lnTo>
                <a:lnTo>
                  <a:pt x="5829300" y="733043"/>
                </a:lnTo>
                <a:lnTo>
                  <a:pt x="5853684" y="726947"/>
                </a:lnTo>
                <a:lnTo>
                  <a:pt x="5878068" y="717803"/>
                </a:lnTo>
                <a:lnTo>
                  <a:pt x="5888736" y="710183"/>
                </a:lnTo>
                <a:lnTo>
                  <a:pt x="5890564" y="708659"/>
                </a:lnTo>
                <a:lnTo>
                  <a:pt x="129539" y="708659"/>
                </a:lnTo>
                <a:lnTo>
                  <a:pt x="108203" y="705611"/>
                </a:lnTo>
                <a:lnTo>
                  <a:pt x="99059" y="702563"/>
                </a:lnTo>
                <a:lnTo>
                  <a:pt x="88391" y="699515"/>
                </a:lnTo>
                <a:lnTo>
                  <a:pt x="70103" y="690371"/>
                </a:lnTo>
                <a:lnTo>
                  <a:pt x="42671" y="661415"/>
                </a:lnTo>
                <a:lnTo>
                  <a:pt x="33528" y="643127"/>
                </a:lnTo>
                <a:lnTo>
                  <a:pt x="28956" y="633983"/>
                </a:lnTo>
                <a:lnTo>
                  <a:pt x="24383" y="601979"/>
                </a:lnTo>
                <a:lnTo>
                  <a:pt x="24383" y="131063"/>
                </a:lnTo>
                <a:lnTo>
                  <a:pt x="25907" y="118871"/>
                </a:lnTo>
                <a:lnTo>
                  <a:pt x="27431" y="108203"/>
                </a:lnTo>
                <a:lnTo>
                  <a:pt x="30479" y="99059"/>
                </a:lnTo>
                <a:lnTo>
                  <a:pt x="33528" y="88391"/>
                </a:lnTo>
                <a:lnTo>
                  <a:pt x="56387" y="54863"/>
                </a:lnTo>
                <a:lnTo>
                  <a:pt x="89915" y="33527"/>
                </a:lnTo>
                <a:lnTo>
                  <a:pt x="99059" y="28955"/>
                </a:lnTo>
                <a:lnTo>
                  <a:pt x="131063" y="24383"/>
                </a:lnTo>
                <a:lnTo>
                  <a:pt x="5891479" y="24383"/>
                </a:lnTo>
                <a:lnTo>
                  <a:pt x="5887212" y="21335"/>
                </a:lnTo>
                <a:lnTo>
                  <a:pt x="5865876" y="9143"/>
                </a:lnTo>
                <a:lnTo>
                  <a:pt x="5853684" y="4571"/>
                </a:lnTo>
                <a:lnTo>
                  <a:pt x="5839968" y="1523"/>
                </a:lnTo>
                <a:lnTo>
                  <a:pt x="5827776" y="0"/>
                </a:lnTo>
                <a:close/>
              </a:path>
              <a:path w="5945505" h="733425">
                <a:moveTo>
                  <a:pt x="5891479" y="24383"/>
                </a:moveTo>
                <a:lnTo>
                  <a:pt x="5815584" y="24383"/>
                </a:lnTo>
                <a:lnTo>
                  <a:pt x="5836920" y="27431"/>
                </a:lnTo>
                <a:lnTo>
                  <a:pt x="5846064" y="30479"/>
                </a:lnTo>
                <a:lnTo>
                  <a:pt x="5882640" y="48767"/>
                </a:lnTo>
                <a:lnTo>
                  <a:pt x="5916168" y="99059"/>
                </a:lnTo>
                <a:lnTo>
                  <a:pt x="5920740" y="131063"/>
                </a:lnTo>
                <a:lnTo>
                  <a:pt x="5920740" y="601979"/>
                </a:lnTo>
                <a:lnTo>
                  <a:pt x="5919216" y="614171"/>
                </a:lnTo>
                <a:lnTo>
                  <a:pt x="5917692" y="624839"/>
                </a:lnTo>
                <a:lnTo>
                  <a:pt x="5914644" y="633983"/>
                </a:lnTo>
                <a:lnTo>
                  <a:pt x="5911596" y="644651"/>
                </a:lnTo>
                <a:lnTo>
                  <a:pt x="5888736" y="678179"/>
                </a:lnTo>
                <a:lnTo>
                  <a:pt x="5846064" y="704087"/>
                </a:lnTo>
                <a:lnTo>
                  <a:pt x="5814060" y="708659"/>
                </a:lnTo>
                <a:lnTo>
                  <a:pt x="5890564" y="708659"/>
                </a:lnTo>
                <a:lnTo>
                  <a:pt x="5923788" y="675131"/>
                </a:lnTo>
                <a:lnTo>
                  <a:pt x="5943600" y="627887"/>
                </a:lnTo>
                <a:lnTo>
                  <a:pt x="5945124" y="615695"/>
                </a:lnTo>
                <a:lnTo>
                  <a:pt x="5945124" y="115823"/>
                </a:lnTo>
                <a:lnTo>
                  <a:pt x="5929884" y="67055"/>
                </a:lnTo>
                <a:lnTo>
                  <a:pt x="5897880" y="28955"/>
                </a:lnTo>
                <a:lnTo>
                  <a:pt x="5891479" y="243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406144" y="2397252"/>
            <a:ext cx="7132320" cy="4293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83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sz="24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pe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tion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9"/>
              </a:spcBef>
            </a:pPr>
            <a:endParaRPr sz="230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2640"/>
              </a:lnSpc>
              <a:buChar char="•"/>
              <a:tabLst>
                <a:tab pos="241300" algn="l"/>
              </a:tabLst>
            </a:pPr>
            <a:r>
              <a:rPr sz="2400" dirty="0">
                <a:latin typeface="Calibri"/>
                <a:cs typeface="Calibri"/>
              </a:rPr>
              <a:t>Me</a:t>
            </a:r>
            <a:r>
              <a:rPr sz="2400" spc="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surin</a:t>
            </a:r>
            <a:r>
              <a:rPr sz="2400" spc="20" dirty="0">
                <a:latin typeface="Calibri"/>
                <a:cs typeface="Calibri"/>
              </a:rPr>
              <a:t>g</a:t>
            </a:r>
            <a:r>
              <a:rPr sz="2400" dirty="0">
                <a:latin typeface="Calibri"/>
                <a:cs typeface="Calibri"/>
              </a:rPr>
              <a:t>, </a:t>
            </a:r>
            <a:r>
              <a:rPr sz="2400" spc="-35" dirty="0">
                <a:latin typeface="Calibri"/>
                <a:cs typeface="Calibri"/>
              </a:rPr>
              <a:t>e</a:t>
            </a:r>
            <a:r>
              <a:rPr sz="2400" spc="-45" dirty="0">
                <a:latin typeface="Calibri"/>
                <a:cs typeface="Calibri"/>
              </a:rPr>
              <a:t>x</a:t>
            </a:r>
            <a:r>
              <a:rPr sz="2400" dirty="0">
                <a:latin typeface="Calibri"/>
                <a:cs typeface="Calibri"/>
              </a:rPr>
              <a:t>am</a:t>
            </a:r>
            <a:r>
              <a:rPr sz="2400" spc="5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nin</a:t>
            </a:r>
            <a:r>
              <a:rPr sz="2400" spc="20" dirty="0">
                <a:latin typeface="Calibri"/>
                <a:cs typeface="Calibri"/>
              </a:rPr>
              <a:t>g</a:t>
            </a:r>
            <a:r>
              <a:rPr sz="2400" dirty="0">
                <a:latin typeface="Calibri"/>
                <a:cs typeface="Calibri"/>
              </a:rPr>
              <a:t>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45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al</a:t>
            </a:r>
            <a:r>
              <a:rPr sz="2400" spc="5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ting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25" dirty="0">
                <a:latin typeface="Calibri"/>
                <a:cs typeface="Calibri"/>
              </a:rPr>
              <a:t>w</a:t>
            </a:r>
            <a:r>
              <a:rPr sz="2400" dirty="0">
                <a:latin typeface="Calibri"/>
                <a:cs typeface="Calibri"/>
              </a:rPr>
              <a:t>ork/p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oduct a</a:t>
            </a:r>
            <a:r>
              <a:rPr sz="2400" spc="-50" dirty="0">
                <a:latin typeface="Calibri"/>
                <a:cs typeface="Calibri"/>
              </a:rPr>
              <a:t>g</a:t>
            </a:r>
            <a:r>
              <a:rPr sz="2400" dirty="0">
                <a:latin typeface="Calibri"/>
                <a:cs typeface="Calibri"/>
              </a:rPr>
              <a:t>ain</a:t>
            </a:r>
            <a:r>
              <a:rPr sz="2400" spc="-2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t the 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equ</a:t>
            </a:r>
            <a:r>
              <a:rPr sz="2400" spc="5" dirty="0">
                <a:latin typeface="Calibri"/>
                <a:cs typeface="Calibri"/>
              </a:rPr>
              <a:t>i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5" dirty="0">
                <a:latin typeface="Calibri"/>
                <a:cs typeface="Calibri"/>
              </a:rPr>
              <a:t>m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20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 a</a:t>
            </a:r>
            <a:r>
              <a:rPr sz="2400" spc="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c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spc="-15" dirty="0">
                <a:latin typeface="Calibri"/>
                <a:cs typeface="Calibri"/>
              </a:rPr>
              <a:t>p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</a:t>
            </a:r>
            <a:r>
              <a:rPr sz="2400" spc="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ia</a:t>
            </a:r>
            <a:endParaRPr sz="2400">
              <a:latin typeface="Calibri"/>
              <a:cs typeface="Calibri"/>
            </a:endParaRPr>
          </a:p>
          <a:p>
            <a:pPr marL="241300" marR="675005" indent="-228600">
              <a:lnSpc>
                <a:spcPts val="2640"/>
              </a:lnSpc>
              <a:spcBef>
                <a:spcPts val="430"/>
              </a:spcBef>
              <a:buChar char="•"/>
              <a:tabLst>
                <a:tab pos="241300" algn="l"/>
              </a:tabLst>
            </a:pPr>
            <a:r>
              <a:rPr sz="2400" dirty="0">
                <a:latin typeface="Calibri"/>
                <a:cs typeface="Calibri"/>
              </a:rPr>
              <a:t>In</a:t>
            </a:r>
            <a:r>
              <a:rPr sz="2400" spc="-10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pe</a:t>
            </a:r>
            <a:r>
              <a:rPr sz="2400" spc="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tions </a:t>
            </a:r>
            <a:r>
              <a:rPr sz="2400" spc="5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metimes 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al</a:t>
            </a:r>
            <a:r>
              <a:rPr sz="2400" spc="5" dirty="0">
                <a:latin typeface="Calibri"/>
                <a:cs typeface="Calibri"/>
              </a:rPr>
              <a:t>l</a:t>
            </a:r>
            <a:r>
              <a:rPr sz="2400" dirty="0">
                <a:latin typeface="Calibri"/>
                <a:cs typeface="Calibri"/>
              </a:rPr>
              <a:t>ed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vi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204" dirty="0">
                <a:latin typeface="Calibri"/>
                <a:cs typeface="Calibri"/>
              </a:rPr>
              <a:t>w</a:t>
            </a:r>
            <a:r>
              <a:rPr sz="2400" dirty="0">
                <a:latin typeface="Calibri"/>
                <a:cs typeface="Calibri"/>
              </a:rPr>
              <a:t>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oducts 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vi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25" dirty="0">
                <a:latin typeface="Calibri"/>
                <a:cs typeface="Calibri"/>
              </a:rPr>
              <a:t>w</a:t>
            </a:r>
            <a:r>
              <a:rPr sz="2400" dirty="0">
                <a:latin typeface="Calibri"/>
                <a:cs typeface="Calibri"/>
              </a:rPr>
              <a:t>s, audits, 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r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w</a:t>
            </a:r>
            <a:r>
              <a:rPr sz="2400" dirty="0">
                <a:latin typeface="Calibri"/>
                <a:cs typeface="Calibri"/>
              </a:rPr>
              <a:t>al</a:t>
            </a:r>
            <a:r>
              <a:rPr sz="2400" spc="-10" dirty="0">
                <a:latin typeface="Calibri"/>
                <a:cs typeface="Calibri"/>
              </a:rPr>
              <a:t>k</a:t>
            </a:r>
            <a:r>
              <a:rPr sz="2400" dirty="0">
                <a:latin typeface="Calibri"/>
                <a:cs typeface="Calibri"/>
              </a:rPr>
              <a:t>th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ou</a:t>
            </a:r>
            <a:r>
              <a:rPr sz="2400" spc="-10" dirty="0">
                <a:latin typeface="Calibri"/>
                <a:cs typeface="Calibri"/>
              </a:rPr>
              <a:t>g</a:t>
            </a:r>
            <a:r>
              <a:rPr sz="2400" dirty="0">
                <a:latin typeface="Calibri"/>
                <a:cs typeface="Calibri"/>
              </a:rPr>
              <a:t>h.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150">
              <a:latin typeface="Times New Roman"/>
              <a:cs typeface="Times New Roman"/>
            </a:endParaRPr>
          </a:p>
          <a:p>
            <a:pPr marL="3683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sz="24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oup D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scussion M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king </a:t>
            </a:r>
            <a:r>
              <a:rPr sz="2400" spc="-22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hnique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3"/>
              </a:spcBef>
            </a:pPr>
            <a:endParaRPr sz="2250">
              <a:latin typeface="Times New Roman"/>
              <a:cs typeface="Times New Roman"/>
            </a:endParaRPr>
          </a:p>
          <a:p>
            <a:pPr marL="241300" marR="443230" indent="-228600">
              <a:lnSpc>
                <a:spcPct val="91500"/>
              </a:lnSpc>
              <a:buChar char="•"/>
              <a:tabLst>
                <a:tab pos="241300" algn="l"/>
              </a:tabLst>
            </a:pPr>
            <a:r>
              <a:rPr sz="2400" dirty="0">
                <a:latin typeface="Calibri"/>
                <a:cs typeface="Calibri"/>
              </a:rPr>
              <a:t>This </a:t>
            </a:r>
            <a:r>
              <a:rPr sz="2400" spc="-2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hnique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 used </a:t>
            </a:r>
            <a:r>
              <a:rPr sz="2400" spc="-3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 </a:t>
            </a:r>
            <a:r>
              <a:rPr sz="2400" spc="-3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ch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onclusion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when the p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oje</a:t>
            </a:r>
            <a:r>
              <a:rPr sz="2400" spc="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m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other 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70" dirty="0">
                <a:latin typeface="Calibri"/>
                <a:cs typeface="Calibri"/>
              </a:rPr>
              <a:t>k</a:t>
            </a:r>
            <a:r>
              <a:rPr sz="2400" dirty="0">
                <a:latin typeface="Calibri"/>
                <a:cs typeface="Calibri"/>
              </a:rPr>
              <a:t>ehold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45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al</a:t>
            </a:r>
            <a:r>
              <a:rPr sz="2400" spc="5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ting p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oduct 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r p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oje</a:t>
            </a:r>
            <a:r>
              <a:rPr sz="2400" spc="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t </a:t>
            </a:r>
            <a:r>
              <a:rPr sz="2400" spc="-30" dirty="0">
                <a:latin typeface="Calibri"/>
                <a:cs typeface="Calibri"/>
              </a:rPr>
              <a:t>w</a:t>
            </a:r>
            <a:r>
              <a:rPr sz="2400" dirty="0">
                <a:latin typeface="Calibri"/>
                <a:cs typeface="Calibri"/>
              </a:rPr>
              <a:t>ork.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609600"/>
            <a:ext cx="8458200" cy="1371600"/>
          </a:xfrm>
          <a:prstGeom prst="rect">
            <a:avLst/>
          </a:prstGeom>
          <a:solidFill>
            <a:srgbClr val="17375E"/>
          </a:solidFill>
        </p:spPr>
        <p:txBody>
          <a:bodyPr vert="horz" wrap="square" lIns="0" tIns="314325" rIns="0" bIns="0" rtlCol="0">
            <a:spAutoFit/>
          </a:bodyPr>
          <a:lstStyle/>
          <a:p>
            <a:pPr marL="882015">
              <a:lnSpc>
                <a:spcPct val="100000"/>
              </a:lnSpc>
              <a:spcBef>
                <a:spcPts val="2475"/>
              </a:spcBef>
            </a:pPr>
            <a:r>
              <a:rPr b="0" dirty="0">
                <a:latin typeface="Calibri"/>
                <a:cs typeface="Calibri"/>
              </a:rPr>
              <a:t>5.5</a:t>
            </a:r>
            <a:r>
              <a:rPr b="0" spc="10" dirty="0">
                <a:latin typeface="Calibri"/>
                <a:cs typeface="Calibri"/>
              </a:rPr>
              <a:t>.</a:t>
            </a:r>
            <a:r>
              <a:rPr b="0" dirty="0">
                <a:latin typeface="Calibri"/>
                <a:cs typeface="Calibri"/>
              </a:rPr>
              <a:t>3</a:t>
            </a:r>
            <a:r>
              <a:rPr b="0" spc="-25" dirty="0">
                <a:latin typeface="Calibri"/>
                <a:cs typeface="Calibri"/>
              </a:rPr>
              <a:t> </a:t>
            </a:r>
            <a:r>
              <a:rPr b="0" spc="-245" dirty="0">
                <a:latin typeface="Calibri"/>
                <a:cs typeface="Calibri"/>
              </a:rPr>
              <a:t>V</a:t>
            </a:r>
            <a:r>
              <a:rPr b="0" dirty="0">
                <a:latin typeface="Calibri"/>
                <a:cs typeface="Calibri"/>
              </a:rPr>
              <a:t>alid</a:t>
            </a:r>
            <a:r>
              <a:rPr b="0" spc="-30" dirty="0">
                <a:latin typeface="Calibri"/>
                <a:cs typeface="Calibri"/>
              </a:rPr>
              <a:t>a</a:t>
            </a:r>
            <a:r>
              <a:rPr b="0" spc="-50" dirty="0">
                <a:latin typeface="Calibri"/>
                <a:cs typeface="Calibri"/>
              </a:rPr>
              <a:t>t</a:t>
            </a:r>
            <a:r>
              <a:rPr b="0" dirty="0">
                <a:latin typeface="Calibri"/>
                <a:cs typeface="Calibri"/>
              </a:rPr>
              <a:t>e </a:t>
            </a:r>
            <a:r>
              <a:rPr b="0" spc="10" dirty="0">
                <a:latin typeface="Calibri"/>
                <a:cs typeface="Calibri"/>
              </a:rPr>
              <a:t>S</a:t>
            </a:r>
            <a:r>
              <a:rPr b="0" spc="-40" dirty="0">
                <a:latin typeface="Calibri"/>
                <a:cs typeface="Calibri"/>
              </a:rPr>
              <a:t>c</a:t>
            </a:r>
            <a:r>
              <a:rPr b="0" spc="5" dirty="0">
                <a:latin typeface="Calibri"/>
                <a:cs typeface="Calibri"/>
              </a:rPr>
              <a:t>o</a:t>
            </a:r>
            <a:r>
              <a:rPr b="0" dirty="0">
                <a:latin typeface="Calibri"/>
                <a:cs typeface="Calibri"/>
              </a:rPr>
              <a:t>p</a:t>
            </a:r>
            <a:r>
              <a:rPr b="0" spc="5" dirty="0">
                <a:latin typeface="Calibri"/>
                <a:cs typeface="Calibri"/>
              </a:rPr>
              <a:t>e</a:t>
            </a:r>
            <a:r>
              <a:rPr b="0" dirty="0">
                <a:latin typeface="Calibri"/>
                <a:cs typeface="Calibri"/>
              </a:rPr>
              <a:t>:</a:t>
            </a:r>
            <a:r>
              <a:rPr b="0" spc="-1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Out</a:t>
            </a:r>
            <a:r>
              <a:rPr b="0" spc="5" dirty="0">
                <a:latin typeface="Calibri"/>
                <a:cs typeface="Calibri"/>
              </a:rPr>
              <a:t>p</a:t>
            </a:r>
            <a:r>
              <a:rPr b="0" dirty="0">
                <a:latin typeface="Calibri"/>
                <a:cs typeface="Calibri"/>
              </a:rPr>
              <a:t>uts</a:t>
            </a:r>
          </a:p>
        </p:txBody>
      </p:sp>
      <p:sp>
        <p:nvSpPr>
          <p:cNvPr id="3" name="object 3"/>
          <p:cNvSpPr/>
          <p:nvPr/>
        </p:nvSpPr>
        <p:spPr>
          <a:xfrm>
            <a:off x="763523" y="2363723"/>
            <a:ext cx="8456676" cy="8092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49808" y="2353055"/>
            <a:ext cx="8484235" cy="833755"/>
          </a:xfrm>
          <a:custGeom>
            <a:avLst/>
            <a:gdLst/>
            <a:ahLst/>
            <a:cxnLst/>
            <a:rect l="l" t="t" r="r" b="b"/>
            <a:pathLst>
              <a:path w="8484235" h="833755">
                <a:moveTo>
                  <a:pt x="8478012" y="0"/>
                </a:moveTo>
                <a:lnTo>
                  <a:pt x="6096" y="0"/>
                </a:lnTo>
                <a:lnTo>
                  <a:pt x="0" y="4572"/>
                </a:lnTo>
                <a:lnTo>
                  <a:pt x="0" y="827532"/>
                </a:lnTo>
                <a:lnTo>
                  <a:pt x="6096" y="833628"/>
                </a:lnTo>
                <a:lnTo>
                  <a:pt x="8478012" y="833628"/>
                </a:lnTo>
                <a:lnTo>
                  <a:pt x="8484108" y="827532"/>
                </a:lnTo>
                <a:lnTo>
                  <a:pt x="8484108" y="819912"/>
                </a:lnTo>
                <a:lnTo>
                  <a:pt x="25907" y="819912"/>
                </a:lnTo>
                <a:lnTo>
                  <a:pt x="12192" y="807720"/>
                </a:lnTo>
                <a:lnTo>
                  <a:pt x="25907" y="807720"/>
                </a:lnTo>
                <a:lnTo>
                  <a:pt x="25907" y="24384"/>
                </a:lnTo>
                <a:lnTo>
                  <a:pt x="12192" y="24384"/>
                </a:lnTo>
                <a:lnTo>
                  <a:pt x="25907" y="12192"/>
                </a:lnTo>
                <a:lnTo>
                  <a:pt x="8484108" y="12192"/>
                </a:lnTo>
                <a:lnTo>
                  <a:pt x="8484108" y="4572"/>
                </a:lnTo>
                <a:lnTo>
                  <a:pt x="8478012" y="0"/>
                </a:lnTo>
                <a:close/>
              </a:path>
              <a:path w="8484235" h="833755">
                <a:moveTo>
                  <a:pt x="25907" y="807720"/>
                </a:moveTo>
                <a:lnTo>
                  <a:pt x="12192" y="807720"/>
                </a:lnTo>
                <a:lnTo>
                  <a:pt x="25907" y="819912"/>
                </a:lnTo>
                <a:lnTo>
                  <a:pt x="25907" y="807720"/>
                </a:lnTo>
                <a:close/>
              </a:path>
              <a:path w="8484235" h="833755">
                <a:moveTo>
                  <a:pt x="8458200" y="807720"/>
                </a:moveTo>
                <a:lnTo>
                  <a:pt x="25907" y="807720"/>
                </a:lnTo>
                <a:lnTo>
                  <a:pt x="25907" y="819912"/>
                </a:lnTo>
                <a:lnTo>
                  <a:pt x="8458200" y="819912"/>
                </a:lnTo>
                <a:lnTo>
                  <a:pt x="8458200" y="807720"/>
                </a:lnTo>
                <a:close/>
              </a:path>
              <a:path w="8484235" h="833755">
                <a:moveTo>
                  <a:pt x="8458200" y="12192"/>
                </a:moveTo>
                <a:lnTo>
                  <a:pt x="8458200" y="819912"/>
                </a:lnTo>
                <a:lnTo>
                  <a:pt x="8470392" y="807720"/>
                </a:lnTo>
                <a:lnTo>
                  <a:pt x="8484108" y="807720"/>
                </a:lnTo>
                <a:lnTo>
                  <a:pt x="8484108" y="24384"/>
                </a:lnTo>
                <a:lnTo>
                  <a:pt x="8470392" y="24384"/>
                </a:lnTo>
                <a:lnTo>
                  <a:pt x="8458200" y="12192"/>
                </a:lnTo>
                <a:close/>
              </a:path>
              <a:path w="8484235" h="833755">
                <a:moveTo>
                  <a:pt x="8484108" y="807720"/>
                </a:moveTo>
                <a:lnTo>
                  <a:pt x="8470392" y="807720"/>
                </a:lnTo>
                <a:lnTo>
                  <a:pt x="8458200" y="819912"/>
                </a:lnTo>
                <a:lnTo>
                  <a:pt x="8484108" y="819912"/>
                </a:lnTo>
                <a:lnTo>
                  <a:pt x="8484108" y="807720"/>
                </a:lnTo>
                <a:close/>
              </a:path>
              <a:path w="8484235" h="833755">
                <a:moveTo>
                  <a:pt x="25907" y="12192"/>
                </a:moveTo>
                <a:lnTo>
                  <a:pt x="12192" y="24384"/>
                </a:lnTo>
                <a:lnTo>
                  <a:pt x="25907" y="24384"/>
                </a:lnTo>
                <a:lnTo>
                  <a:pt x="25907" y="12192"/>
                </a:lnTo>
                <a:close/>
              </a:path>
              <a:path w="8484235" h="833755">
                <a:moveTo>
                  <a:pt x="8458200" y="12192"/>
                </a:moveTo>
                <a:lnTo>
                  <a:pt x="25907" y="12192"/>
                </a:lnTo>
                <a:lnTo>
                  <a:pt x="25907" y="24384"/>
                </a:lnTo>
                <a:lnTo>
                  <a:pt x="8458200" y="24384"/>
                </a:lnTo>
                <a:lnTo>
                  <a:pt x="8458200" y="12192"/>
                </a:lnTo>
                <a:close/>
              </a:path>
              <a:path w="8484235" h="833755">
                <a:moveTo>
                  <a:pt x="8484108" y="12192"/>
                </a:moveTo>
                <a:lnTo>
                  <a:pt x="8458200" y="12192"/>
                </a:lnTo>
                <a:lnTo>
                  <a:pt x="8470392" y="24384"/>
                </a:lnTo>
                <a:lnTo>
                  <a:pt x="8484108" y="24384"/>
                </a:lnTo>
                <a:lnTo>
                  <a:pt x="8484108" y="12192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85672" y="2084832"/>
            <a:ext cx="5920740" cy="561340"/>
          </a:xfrm>
          <a:custGeom>
            <a:avLst/>
            <a:gdLst/>
            <a:ahLst/>
            <a:cxnLst/>
            <a:rect l="l" t="t" r="r" b="b"/>
            <a:pathLst>
              <a:path w="5920740" h="561339">
                <a:moveTo>
                  <a:pt x="5827776" y="0"/>
                </a:moveTo>
                <a:lnTo>
                  <a:pt x="92964" y="0"/>
                </a:lnTo>
                <a:lnTo>
                  <a:pt x="56578" y="7453"/>
                </a:lnTo>
                <a:lnTo>
                  <a:pt x="27050" y="27622"/>
                </a:lnTo>
                <a:lnTo>
                  <a:pt x="7238" y="57221"/>
                </a:lnTo>
                <a:lnTo>
                  <a:pt x="0" y="92963"/>
                </a:lnTo>
                <a:lnTo>
                  <a:pt x="0" y="467867"/>
                </a:lnTo>
                <a:lnTo>
                  <a:pt x="7238" y="504253"/>
                </a:lnTo>
                <a:lnTo>
                  <a:pt x="27050" y="533780"/>
                </a:lnTo>
                <a:lnTo>
                  <a:pt x="56578" y="553592"/>
                </a:lnTo>
                <a:lnTo>
                  <a:pt x="92964" y="560831"/>
                </a:lnTo>
                <a:lnTo>
                  <a:pt x="5827776" y="560831"/>
                </a:lnTo>
                <a:lnTo>
                  <a:pt x="5864161" y="553592"/>
                </a:lnTo>
                <a:lnTo>
                  <a:pt x="5893689" y="533780"/>
                </a:lnTo>
                <a:lnTo>
                  <a:pt x="5913501" y="504253"/>
                </a:lnTo>
                <a:lnTo>
                  <a:pt x="5920739" y="467867"/>
                </a:lnTo>
                <a:lnTo>
                  <a:pt x="5920739" y="92963"/>
                </a:lnTo>
                <a:lnTo>
                  <a:pt x="5913500" y="57221"/>
                </a:lnTo>
                <a:lnTo>
                  <a:pt x="5893688" y="27622"/>
                </a:lnTo>
                <a:lnTo>
                  <a:pt x="5864161" y="7453"/>
                </a:lnTo>
                <a:lnTo>
                  <a:pt x="5827776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73480" y="2072639"/>
            <a:ext cx="5945505" cy="585470"/>
          </a:xfrm>
          <a:custGeom>
            <a:avLst/>
            <a:gdLst/>
            <a:ahLst/>
            <a:cxnLst/>
            <a:rect l="l" t="t" r="r" b="b"/>
            <a:pathLst>
              <a:path w="5945505" h="585469">
                <a:moveTo>
                  <a:pt x="5849112" y="0"/>
                </a:moveTo>
                <a:lnTo>
                  <a:pt x="94487" y="0"/>
                </a:lnTo>
                <a:lnTo>
                  <a:pt x="83819" y="1524"/>
                </a:lnTo>
                <a:lnTo>
                  <a:pt x="45719" y="18287"/>
                </a:lnTo>
                <a:lnTo>
                  <a:pt x="16763" y="47244"/>
                </a:lnTo>
                <a:lnTo>
                  <a:pt x="1523" y="85344"/>
                </a:lnTo>
                <a:lnTo>
                  <a:pt x="0" y="96012"/>
                </a:lnTo>
                <a:lnTo>
                  <a:pt x="0" y="490727"/>
                </a:lnTo>
                <a:lnTo>
                  <a:pt x="12191" y="530351"/>
                </a:lnTo>
                <a:lnTo>
                  <a:pt x="38100" y="562356"/>
                </a:lnTo>
                <a:lnTo>
                  <a:pt x="74675" y="580644"/>
                </a:lnTo>
                <a:lnTo>
                  <a:pt x="96011" y="585215"/>
                </a:lnTo>
                <a:lnTo>
                  <a:pt x="5850636" y="585215"/>
                </a:lnTo>
                <a:lnTo>
                  <a:pt x="5890260" y="573024"/>
                </a:lnTo>
                <a:lnTo>
                  <a:pt x="5907023" y="560832"/>
                </a:lnTo>
                <a:lnTo>
                  <a:pt x="97535" y="560832"/>
                </a:lnTo>
                <a:lnTo>
                  <a:pt x="88391" y="559308"/>
                </a:lnTo>
                <a:lnTo>
                  <a:pt x="80772" y="556260"/>
                </a:lnTo>
                <a:lnTo>
                  <a:pt x="73151" y="554736"/>
                </a:lnTo>
                <a:lnTo>
                  <a:pt x="67056" y="550163"/>
                </a:lnTo>
                <a:lnTo>
                  <a:pt x="59435" y="547115"/>
                </a:lnTo>
                <a:lnTo>
                  <a:pt x="42671" y="530351"/>
                </a:lnTo>
                <a:lnTo>
                  <a:pt x="38100" y="524256"/>
                </a:lnTo>
                <a:lnTo>
                  <a:pt x="35051" y="518160"/>
                </a:lnTo>
                <a:lnTo>
                  <a:pt x="30479" y="510539"/>
                </a:lnTo>
                <a:lnTo>
                  <a:pt x="28956" y="502920"/>
                </a:lnTo>
                <a:lnTo>
                  <a:pt x="25907" y="495300"/>
                </a:lnTo>
                <a:lnTo>
                  <a:pt x="25907" y="487680"/>
                </a:lnTo>
                <a:lnTo>
                  <a:pt x="24383" y="478536"/>
                </a:lnTo>
                <a:lnTo>
                  <a:pt x="24383" y="105156"/>
                </a:lnTo>
                <a:lnTo>
                  <a:pt x="25907" y="97536"/>
                </a:lnTo>
                <a:lnTo>
                  <a:pt x="25907" y="88392"/>
                </a:lnTo>
                <a:lnTo>
                  <a:pt x="44195" y="53339"/>
                </a:lnTo>
                <a:lnTo>
                  <a:pt x="67056" y="35051"/>
                </a:lnTo>
                <a:lnTo>
                  <a:pt x="74675" y="30480"/>
                </a:lnTo>
                <a:lnTo>
                  <a:pt x="82295" y="28956"/>
                </a:lnTo>
                <a:lnTo>
                  <a:pt x="89915" y="25908"/>
                </a:lnTo>
                <a:lnTo>
                  <a:pt x="97535" y="25908"/>
                </a:lnTo>
                <a:lnTo>
                  <a:pt x="106679" y="24384"/>
                </a:lnTo>
                <a:lnTo>
                  <a:pt x="5908548" y="24384"/>
                </a:lnTo>
                <a:lnTo>
                  <a:pt x="5907024" y="22860"/>
                </a:lnTo>
                <a:lnTo>
                  <a:pt x="5870448" y="4572"/>
                </a:lnTo>
                <a:lnTo>
                  <a:pt x="5859780" y="1524"/>
                </a:lnTo>
                <a:lnTo>
                  <a:pt x="5849112" y="0"/>
                </a:lnTo>
                <a:close/>
              </a:path>
              <a:path w="5945505" h="585469">
                <a:moveTo>
                  <a:pt x="5908548" y="24384"/>
                </a:moveTo>
                <a:lnTo>
                  <a:pt x="5839968" y="24384"/>
                </a:lnTo>
                <a:lnTo>
                  <a:pt x="5847588" y="25908"/>
                </a:lnTo>
                <a:lnTo>
                  <a:pt x="5856732" y="27432"/>
                </a:lnTo>
                <a:lnTo>
                  <a:pt x="5864352" y="28956"/>
                </a:lnTo>
                <a:lnTo>
                  <a:pt x="5902452" y="54863"/>
                </a:lnTo>
                <a:lnTo>
                  <a:pt x="5910072" y="68580"/>
                </a:lnTo>
                <a:lnTo>
                  <a:pt x="5914644" y="74675"/>
                </a:lnTo>
                <a:lnTo>
                  <a:pt x="5916168" y="82296"/>
                </a:lnTo>
                <a:lnTo>
                  <a:pt x="5919216" y="89915"/>
                </a:lnTo>
                <a:lnTo>
                  <a:pt x="5919216" y="97536"/>
                </a:lnTo>
                <a:lnTo>
                  <a:pt x="5920740" y="106680"/>
                </a:lnTo>
                <a:lnTo>
                  <a:pt x="5920740" y="480060"/>
                </a:lnTo>
                <a:lnTo>
                  <a:pt x="5910072" y="518160"/>
                </a:lnTo>
                <a:lnTo>
                  <a:pt x="5878068" y="551688"/>
                </a:lnTo>
                <a:lnTo>
                  <a:pt x="5847588" y="560832"/>
                </a:lnTo>
                <a:lnTo>
                  <a:pt x="5907023" y="560832"/>
                </a:lnTo>
                <a:lnTo>
                  <a:pt x="5932932" y="530351"/>
                </a:lnTo>
                <a:lnTo>
                  <a:pt x="5945124" y="489204"/>
                </a:lnTo>
                <a:lnTo>
                  <a:pt x="5945124" y="94487"/>
                </a:lnTo>
                <a:lnTo>
                  <a:pt x="5932932" y="54863"/>
                </a:lnTo>
                <a:lnTo>
                  <a:pt x="5914644" y="30480"/>
                </a:lnTo>
                <a:lnTo>
                  <a:pt x="5908548" y="243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63523" y="3557015"/>
            <a:ext cx="8456676" cy="16459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49808" y="3543300"/>
            <a:ext cx="8484235" cy="1671955"/>
          </a:xfrm>
          <a:custGeom>
            <a:avLst/>
            <a:gdLst/>
            <a:ahLst/>
            <a:cxnLst/>
            <a:rect l="l" t="t" r="r" b="b"/>
            <a:pathLst>
              <a:path w="8484235" h="1671954">
                <a:moveTo>
                  <a:pt x="8478012" y="0"/>
                </a:moveTo>
                <a:lnTo>
                  <a:pt x="6096" y="0"/>
                </a:lnTo>
                <a:lnTo>
                  <a:pt x="0" y="6096"/>
                </a:lnTo>
                <a:lnTo>
                  <a:pt x="0" y="1665732"/>
                </a:lnTo>
                <a:lnTo>
                  <a:pt x="6096" y="1671827"/>
                </a:lnTo>
                <a:lnTo>
                  <a:pt x="8478012" y="1671827"/>
                </a:lnTo>
                <a:lnTo>
                  <a:pt x="8484108" y="1665732"/>
                </a:lnTo>
                <a:lnTo>
                  <a:pt x="8484108" y="1659636"/>
                </a:lnTo>
                <a:lnTo>
                  <a:pt x="25907" y="1659636"/>
                </a:lnTo>
                <a:lnTo>
                  <a:pt x="12192" y="1645920"/>
                </a:lnTo>
                <a:lnTo>
                  <a:pt x="25907" y="1645920"/>
                </a:lnTo>
                <a:lnTo>
                  <a:pt x="25907" y="25908"/>
                </a:lnTo>
                <a:lnTo>
                  <a:pt x="12192" y="25908"/>
                </a:lnTo>
                <a:lnTo>
                  <a:pt x="25907" y="13715"/>
                </a:lnTo>
                <a:lnTo>
                  <a:pt x="8484108" y="13715"/>
                </a:lnTo>
                <a:lnTo>
                  <a:pt x="8484108" y="6096"/>
                </a:lnTo>
                <a:lnTo>
                  <a:pt x="8478012" y="0"/>
                </a:lnTo>
                <a:close/>
              </a:path>
              <a:path w="8484235" h="1671954">
                <a:moveTo>
                  <a:pt x="25907" y="1645920"/>
                </a:moveTo>
                <a:lnTo>
                  <a:pt x="12192" y="1645920"/>
                </a:lnTo>
                <a:lnTo>
                  <a:pt x="25907" y="1659636"/>
                </a:lnTo>
                <a:lnTo>
                  <a:pt x="25907" y="1645920"/>
                </a:lnTo>
                <a:close/>
              </a:path>
              <a:path w="8484235" h="1671954">
                <a:moveTo>
                  <a:pt x="8458200" y="1645920"/>
                </a:moveTo>
                <a:lnTo>
                  <a:pt x="25907" y="1645920"/>
                </a:lnTo>
                <a:lnTo>
                  <a:pt x="25907" y="1659636"/>
                </a:lnTo>
                <a:lnTo>
                  <a:pt x="8458200" y="1659636"/>
                </a:lnTo>
                <a:lnTo>
                  <a:pt x="8458200" y="1645920"/>
                </a:lnTo>
                <a:close/>
              </a:path>
              <a:path w="8484235" h="1671954">
                <a:moveTo>
                  <a:pt x="8458200" y="13715"/>
                </a:moveTo>
                <a:lnTo>
                  <a:pt x="8458200" y="1659636"/>
                </a:lnTo>
                <a:lnTo>
                  <a:pt x="8470392" y="1645920"/>
                </a:lnTo>
                <a:lnTo>
                  <a:pt x="8484108" y="1645920"/>
                </a:lnTo>
                <a:lnTo>
                  <a:pt x="8484108" y="25908"/>
                </a:lnTo>
                <a:lnTo>
                  <a:pt x="8470392" y="25908"/>
                </a:lnTo>
                <a:lnTo>
                  <a:pt x="8458200" y="13715"/>
                </a:lnTo>
                <a:close/>
              </a:path>
              <a:path w="8484235" h="1671954">
                <a:moveTo>
                  <a:pt x="8484108" y="1645920"/>
                </a:moveTo>
                <a:lnTo>
                  <a:pt x="8470392" y="1645920"/>
                </a:lnTo>
                <a:lnTo>
                  <a:pt x="8458200" y="1659636"/>
                </a:lnTo>
                <a:lnTo>
                  <a:pt x="8484108" y="1659636"/>
                </a:lnTo>
                <a:lnTo>
                  <a:pt x="8484108" y="1645920"/>
                </a:lnTo>
                <a:close/>
              </a:path>
              <a:path w="8484235" h="1671954">
                <a:moveTo>
                  <a:pt x="25907" y="13715"/>
                </a:moveTo>
                <a:lnTo>
                  <a:pt x="12192" y="25908"/>
                </a:lnTo>
                <a:lnTo>
                  <a:pt x="25907" y="25908"/>
                </a:lnTo>
                <a:lnTo>
                  <a:pt x="25907" y="13715"/>
                </a:lnTo>
                <a:close/>
              </a:path>
              <a:path w="8484235" h="1671954">
                <a:moveTo>
                  <a:pt x="8458200" y="13715"/>
                </a:moveTo>
                <a:lnTo>
                  <a:pt x="25907" y="13715"/>
                </a:lnTo>
                <a:lnTo>
                  <a:pt x="25907" y="25908"/>
                </a:lnTo>
                <a:lnTo>
                  <a:pt x="8458200" y="25908"/>
                </a:lnTo>
                <a:lnTo>
                  <a:pt x="8458200" y="13715"/>
                </a:lnTo>
                <a:close/>
              </a:path>
              <a:path w="8484235" h="1671954">
                <a:moveTo>
                  <a:pt x="8484108" y="13715"/>
                </a:moveTo>
                <a:lnTo>
                  <a:pt x="8458200" y="13715"/>
                </a:lnTo>
                <a:lnTo>
                  <a:pt x="8470392" y="25908"/>
                </a:lnTo>
                <a:lnTo>
                  <a:pt x="8484108" y="25908"/>
                </a:lnTo>
                <a:lnTo>
                  <a:pt x="8484108" y="13715"/>
                </a:lnTo>
                <a:close/>
              </a:path>
            </a:pathLst>
          </a:custGeom>
          <a:solidFill>
            <a:srgbClr val="9BBB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85672" y="3276600"/>
            <a:ext cx="5920740" cy="561340"/>
          </a:xfrm>
          <a:custGeom>
            <a:avLst/>
            <a:gdLst/>
            <a:ahLst/>
            <a:cxnLst/>
            <a:rect l="l" t="t" r="r" b="b"/>
            <a:pathLst>
              <a:path w="5920740" h="561339">
                <a:moveTo>
                  <a:pt x="5827776" y="0"/>
                </a:moveTo>
                <a:lnTo>
                  <a:pt x="92964" y="0"/>
                </a:lnTo>
                <a:lnTo>
                  <a:pt x="56578" y="7238"/>
                </a:lnTo>
                <a:lnTo>
                  <a:pt x="27050" y="27050"/>
                </a:lnTo>
                <a:lnTo>
                  <a:pt x="7238" y="56578"/>
                </a:lnTo>
                <a:lnTo>
                  <a:pt x="0" y="92963"/>
                </a:lnTo>
                <a:lnTo>
                  <a:pt x="0" y="466344"/>
                </a:lnTo>
                <a:lnTo>
                  <a:pt x="7238" y="502967"/>
                </a:lnTo>
                <a:lnTo>
                  <a:pt x="27050" y="533019"/>
                </a:lnTo>
                <a:lnTo>
                  <a:pt x="56578" y="553354"/>
                </a:lnTo>
                <a:lnTo>
                  <a:pt x="92964" y="560832"/>
                </a:lnTo>
                <a:lnTo>
                  <a:pt x="5827776" y="560832"/>
                </a:lnTo>
                <a:lnTo>
                  <a:pt x="5864161" y="553354"/>
                </a:lnTo>
                <a:lnTo>
                  <a:pt x="5893689" y="533019"/>
                </a:lnTo>
                <a:lnTo>
                  <a:pt x="5913501" y="502967"/>
                </a:lnTo>
                <a:lnTo>
                  <a:pt x="5920739" y="466344"/>
                </a:lnTo>
                <a:lnTo>
                  <a:pt x="5920739" y="92963"/>
                </a:lnTo>
                <a:lnTo>
                  <a:pt x="5913500" y="56578"/>
                </a:lnTo>
                <a:lnTo>
                  <a:pt x="5893688" y="27050"/>
                </a:lnTo>
                <a:lnTo>
                  <a:pt x="5864161" y="7238"/>
                </a:lnTo>
                <a:lnTo>
                  <a:pt x="5827776" y="0"/>
                </a:lnTo>
                <a:close/>
              </a:path>
            </a:pathLst>
          </a:custGeom>
          <a:solidFill>
            <a:srgbClr val="9BBB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73480" y="3262884"/>
            <a:ext cx="5945505" cy="586740"/>
          </a:xfrm>
          <a:custGeom>
            <a:avLst/>
            <a:gdLst/>
            <a:ahLst/>
            <a:cxnLst/>
            <a:rect l="l" t="t" r="r" b="b"/>
            <a:pathLst>
              <a:path w="5945505" h="586739">
                <a:moveTo>
                  <a:pt x="5839968" y="0"/>
                </a:moveTo>
                <a:lnTo>
                  <a:pt x="105156" y="0"/>
                </a:lnTo>
                <a:lnTo>
                  <a:pt x="83819" y="3048"/>
                </a:lnTo>
                <a:lnTo>
                  <a:pt x="45719" y="18287"/>
                </a:lnTo>
                <a:lnTo>
                  <a:pt x="16763" y="47243"/>
                </a:lnTo>
                <a:lnTo>
                  <a:pt x="4571" y="76200"/>
                </a:lnTo>
                <a:lnTo>
                  <a:pt x="1523" y="85343"/>
                </a:lnTo>
                <a:lnTo>
                  <a:pt x="0" y="96012"/>
                </a:lnTo>
                <a:lnTo>
                  <a:pt x="0" y="492251"/>
                </a:lnTo>
                <a:lnTo>
                  <a:pt x="1523" y="502919"/>
                </a:lnTo>
                <a:lnTo>
                  <a:pt x="4571" y="512063"/>
                </a:lnTo>
                <a:lnTo>
                  <a:pt x="7619" y="522731"/>
                </a:lnTo>
                <a:lnTo>
                  <a:pt x="30479" y="556260"/>
                </a:lnTo>
                <a:lnTo>
                  <a:pt x="65531" y="579119"/>
                </a:lnTo>
                <a:lnTo>
                  <a:pt x="96011" y="586739"/>
                </a:lnTo>
                <a:lnTo>
                  <a:pt x="5850636" y="586739"/>
                </a:lnTo>
                <a:lnTo>
                  <a:pt x="5861304" y="583691"/>
                </a:lnTo>
                <a:lnTo>
                  <a:pt x="5871972" y="582167"/>
                </a:lnTo>
                <a:lnTo>
                  <a:pt x="5899404" y="568451"/>
                </a:lnTo>
                <a:lnTo>
                  <a:pt x="5907024" y="562355"/>
                </a:lnTo>
                <a:lnTo>
                  <a:pt x="5908548" y="560831"/>
                </a:lnTo>
                <a:lnTo>
                  <a:pt x="97535" y="560831"/>
                </a:lnTo>
                <a:lnTo>
                  <a:pt x="88391" y="559307"/>
                </a:lnTo>
                <a:lnTo>
                  <a:pt x="53339" y="542543"/>
                </a:lnTo>
                <a:lnTo>
                  <a:pt x="35051" y="518160"/>
                </a:lnTo>
                <a:lnTo>
                  <a:pt x="30479" y="512063"/>
                </a:lnTo>
                <a:lnTo>
                  <a:pt x="28956" y="504443"/>
                </a:lnTo>
                <a:lnTo>
                  <a:pt x="25907" y="496824"/>
                </a:lnTo>
                <a:lnTo>
                  <a:pt x="25907" y="487679"/>
                </a:lnTo>
                <a:lnTo>
                  <a:pt x="24383" y="480060"/>
                </a:lnTo>
                <a:lnTo>
                  <a:pt x="24383" y="106679"/>
                </a:lnTo>
                <a:lnTo>
                  <a:pt x="25907" y="97536"/>
                </a:lnTo>
                <a:lnTo>
                  <a:pt x="25907" y="89915"/>
                </a:lnTo>
                <a:lnTo>
                  <a:pt x="48767" y="48767"/>
                </a:lnTo>
                <a:lnTo>
                  <a:pt x="82295" y="28955"/>
                </a:lnTo>
                <a:lnTo>
                  <a:pt x="97535" y="25907"/>
                </a:lnTo>
                <a:lnTo>
                  <a:pt x="5908929" y="25907"/>
                </a:lnTo>
                <a:lnTo>
                  <a:pt x="5907024" y="24383"/>
                </a:lnTo>
                <a:lnTo>
                  <a:pt x="5897880" y="18287"/>
                </a:lnTo>
                <a:lnTo>
                  <a:pt x="5890260" y="13715"/>
                </a:lnTo>
                <a:lnTo>
                  <a:pt x="5879592" y="9143"/>
                </a:lnTo>
                <a:lnTo>
                  <a:pt x="5870448" y="4571"/>
                </a:lnTo>
                <a:lnTo>
                  <a:pt x="5849112" y="1524"/>
                </a:lnTo>
                <a:lnTo>
                  <a:pt x="5839968" y="0"/>
                </a:lnTo>
                <a:close/>
              </a:path>
              <a:path w="5945505" h="586739">
                <a:moveTo>
                  <a:pt x="5908929" y="25907"/>
                </a:moveTo>
                <a:lnTo>
                  <a:pt x="5847588" y="25907"/>
                </a:lnTo>
                <a:lnTo>
                  <a:pt x="5856732" y="27431"/>
                </a:lnTo>
                <a:lnTo>
                  <a:pt x="5864352" y="28955"/>
                </a:lnTo>
                <a:lnTo>
                  <a:pt x="5871972" y="32003"/>
                </a:lnTo>
                <a:lnTo>
                  <a:pt x="5878068" y="36575"/>
                </a:lnTo>
                <a:lnTo>
                  <a:pt x="5885688" y="39624"/>
                </a:lnTo>
                <a:lnTo>
                  <a:pt x="5891784" y="44195"/>
                </a:lnTo>
                <a:lnTo>
                  <a:pt x="5896356" y="50291"/>
                </a:lnTo>
                <a:lnTo>
                  <a:pt x="5902452" y="56387"/>
                </a:lnTo>
                <a:lnTo>
                  <a:pt x="5907024" y="62483"/>
                </a:lnTo>
                <a:lnTo>
                  <a:pt x="5910072" y="68579"/>
                </a:lnTo>
                <a:lnTo>
                  <a:pt x="5914644" y="76200"/>
                </a:lnTo>
                <a:lnTo>
                  <a:pt x="5916168" y="83819"/>
                </a:lnTo>
                <a:lnTo>
                  <a:pt x="5919216" y="91439"/>
                </a:lnTo>
                <a:lnTo>
                  <a:pt x="5919216" y="99060"/>
                </a:lnTo>
                <a:lnTo>
                  <a:pt x="5920740" y="106679"/>
                </a:lnTo>
                <a:lnTo>
                  <a:pt x="5920740" y="480060"/>
                </a:lnTo>
                <a:lnTo>
                  <a:pt x="5919216" y="489203"/>
                </a:lnTo>
                <a:lnTo>
                  <a:pt x="5917692" y="496824"/>
                </a:lnTo>
                <a:lnTo>
                  <a:pt x="5916168" y="505967"/>
                </a:lnTo>
                <a:lnTo>
                  <a:pt x="5913120" y="512063"/>
                </a:lnTo>
                <a:lnTo>
                  <a:pt x="5910072" y="519683"/>
                </a:lnTo>
                <a:lnTo>
                  <a:pt x="5896356" y="537971"/>
                </a:lnTo>
                <a:lnTo>
                  <a:pt x="5890260" y="542543"/>
                </a:lnTo>
                <a:lnTo>
                  <a:pt x="5884164" y="548639"/>
                </a:lnTo>
                <a:lnTo>
                  <a:pt x="5878068" y="551688"/>
                </a:lnTo>
                <a:lnTo>
                  <a:pt x="5862828" y="557783"/>
                </a:lnTo>
                <a:lnTo>
                  <a:pt x="5847588" y="560831"/>
                </a:lnTo>
                <a:lnTo>
                  <a:pt x="5908548" y="560831"/>
                </a:lnTo>
                <a:lnTo>
                  <a:pt x="5937504" y="521207"/>
                </a:lnTo>
                <a:lnTo>
                  <a:pt x="5945124" y="490727"/>
                </a:lnTo>
                <a:lnTo>
                  <a:pt x="5945124" y="94487"/>
                </a:lnTo>
                <a:lnTo>
                  <a:pt x="5932932" y="54863"/>
                </a:lnTo>
                <a:lnTo>
                  <a:pt x="5926836" y="47243"/>
                </a:lnTo>
                <a:lnTo>
                  <a:pt x="5920740" y="38100"/>
                </a:lnTo>
                <a:lnTo>
                  <a:pt x="5914644" y="30479"/>
                </a:lnTo>
                <a:lnTo>
                  <a:pt x="5908929" y="259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63523" y="5586984"/>
            <a:ext cx="8456676" cy="14752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49808" y="5573267"/>
            <a:ext cx="8484235" cy="1499870"/>
          </a:xfrm>
          <a:custGeom>
            <a:avLst/>
            <a:gdLst/>
            <a:ahLst/>
            <a:cxnLst/>
            <a:rect l="l" t="t" r="r" b="b"/>
            <a:pathLst>
              <a:path w="8484235" h="1499870">
                <a:moveTo>
                  <a:pt x="8478012" y="0"/>
                </a:moveTo>
                <a:lnTo>
                  <a:pt x="6096" y="0"/>
                </a:lnTo>
                <a:lnTo>
                  <a:pt x="0" y="4571"/>
                </a:lnTo>
                <a:lnTo>
                  <a:pt x="0" y="1493519"/>
                </a:lnTo>
                <a:lnTo>
                  <a:pt x="6096" y="1499615"/>
                </a:lnTo>
                <a:lnTo>
                  <a:pt x="8478012" y="1499615"/>
                </a:lnTo>
                <a:lnTo>
                  <a:pt x="8484108" y="1493519"/>
                </a:lnTo>
                <a:lnTo>
                  <a:pt x="8484108" y="1487423"/>
                </a:lnTo>
                <a:lnTo>
                  <a:pt x="25907" y="1487423"/>
                </a:lnTo>
                <a:lnTo>
                  <a:pt x="12192" y="1475231"/>
                </a:lnTo>
                <a:lnTo>
                  <a:pt x="25907" y="1475231"/>
                </a:lnTo>
                <a:lnTo>
                  <a:pt x="25907" y="24383"/>
                </a:lnTo>
                <a:lnTo>
                  <a:pt x="12192" y="24383"/>
                </a:lnTo>
                <a:lnTo>
                  <a:pt x="25907" y="12191"/>
                </a:lnTo>
                <a:lnTo>
                  <a:pt x="8484108" y="12191"/>
                </a:lnTo>
                <a:lnTo>
                  <a:pt x="8484108" y="4571"/>
                </a:lnTo>
                <a:lnTo>
                  <a:pt x="8478012" y="0"/>
                </a:lnTo>
                <a:close/>
              </a:path>
              <a:path w="8484235" h="1499870">
                <a:moveTo>
                  <a:pt x="25907" y="1475231"/>
                </a:moveTo>
                <a:lnTo>
                  <a:pt x="12192" y="1475231"/>
                </a:lnTo>
                <a:lnTo>
                  <a:pt x="25907" y="1487423"/>
                </a:lnTo>
                <a:lnTo>
                  <a:pt x="25907" y="1475231"/>
                </a:lnTo>
                <a:close/>
              </a:path>
              <a:path w="8484235" h="1499870">
                <a:moveTo>
                  <a:pt x="8458200" y="1475231"/>
                </a:moveTo>
                <a:lnTo>
                  <a:pt x="25907" y="1475231"/>
                </a:lnTo>
                <a:lnTo>
                  <a:pt x="25907" y="1487423"/>
                </a:lnTo>
                <a:lnTo>
                  <a:pt x="8458200" y="1487423"/>
                </a:lnTo>
                <a:lnTo>
                  <a:pt x="8458200" y="1475231"/>
                </a:lnTo>
                <a:close/>
              </a:path>
              <a:path w="8484235" h="1499870">
                <a:moveTo>
                  <a:pt x="8458200" y="12191"/>
                </a:moveTo>
                <a:lnTo>
                  <a:pt x="8458200" y="1487423"/>
                </a:lnTo>
                <a:lnTo>
                  <a:pt x="8470392" y="1475231"/>
                </a:lnTo>
                <a:lnTo>
                  <a:pt x="8484108" y="1475231"/>
                </a:lnTo>
                <a:lnTo>
                  <a:pt x="8484108" y="24383"/>
                </a:lnTo>
                <a:lnTo>
                  <a:pt x="8470392" y="24383"/>
                </a:lnTo>
                <a:lnTo>
                  <a:pt x="8458200" y="12191"/>
                </a:lnTo>
                <a:close/>
              </a:path>
              <a:path w="8484235" h="1499870">
                <a:moveTo>
                  <a:pt x="8484108" y="1475231"/>
                </a:moveTo>
                <a:lnTo>
                  <a:pt x="8470392" y="1475231"/>
                </a:lnTo>
                <a:lnTo>
                  <a:pt x="8458200" y="1487423"/>
                </a:lnTo>
                <a:lnTo>
                  <a:pt x="8484108" y="1487423"/>
                </a:lnTo>
                <a:lnTo>
                  <a:pt x="8484108" y="1475231"/>
                </a:lnTo>
                <a:close/>
              </a:path>
              <a:path w="8484235" h="1499870">
                <a:moveTo>
                  <a:pt x="25907" y="12191"/>
                </a:moveTo>
                <a:lnTo>
                  <a:pt x="12192" y="24383"/>
                </a:lnTo>
                <a:lnTo>
                  <a:pt x="25907" y="24383"/>
                </a:lnTo>
                <a:lnTo>
                  <a:pt x="25907" y="12191"/>
                </a:lnTo>
                <a:close/>
              </a:path>
              <a:path w="8484235" h="1499870">
                <a:moveTo>
                  <a:pt x="8458200" y="12191"/>
                </a:moveTo>
                <a:lnTo>
                  <a:pt x="25907" y="12191"/>
                </a:lnTo>
                <a:lnTo>
                  <a:pt x="25907" y="24383"/>
                </a:lnTo>
                <a:lnTo>
                  <a:pt x="8458200" y="24383"/>
                </a:lnTo>
                <a:lnTo>
                  <a:pt x="8458200" y="12191"/>
                </a:lnTo>
                <a:close/>
              </a:path>
              <a:path w="8484235" h="1499870">
                <a:moveTo>
                  <a:pt x="8484108" y="12191"/>
                </a:moveTo>
                <a:lnTo>
                  <a:pt x="8458200" y="12191"/>
                </a:lnTo>
                <a:lnTo>
                  <a:pt x="8470392" y="24383"/>
                </a:lnTo>
                <a:lnTo>
                  <a:pt x="8484108" y="24383"/>
                </a:lnTo>
                <a:lnTo>
                  <a:pt x="8484108" y="12191"/>
                </a:lnTo>
                <a:close/>
              </a:path>
            </a:pathLst>
          </a:custGeom>
          <a:solidFill>
            <a:srgbClr val="8064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85672" y="5305044"/>
            <a:ext cx="5920740" cy="561340"/>
          </a:xfrm>
          <a:custGeom>
            <a:avLst/>
            <a:gdLst/>
            <a:ahLst/>
            <a:cxnLst/>
            <a:rect l="l" t="t" r="r" b="b"/>
            <a:pathLst>
              <a:path w="5920740" h="561339">
                <a:moveTo>
                  <a:pt x="5827776" y="0"/>
                </a:moveTo>
                <a:lnTo>
                  <a:pt x="92964" y="0"/>
                </a:lnTo>
                <a:lnTo>
                  <a:pt x="56578" y="7238"/>
                </a:lnTo>
                <a:lnTo>
                  <a:pt x="27050" y="27050"/>
                </a:lnTo>
                <a:lnTo>
                  <a:pt x="7238" y="56578"/>
                </a:lnTo>
                <a:lnTo>
                  <a:pt x="0" y="92963"/>
                </a:lnTo>
                <a:lnTo>
                  <a:pt x="0" y="467867"/>
                </a:lnTo>
                <a:lnTo>
                  <a:pt x="7238" y="503610"/>
                </a:lnTo>
                <a:lnTo>
                  <a:pt x="27050" y="533209"/>
                </a:lnTo>
                <a:lnTo>
                  <a:pt x="56578" y="553378"/>
                </a:lnTo>
                <a:lnTo>
                  <a:pt x="92964" y="560831"/>
                </a:lnTo>
                <a:lnTo>
                  <a:pt x="5827776" y="560831"/>
                </a:lnTo>
                <a:lnTo>
                  <a:pt x="5864161" y="553378"/>
                </a:lnTo>
                <a:lnTo>
                  <a:pt x="5893689" y="533209"/>
                </a:lnTo>
                <a:lnTo>
                  <a:pt x="5913501" y="503610"/>
                </a:lnTo>
                <a:lnTo>
                  <a:pt x="5920739" y="467867"/>
                </a:lnTo>
                <a:lnTo>
                  <a:pt x="5920739" y="92963"/>
                </a:lnTo>
                <a:lnTo>
                  <a:pt x="5913500" y="56578"/>
                </a:lnTo>
                <a:lnTo>
                  <a:pt x="5893688" y="27050"/>
                </a:lnTo>
                <a:lnTo>
                  <a:pt x="5864161" y="7238"/>
                </a:lnTo>
                <a:lnTo>
                  <a:pt x="5827776" y="0"/>
                </a:lnTo>
                <a:close/>
              </a:path>
            </a:pathLst>
          </a:custGeom>
          <a:solidFill>
            <a:srgbClr val="8064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73480" y="5292852"/>
            <a:ext cx="5945505" cy="585470"/>
          </a:xfrm>
          <a:custGeom>
            <a:avLst/>
            <a:gdLst/>
            <a:ahLst/>
            <a:cxnLst/>
            <a:rect l="l" t="t" r="r" b="b"/>
            <a:pathLst>
              <a:path w="5945505" h="585470">
                <a:moveTo>
                  <a:pt x="5849112" y="0"/>
                </a:moveTo>
                <a:lnTo>
                  <a:pt x="94487" y="0"/>
                </a:lnTo>
                <a:lnTo>
                  <a:pt x="83819" y="1524"/>
                </a:lnTo>
                <a:lnTo>
                  <a:pt x="45719" y="18287"/>
                </a:lnTo>
                <a:lnTo>
                  <a:pt x="16763" y="47243"/>
                </a:lnTo>
                <a:lnTo>
                  <a:pt x="1523" y="85343"/>
                </a:lnTo>
                <a:lnTo>
                  <a:pt x="0" y="96012"/>
                </a:lnTo>
                <a:lnTo>
                  <a:pt x="0" y="490728"/>
                </a:lnTo>
                <a:lnTo>
                  <a:pt x="12191" y="530352"/>
                </a:lnTo>
                <a:lnTo>
                  <a:pt x="38100" y="562356"/>
                </a:lnTo>
                <a:lnTo>
                  <a:pt x="74675" y="580644"/>
                </a:lnTo>
                <a:lnTo>
                  <a:pt x="96011" y="585216"/>
                </a:lnTo>
                <a:lnTo>
                  <a:pt x="5850636" y="585216"/>
                </a:lnTo>
                <a:lnTo>
                  <a:pt x="5890260" y="573024"/>
                </a:lnTo>
                <a:lnTo>
                  <a:pt x="5907024" y="560832"/>
                </a:lnTo>
                <a:lnTo>
                  <a:pt x="105156" y="560832"/>
                </a:lnTo>
                <a:lnTo>
                  <a:pt x="97535" y="559308"/>
                </a:lnTo>
                <a:lnTo>
                  <a:pt x="59435" y="545592"/>
                </a:lnTo>
                <a:lnTo>
                  <a:pt x="35051" y="518160"/>
                </a:lnTo>
                <a:lnTo>
                  <a:pt x="30479" y="510540"/>
                </a:lnTo>
                <a:lnTo>
                  <a:pt x="28956" y="502920"/>
                </a:lnTo>
                <a:lnTo>
                  <a:pt x="25907" y="495300"/>
                </a:lnTo>
                <a:lnTo>
                  <a:pt x="25907" y="487680"/>
                </a:lnTo>
                <a:lnTo>
                  <a:pt x="24383" y="478536"/>
                </a:lnTo>
                <a:lnTo>
                  <a:pt x="24383" y="105156"/>
                </a:lnTo>
                <a:lnTo>
                  <a:pt x="25907" y="96012"/>
                </a:lnTo>
                <a:lnTo>
                  <a:pt x="25907" y="88392"/>
                </a:lnTo>
                <a:lnTo>
                  <a:pt x="44195" y="53340"/>
                </a:lnTo>
                <a:lnTo>
                  <a:pt x="82295" y="27431"/>
                </a:lnTo>
                <a:lnTo>
                  <a:pt x="97535" y="24384"/>
                </a:lnTo>
                <a:lnTo>
                  <a:pt x="5908548" y="24384"/>
                </a:lnTo>
                <a:lnTo>
                  <a:pt x="5907024" y="22860"/>
                </a:lnTo>
                <a:lnTo>
                  <a:pt x="5870448" y="4572"/>
                </a:lnTo>
                <a:lnTo>
                  <a:pt x="5859780" y="1524"/>
                </a:lnTo>
                <a:lnTo>
                  <a:pt x="5849112" y="0"/>
                </a:lnTo>
                <a:close/>
              </a:path>
              <a:path w="5945505" h="585470">
                <a:moveTo>
                  <a:pt x="5908548" y="24384"/>
                </a:moveTo>
                <a:lnTo>
                  <a:pt x="5839968" y="24384"/>
                </a:lnTo>
                <a:lnTo>
                  <a:pt x="5847588" y="25908"/>
                </a:lnTo>
                <a:lnTo>
                  <a:pt x="5856732" y="25908"/>
                </a:lnTo>
                <a:lnTo>
                  <a:pt x="5871972" y="32004"/>
                </a:lnTo>
                <a:lnTo>
                  <a:pt x="5907024" y="60960"/>
                </a:lnTo>
                <a:lnTo>
                  <a:pt x="5910072" y="67056"/>
                </a:lnTo>
                <a:lnTo>
                  <a:pt x="5914644" y="74675"/>
                </a:lnTo>
                <a:lnTo>
                  <a:pt x="5916168" y="82296"/>
                </a:lnTo>
                <a:lnTo>
                  <a:pt x="5919216" y="89916"/>
                </a:lnTo>
                <a:lnTo>
                  <a:pt x="5919216" y="97536"/>
                </a:lnTo>
                <a:lnTo>
                  <a:pt x="5920740" y="106680"/>
                </a:lnTo>
                <a:lnTo>
                  <a:pt x="5920740" y="480060"/>
                </a:lnTo>
                <a:lnTo>
                  <a:pt x="5919216" y="487680"/>
                </a:lnTo>
                <a:lnTo>
                  <a:pt x="5917692" y="496824"/>
                </a:lnTo>
                <a:lnTo>
                  <a:pt x="5900928" y="531876"/>
                </a:lnTo>
                <a:lnTo>
                  <a:pt x="5878068" y="550164"/>
                </a:lnTo>
                <a:lnTo>
                  <a:pt x="5870448" y="554736"/>
                </a:lnTo>
                <a:lnTo>
                  <a:pt x="5862828" y="556260"/>
                </a:lnTo>
                <a:lnTo>
                  <a:pt x="5855208" y="559308"/>
                </a:lnTo>
                <a:lnTo>
                  <a:pt x="5847588" y="559308"/>
                </a:lnTo>
                <a:lnTo>
                  <a:pt x="5838444" y="560832"/>
                </a:lnTo>
                <a:lnTo>
                  <a:pt x="5907024" y="560832"/>
                </a:lnTo>
                <a:lnTo>
                  <a:pt x="5937504" y="519684"/>
                </a:lnTo>
                <a:lnTo>
                  <a:pt x="5945124" y="489204"/>
                </a:lnTo>
                <a:lnTo>
                  <a:pt x="5945124" y="94487"/>
                </a:lnTo>
                <a:lnTo>
                  <a:pt x="5932932" y="54864"/>
                </a:lnTo>
                <a:lnTo>
                  <a:pt x="5914644" y="30480"/>
                </a:lnTo>
                <a:lnTo>
                  <a:pt x="5908548" y="243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406042" y="2191054"/>
            <a:ext cx="6953250" cy="4636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209">
              <a:lnSpc>
                <a:spcPct val="100000"/>
              </a:lnSpc>
            </a:pP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5.5.3.1</a:t>
            </a:r>
            <a:r>
              <a:rPr sz="19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u="heavy" spc="-5" dirty="0">
                <a:solidFill>
                  <a:srgbClr val="0000FF"/>
                </a:solidFill>
                <a:latin typeface="Calibri"/>
                <a:cs typeface="Calibri"/>
              </a:rPr>
              <a:t>Acce</a:t>
            </a:r>
            <a:r>
              <a:rPr sz="1900" u="heavy" spc="-15" dirty="0">
                <a:solidFill>
                  <a:srgbClr val="0000FF"/>
                </a:solidFill>
                <a:latin typeface="Calibri"/>
                <a:cs typeface="Calibri"/>
              </a:rPr>
              <a:t>p</a:t>
            </a:r>
            <a:r>
              <a:rPr sz="1900" u="heavy" spc="-30" dirty="0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1900" u="heavy" spc="-5" dirty="0">
                <a:solidFill>
                  <a:srgbClr val="0000FF"/>
                </a:solidFill>
                <a:latin typeface="Calibri"/>
                <a:cs typeface="Calibri"/>
              </a:rPr>
              <a:t>ed</a:t>
            </a:r>
            <a:r>
              <a:rPr sz="1900" u="heavy" spc="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900" u="heavy" spc="-5" dirty="0">
                <a:solidFill>
                  <a:srgbClr val="0000FF"/>
                </a:solidFill>
                <a:latin typeface="Calibri"/>
                <a:cs typeface="Calibri"/>
              </a:rPr>
              <a:t>Deli</a:t>
            </a:r>
            <a:r>
              <a:rPr sz="1900" u="heavy" spc="-40" dirty="0">
                <a:solidFill>
                  <a:srgbClr val="0000FF"/>
                </a:solidFill>
                <a:latin typeface="Calibri"/>
                <a:cs typeface="Calibri"/>
              </a:rPr>
              <a:t>v</a:t>
            </a:r>
            <a:r>
              <a:rPr sz="1900" u="heavy" spc="-5" dirty="0">
                <a:solidFill>
                  <a:srgbClr val="0000FF"/>
                </a:solidFill>
                <a:latin typeface="Calibri"/>
                <a:cs typeface="Calibri"/>
              </a:rPr>
              <a:t>e</a:t>
            </a:r>
            <a:r>
              <a:rPr sz="1900" u="heavy" spc="-40" dirty="0">
                <a:solidFill>
                  <a:srgbClr val="0000FF"/>
                </a:solidFill>
                <a:latin typeface="Calibri"/>
                <a:cs typeface="Calibri"/>
              </a:rPr>
              <a:t>r</a:t>
            </a:r>
            <a:r>
              <a:rPr sz="1900" u="heavy" spc="-5" dirty="0">
                <a:solidFill>
                  <a:srgbClr val="0000FF"/>
                </a:solidFill>
                <a:latin typeface="Calibri"/>
                <a:cs typeface="Calibri"/>
              </a:rPr>
              <a:t>abl</a:t>
            </a:r>
            <a:r>
              <a:rPr sz="1900" u="heavy" dirty="0">
                <a:solidFill>
                  <a:srgbClr val="0000FF"/>
                </a:solidFill>
                <a:latin typeface="Calibri"/>
                <a:cs typeface="Calibri"/>
              </a:rPr>
              <a:t>e</a:t>
            </a:r>
            <a:r>
              <a:rPr sz="1900" u="heavy" spc="-5" dirty="0">
                <a:solidFill>
                  <a:srgbClr val="0000FF"/>
                </a:solidFill>
                <a:latin typeface="Calibri"/>
                <a:cs typeface="Calibri"/>
              </a:rPr>
              <a:t>s</a:t>
            </a:r>
            <a:endParaRPr sz="1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1600">
              <a:latin typeface="Times New Roman"/>
              <a:cs typeface="Times New Roman"/>
            </a:endParaRPr>
          </a:p>
          <a:p>
            <a:pPr marL="184785" indent="-172085">
              <a:lnSpc>
                <a:spcPct val="100000"/>
              </a:lnSpc>
              <a:buChar char="•"/>
              <a:tabLst>
                <a:tab pos="185420" algn="l"/>
              </a:tabLst>
            </a:pPr>
            <a:r>
              <a:rPr sz="1900" spc="-5" dirty="0">
                <a:latin typeface="Calibri"/>
                <a:cs typeface="Calibri"/>
              </a:rPr>
              <a:t>Deli</a:t>
            </a:r>
            <a:r>
              <a:rPr sz="1900" spc="-40" dirty="0">
                <a:latin typeface="Calibri"/>
                <a:cs typeface="Calibri"/>
              </a:rPr>
              <a:t>v</a:t>
            </a:r>
            <a:r>
              <a:rPr sz="1900" spc="-5" dirty="0">
                <a:latin typeface="Calibri"/>
                <a:cs typeface="Calibri"/>
              </a:rPr>
              <a:t>e</a:t>
            </a:r>
            <a:r>
              <a:rPr sz="1900" spc="-40" dirty="0">
                <a:latin typeface="Calibri"/>
                <a:cs typeface="Calibri"/>
              </a:rPr>
              <a:t>r</a:t>
            </a:r>
            <a:r>
              <a:rPr sz="1900" spc="-5" dirty="0">
                <a:latin typeface="Calibri"/>
                <a:cs typeface="Calibri"/>
              </a:rPr>
              <a:t>abl</a:t>
            </a:r>
            <a:r>
              <a:rPr sz="1900" dirty="0">
                <a:latin typeface="Calibri"/>
                <a:cs typeface="Calibri"/>
              </a:rPr>
              <a:t>e</a:t>
            </a:r>
            <a:r>
              <a:rPr sz="1900" spc="-5" dirty="0">
                <a:latin typeface="Calibri"/>
                <a:cs typeface="Calibri"/>
              </a:rPr>
              <a:t>s</a:t>
            </a:r>
            <a:r>
              <a:rPr sz="1900" spc="15" dirty="0">
                <a:latin typeface="Calibri"/>
                <a:cs typeface="Calibri"/>
              </a:rPr>
              <a:t> </a:t>
            </a:r>
            <a:r>
              <a:rPr sz="1900" spc="-45" dirty="0">
                <a:latin typeface="Calibri"/>
                <a:cs typeface="Calibri"/>
              </a:rPr>
              <a:t>f</a:t>
            </a:r>
            <a:r>
              <a:rPr sz="1900" spc="-5" dirty="0">
                <a:latin typeface="Calibri"/>
                <a:cs typeface="Calibri"/>
              </a:rPr>
              <a:t>or</a:t>
            </a:r>
            <a:r>
              <a:rPr sz="1900" spc="-15" dirty="0">
                <a:latin typeface="Calibri"/>
                <a:cs typeface="Calibri"/>
              </a:rPr>
              <a:t>m</a:t>
            </a:r>
            <a:r>
              <a:rPr sz="1900" spc="-5" dirty="0">
                <a:latin typeface="Calibri"/>
                <a:cs typeface="Calibri"/>
              </a:rPr>
              <a:t>ally</a:t>
            </a:r>
            <a:r>
              <a:rPr sz="1900" spc="3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signed o</a:t>
            </a:r>
            <a:r>
              <a:rPr sz="1900" spc="-35" dirty="0">
                <a:latin typeface="Calibri"/>
                <a:cs typeface="Calibri"/>
              </a:rPr>
              <a:t>f</a:t>
            </a:r>
            <a:r>
              <a:rPr sz="1900" spc="-5" dirty="0">
                <a:latin typeface="Calibri"/>
                <a:cs typeface="Calibri"/>
              </a:rPr>
              <a:t>f</a:t>
            </a:r>
            <a:r>
              <a:rPr sz="1900" spc="20" dirty="0">
                <a:latin typeface="Calibri"/>
                <a:cs typeface="Calibri"/>
              </a:rPr>
              <a:t> </a:t>
            </a:r>
            <a:r>
              <a:rPr sz="1900" spc="-20" dirty="0">
                <a:latin typeface="Calibri"/>
                <a:cs typeface="Calibri"/>
              </a:rPr>
              <a:t>b</a:t>
            </a:r>
            <a:r>
              <a:rPr sz="1900" spc="-5" dirty="0">
                <a:latin typeface="Calibri"/>
                <a:cs typeface="Calibri"/>
              </a:rPr>
              <a:t>y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the cu</a:t>
            </a:r>
            <a:r>
              <a:rPr sz="1900" spc="-30" dirty="0">
                <a:latin typeface="Calibri"/>
                <a:cs typeface="Calibri"/>
              </a:rPr>
              <a:t>st</a:t>
            </a:r>
            <a:r>
              <a:rPr sz="1900" spc="-5" dirty="0">
                <a:latin typeface="Calibri"/>
                <a:cs typeface="Calibri"/>
              </a:rPr>
              <a:t>o</a:t>
            </a:r>
            <a:r>
              <a:rPr sz="1900" spc="-15" dirty="0">
                <a:latin typeface="Calibri"/>
                <a:cs typeface="Calibri"/>
              </a:rPr>
              <a:t>m</a:t>
            </a:r>
            <a:r>
              <a:rPr sz="1900" spc="-5" dirty="0">
                <a:latin typeface="Calibri"/>
                <a:cs typeface="Calibri"/>
              </a:rPr>
              <a:t>er</a:t>
            </a:r>
            <a:r>
              <a:rPr sz="1900" spc="2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or sponsor</a:t>
            </a:r>
            <a:endParaRPr sz="1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"/>
              </a:spcBef>
            </a:pPr>
            <a:endParaRPr sz="2550">
              <a:latin typeface="Times New Roman"/>
              <a:cs typeface="Times New Roman"/>
            </a:endParaRPr>
          </a:p>
          <a:p>
            <a:pPr marL="29209">
              <a:lnSpc>
                <a:spcPct val="100000"/>
              </a:lnSpc>
            </a:pP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5.5.3.2</a:t>
            </a:r>
            <a:r>
              <a:rPr sz="19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u="heavy" spc="-5" dirty="0">
                <a:solidFill>
                  <a:srgbClr val="0000FF"/>
                </a:solidFill>
                <a:latin typeface="Calibri"/>
                <a:cs typeface="Calibri"/>
              </a:rPr>
              <a:t>Chan</a:t>
            </a:r>
            <a:r>
              <a:rPr sz="1900" u="heavy" spc="-20" dirty="0">
                <a:solidFill>
                  <a:srgbClr val="0000FF"/>
                </a:solidFill>
                <a:latin typeface="Calibri"/>
                <a:cs typeface="Calibri"/>
              </a:rPr>
              <a:t>g</a:t>
            </a:r>
            <a:r>
              <a:rPr sz="1900" u="heavy" spc="-5" dirty="0">
                <a:solidFill>
                  <a:srgbClr val="0000FF"/>
                </a:solidFill>
                <a:latin typeface="Calibri"/>
                <a:cs typeface="Calibri"/>
              </a:rPr>
              <a:t>e</a:t>
            </a:r>
            <a:r>
              <a:rPr sz="1900" u="heavy" spc="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900" u="heavy" spc="-40" dirty="0">
                <a:solidFill>
                  <a:srgbClr val="0000FF"/>
                </a:solidFill>
                <a:latin typeface="Calibri"/>
                <a:cs typeface="Calibri"/>
              </a:rPr>
              <a:t>R</a:t>
            </a:r>
            <a:r>
              <a:rPr sz="1900" u="heavy" spc="-5" dirty="0">
                <a:solidFill>
                  <a:srgbClr val="0000FF"/>
                </a:solidFill>
                <a:latin typeface="Calibri"/>
                <a:cs typeface="Calibri"/>
              </a:rPr>
              <a:t>equ</a:t>
            </a:r>
            <a:r>
              <a:rPr sz="1900" u="heavy" dirty="0">
                <a:solidFill>
                  <a:srgbClr val="0000FF"/>
                </a:solidFill>
                <a:latin typeface="Calibri"/>
                <a:cs typeface="Calibri"/>
              </a:rPr>
              <a:t>e</a:t>
            </a:r>
            <a:r>
              <a:rPr sz="1900" u="heavy" spc="-30" dirty="0">
                <a:solidFill>
                  <a:srgbClr val="0000FF"/>
                </a:solidFill>
                <a:latin typeface="Calibri"/>
                <a:cs typeface="Calibri"/>
              </a:rPr>
              <a:t>s</a:t>
            </a:r>
            <a:r>
              <a:rPr sz="1900" u="heavy" spc="-5" dirty="0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endParaRPr sz="1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1"/>
              </a:spcBef>
            </a:pPr>
            <a:endParaRPr sz="1800">
              <a:latin typeface="Times New Roman"/>
              <a:cs typeface="Times New Roman"/>
            </a:endParaRPr>
          </a:p>
          <a:p>
            <a:pPr marL="184785" marR="356235" indent="-172085">
              <a:lnSpc>
                <a:spcPts val="2090"/>
              </a:lnSpc>
              <a:buChar char="•"/>
              <a:tabLst>
                <a:tab pos="185420" algn="l"/>
              </a:tabLst>
            </a:pPr>
            <a:r>
              <a:rPr sz="1900" spc="-5" dirty="0">
                <a:latin typeface="Calibri"/>
                <a:cs typeface="Calibri"/>
              </a:rPr>
              <a:t>If the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d</a:t>
            </a:r>
            <a:r>
              <a:rPr sz="1900" dirty="0">
                <a:latin typeface="Calibri"/>
                <a:cs typeface="Calibri"/>
              </a:rPr>
              <a:t>e</a:t>
            </a:r>
            <a:r>
              <a:rPr sz="1900" spc="-5" dirty="0">
                <a:latin typeface="Calibri"/>
                <a:cs typeface="Calibri"/>
              </a:rPr>
              <a:t>li</a:t>
            </a:r>
            <a:r>
              <a:rPr sz="1900" spc="-40" dirty="0">
                <a:latin typeface="Calibri"/>
                <a:cs typeface="Calibri"/>
              </a:rPr>
              <a:t>v</a:t>
            </a:r>
            <a:r>
              <a:rPr sz="1900" spc="-5" dirty="0">
                <a:latin typeface="Calibri"/>
                <a:cs typeface="Calibri"/>
              </a:rPr>
              <a:t>e</a:t>
            </a:r>
            <a:r>
              <a:rPr sz="1900" spc="-40" dirty="0">
                <a:latin typeface="Calibri"/>
                <a:cs typeface="Calibri"/>
              </a:rPr>
              <a:t>r</a:t>
            </a:r>
            <a:r>
              <a:rPr sz="1900" spc="-5" dirty="0">
                <a:latin typeface="Calibri"/>
                <a:cs typeface="Calibri"/>
              </a:rPr>
              <a:t>abl</a:t>
            </a:r>
            <a:r>
              <a:rPr sz="1900" dirty="0">
                <a:latin typeface="Calibri"/>
                <a:cs typeface="Calibri"/>
              </a:rPr>
              <a:t>e</a:t>
            </a:r>
            <a:r>
              <a:rPr sz="1900" spc="-5" dirty="0">
                <a:latin typeface="Calibri"/>
                <a:cs typeface="Calibri"/>
              </a:rPr>
              <a:t>s</a:t>
            </a:r>
            <a:r>
              <a:rPr sz="1900" spc="1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a</a:t>
            </a:r>
            <a:r>
              <a:rPr sz="1900" spc="-30" dirty="0">
                <a:latin typeface="Calibri"/>
                <a:cs typeface="Calibri"/>
              </a:rPr>
              <a:t>r</a:t>
            </a:r>
            <a:r>
              <a:rPr sz="1900" spc="-5" dirty="0">
                <a:latin typeface="Calibri"/>
                <a:cs typeface="Calibri"/>
              </a:rPr>
              <a:t>e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not </a:t>
            </a:r>
            <a:r>
              <a:rPr sz="1900" spc="-45" dirty="0">
                <a:latin typeface="Calibri"/>
                <a:cs typeface="Calibri"/>
              </a:rPr>
              <a:t>f</a:t>
            </a:r>
            <a:r>
              <a:rPr sz="1900" spc="-5" dirty="0">
                <a:latin typeface="Calibri"/>
                <a:cs typeface="Calibri"/>
              </a:rPr>
              <a:t>or</a:t>
            </a:r>
            <a:r>
              <a:rPr sz="1900" spc="-15" dirty="0">
                <a:latin typeface="Calibri"/>
                <a:cs typeface="Calibri"/>
              </a:rPr>
              <a:t>m</a:t>
            </a:r>
            <a:r>
              <a:rPr sz="1900" spc="-5" dirty="0">
                <a:latin typeface="Calibri"/>
                <a:cs typeface="Calibri"/>
              </a:rPr>
              <a:t>ally</a:t>
            </a:r>
            <a:r>
              <a:rPr sz="1900" spc="1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ac</a:t>
            </a:r>
            <a:r>
              <a:rPr sz="1900" dirty="0">
                <a:latin typeface="Calibri"/>
                <a:cs typeface="Calibri"/>
              </a:rPr>
              <a:t>c</a:t>
            </a:r>
            <a:r>
              <a:rPr sz="1900" spc="-5" dirty="0">
                <a:latin typeface="Calibri"/>
                <a:cs typeface="Calibri"/>
              </a:rPr>
              <a:t>e</a:t>
            </a:r>
            <a:r>
              <a:rPr sz="1900" spc="-15" dirty="0">
                <a:latin typeface="Calibri"/>
                <a:cs typeface="Calibri"/>
              </a:rPr>
              <a:t>p</a:t>
            </a:r>
            <a:r>
              <a:rPr sz="1900" spc="-30" dirty="0">
                <a:latin typeface="Calibri"/>
                <a:cs typeface="Calibri"/>
              </a:rPr>
              <a:t>t</a:t>
            </a:r>
            <a:r>
              <a:rPr sz="1900" spc="-5" dirty="0">
                <a:latin typeface="Calibri"/>
                <a:cs typeface="Calibri"/>
              </a:rPr>
              <a:t>ed.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The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30" dirty="0">
                <a:latin typeface="Calibri"/>
                <a:cs typeface="Calibri"/>
              </a:rPr>
              <a:t>r</a:t>
            </a:r>
            <a:r>
              <a:rPr sz="1900" spc="-5" dirty="0">
                <a:latin typeface="Calibri"/>
                <a:cs typeface="Calibri"/>
              </a:rPr>
              <a:t>e</a:t>
            </a:r>
            <a:r>
              <a:rPr sz="1900" dirty="0">
                <a:latin typeface="Calibri"/>
                <a:cs typeface="Calibri"/>
              </a:rPr>
              <a:t>a</a:t>
            </a:r>
            <a:r>
              <a:rPr sz="1900" spc="-5" dirty="0">
                <a:latin typeface="Calibri"/>
                <a:cs typeface="Calibri"/>
              </a:rPr>
              <a:t>son </a:t>
            </a:r>
            <a:r>
              <a:rPr sz="1900" spc="-40" dirty="0">
                <a:latin typeface="Calibri"/>
                <a:cs typeface="Calibri"/>
              </a:rPr>
              <a:t>f</a:t>
            </a:r>
            <a:r>
              <a:rPr sz="1900" spc="-5" dirty="0">
                <a:latin typeface="Calibri"/>
                <a:cs typeface="Calibri"/>
              </a:rPr>
              <a:t>or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none ac</a:t>
            </a:r>
            <a:r>
              <a:rPr sz="1900" dirty="0">
                <a:latin typeface="Calibri"/>
                <a:cs typeface="Calibri"/>
              </a:rPr>
              <a:t>c</a:t>
            </a:r>
            <a:r>
              <a:rPr sz="1900" spc="-5" dirty="0">
                <a:latin typeface="Calibri"/>
                <a:cs typeface="Calibri"/>
              </a:rPr>
              <a:t>e</a:t>
            </a:r>
            <a:r>
              <a:rPr sz="1900" spc="-15" dirty="0">
                <a:latin typeface="Calibri"/>
                <a:cs typeface="Calibri"/>
              </a:rPr>
              <a:t>p</a:t>
            </a:r>
            <a:r>
              <a:rPr sz="1900" spc="-30" dirty="0">
                <a:latin typeface="Calibri"/>
                <a:cs typeface="Calibri"/>
              </a:rPr>
              <a:t>t</a:t>
            </a:r>
            <a:r>
              <a:rPr sz="1900" spc="-5" dirty="0">
                <a:latin typeface="Calibri"/>
                <a:cs typeface="Calibri"/>
              </a:rPr>
              <a:t>an</a:t>
            </a:r>
            <a:r>
              <a:rPr sz="1900" dirty="0">
                <a:latin typeface="Calibri"/>
                <a:cs typeface="Calibri"/>
              </a:rPr>
              <a:t>c</a:t>
            </a:r>
            <a:r>
              <a:rPr sz="1900" spc="-5" dirty="0">
                <a:latin typeface="Calibri"/>
                <a:cs typeface="Calibri"/>
              </a:rPr>
              <a:t>e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m</a:t>
            </a:r>
            <a:r>
              <a:rPr sz="1900" spc="-40" dirty="0">
                <a:latin typeface="Calibri"/>
                <a:cs typeface="Calibri"/>
              </a:rPr>
              <a:t>a</a:t>
            </a:r>
            <a:r>
              <a:rPr sz="1900" spc="-5" dirty="0">
                <a:latin typeface="Calibri"/>
                <a:cs typeface="Calibri"/>
              </a:rPr>
              <a:t>y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be d</a:t>
            </a:r>
            <a:r>
              <a:rPr sz="1900" spc="-15" dirty="0">
                <a:latin typeface="Calibri"/>
                <a:cs typeface="Calibri"/>
              </a:rPr>
              <a:t>o</a:t>
            </a:r>
            <a:r>
              <a:rPr sz="1900" spc="-5" dirty="0">
                <a:latin typeface="Calibri"/>
                <a:cs typeface="Calibri"/>
              </a:rPr>
              <a:t>cume</a:t>
            </a:r>
            <a:r>
              <a:rPr sz="1900" spc="-15" dirty="0">
                <a:latin typeface="Calibri"/>
                <a:cs typeface="Calibri"/>
              </a:rPr>
              <a:t>n</a:t>
            </a:r>
            <a:r>
              <a:rPr sz="1900" spc="-30" dirty="0">
                <a:latin typeface="Calibri"/>
                <a:cs typeface="Calibri"/>
              </a:rPr>
              <a:t>t</a:t>
            </a:r>
            <a:r>
              <a:rPr sz="1900" spc="-5" dirty="0">
                <a:latin typeface="Calibri"/>
                <a:cs typeface="Calibri"/>
              </a:rPr>
              <a:t>ed</a:t>
            </a:r>
            <a:r>
              <a:rPr sz="1900" spc="1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and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ch</a:t>
            </a:r>
            <a:r>
              <a:rPr sz="1900" dirty="0">
                <a:latin typeface="Calibri"/>
                <a:cs typeface="Calibri"/>
              </a:rPr>
              <a:t>a</a:t>
            </a:r>
            <a:r>
              <a:rPr sz="1900" spc="-5" dirty="0">
                <a:latin typeface="Calibri"/>
                <a:cs typeface="Calibri"/>
              </a:rPr>
              <a:t>n</a:t>
            </a:r>
            <a:r>
              <a:rPr sz="1900" spc="-25" dirty="0">
                <a:latin typeface="Calibri"/>
                <a:cs typeface="Calibri"/>
              </a:rPr>
              <a:t>g</a:t>
            </a:r>
            <a:r>
              <a:rPr sz="1900" spc="-5" dirty="0">
                <a:latin typeface="Calibri"/>
                <a:cs typeface="Calibri"/>
              </a:rPr>
              <a:t>e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35" dirty="0">
                <a:latin typeface="Calibri"/>
                <a:cs typeface="Calibri"/>
              </a:rPr>
              <a:t>r</a:t>
            </a:r>
            <a:r>
              <a:rPr sz="1900" spc="-5" dirty="0">
                <a:latin typeface="Calibri"/>
                <a:cs typeface="Calibri"/>
              </a:rPr>
              <a:t>equ</a:t>
            </a:r>
            <a:r>
              <a:rPr sz="1900" dirty="0">
                <a:latin typeface="Calibri"/>
                <a:cs typeface="Calibri"/>
              </a:rPr>
              <a:t>e</a:t>
            </a:r>
            <a:r>
              <a:rPr sz="1900" spc="-30" dirty="0">
                <a:latin typeface="Calibri"/>
                <a:cs typeface="Calibri"/>
              </a:rPr>
              <a:t>s</a:t>
            </a:r>
            <a:r>
              <a:rPr sz="1900" spc="-5" dirty="0">
                <a:latin typeface="Calibri"/>
                <a:cs typeface="Calibri"/>
              </a:rPr>
              <a:t>t is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issu</a:t>
            </a:r>
            <a:r>
              <a:rPr sz="1900" dirty="0">
                <a:latin typeface="Calibri"/>
                <a:cs typeface="Calibri"/>
              </a:rPr>
              <a:t>e</a:t>
            </a:r>
            <a:r>
              <a:rPr sz="1900" spc="-5" dirty="0">
                <a:latin typeface="Calibri"/>
                <a:cs typeface="Calibri"/>
              </a:rPr>
              <a:t>d.</a:t>
            </a:r>
            <a:endParaRPr sz="1900">
              <a:latin typeface="Calibri"/>
              <a:cs typeface="Calibri"/>
            </a:endParaRPr>
          </a:p>
          <a:p>
            <a:pPr marL="184785" marR="320040" indent="-172085">
              <a:lnSpc>
                <a:spcPts val="2090"/>
              </a:lnSpc>
              <a:spcBef>
                <a:spcPts val="345"/>
              </a:spcBef>
              <a:buChar char="•"/>
              <a:tabLst>
                <a:tab pos="185420" algn="l"/>
              </a:tabLst>
            </a:pPr>
            <a:r>
              <a:rPr sz="1900" spc="-5" dirty="0">
                <a:latin typeface="Calibri"/>
                <a:cs typeface="Calibri"/>
              </a:rPr>
              <a:t>The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ch</a:t>
            </a:r>
            <a:r>
              <a:rPr sz="1900" dirty="0">
                <a:latin typeface="Calibri"/>
                <a:cs typeface="Calibri"/>
              </a:rPr>
              <a:t>a</a:t>
            </a:r>
            <a:r>
              <a:rPr sz="1900" spc="-5" dirty="0">
                <a:latin typeface="Calibri"/>
                <a:cs typeface="Calibri"/>
              </a:rPr>
              <a:t>n</a:t>
            </a:r>
            <a:r>
              <a:rPr sz="1900" spc="-25" dirty="0">
                <a:latin typeface="Calibri"/>
                <a:cs typeface="Calibri"/>
              </a:rPr>
              <a:t>g</a:t>
            </a:r>
            <a:r>
              <a:rPr sz="1900" spc="-5" dirty="0">
                <a:latin typeface="Calibri"/>
                <a:cs typeface="Calibri"/>
              </a:rPr>
              <a:t>e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35" dirty="0">
                <a:latin typeface="Calibri"/>
                <a:cs typeface="Calibri"/>
              </a:rPr>
              <a:t>r</a:t>
            </a:r>
            <a:r>
              <a:rPr sz="1900" spc="-5" dirty="0">
                <a:latin typeface="Calibri"/>
                <a:cs typeface="Calibri"/>
              </a:rPr>
              <a:t>equ</a:t>
            </a:r>
            <a:r>
              <a:rPr sz="1900" dirty="0">
                <a:latin typeface="Calibri"/>
                <a:cs typeface="Calibri"/>
              </a:rPr>
              <a:t>e</a:t>
            </a:r>
            <a:r>
              <a:rPr sz="1900" spc="-30" dirty="0">
                <a:latin typeface="Calibri"/>
                <a:cs typeface="Calibri"/>
              </a:rPr>
              <a:t>s</a:t>
            </a:r>
            <a:r>
              <a:rPr sz="1900" spc="-5" dirty="0">
                <a:latin typeface="Calibri"/>
                <a:cs typeface="Calibri"/>
              </a:rPr>
              <a:t>t is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then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p</a:t>
            </a:r>
            <a:r>
              <a:rPr sz="1900" spc="-45" dirty="0">
                <a:latin typeface="Calibri"/>
                <a:cs typeface="Calibri"/>
              </a:rPr>
              <a:t>r</a:t>
            </a:r>
            <a:r>
              <a:rPr sz="1900" spc="-5" dirty="0">
                <a:latin typeface="Calibri"/>
                <a:cs typeface="Calibri"/>
              </a:rPr>
              <a:t>oces</a:t>
            </a:r>
            <a:r>
              <a:rPr sz="1900" dirty="0">
                <a:latin typeface="Calibri"/>
                <a:cs typeface="Calibri"/>
              </a:rPr>
              <a:t>s</a:t>
            </a:r>
            <a:r>
              <a:rPr sz="1900" spc="-5" dirty="0">
                <a:latin typeface="Calibri"/>
                <a:cs typeface="Calibri"/>
              </a:rPr>
              <a:t>ed</a:t>
            </a:r>
            <a:r>
              <a:rPr sz="1900" spc="1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th</a:t>
            </a:r>
            <a:r>
              <a:rPr sz="1900" spc="-45" dirty="0">
                <a:latin typeface="Calibri"/>
                <a:cs typeface="Calibri"/>
              </a:rPr>
              <a:t>r</a:t>
            </a:r>
            <a:r>
              <a:rPr sz="1900" spc="-5" dirty="0">
                <a:latin typeface="Calibri"/>
                <a:cs typeface="Calibri"/>
              </a:rPr>
              <a:t>ou</a:t>
            </a:r>
            <a:r>
              <a:rPr sz="1900" spc="-15" dirty="0">
                <a:latin typeface="Calibri"/>
                <a:cs typeface="Calibri"/>
              </a:rPr>
              <a:t>g</a:t>
            </a:r>
            <a:r>
              <a:rPr sz="1900" spc="-5" dirty="0">
                <a:latin typeface="Calibri"/>
                <a:cs typeface="Calibri"/>
              </a:rPr>
              <a:t>h</a:t>
            </a:r>
            <a:r>
              <a:rPr sz="1900" spc="25" dirty="0">
                <a:latin typeface="Calibri"/>
                <a:cs typeface="Calibri"/>
              </a:rPr>
              <a:t> </a:t>
            </a:r>
            <a:r>
              <a:rPr sz="1900" spc="-40" dirty="0">
                <a:latin typeface="Calibri"/>
                <a:cs typeface="Calibri"/>
              </a:rPr>
              <a:t>P</a:t>
            </a:r>
            <a:r>
              <a:rPr sz="1900" spc="-5" dirty="0">
                <a:latin typeface="Calibri"/>
                <a:cs typeface="Calibri"/>
              </a:rPr>
              <a:t>er</a:t>
            </a:r>
            <a:r>
              <a:rPr sz="1900" spc="-45" dirty="0">
                <a:latin typeface="Calibri"/>
                <a:cs typeface="Calibri"/>
              </a:rPr>
              <a:t>f</a:t>
            </a:r>
            <a:r>
              <a:rPr sz="1900" spc="-5" dirty="0">
                <a:latin typeface="Calibri"/>
                <a:cs typeface="Calibri"/>
              </a:rPr>
              <a:t>orm</a:t>
            </a:r>
            <a:r>
              <a:rPr sz="1900" spc="-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In</a:t>
            </a:r>
            <a:r>
              <a:rPr sz="1900" spc="-35" dirty="0">
                <a:latin typeface="Calibri"/>
                <a:cs typeface="Calibri"/>
              </a:rPr>
              <a:t>t</a:t>
            </a:r>
            <a:r>
              <a:rPr sz="1900" spc="-5" dirty="0">
                <a:latin typeface="Calibri"/>
                <a:cs typeface="Calibri"/>
              </a:rPr>
              <a:t>eg</a:t>
            </a:r>
            <a:r>
              <a:rPr sz="1900" spc="-45" dirty="0">
                <a:latin typeface="Calibri"/>
                <a:cs typeface="Calibri"/>
              </a:rPr>
              <a:t>r</a:t>
            </a:r>
            <a:r>
              <a:rPr sz="1900" spc="-15" dirty="0">
                <a:latin typeface="Calibri"/>
                <a:cs typeface="Calibri"/>
              </a:rPr>
              <a:t>a</a:t>
            </a:r>
            <a:r>
              <a:rPr sz="1900" spc="-30" dirty="0">
                <a:latin typeface="Calibri"/>
                <a:cs typeface="Calibri"/>
              </a:rPr>
              <a:t>t</a:t>
            </a:r>
            <a:r>
              <a:rPr sz="1900" spc="-5" dirty="0">
                <a:latin typeface="Calibri"/>
                <a:cs typeface="Calibri"/>
              </a:rPr>
              <a:t>ed Chan</a:t>
            </a:r>
            <a:r>
              <a:rPr sz="1900" spc="-20" dirty="0">
                <a:latin typeface="Calibri"/>
                <a:cs typeface="Calibri"/>
              </a:rPr>
              <a:t>g</a:t>
            </a:r>
            <a:r>
              <a:rPr sz="1900" spc="-5" dirty="0">
                <a:latin typeface="Calibri"/>
                <a:cs typeface="Calibri"/>
              </a:rPr>
              <a:t>e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Co</a:t>
            </a:r>
            <a:r>
              <a:rPr sz="1900" spc="-25" dirty="0">
                <a:latin typeface="Calibri"/>
                <a:cs typeface="Calibri"/>
              </a:rPr>
              <a:t>n</a:t>
            </a:r>
            <a:r>
              <a:rPr sz="1900" spc="-5" dirty="0">
                <a:latin typeface="Calibri"/>
                <a:cs typeface="Calibri"/>
              </a:rPr>
              <a:t>t</a:t>
            </a:r>
            <a:r>
              <a:rPr sz="1900" spc="-45" dirty="0">
                <a:latin typeface="Calibri"/>
                <a:cs typeface="Calibri"/>
              </a:rPr>
              <a:t>r</a:t>
            </a:r>
            <a:r>
              <a:rPr sz="1900" spc="-5" dirty="0">
                <a:latin typeface="Calibri"/>
                <a:cs typeface="Calibri"/>
              </a:rPr>
              <a:t>ol</a:t>
            </a:r>
            <a:r>
              <a:rPr sz="1900" spc="2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P</a:t>
            </a:r>
            <a:r>
              <a:rPr sz="1900" spc="-40" dirty="0">
                <a:latin typeface="Calibri"/>
                <a:cs typeface="Calibri"/>
              </a:rPr>
              <a:t>r</a:t>
            </a:r>
            <a:r>
              <a:rPr sz="1900" spc="-5" dirty="0">
                <a:latin typeface="Calibri"/>
                <a:cs typeface="Calibri"/>
              </a:rPr>
              <a:t>oces</a:t>
            </a:r>
            <a:r>
              <a:rPr sz="1900" dirty="0">
                <a:latin typeface="Calibri"/>
                <a:cs typeface="Calibri"/>
              </a:rPr>
              <a:t>s</a:t>
            </a:r>
            <a:r>
              <a:rPr sz="1900" spc="-5" dirty="0">
                <a:latin typeface="Calibri"/>
                <a:cs typeface="Calibri"/>
              </a:rPr>
              <a:t>.</a:t>
            </a:r>
            <a:endParaRPr sz="1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"/>
              </a:spcBef>
            </a:pPr>
            <a:endParaRPr sz="2500">
              <a:latin typeface="Times New Roman"/>
              <a:cs typeface="Times New Roman"/>
            </a:endParaRPr>
          </a:p>
          <a:p>
            <a:pPr marL="29209">
              <a:lnSpc>
                <a:spcPct val="100000"/>
              </a:lnSpc>
            </a:pP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5.5.3.3</a:t>
            </a:r>
            <a:r>
              <a:rPr sz="19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85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ork </a:t>
            </a:r>
            <a:r>
              <a:rPr sz="1900" spc="-4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er</a:t>
            </a:r>
            <a:r>
              <a:rPr sz="1900" spc="-4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1900" spc="-15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9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900" spc="-1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900" spc="-4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1900" spc="-15" dirty="0">
                <a:solidFill>
                  <a:srgbClr val="FFFFFF"/>
                </a:solidFill>
                <a:latin typeface="Calibri"/>
                <a:cs typeface="Calibri"/>
              </a:rPr>
              <a:t>ma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tion</a:t>
            </a:r>
            <a:endParaRPr sz="1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1"/>
              </a:spcBef>
            </a:pPr>
            <a:endParaRPr sz="1800">
              <a:latin typeface="Times New Roman"/>
              <a:cs typeface="Times New Roman"/>
            </a:endParaRPr>
          </a:p>
          <a:p>
            <a:pPr marL="184785" marR="5080" indent="-172085">
              <a:lnSpc>
                <a:spcPts val="2090"/>
              </a:lnSpc>
              <a:buChar char="•"/>
              <a:tabLst>
                <a:tab pos="185420" algn="l"/>
              </a:tabLst>
            </a:pPr>
            <a:r>
              <a:rPr sz="1900" spc="-5" dirty="0">
                <a:latin typeface="Calibri"/>
                <a:cs typeface="Calibri"/>
              </a:rPr>
              <a:t>This docum</a:t>
            </a:r>
            <a:r>
              <a:rPr sz="1900" dirty="0">
                <a:latin typeface="Calibri"/>
                <a:cs typeface="Calibri"/>
              </a:rPr>
              <a:t>e</a:t>
            </a:r>
            <a:r>
              <a:rPr sz="1900" spc="-20" dirty="0">
                <a:latin typeface="Calibri"/>
                <a:cs typeface="Calibri"/>
              </a:rPr>
              <a:t>n</a:t>
            </a:r>
            <a:r>
              <a:rPr sz="1900" spc="-5" dirty="0">
                <a:latin typeface="Calibri"/>
                <a:cs typeface="Calibri"/>
              </a:rPr>
              <a:t>t</a:t>
            </a:r>
            <a:r>
              <a:rPr sz="1900" spc="1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includes</a:t>
            </a:r>
            <a:r>
              <a:rPr sz="1900" spc="2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i</a:t>
            </a:r>
            <a:r>
              <a:rPr sz="1900" spc="-20" dirty="0">
                <a:latin typeface="Calibri"/>
                <a:cs typeface="Calibri"/>
              </a:rPr>
              <a:t>n</a:t>
            </a:r>
            <a:r>
              <a:rPr sz="1900" spc="-45" dirty="0">
                <a:latin typeface="Calibri"/>
                <a:cs typeface="Calibri"/>
              </a:rPr>
              <a:t>f</a:t>
            </a:r>
            <a:r>
              <a:rPr sz="1900" spc="-5" dirty="0">
                <a:latin typeface="Calibri"/>
                <a:cs typeface="Calibri"/>
              </a:rPr>
              <a:t>or</a:t>
            </a:r>
            <a:r>
              <a:rPr sz="1900" spc="-15" dirty="0">
                <a:latin typeface="Calibri"/>
                <a:cs typeface="Calibri"/>
              </a:rPr>
              <a:t>ma</a:t>
            </a:r>
            <a:r>
              <a:rPr sz="1900" spc="-5" dirty="0">
                <a:latin typeface="Calibri"/>
                <a:cs typeface="Calibri"/>
              </a:rPr>
              <a:t>tion</a:t>
            </a:r>
            <a:r>
              <a:rPr sz="1900" spc="2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about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p</a:t>
            </a:r>
            <a:r>
              <a:rPr sz="1900" spc="-45" dirty="0">
                <a:latin typeface="Calibri"/>
                <a:cs typeface="Calibri"/>
              </a:rPr>
              <a:t>r</a:t>
            </a:r>
            <a:r>
              <a:rPr sz="1900" spc="-5" dirty="0">
                <a:latin typeface="Calibri"/>
                <a:cs typeface="Calibri"/>
              </a:rPr>
              <a:t>oject</a:t>
            </a:r>
            <a:r>
              <a:rPr sz="1900" spc="20" dirty="0">
                <a:latin typeface="Calibri"/>
                <a:cs typeface="Calibri"/>
              </a:rPr>
              <a:t> </a:t>
            </a:r>
            <a:r>
              <a:rPr sz="1900" spc="-20" dirty="0">
                <a:latin typeface="Calibri"/>
                <a:cs typeface="Calibri"/>
              </a:rPr>
              <a:t>w</a:t>
            </a:r>
            <a:r>
              <a:rPr sz="1900" spc="-5" dirty="0">
                <a:latin typeface="Calibri"/>
                <a:cs typeface="Calibri"/>
              </a:rPr>
              <a:t>ork p</a:t>
            </a:r>
            <a:r>
              <a:rPr sz="1900" spc="-45" dirty="0">
                <a:latin typeface="Calibri"/>
                <a:cs typeface="Calibri"/>
              </a:rPr>
              <a:t>r</a:t>
            </a:r>
            <a:r>
              <a:rPr sz="1900" spc="-5" dirty="0">
                <a:latin typeface="Calibri"/>
                <a:cs typeface="Calibri"/>
              </a:rPr>
              <a:t>o</a:t>
            </a:r>
            <a:r>
              <a:rPr sz="1900" spc="-15" dirty="0">
                <a:latin typeface="Calibri"/>
                <a:cs typeface="Calibri"/>
              </a:rPr>
              <a:t>g</a:t>
            </a:r>
            <a:r>
              <a:rPr sz="1900" spc="-35" dirty="0">
                <a:latin typeface="Calibri"/>
                <a:cs typeface="Calibri"/>
              </a:rPr>
              <a:t>r</a:t>
            </a:r>
            <a:r>
              <a:rPr sz="1900" spc="-5" dirty="0">
                <a:latin typeface="Calibri"/>
                <a:cs typeface="Calibri"/>
              </a:rPr>
              <a:t>e</a:t>
            </a:r>
            <a:r>
              <a:rPr sz="1900" dirty="0">
                <a:latin typeface="Calibri"/>
                <a:cs typeface="Calibri"/>
              </a:rPr>
              <a:t>s</a:t>
            </a:r>
            <a:r>
              <a:rPr sz="1900" spc="-5" dirty="0">
                <a:latin typeface="Calibri"/>
                <a:cs typeface="Calibri"/>
              </a:rPr>
              <a:t>s,</a:t>
            </a:r>
            <a:r>
              <a:rPr sz="1900" spc="2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e</a:t>
            </a:r>
            <a:r>
              <a:rPr sz="1900" spc="25" dirty="0">
                <a:latin typeface="Calibri"/>
                <a:cs typeface="Calibri"/>
              </a:rPr>
              <a:t>.</a:t>
            </a:r>
            <a:r>
              <a:rPr sz="1900" spc="-5" dirty="0">
                <a:latin typeface="Calibri"/>
                <a:cs typeface="Calibri"/>
              </a:rPr>
              <a:t>g the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deli</a:t>
            </a:r>
            <a:r>
              <a:rPr sz="1900" spc="-35" dirty="0">
                <a:latin typeface="Calibri"/>
                <a:cs typeface="Calibri"/>
              </a:rPr>
              <a:t>v</a:t>
            </a:r>
            <a:r>
              <a:rPr sz="1900" spc="-5" dirty="0">
                <a:latin typeface="Calibri"/>
                <a:cs typeface="Calibri"/>
              </a:rPr>
              <a:t>e</a:t>
            </a:r>
            <a:r>
              <a:rPr sz="1900" spc="-40" dirty="0">
                <a:latin typeface="Calibri"/>
                <a:cs typeface="Calibri"/>
              </a:rPr>
              <a:t>r</a:t>
            </a:r>
            <a:r>
              <a:rPr sz="1900" spc="-5" dirty="0">
                <a:latin typeface="Calibri"/>
                <a:cs typeface="Calibri"/>
              </a:rPr>
              <a:t>able</a:t>
            </a:r>
            <a:r>
              <a:rPr sz="1900" spc="20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c</a:t>
            </a:r>
            <a:r>
              <a:rPr sz="1900" spc="-5" dirty="0">
                <a:latin typeface="Calibri"/>
                <a:cs typeface="Calibri"/>
              </a:rPr>
              <a:t>o</a:t>
            </a:r>
            <a:r>
              <a:rPr sz="1900" spc="-15" dirty="0">
                <a:latin typeface="Calibri"/>
                <a:cs typeface="Calibri"/>
              </a:rPr>
              <a:t>m</a:t>
            </a:r>
            <a:r>
              <a:rPr sz="1900" spc="-5" dirty="0">
                <a:latin typeface="Calibri"/>
                <a:cs typeface="Calibri"/>
              </a:rPr>
              <a:t>pl</a:t>
            </a:r>
            <a:r>
              <a:rPr sz="1900" spc="-15" dirty="0">
                <a:latin typeface="Calibri"/>
                <a:cs typeface="Calibri"/>
              </a:rPr>
              <a:t>e</a:t>
            </a:r>
            <a:r>
              <a:rPr sz="1900" spc="-30" dirty="0">
                <a:latin typeface="Calibri"/>
                <a:cs typeface="Calibri"/>
              </a:rPr>
              <a:t>t</a:t>
            </a:r>
            <a:r>
              <a:rPr sz="1900" spc="-5" dirty="0">
                <a:latin typeface="Calibri"/>
                <a:cs typeface="Calibri"/>
              </a:rPr>
              <a:t>ed,</a:t>
            </a:r>
            <a:r>
              <a:rPr sz="1900" spc="2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ac</a:t>
            </a:r>
            <a:r>
              <a:rPr sz="1900" dirty="0">
                <a:latin typeface="Calibri"/>
                <a:cs typeface="Calibri"/>
              </a:rPr>
              <a:t>c</a:t>
            </a:r>
            <a:r>
              <a:rPr sz="1900" spc="-5" dirty="0">
                <a:latin typeface="Calibri"/>
                <a:cs typeface="Calibri"/>
              </a:rPr>
              <a:t>e</a:t>
            </a:r>
            <a:r>
              <a:rPr sz="1900" spc="-15" dirty="0">
                <a:latin typeface="Calibri"/>
                <a:cs typeface="Calibri"/>
              </a:rPr>
              <a:t>p</a:t>
            </a:r>
            <a:r>
              <a:rPr sz="1900" spc="-30" dirty="0">
                <a:latin typeface="Calibri"/>
                <a:cs typeface="Calibri"/>
              </a:rPr>
              <a:t>t</a:t>
            </a:r>
            <a:r>
              <a:rPr sz="1900" spc="-5" dirty="0">
                <a:latin typeface="Calibri"/>
                <a:cs typeface="Calibri"/>
              </a:rPr>
              <a:t>ed, </a:t>
            </a:r>
            <a:r>
              <a:rPr sz="1900" spc="-15" dirty="0">
                <a:latin typeface="Calibri"/>
                <a:cs typeface="Calibri"/>
              </a:rPr>
              <a:t>e</a:t>
            </a:r>
            <a:r>
              <a:rPr sz="1900" spc="-30" dirty="0">
                <a:latin typeface="Calibri"/>
                <a:cs typeface="Calibri"/>
              </a:rPr>
              <a:t>t</a:t>
            </a:r>
            <a:r>
              <a:rPr sz="1900" spc="-5" dirty="0">
                <a:latin typeface="Calibri"/>
                <a:cs typeface="Calibri"/>
              </a:rPr>
              <a:t>c.</a:t>
            </a:r>
            <a:endParaRPr sz="1900">
              <a:latin typeface="Calibri"/>
              <a:cs typeface="Calibri"/>
            </a:endParaRPr>
          </a:p>
          <a:p>
            <a:pPr marL="184785" indent="-172085">
              <a:lnSpc>
                <a:spcPct val="100000"/>
              </a:lnSpc>
              <a:spcBef>
                <a:spcPts val="114"/>
              </a:spcBef>
              <a:buChar char="•"/>
              <a:tabLst>
                <a:tab pos="185420" algn="l"/>
              </a:tabLst>
            </a:pPr>
            <a:r>
              <a:rPr sz="1900" spc="-5" dirty="0">
                <a:latin typeface="Calibri"/>
                <a:cs typeface="Calibri"/>
              </a:rPr>
              <a:t>S</a:t>
            </a:r>
            <a:r>
              <a:rPr sz="1900" dirty="0">
                <a:latin typeface="Calibri"/>
                <a:cs typeface="Calibri"/>
              </a:rPr>
              <a:t>u</a:t>
            </a:r>
            <a:r>
              <a:rPr sz="1900" spc="-5" dirty="0">
                <a:latin typeface="Calibri"/>
                <a:cs typeface="Calibri"/>
              </a:rPr>
              <a:t>ch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i</a:t>
            </a:r>
            <a:r>
              <a:rPr sz="1900" spc="-20" dirty="0">
                <a:latin typeface="Calibri"/>
                <a:cs typeface="Calibri"/>
              </a:rPr>
              <a:t>n</a:t>
            </a:r>
            <a:r>
              <a:rPr sz="1900" spc="-45" dirty="0">
                <a:latin typeface="Calibri"/>
                <a:cs typeface="Calibri"/>
              </a:rPr>
              <a:t>f</a:t>
            </a:r>
            <a:r>
              <a:rPr sz="1900" spc="-5" dirty="0">
                <a:latin typeface="Calibri"/>
                <a:cs typeface="Calibri"/>
              </a:rPr>
              <a:t>or</a:t>
            </a:r>
            <a:r>
              <a:rPr sz="1900" spc="-15" dirty="0">
                <a:latin typeface="Calibri"/>
                <a:cs typeface="Calibri"/>
              </a:rPr>
              <a:t>ma</a:t>
            </a:r>
            <a:r>
              <a:rPr sz="1900" spc="-5" dirty="0">
                <a:latin typeface="Calibri"/>
                <a:cs typeface="Calibri"/>
              </a:rPr>
              <a:t>tion</a:t>
            </a:r>
            <a:r>
              <a:rPr sz="1900" spc="2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is th</a:t>
            </a:r>
            <a:r>
              <a:rPr sz="1900" dirty="0">
                <a:latin typeface="Calibri"/>
                <a:cs typeface="Calibri"/>
              </a:rPr>
              <a:t>e</a:t>
            </a:r>
            <a:r>
              <a:rPr sz="1900" spc="-5" dirty="0">
                <a:latin typeface="Calibri"/>
                <a:cs typeface="Calibri"/>
              </a:rPr>
              <a:t>n c</a:t>
            </a:r>
            <a:r>
              <a:rPr sz="1900" spc="-15" dirty="0">
                <a:latin typeface="Calibri"/>
                <a:cs typeface="Calibri"/>
              </a:rPr>
              <a:t>o</a:t>
            </a:r>
            <a:r>
              <a:rPr sz="1900" spc="-5" dirty="0">
                <a:latin typeface="Calibri"/>
                <a:cs typeface="Calibri"/>
              </a:rPr>
              <a:t>mmun</a:t>
            </a:r>
            <a:r>
              <a:rPr sz="1900" spc="-15" dirty="0">
                <a:latin typeface="Calibri"/>
                <a:cs typeface="Calibri"/>
              </a:rPr>
              <a:t>ica</a:t>
            </a:r>
            <a:r>
              <a:rPr sz="1900" spc="-30" dirty="0">
                <a:latin typeface="Calibri"/>
                <a:cs typeface="Calibri"/>
              </a:rPr>
              <a:t>t</a:t>
            </a:r>
            <a:r>
              <a:rPr sz="1900" spc="-5" dirty="0">
                <a:latin typeface="Calibri"/>
                <a:cs typeface="Calibri"/>
              </a:rPr>
              <a:t>ed</a:t>
            </a:r>
            <a:r>
              <a:rPr sz="1900" spc="15" dirty="0">
                <a:latin typeface="Calibri"/>
                <a:cs typeface="Calibri"/>
              </a:rPr>
              <a:t> </a:t>
            </a:r>
            <a:r>
              <a:rPr sz="1900" spc="-30" dirty="0">
                <a:latin typeface="Calibri"/>
                <a:cs typeface="Calibri"/>
              </a:rPr>
              <a:t>t</a:t>
            </a:r>
            <a:r>
              <a:rPr sz="1900" spc="-5" dirty="0">
                <a:latin typeface="Calibri"/>
                <a:cs typeface="Calibri"/>
              </a:rPr>
              <a:t>o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30" dirty="0">
                <a:latin typeface="Calibri"/>
                <a:cs typeface="Calibri"/>
              </a:rPr>
              <a:t>st</a:t>
            </a:r>
            <a:r>
              <a:rPr sz="1900" spc="-5" dirty="0">
                <a:latin typeface="Calibri"/>
                <a:cs typeface="Calibri"/>
              </a:rPr>
              <a:t>a</a:t>
            </a:r>
            <a:r>
              <a:rPr sz="1900" spc="-60" dirty="0">
                <a:latin typeface="Calibri"/>
                <a:cs typeface="Calibri"/>
              </a:rPr>
              <a:t>k</a:t>
            </a:r>
            <a:r>
              <a:rPr sz="1900" spc="-5" dirty="0">
                <a:latin typeface="Calibri"/>
                <a:cs typeface="Calibri"/>
              </a:rPr>
              <a:t>eholde</a:t>
            </a:r>
            <a:r>
              <a:rPr sz="1900" spc="-40" dirty="0">
                <a:latin typeface="Calibri"/>
                <a:cs typeface="Calibri"/>
              </a:rPr>
              <a:t>r</a:t>
            </a:r>
            <a:r>
              <a:rPr sz="1900" spc="-5" dirty="0">
                <a:latin typeface="Calibri"/>
                <a:cs typeface="Calibri"/>
              </a:rPr>
              <a:t>s.</a:t>
            </a:r>
            <a:endParaRPr sz="1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618744"/>
            <a:ext cx="8458200" cy="676910"/>
          </a:xfrm>
          <a:prstGeom prst="rect">
            <a:avLst/>
          </a:prstGeom>
          <a:solidFill>
            <a:srgbClr val="17375E"/>
          </a:solidFill>
        </p:spPr>
        <p:txBody>
          <a:bodyPr vert="horz" wrap="square" lIns="0" tIns="635" rIns="0" bIns="0" rtlCol="0">
            <a:spAutoFit/>
          </a:bodyPr>
          <a:lstStyle/>
          <a:p>
            <a:pPr marL="2384425">
              <a:lnSpc>
                <a:spcPct val="100000"/>
              </a:lnSpc>
              <a:spcBef>
                <a:spcPts val="5"/>
              </a:spcBef>
            </a:pPr>
            <a:r>
              <a:rPr sz="4000" spc="-5" dirty="0"/>
              <a:t>5.6</a:t>
            </a:r>
            <a:r>
              <a:rPr sz="4000" spc="-15" dirty="0"/>
              <a:t> </a:t>
            </a:r>
            <a:r>
              <a:rPr sz="4000" spc="-5" dirty="0"/>
              <a:t>Co</a:t>
            </a:r>
            <a:r>
              <a:rPr sz="4000" spc="-45" dirty="0"/>
              <a:t>n</a:t>
            </a:r>
            <a:r>
              <a:rPr sz="4000" spc="-15" dirty="0"/>
              <a:t>t</a:t>
            </a:r>
            <a:r>
              <a:rPr sz="4000" spc="-60" dirty="0"/>
              <a:t>r</a:t>
            </a:r>
            <a:r>
              <a:rPr sz="4000" spc="-5" dirty="0"/>
              <a:t>ol</a:t>
            </a:r>
            <a:r>
              <a:rPr sz="4000" spc="15" dirty="0"/>
              <a:t> </a:t>
            </a:r>
            <a:r>
              <a:rPr sz="4000" spc="-15" dirty="0"/>
              <a:t>S</a:t>
            </a:r>
            <a:r>
              <a:rPr sz="4000" spc="-35" dirty="0"/>
              <a:t>c</a:t>
            </a:r>
            <a:r>
              <a:rPr sz="4000" spc="-5" dirty="0"/>
              <a:t>ope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838200" y="1371600"/>
            <a:ext cx="8382000" cy="838200"/>
          </a:xfrm>
          <a:custGeom>
            <a:avLst/>
            <a:gdLst/>
            <a:ahLst/>
            <a:cxnLst/>
            <a:rect l="l" t="t" r="r" b="b"/>
            <a:pathLst>
              <a:path w="8382000" h="838200">
                <a:moveTo>
                  <a:pt x="8243316" y="0"/>
                </a:moveTo>
                <a:lnTo>
                  <a:pt x="140208" y="0"/>
                </a:lnTo>
                <a:lnTo>
                  <a:pt x="95780" y="7120"/>
                </a:lnTo>
                <a:lnTo>
                  <a:pt x="57278" y="26968"/>
                </a:lnTo>
                <a:lnTo>
                  <a:pt x="26968" y="57278"/>
                </a:lnTo>
                <a:lnTo>
                  <a:pt x="7120" y="95780"/>
                </a:lnTo>
                <a:lnTo>
                  <a:pt x="0" y="140208"/>
                </a:lnTo>
                <a:lnTo>
                  <a:pt x="0" y="697991"/>
                </a:lnTo>
                <a:lnTo>
                  <a:pt x="7120" y="742419"/>
                </a:lnTo>
                <a:lnTo>
                  <a:pt x="26968" y="780921"/>
                </a:lnTo>
                <a:lnTo>
                  <a:pt x="57278" y="811231"/>
                </a:lnTo>
                <a:lnTo>
                  <a:pt x="95780" y="831079"/>
                </a:lnTo>
                <a:lnTo>
                  <a:pt x="140208" y="838200"/>
                </a:lnTo>
                <a:lnTo>
                  <a:pt x="8243316" y="838200"/>
                </a:lnTo>
                <a:lnTo>
                  <a:pt x="8286999" y="831079"/>
                </a:lnTo>
                <a:lnTo>
                  <a:pt x="8325051" y="811231"/>
                </a:lnTo>
                <a:lnTo>
                  <a:pt x="8355128" y="780921"/>
                </a:lnTo>
                <a:lnTo>
                  <a:pt x="8374892" y="742419"/>
                </a:lnTo>
                <a:lnTo>
                  <a:pt x="8382000" y="697991"/>
                </a:lnTo>
                <a:lnTo>
                  <a:pt x="8382000" y="140208"/>
                </a:lnTo>
                <a:lnTo>
                  <a:pt x="8374892" y="95780"/>
                </a:lnTo>
                <a:lnTo>
                  <a:pt x="8355128" y="57278"/>
                </a:lnTo>
                <a:lnTo>
                  <a:pt x="8325051" y="26968"/>
                </a:lnTo>
                <a:lnTo>
                  <a:pt x="8286999" y="7120"/>
                </a:lnTo>
                <a:lnTo>
                  <a:pt x="8243316" y="0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6008" y="1359408"/>
            <a:ext cx="8408035" cy="862965"/>
          </a:xfrm>
          <a:custGeom>
            <a:avLst/>
            <a:gdLst/>
            <a:ahLst/>
            <a:cxnLst/>
            <a:rect l="l" t="t" r="r" b="b"/>
            <a:pathLst>
              <a:path w="8408035" h="862964">
                <a:moveTo>
                  <a:pt x="8255508" y="0"/>
                </a:moveTo>
                <a:lnTo>
                  <a:pt x="152400" y="0"/>
                </a:lnTo>
                <a:lnTo>
                  <a:pt x="135635" y="1524"/>
                </a:lnTo>
                <a:lnTo>
                  <a:pt x="92963" y="12191"/>
                </a:lnTo>
                <a:lnTo>
                  <a:pt x="54863" y="35051"/>
                </a:lnTo>
                <a:lnTo>
                  <a:pt x="25907" y="68579"/>
                </a:lnTo>
                <a:lnTo>
                  <a:pt x="3047" y="121919"/>
                </a:lnTo>
                <a:lnTo>
                  <a:pt x="0" y="152400"/>
                </a:lnTo>
                <a:lnTo>
                  <a:pt x="0" y="711707"/>
                </a:lnTo>
                <a:lnTo>
                  <a:pt x="7619" y="757427"/>
                </a:lnTo>
                <a:lnTo>
                  <a:pt x="25907" y="797051"/>
                </a:lnTo>
                <a:lnTo>
                  <a:pt x="56387" y="829055"/>
                </a:lnTo>
                <a:lnTo>
                  <a:pt x="94487" y="851915"/>
                </a:lnTo>
                <a:lnTo>
                  <a:pt x="137159" y="862583"/>
                </a:lnTo>
                <a:lnTo>
                  <a:pt x="8272272" y="862583"/>
                </a:lnTo>
                <a:lnTo>
                  <a:pt x="8285988" y="859536"/>
                </a:lnTo>
                <a:lnTo>
                  <a:pt x="8301228" y="856488"/>
                </a:lnTo>
                <a:lnTo>
                  <a:pt x="8328660" y="844295"/>
                </a:lnTo>
                <a:lnTo>
                  <a:pt x="8338413" y="838200"/>
                </a:lnTo>
                <a:lnTo>
                  <a:pt x="152400" y="838200"/>
                </a:lnTo>
                <a:lnTo>
                  <a:pt x="138683" y="836676"/>
                </a:lnTo>
                <a:lnTo>
                  <a:pt x="91439" y="822959"/>
                </a:lnTo>
                <a:lnTo>
                  <a:pt x="47243" y="781812"/>
                </a:lnTo>
                <a:lnTo>
                  <a:pt x="27431" y="736091"/>
                </a:lnTo>
                <a:lnTo>
                  <a:pt x="25907" y="723900"/>
                </a:lnTo>
                <a:lnTo>
                  <a:pt x="25907" y="138683"/>
                </a:lnTo>
                <a:lnTo>
                  <a:pt x="47243" y="80771"/>
                </a:lnTo>
                <a:lnTo>
                  <a:pt x="82295" y="47243"/>
                </a:lnTo>
                <a:lnTo>
                  <a:pt x="128015" y="27431"/>
                </a:lnTo>
                <a:lnTo>
                  <a:pt x="140207" y="25907"/>
                </a:lnTo>
                <a:lnTo>
                  <a:pt x="8339328" y="25907"/>
                </a:lnTo>
                <a:lnTo>
                  <a:pt x="8327136" y="18287"/>
                </a:lnTo>
                <a:lnTo>
                  <a:pt x="8313420" y="12191"/>
                </a:lnTo>
                <a:lnTo>
                  <a:pt x="8285988" y="3047"/>
                </a:lnTo>
                <a:lnTo>
                  <a:pt x="8255508" y="0"/>
                </a:lnTo>
                <a:close/>
              </a:path>
              <a:path w="8408035" h="862964">
                <a:moveTo>
                  <a:pt x="8339328" y="25907"/>
                </a:moveTo>
                <a:lnTo>
                  <a:pt x="8269224" y="25907"/>
                </a:lnTo>
                <a:lnTo>
                  <a:pt x="8305800" y="35051"/>
                </a:lnTo>
                <a:lnTo>
                  <a:pt x="8327136" y="47243"/>
                </a:lnTo>
                <a:lnTo>
                  <a:pt x="8360664" y="82295"/>
                </a:lnTo>
                <a:lnTo>
                  <a:pt x="8380476" y="128015"/>
                </a:lnTo>
                <a:lnTo>
                  <a:pt x="8382000" y="140207"/>
                </a:lnTo>
                <a:lnTo>
                  <a:pt x="8382000" y="723900"/>
                </a:lnTo>
                <a:lnTo>
                  <a:pt x="8378952" y="737615"/>
                </a:lnTo>
                <a:lnTo>
                  <a:pt x="8375904" y="749807"/>
                </a:lnTo>
                <a:lnTo>
                  <a:pt x="8371332" y="760476"/>
                </a:lnTo>
                <a:lnTo>
                  <a:pt x="8366760" y="772667"/>
                </a:lnTo>
                <a:lnTo>
                  <a:pt x="8336280" y="809243"/>
                </a:lnTo>
                <a:lnTo>
                  <a:pt x="8292084" y="832103"/>
                </a:lnTo>
                <a:lnTo>
                  <a:pt x="8253984" y="838200"/>
                </a:lnTo>
                <a:lnTo>
                  <a:pt x="8338413" y="838200"/>
                </a:lnTo>
                <a:lnTo>
                  <a:pt x="8372856" y="807719"/>
                </a:lnTo>
                <a:lnTo>
                  <a:pt x="8395716" y="769619"/>
                </a:lnTo>
                <a:lnTo>
                  <a:pt x="8407908" y="710183"/>
                </a:lnTo>
                <a:lnTo>
                  <a:pt x="8407908" y="152400"/>
                </a:lnTo>
                <a:lnTo>
                  <a:pt x="8400288" y="106679"/>
                </a:lnTo>
                <a:lnTo>
                  <a:pt x="8382000" y="67055"/>
                </a:lnTo>
                <a:lnTo>
                  <a:pt x="8351520" y="35051"/>
                </a:lnTo>
                <a:lnTo>
                  <a:pt x="8339328" y="259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60305" y="1497698"/>
            <a:ext cx="7937500" cy="581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25725" marR="5080" indent="-2613660">
              <a:lnSpc>
                <a:spcPts val="2210"/>
              </a:lnSpc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ocess of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moni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ng the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ta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tus of p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oject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/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od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ct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ope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managing c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anges</a:t>
            </a: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 s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ope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basel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ne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57200" y="2273807"/>
            <a:ext cx="2909570" cy="1397635"/>
          </a:xfrm>
          <a:custGeom>
            <a:avLst/>
            <a:gdLst/>
            <a:ahLst/>
            <a:cxnLst/>
            <a:rect l="l" t="t" r="r" b="b"/>
            <a:pathLst>
              <a:path w="2909570" h="1397635">
                <a:moveTo>
                  <a:pt x="0" y="1371600"/>
                </a:moveTo>
                <a:lnTo>
                  <a:pt x="0" y="1397507"/>
                </a:lnTo>
                <a:lnTo>
                  <a:pt x="2903220" y="1397507"/>
                </a:lnTo>
                <a:lnTo>
                  <a:pt x="2909316" y="1391412"/>
                </a:lnTo>
                <a:lnTo>
                  <a:pt x="2909316" y="1383791"/>
                </a:lnTo>
                <a:lnTo>
                  <a:pt x="13715" y="1383791"/>
                </a:lnTo>
                <a:lnTo>
                  <a:pt x="0" y="1371600"/>
                </a:lnTo>
                <a:close/>
              </a:path>
              <a:path w="2909570" h="1397635">
                <a:moveTo>
                  <a:pt x="13715" y="12191"/>
                </a:moveTo>
                <a:lnTo>
                  <a:pt x="0" y="25907"/>
                </a:lnTo>
                <a:lnTo>
                  <a:pt x="0" y="1371600"/>
                </a:lnTo>
                <a:lnTo>
                  <a:pt x="13715" y="1383791"/>
                </a:lnTo>
                <a:lnTo>
                  <a:pt x="13715" y="12191"/>
                </a:lnTo>
                <a:close/>
              </a:path>
              <a:path w="2909570" h="1397635">
                <a:moveTo>
                  <a:pt x="2883408" y="1371600"/>
                </a:moveTo>
                <a:lnTo>
                  <a:pt x="13715" y="1371600"/>
                </a:lnTo>
                <a:lnTo>
                  <a:pt x="13715" y="1383791"/>
                </a:lnTo>
                <a:lnTo>
                  <a:pt x="2883408" y="1383791"/>
                </a:lnTo>
                <a:lnTo>
                  <a:pt x="2883408" y="1371600"/>
                </a:lnTo>
                <a:close/>
              </a:path>
              <a:path w="2909570" h="1397635">
                <a:moveTo>
                  <a:pt x="2883408" y="12191"/>
                </a:moveTo>
                <a:lnTo>
                  <a:pt x="2883408" y="1383791"/>
                </a:lnTo>
                <a:lnTo>
                  <a:pt x="2895600" y="1371600"/>
                </a:lnTo>
                <a:lnTo>
                  <a:pt x="2909316" y="1371600"/>
                </a:lnTo>
                <a:lnTo>
                  <a:pt x="2909316" y="25907"/>
                </a:lnTo>
                <a:lnTo>
                  <a:pt x="2895600" y="25907"/>
                </a:lnTo>
                <a:lnTo>
                  <a:pt x="2883408" y="12191"/>
                </a:lnTo>
                <a:close/>
              </a:path>
              <a:path w="2909570" h="1397635">
                <a:moveTo>
                  <a:pt x="2909316" y="1371600"/>
                </a:moveTo>
                <a:lnTo>
                  <a:pt x="2895600" y="1371600"/>
                </a:lnTo>
                <a:lnTo>
                  <a:pt x="2883408" y="1383791"/>
                </a:lnTo>
                <a:lnTo>
                  <a:pt x="2909316" y="1383791"/>
                </a:lnTo>
                <a:lnTo>
                  <a:pt x="2909316" y="1371600"/>
                </a:lnTo>
                <a:close/>
              </a:path>
              <a:path w="2909570" h="1397635">
                <a:moveTo>
                  <a:pt x="2903220" y="0"/>
                </a:moveTo>
                <a:lnTo>
                  <a:pt x="0" y="0"/>
                </a:lnTo>
                <a:lnTo>
                  <a:pt x="0" y="25907"/>
                </a:lnTo>
                <a:lnTo>
                  <a:pt x="13715" y="12191"/>
                </a:lnTo>
                <a:lnTo>
                  <a:pt x="2909316" y="12191"/>
                </a:lnTo>
                <a:lnTo>
                  <a:pt x="2909316" y="6095"/>
                </a:lnTo>
                <a:lnTo>
                  <a:pt x="2903220" y="0"/>
                </a:lnTo>
                <a:close/>
              </a:path>
              <a:path w="2909570" h="1397635">
                <a:moveTo>
                  <a:pt x="2883408" y="12191"/>
                </a:moveTo>
                <a:lnTo>
                  <a:pt x="13715" y="12191"/>
                </a:lnTo>
                <a:lnTo>
                  <a:pt x="13715" y="25907"/>
                </a:lnTo>
                <a:lnTo>
                  <a:pt x="2883408" y="25907"/>
                </a:lnTo>
                <a:lnTo>
                  <a:pt x="2883408" y="12191"/>
                </a:lnTo>
                <a:close/>
              </a:path>
              <a:path w="2909570" h="1397635">
                <a:moveTo>
                  <a:pt x="2909316" y="12191"/>
                </a:moveTo>
                <a:lnTo>
                  <a:pt x="2883408" y="12191"/>
                </a:lnTo>
                <a:lnTo>
                  <a:pt x="2895600" y="25907"/>
                </a:lnTo>
                <a:lnTo>
                  <a:pt x="2909316" y="25907"/>
                </a:lnTo>
                <a:lnTo>
                  <a:pt x="2909316" y="12191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57200" y="2286000"/>
            <a:ext cx="2895600" cy="1371600"/>
          </a:xfrm>
          <a:prstGeom prst="rect">
            <a:avLst/>
          </a:prstGeom>
          <a:solidFill>
            <a:srgbClr val="0070C0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039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Cu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ome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 will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ying</a:t>
            </a:r>
            <a:endParaRPr sz="1800">
              <a:latin typeface="Calibri"/>
              <a:cs typeface="Calibri"/>
            </a:endParaRPr>
          </a:p>
          <a:p>
            <a:pPr marL="246379" marR="240665" algn="ctr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ideas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abo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wh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 in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ide s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ope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wh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 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ot.</a:t>
            </a:r>
            <a:endParaRPr sz="1800">
              <a:latin typeface="Calibri"/>
              <a:cs typeface="Calibri"/>
            </a:endParaRPr>
          </a:p>
          <a:p>
            <a:pPr marL="220979" marR="214629" algn="ctr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 Con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ol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ope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is impor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352800" y="2286000"/>
            <a:ext cx="3743325" cy="1371600"/>
          </a:xfrm>
          <a:custGeom>
            <a:avLst/>
            <a:gdLst/>
            <a:ahLst/>
            <a:cxnLst/>
            <a:rect l="l" t="t" r="r" b="b"/>
            <a:pathLst>
              <a:path w="3743325" h="1371600">
                <a:moveTo>
                  <a:pt x="3581400" y="0"/>
                </a:moveTo>
                <a:lnTo>
                  <a:pt x="0" y="0"/>
                </a:lnTo>
                <a:lnTo>
                  <a:pt x="0" y="1371600"/>
                </a:lnTo>
                <a:lnTo>
                  <a:pt x="3581400" y="1371600"/>
                </a:lnTo>
                <a:lnTo>
                  <a:pt x="3581400" y="571500"/>
                </a:lnTo>
                <a:lnTo>
                  <a:pt x="3742944" y="464820"/>
                </a:lnTo>
                <a:lnTo>
                  <a:pt x="3581400" y="228600"/>
                </a:lnTo>
                <a:lnTo>
                  <a:pt x="3581400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340608" y="2273807"/>
            <a:ext cx="3767454" cy="1397635"/>
          </a:xfrm>
          <a:custGeom>
            <a:avLst/>
            <a:gdLst/>
            <a:ahLst/>
            <a:cxnLst/>
            <a:rect l="l" t="t" r="r" b="b"/>
            <a:pathLst>
              <a:path w="3767454" h="1397635">
                <a:moveTo>
                  <a:pt x="3601212" y="0"/>
                </a:moveTo>
                <a:lnTo>
                  <a:pt x="6095" y="0"/>
                </a:lnTo>
                <a:lnTo>
                  <a:pt x="0" y="6095"/>
                </a:lnTo>
                <a:lnTo>
                  <a:pt x="0" y="1391412"/>
                </a:lnTo>
                <a:lnTo>
                  <a:pt x="6095" y="1397507"/>
                </a:lnTo>
                <a:lnTo>
                  <a:pt x="3601212" y="1397507"/>
                </a:lnTo>
                <a:lnTo>
                  <a:pt x="3607308" y="1391412"/>
                </a:lnTo>
                <a:lnTo>
                  <a:pt x="3607308" y="1383791"/>
                </a:lnTo>
                <a:lnTo>
                  <a:pt x="25907" y="1383791"/>
                </a:lnTo>
                <a:lnTo>
                  <a:pt x="12191" y="1371600"/>
                </a:lnTo>
                <a:lnTo>
                  <a:pt x="25907" y="1371600"/>
                </a:lnTo>
                <a:lnTo>
                  <a:pt x="25907" y="25907"/>
                </a:lnTo>
                <a:lnTo>
                  <a:pt x="12191" y="25907"/>
                </a:lnTo>
                <a:lnTo>
                  <a:pt x="25907" y="12191"/>
                </a:lnTo>
                <a:lnTo>
                  <a:pt x="3607308" y="12191"/>
                </a:lnTo>
                <a:lnTo>
                  <a:pt x="3607308" y="6095"/>
                </a:lnTo>
                <a:lnTo>
                  <a:pt x="3601212" y="0"/>
                </a:lnTo>
                <a:close/>
              </a:path>
              <a:path w="3767454" h="1397635">
                <a:moveTo>
                  <a:pt x="25907" y="1371600"/>
                </a:moveTo>
                <a:lnTo>
                  <a:pt x="12191" y="1371600"/>
                </a:lnTo>
                <a:lnTo>
                  <a:pt x="25907" y="1383791"/>
                </a:lnTo>
                <a:lnTo>
                  <a:pt x="25907" y="1371600"/>
                </a:lnTo>
                <a:close/>
              </a:path>
              <a:path w="3767454" h="1397635">
                <a:moveTo>
                  <a:pt x="3581399" y="1371600"/>
                </a:moveTo>
                <a:lnTo>
                  <a:pt x="25907" y="1371600"/>
                </a:lnTo>
                <a:lnTo>
                  <a:pt x="25907" y="1383791"/>
                </a:lnTo>
                <a:lnTo>
                  <a:pt x="3581399" y="1383791"/>
                </a:lnTo>
                <a:lnTo>
                  <a:pt x="3581399" y="1371600"/>
                </a:lnTo>
                <a:close/>
              </a:path>
              <a:path w="3767454" h="1397635">
                <a:moveTo>
                  <a:pt x="3736928" y="473502"/>
                </a:moveTo>
                <a:lnTo>
                  <a:pt x="3587495" y="574547"/>
                </a:lnTo>
                <a:lnTo>
                  <a:pt x="3584447" y="576071"/>
                </a:lnTo>
                <a:lnTo>
                  <a:pt x="3581399" y="580643"/>
                </a:lnTo>
                <a:lnTo>
                  <a:pt x="3581399" y="1383791"/>
                </a:lnTo>
                <a:lnTo>
                  <a:pt x="3593591" y="1371600"/>
                </a:lnTo>
                <a:lnTo>
                  <a:pt x="3607308" y="1371600"/>
                </a:lnTo>
                <a:lnTo>
                  <a:pt x="3607308" y="594359"/>
                </a:lnTo>
                <a:lnTo>
                  <a:pt x="3601212" y="594359"/>
                </a:lnTo>
                <a:lnTo>
                  <a:pt x="3607308" y="583691"/>
                </a:lnTo>
                <a:lnTo>
                  <a:pt x="3617214" y="583691"/>
                </a:lnTo>
                <a:lnTo>
                  <a:pt x="3761232" y="487679"/>
                </a:lnTo>
                <a:lnTo>
                  <a:pt x="3764280" y="486155"/>
                </a:lnTo>
                <a:lnTo>
                  <a:pt x="3765041" y="484631"/>
                </a:lnTo>
                <a:lnTo>
                  <a:pt x="3744467" y="484631"/>
                </a:lnTo>
                <a:lnTo>
                  <a:pt x="3736928" y="473502"/>
                </a:lnTo>
                <a:close/>
              </a:path>
              <a:path w="3767454" h="1397635">
                <a:moveTo>
                  <a:pt x="3607308" y="1371600"/>
                </a:moveTo>
                <a:lnTo>
                  <a:pt x="3593591" y="1371600"/>
                </a:lnTo>
                <a:lnTo>
                  <a:pt x="3581399" y="1383791"/>
                </a:lnTo>
                <a:lnTo>
                  <a:pt x="3607308" y="1383791"/>
                </a:lnTo>
                <a:lnTo>
                  <a:pt x="3607308" y="1371600"/>
                </a:lnTo>
                <a:close/>
              </a:path>
              <a:path w="3767454" h="1397635">
                <a:moveTo>
                  <a:pt x="3607308" y="583691"/>
                </a:moveTo>
                <a:lnTo>
                  <a:pt x="3601212" y="594359"/>
                </a:lnTo>
                <a:lnTo>
                  <a:pt x="3607308" y="590295"/>
                </a:lnTo>
                <a:lnTo>
                  <a:pt x="3607308" y="583691"/>
                </a:lnTo>
                <a:close/>
              </a:path>
              <a:path w="3767454" h="1397635">
                <a:moveTo>
                  <a:pt x="3607308" y="590295"/>
                </a:moveTo>
                <a:lnTo>
                  <a:pt x="3601212" y="594359"/>
                </a:lnTo>
                <a:lnTo>
                  <a:pt x="3607308" y="594359"/>
                </a:lnTo>
                <a:lnTo>
                  <a:pt x="3607308" y="590295"/>
                </a:lnTo>
                <a:close/>
              </a:path>
              <a:path w="3767454" h="1397635">
                <a:moveTo>
                  <a:pt x="3617214" y="583691"/>
                </a:moveTo>
                <a:lnTo>
                  <a:pt x="3607308" y="583691"/>
                </a:lnTo>
                <a:lnTo>
                  <a:pt x="3607308" y="590295"/>
                </a:lnTo>
                <a:lnTo>
                  <a:pt x="3617214" y="583691"/>
                </a:lnTo>
                <a:close/>
              </a:path>
              <a:path w="3767454" h="1397635">
                <a:moveTo>
                  <a:pt x="3747516" y="466343"/>
                </a:moveTo>
                <a:lnTo>
                  <a:pt x="3736928" y="473502"/>
                </a:lnTo>
                <a:lnTo>
                  <a:pt x="3744467" y="484631"/>
                </a:lnTo>
                <a:lnTo>
                  <a:pt x="3747516" y="466343"/>
                </a:lnTo>
                <a:close/>
              </a:path>
              <a:path w="3767454" h="1397635">
                <a:moveTo>
                  <a:pt x="3762201" y="466343"/>
                </a:moveTo>
                <a:lnTo>
                  <a:pt x="3747516" y="466343"/>
                </a:lnTo>
                <a:lnTo>
                  <a:pt x="3744467" y="484631"/>
                </a:lnTo>
                <a:lnTo>
                  <a:pt x="3765041" y="484631"/>
                </a:lnTo>
                <a:lnTo>
                  <a:pt x="3767327" y="480059"/>
                </a:lnTo>
                <a:lnTo>
                  <a:pt x="3767327" y="472439"/>
                </a:lnTo>
                <a:lnTo>
                  <a:pt x="3764280" y="469391"/>
                </a:lnTo>
                <a:lnTo>
                  <a:pt x="3762201" y="466343"/>
                </a:lnTo>
                <a:close/>
              </a:path>
              <a:path w="3767454" h="1397635">
                <a:moveTo>
                  <a:pt x="3581399" y="12191"/>
                </a:moveTo>
                <a:lnTo>
                  <a:pt x="3581399" y="243839"/>
                </a:lnTo>
                <a:lnTo>
                  <a:pt x="3582923" y="246887"/>
                </a:lnTo>
                <a:lnTo>
                  <a:pt x="3584447" y="248412"/>
                </a:lnTo>
                <a:lnTo>
                  <a:pt x="3736928" y="473502"/>
                </a:lnTo>
                <a:lnTo>
                  <a:pt x="3747516" y="466343"/>
                </a:lnTo>
                <a:lnTo>
                  <a:pt x="3762201" y="466343"/>
                </a:lnTo>
                <a:lnTo>
                  <a:pt x="3608416" y="240791"/>
                </a:lnTo>
                <a:lnTo>
                  <a:pt x="3607308" y="240791"/>
                </a:lnTo>
                <a:lnTo>
                  <a:pt x="3604260" y="234695"/>
                </a:lnTo>
                <a:lnTo>
                  <a:pt x="3607308" y="234695"/>
                </a:lnTo>
                <a:lnTo>
                  <a:pt x="3607308" y="25907"/>
                </a:lnTo>
                <a:lnTo>
                  <a:pt x="3593591" y="25907"/>
                </a:lnTo>
                <a:lnTo>
                  <a:pt x="3581399" y="12191"/>
                </a:lnTo>
                <a:close/>
              </a:path>
              <a:path w="3767454" h="1397635">
                <a:moveTo>
                  <a:pt x="3604260" y="234695"/>
                </a:moveTo>
                <a:lnTo>
                  <a:pt x="3607308" y="240791"/>
                </a:lnTo>
                <a:lnTo>
                  <a:pt x="3607308" y="239166"/>
                </a:lnTo>
                <a:lnTo>
                  <a:pt x="3604260" y="234695"/>
                </a:lnTo>
                <a:close/>
              </a:path>
              <a:path w="3767454" h="1397635">
                <a:moveTo>
                  <a:pt x="3607308" y="239166"/>
                </a:moveTo>
                <a:lnTo>
                  <a:pt x="3607308" y="240791"/>
                </a:lnTo>
                <a:lnTo>
                  <a:pt x="3608416" y="240791"/>
                </a:lnTo>
                <a:lnTo>
                  <a:pt x="3607308" y="239166"/>
                </a:lnTo>
                <a:close/>
              </a:path>
              <a:path w="3767454" h="1397635">
                <a:moveTo>
                  <a:pt x="3607308" y="234695"/>
                </a:moveTo>
                <a:lnTo>
                  <a:pt x="3604260" y="234695"/>
                </a:lnTo>
                <a:lnTo>
                  <a:pt x="3607308" y="239166"/>
                </a:lnTo>
                <a:lnTo>
                  <a:pt x="3607308" y="234695"/>
                </a:lnTo>
                <a:close/>
              </a:path>
              <a:path w="3767454" h="1397635">
                <a:moveTo>
                  <a:pt x="25907" y="12191"/>
                </a:moveTo>
                <a:lnTo>
                  <a:pt x="12191" y="25907"/>
                </a:lnTo>
                <a:lnTo>
                  <a:pt x="25907" y="25907"/>
                </a:lnTo>
                <a:lnTo>
                  <a:pt x="25907" y="12191"/>
                </a:lnTo>
                <a:close/>
              </a:path>
              <a:path w="3767454" h="1397635">
                <a:moveTo>
                  <a:pt x="3581399" y="12191"/>
                </a:moveTo>
                <a:lnTo>
                  <a:pt x="25907" y="12191"/>
                </a:lnTo>
                <a:lnTo>
                  <a:pt x="25907" y="25907"/>
                </a:lnTo>
                <a:lnTo>
                  <a:pt x="3581399" y="25907"/>
                </a:lnTo>
                <a:lnTo>
                  <a:pt x="3581399" y="12191"/>
                </a:lnTo>
                <a:close/>
              </a:path>
              <a:path w="3767454" h="1397635">
                <a:moveTo>
                  <a:pt x="3607308" y="12191"/>
                </a:moveTo>
                <a:lnTo>
                  <a:pt x="3581399" y="12191"/>
                </a:lnTo>
                <a:lnTo>
                  <a:pt x="3593591" y="25907"/>
                </a:lnTo>
                <a:lnTo>
                  <a:pt x="3607308" y="25907"/>
                </a:lnTo>
                <a:lnTo>
                  <a:pt x="3607308" y="12191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468192" y="2407843"/>
            <a:ext cx="3349625" cy="1121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Un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ol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ed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ope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Cha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e,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or chan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ing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ope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thout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ad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j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tme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t, t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me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ou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ces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 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ult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ope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p.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086600" y="2287523"/>
            <a:ext cx="2353055" cy="1447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71600" y="3810000"/>
            <a:ext cx="7467600" cy="3505200"/>
          </a:xfrm>
          <a:custGeom>
            <a:avLst/>
            <a:gdLst/>
            <a:ahLst/>
            <a:cxnLst/>
            <a:rect l="l" t="t" r="r" b="b"/>
            <a:pathLst>
              <a:path w="7467600" h="3505200">
                <a:moveTo>
                  <a:pt x="5715000" y="0"/>
                </a:moveTo>
                <a:lnTo>
                  <a:pt x="5715000" y="876300"/>
                </a:lnTo>
                <a:lnTo>
                  <a:pt x="0" y="876300"/>
                </a:lnTo>
                <a:lnTo>
                  <a:pt x="0" y="2628900"/>
                </a:lnTo>
                <a:lnTo>
                  <a:pt x="5715000" y="2628900"/>
                </a:lnTo>
                <a:lnTo>
                  <a:pt x="5715000" y="3505200"/>
                </a:lnTo>
                <a:lnTo>
                  <a:pt x="7467600" y="1752600"/>
                </a:lnTo>
                <a:lnTo>
                  <a:pt x="5715000" y="0"/>
                </a:lnTo>
                <a:close/>
              </a:path>
            </a:pathLst>
          </a:custGeom>
          <a:solidFill>
            <a:srgbClr val="E8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7532" y="4495800"/>
            <a:ext cx="2912745" cy="2733040"/>
          </a:xfrm>
          <a:custGeom>
            <a:avLst/>
            <a:gdLst/>
            <a:ahLst/>
            <a:cxnLst/>
            <a:rect l="l" t="t" r="r" b="b"/>
            <a:pathLst>
              <a:path w="2912745" h="2733040">
                <a:moveTo>
                  <a:pt x="2456688" y="0"/>
                </a:moveTo>
                <a:lnTo>
                  <a:pt x="455676" y="0"/>
                </a:lnTo>
                <a:lnTo>
                  <a:pt x="409119" y="2354"/>
                </a:lnTo>
                <a:lnTo>
                  <a:pt x="363899" y="9266"/>
                </a:lnTo>
                <a:lnTo>
                  <a:pt x="320247" y="20503"/>
                </a:lnTo>
                <a:lnTo>
                  <a:pt x="278391" y="35837"/>
                </a:lnTo>
                <a:lnTo>
                  <a:pt x="238563" y="55038"/>
                </a:lnTo>
                <a:lnTo>
                  <a:pt x="200992" y="77875"/>
                </a:lnTo>
                <a:lnTo>
                  <a:pt x="165908" y="104119"/>
                </a:lnTo>
                <a:lnTo>
                  <a:pt x="133540" y="133540"/>
                </a:lnTo>
                <a:lnTo>
                  <a:pt x="104119" y="165908"/>
                </a:lnTo>
                <a:lnTo>
                  <a:pt x="77875" y="200992"/>
                </a:lnTo>
                <a:lnTo>
                  <a:pt x="55038" y="238563"/>
                </a:lnTo>
                <a:lnTo>
                  <a:pt x="35837" y="278391"/>
                </a:lnTo>
                <a:lnTo>
                  <a:pt x="20503" y="320247"/>
                </a:lnTo>
                <a:lnTo>
                  <a:pt x="9266" y="363899"/>
                </a:lnTo>
                <a:lnTo>
                  <a:pt x="2354" y="409119"/>
                </a:lnTo>
                <a:lnTo>
                  <a:pt x="0" y="455675"/>
                </a:lnTo>
                <a:lnTo>
                  <a:pt x="0" y="2276856"/>
                </a:lnTo>
                <a:lnTo>
                  <a:pt x="2354" y="2323412"/>
                </a:lnTo>
                <a:lnTo>
                  <a:pt x="9266" y="2368632"/>
                </a:lnTo>
                <a:lnTo>
                  <a:pt x="20503" y="2412284"/>
                </a:lnTo>
                <a:lnTo>
                  <a:pt x="35837" y="2454140"/>
                </a:lnTo>
                <a:lnTo>
                  <a:pt x="55038" y="2493968"/>
                </a:lnTo>
                <a:lnTo>
                  <a:pt x="77875" y="2531539"/>
                </a:lnTo>
                <a:lnTo>
                  <a:pt x="104119" y="2566623"/>
                </a:lnTo>
                <a:lnTo>
                  <a:pt x="133540" y="2598991"/>
                </a:lnTo>
                <a:lnTo>
                  <a:pt x="165908" y="2628412"/>
                </a:lnTo>
                <a:lnTo>
                  <a:pt x="200992" y="2654656"/>
                </a:lnTo>
                <a:lnTo>
                  <a:pt x="238563" y="2677493"/>
                </a:lnTo>
                <a:lnTo>
                  <a:pt x="278391" y="2696694"/>
                </a:lnTo>
                <a:lnTo>
                  <a:pt x="320247" y="2712028"/>
                </a:lnTo>
                <a:lnTo>
                  <a:pt x="363899" y="2723265"/>
                </a:lnTo>
                <a:lnTo>
                  <a:pt x="409119" y="2730177"/>
                </a:lnTo>
                <a:lnTo>
                  <a:pt x="455676" y="2732532"/>
                </a:lnTo>
                <a:lnTo>
                  <a:pt x="2456688" y="2732532"/>
                </a:lnTo>
                <a:lnTo>
                  <a:pt x="2503244" y="2730177"/>
                </a:lnTo>
                <a:lnTo>
                  <a:pt x="2548464" y="2723265"/>
                </a:lnTo>
                <a:lnTo>
                  <a:pt x="2592116" y="2712028"/>
                </a:lnTo>
                <a:lnTo>
                  <a:pt x="2633972" y="2696694"/>
                </a:lnTo>
                <a:lnTo>
                  <a:pt x="2673800" y="2677493"/>
                </a:lnTo>
                <a:lnTo>
                  <a:pt x="2711371" y="2654656"/>
                </a:lnTo>
                <a:lnTo>
                  <a:pt x="2746455" y="2628412"/>
                </a:lnTo>
                <a:lnTo>
                  <a:pt x="2778823" y="2598991"/>
                </a:lnTo>
                <a:lnTo>
                  <a:pt x="2808244" y="2566623"/>
                </a:lnTo>
                <a:lnTo>
                  <a:pt x="2834488" y="2531539"/>
                </a:lnTo>
                <a:lnTo>
                  <a:pt x="2857325" y="2493968"/>
                </a:lnTo>
                <a:lnTo>
                  <a:pt x="2876526" y="2454140"/>
                </a:lnTo>
                <a:lnTo>
                  <a:pt x="2891860" y="2412284"/>
                </a:lnTo>
                <a:lnTo>
                  <a:pt x="2903097" y="2368632"/>
                </a:lnTo>
                <a:lnTo>
                  <a:pt x="2910009" y="2323412"/>
                </a:lnTo>
                <a:lnTo>
                  <a:pt x="2912364" y="2276856"/>
                </a:lnTo>
                <a:lnTo>
                  <a:pt x="2912364" y="455675"/>
                </a:lnTo>
                <a:lnTo>
                  <a:pt x="2910009" y="409119"/>
                </a:lnTo>
                <a:lnTo>
                  <a:pt x="2903097" y="363899"/>
                </a:lnTo>
                <a:lnTo>
                  <a:pt x="2891860" y="320247"/>
                </a:lnTo>
                <a:lnTo>
                  <a:pt x="2876526" y="278391"/>
                </a:lnTo>
                <a:lnTo>
                  <a:pt x="2857325" y="238563"/>
                </a:lnTo>
                <a:lnTo>
                  <a:pt x="2834488" y="200992"/>
                </a:lnTo>
                <a:lnTo>
                  <a:pt x="2808244" y="165908"/>
                </a:lnTo>
                <a:lnTo>
                  <a:pt x="2778823" y="133540"/>
                </a:lnTo>
                <a:lnTo>
                  <a:pt x="2746455" y="104119"/>
                </a:lnTo>
                <a:lnTo>
                  <a:pt x="2711371" y="77875"/>
                </a:lnTo>
                <a:lnTo>
                  <a:pt x="2673800" y="55038"/>
                </a:lnTo>
                <a:lnTo>
                  <a:pt x="2633972" y="35837"/>
                </a:lnTo>
                <a:lnTo>
                  <a:pt x="2592116" y="20503"/>
                </a:lnTo>
                <a:lnTo>
                  <a:pt x="2548464" y="9266"/>
                </a:lnTo>
                <a:lnTo>
                  <a:pt x="2503244" y="2354"/>
                </a:lnTo>
                <a:lnTo>
                  <a:pt x="2456688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15339" y="4483608"/>
            <a:ext cx="2936875" cy="2757170"/>
          </a:xfrm>
          <a:custGeom>
            <a:avLst/>
            <a:gdLst/>
            <a:ahLst/>
            <a:cxnLst/>
            <a:rect l="l" t="t" r="r" b="b"/>
            <a:pathLst>
              <a:path w="2936875" h="2757170">
                <a:moveTo>
                  <a:pt x="2468880" y="0"/>
                </a:moveTo>
                <a:lnTo>
                  <a:pt x="467868" y="0"/>
                </a:lnTo>
                <a:lnTo>
                  <a:pt x="419100" y="3047"/>
                </a:lnTo>
                <a:lnTo>
                  <a:pt x="373379" y="9143"/>
                </a:lnTo>
                <a:lnTo>
                  <a:pt x="329184" y="21336"/>
                </a:lnTo>
                <a:lnTo>
                  <a:pt x="284988" y="36575"/>
                </a:lnTo>
                <a:lnTo>
                  <a:pt x="243840" y="56387"/>
                </a:lnTo>
                <a:lnTo>
                  <a:pt x="225551" y="68579"/>
                </a:lnTo>
                <a:lnTo>
                  <a:pt x="205740" y="80771"/>
                </a:lnTo>
                <a:lnTo>
                  <a:pt x="169163" y="106679"/>
                </a:lnTo>
                <a:lnTo>
                  <a:pt x="137159" y="137159"/>
                </a:lnTo>
                <a:lnTo>
                  <a:pt x="106679" y="170687"/>
                </a:lnTo>
                <a:lnTo>
                  <a:pt x="79247" y="207263"/>
                </a:lnTo>
                <a:lnTo>
                  <a:pt x="45719" y="265175"/>
                </a:lnTo>
                <a:lnTo>
                  <a:pt x="27431" y="307847"/>
                </a:lnTo>
                <a:lnTo>
                  <a:pt x="21335" y="329183"/>
                </a:lnTo>
                <a:lnTo>
                  <a:pt x="13715" y="352043"/>
                </a:lnTo>
                <a:lnTo>
                  <a:pt x="4571" y="397763"/>
                </a:lnTo>
                <a:lnTo>
                  <a:pt x="1523" y="420623"/>
                </a:lnTo>
                <a:lnTo>
                  <a:pt x="95" y="443483"/>
                </a:lnTo>
                <a:lnTo>
                  <a:pt x="0" y="2313431"/>
                </a:lnTo>
                <a:lnTo>
                  <a:pt x="3047" y="2337816"/>
                </a:lnTo>
                <a:lnTo>
                  <a:pt x="4571" y="2360676"/>
                </a:lnTo>
                <a:lnTo>
                  <a:pt x="15240" y="2406395"/>
                </a:lnTo>
                <a:lnTo>
                  <a:pt x="28956" y="2450591"/>
                </a:lnTo>
                <a:lnTo>
                  <a:pt x="45719" y="2491740"/>
                </a:lnTo>
                <a:lnTo>
                  <a:pt x="67056" y="2531364"/>
                </a:lnTo>
                <a:lnTo>
                  <a:pt x="106679" y="2587752"/>
                </a:lnTo>
                <a:lnTo>
                  <a:pt x="137159" y="2619755"/>
                </a:lnTo>
                <a:lnTo>
                  <a:pt x="170687" y="2650235"/>
                </a:lnTo>
                <a:lnTo>
                  <a:pt x="205740" y="2677667"/>
                </a:lnTo>
                <a:lnTo>
                  <a:pt x="265175" y="2711196"/>
                </a:lnTo>
                <a:lnTo>
                  <a:pt x="329184" y="2735579"/>
                </a:lnTo>
                <a:lnTo>
                  <a:pt x="373379" y="2747772"/>
                </a:lnTo>
                <a:lnTo>
                  <a:pt x="420623" y="2753867"/>
                </a:lnTo>
                <a:lnTo>
                  <a:pt x="443484" y="2756916"/>
                </a:lnTo>
                <a:lnTo>
                  <a:pt x="2493264" y="2756916"/>
                </a:lnTo>
                <a:lnTo>
                  <a:pt x="2563368" y="2747772"/>
                </a:lnTo>
                <a:lnTo>
                  <a:pt x="2609088" y="2735579"/>
                </a:lnTo>
                <a:lnTo>
                  <a:pt x="2621889" y="2731007"/>
                </a:lnTo>
                <a:lnTo>
                  <a:pt x="445007" y="2731007"/>
                </a:lnTo>
                <a:lnTo>
                  <a:pt x="422147" y="2729484"/>
                </a:lnTo>
                <a:lnTo>
                  <a:pt x="377951" y="2721864"/>
                </a:lnTo>
                <a:lnTo>
                  <a:pt x="335279" y="2711196"/>
                </a:lnTo>
                <a:lnTo>
                  <a:pt x="295656" y="2695955"/>
                </a:lnTo>
                <a:lnTo>
                  <a:pt x="275844" y="2688335"/>
                </a:lnTo>
                <a:lnTo>
                  <a:pt x="219456" y="2656331"/>
                </a:lnTo>
                <a:lnTo>
                  <a:pt x="185928" y="2630423"/>
                </a:lnTo>
                <a:lnTo>
                  <a:pt x="153923" y="2601467"/>
                </a:lnTo>
                <a:lnTo>
                  <a:pt x="126491" y="2570987"/>
                </a:lnTo>
                <a:lnTo>
                  <a:pt x="100584" y="2535935"/>
                </a:lnTo>
                <a:lnTo>
                  <a:pt x="68579" y="2481072"/>
                </a:lnTo>
                <a:lnTo>
                  <a:pt x="51815" y="2441447"/>
                </a:lnTo>
                <a:lnTo>
                  <a:pt x="33528" y="2377440"/>
                </a:lnTo>
                <a:lnTo>
                  <a:pt x="27431" y="2333243"/>
                </a:lnTo>
                <a:lnTo>
                  <a:pt x="26009" y="443483"/>
                </a:lnTo>
                <a:lnTo>
                  <a:pt x="27431" y="422147"/>
                </a:lnTo>
                <a:lnTo>
                  <a:pt x="30479" y="400811"/>
                </a:lnTo>
                <a:lnTo>
                  <a:pt x="35051" y="377951"/>
                </a:lnTo>
                <a:lnTo>
                  <a:pt x="39623" y="356615"/>
                </a:lnTo>
                <a:lnTo>
                  <a:pt x="45719" y="336803"/>
                </a:lnTo>
                <a:lnTo>
                  <a:pt x="51815" y="315467"/>
                </a:lnTo>
                <a:lnTo>
                  <a:pt x="59435" y="295655"/>
                </a:lnTo>
                <a:lnTo>
                  <a:pt x="68579" y="275843"/>
                </a:lnTo>
                <a:lnTo>
                  <a:pt x="79247" y="257555"/>
                </a:lnTo>
                <a:lnTo>
                  <a:pt x="89915" y="237743"/>
                </a:lnTo>
                <a:lnTo>
                  <a:pt x="112775" y="202691"/>
                </a:lnTo>
                <a:lnTo>
                  <a:pt x="140207" y="170687"/>
                </a:lnTo>
                <a:lnTo>
                  <a:pt x="170687" y="140207"/>
                </a:lnTo>
                <a:lnTo>
                  <a:pt x="202691" y="112775"/>
                </a:lnTo>
                <a:lnTo>
                  <a:pt x="275844" y="68579"/>
                </a:lnTo>
                <a:lnTo>
                  <a:pt x="295656" y="60959"/>
                </a:lnTo>
                <a:lnTo>
                  <a:pt x="315468" y="51815"/>
                </a:lnTo>
                <a:lnTo>
                  <a:pt x="358140" y="39623"/>
                </a:lnTo>
                <a:lnTo>
                  <a:pt x="400812" y="30479"/>
                </a:lnTo>
                <a:lnTo>
                  <a:pt x="422147" y="27431"/>
                </a:lnTo>
                <a:lnTo>
                  <a:pt x="445007" y="25907"/>
                </a:lnTo>
                <a:lnTo>
                  <a:pt x="2621279" y="25907"/>
                </a:lnTo>
                <a:lnTo>
                  <a:pt x="2607564" y="21336"/>
                </a:lnTo>
                <a:lnTo>
                  <a:pt x="2586228" y="15239"/>
                </a:lnTo>
                <a:lnTo>
                  <a:pt x="2563368" y="9143"/>
                </a:lnTo>
                <a:lnTo>
                  <a:pt x="2516124" y="3047"/>
                </a:lnTo>
                <a:lnTo>
                  <a:pt x="2468880" y="0"/>
                </a:lnTo>
                <a:close/>
              </a:path>
              <a:path w="2936875" h="2757170">
                <a:moveTo>
                  <a:pt x="2621279" y="25907"/>
                </a:moveTo>
                <a:lnTo>
                  <a:pt x="2491740" y="25907"/>
                </a:lnTo>
                <a:lnTo>
                  <a:pt x="2514600" y="27431"/>
                </a:lnTo>
                <a:lnTo>
                  <a:pt x="2537460" y="30479"/>
                </a:lnTo>
                <a:lnTo>
                  <a:pt x="2580132" y="39623"/>
                </a:lnTo>
                <a:lnTo>
                  <a:pt x="2621280" y="51815"/>
                </a:lnTo>
                <a:lnTo>
                  <a:pt x="2680716" y="79247"/>
                </a:lnTo>
                <a:lnTo>
                  <a:pt x="2717292" y="100583"/>
                </a:lnTo>
                <a:lnTo>
                  <a:pt x="2734056" y="114299"/>
                </a:lnTo>
                <a:lnTo>
                  <a:pt x="2750820" y="126491"/>
                </a:lnTo>
                <a:lnTo>
                  <a:pt x="2767584" y="140207"/>
                </a:lnTo>
                <a:lnTo>
                  <a:pt x="2782824" y="155447"/>
                </a:lnTo>
                <a:lnTo>
                  <a:pt x="2796540" y="170687"/>
                </a:lnTo>
                <a:lnTo>
                  <a:pt x="2811780" y="187451"/>
                </a:lnTo>
                <a:lnTo>
                  <a:pt x="2836164" y="220979"/>
                </a:lnTo>
                <a:lnTo>
                  <a:pt x="2848356" y="239267"/>
                </a:lnTo>
                <a:lnTo>
                  <a:pt x="2859024" y="257555"/>
                </a:lnTo>
                <a:lnTo>
                  <a:pt x="2868168" y="277367"/>
                </a:lnTo>
                <a:lnTo>
                  <a:pt x="2877312" y="295655"/>
                </a:lnTo>
                <a:lnTo>
                  <a:pt x="2884932" y="316991"/>
                </a:lnTo>
                <a:lnTo>
                  <a:pt x="2892552" y="336803"/>
                </a:lnTo>
                <a:lnTo>
                  <a:pt x="2898648" y="358139"/>
                </a:lnTo>
                <a:lnTo>
                  <a:pt x="2906268" y="400811"/>
                </a:lnTo>
                <a:lnTo>
                  <a:pt x="2910840" y="445007"/>
                </a:lnTo>
                <a:lnTo>
                  <a:pt x="2912364" y="467867"/>
                </a:lnTo>
                <a:lnTo>
                  <a:pt x="2912364" y="2289047"/>
                </a:lnTo>
                <a:lnTo>
                  <a:pt x="2909316" y="2334767"/>
                </a:lnTo>
                <a:lnTo>
                  <a:pt x="2906268" y="2356104"/>
                </a:lnTo>
                <a:lnTo>
                  <a:pt x="2903220" y="2378964"/>
                </a:lnTo>
                <a:lnTo>
                  <a:pt x="2897124" y="2400300"/>
                </a:lnTo>
                <a:lnTo>
                  <a:pt x="2892552" y="2420111"/>
                </a:lnTo>
                <a:lnTo>
                  <a:pt x="2884932" y="2441447"/>
                </a:lnTo>
                <a:lnTo>
                  <a:pt x="2859024" y="2500884"/>
                </a:lnTo>
                <a:lnTo>
                  <a:pt x="2836164" y="2537460"/>
                </a:lnTo>
                <a:lnTo>
                  <a:pt x="2810256" y="2570987"/>
                </a:lnTo>
                <a:lnTo>
                  <a:pt x="2766060" y="2616707"/>
                </a:lnTo>
                <a:lnTo>
                  <a:pt x="2734056" y="2644140"/>
                </a:lnTo>
                <a:lnTo>
                  <a:pt x="2699004" y="2666999"/>
                </a:lnTo>
                <a:lnTo>
                  <a:pt x="2679192" y="2677667"/>
                </a:lnTo>
                <a:lnTo>
                  <a:pt x="2660904" y="2688335"/>
                </a:lnTo>
                <a:lnTo>
                  <a:pt x="2641092" y="2697479"/>
                </a:lnTo>
                <a:lnTo>
                  <a:pt x="2621280" y="2705099"/>
                </a:lnTo>
                <a:lnTo>
                  <a:pt x="2599944" y="2711196"/>
                </a:lnTo>
                <a:lnTo>
                  <a:pt x="2580132" y="2717291"/>
                </a:lnTo>
                <a:lnTo>
                  <a:pt x="2558796" y="2723387"/>
                </a:lnTo>
                <a:lnTo>
                  <a:pt x="2514600" y="2729484"/>
                </a:lnTo>
                <a:lnTo>
                  <a:pt x="2491740" y="2731007"/>
                </a:lnTo>
                <a:lnTo>
                  <a:pt x="2621889" y="2731007"/>
                </a:lnTo>
                <a:lnTo>
                  <a:pt x="2673096" y="2711196"/>
                </a:lnTo>
                <a:lnTo>
                  <a:pt x="2712720" y="2688335"/>
                </a:lnTo>
                <a:lnTo>
                  <a:pt x="2749296" y="2663952"/>
                </a:lnTo>
                <a:lnTo>
                  <a:pt x="2801112" y="2619755"/>
                </a:lnTo>
                <a:lnTo>
                  <a:pt x="2843784" y="2569464"/>
                </a:lnTo>
                <a:lnTo>
                  <a:pt x="2869692" y="2531364"/>
                </a:lnTo>
                <a:lnTo>
                  <a:pt x="2891028" y="2491740"/>
                </a:lnTo>
                <a:lnTo>
                  <a:pt x="2909316" y="2449067"/>
                </a:lnTo>
                <a:lnTo>
                  <a:pt x="2923032" y="2406395"/>
                </a:lnTo>
                <a:lnTo>
                  <a:pt x="2932176" y="2360676"/>
                </a:lnTo>
                <a:lnTo>
                  <a:pt x="2936748" y="2313431"/>
                </a:lnTo>
                <a:lnTo>
                  <a:pt x="2936748" y="443483"/>
                </a:lnTo>
                <a:lnTo>
                  <a:pt x="2935224" y="420623"/>
                </a:lnTo>
                <a:lnTo>
                  <a:pt x="2932176" y="396239"/>
                </a:lnTo>
                <a:lnTo>
                  <a:pt x="2923032" y="350519"/>
                </a:lnTo>
                <a:lnTo>
                  <a:pt x="2915412" y="329183"/>
                </a:lnTo>
                <a:lnTo>
                  <a:pt x="2909316" y="306323"/>
                </a:lnTo>
                <a:lnTo>
                  <a:pt x="2891028" y="265175"/>
                </a:lnTo>
                <a:lnTo>
                  <a:pt x="2869692" y="225551"/>
                </a:lnTo>
                <a:lnTo>
                  <a:pt x="2843784" y="187451"/>
                </a:lnTo>
                <a:lnTo>
                  <a:pt x="2799588" y="137159"/>
                </a:lnTo>
                <a:lnTo>
                  <a:pt x="2766060" y="106679"/>
                </a:lnTo>
                <a:lnTo>
                  <a:pt x="2731008" y="79247"/>
                </a:lnTo>
                <a:lnTo>
                  <a:pt x="2671572" y="45719"/>
                </a:lnTo>
                <a:lnTo>
                  <a:pt x="2630424" y="28955"/>
                </a:lnTo>
                <a:lnTo>
                  <a:pt x="2621279" y="259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023656" y="4691773"/>
            <a:ext cx="2217420" cy="2410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311785">
              <a:lnSpc>
                <a:spcPts val="2210"/>
              </a:lnSpc>
              <a:buAutoNum type="arabicPeriod"/>
              <a:tabLst>
                <a:tab pos="263525" algn="l"/>
              </a:tabLst>
            </a:pP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equi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 Ma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endParaRPr sz="2000">
              <a:latin typeface="Calibri"/>
              <a:cs typeface="Calibri"/>
            </a:endParaRPr>
          </a:p>
          <a:p>
            <a:pPr marL="262890" indent="-250190">
              <a:lnSpc>
                <a:spcPct val="100000"/>
              </a:lnSpc>
              <a:spcBef>
                <a:spcPts val="605"/>
              </a:spcBef>
              <a:buAutoNum type="arabicPeriod"/>
              <a:tabLst>
                <a:tab pos="263525" algn="l"/>
              </a:tabLst>
            </a:pP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equi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Doc</a:t>
            </a:r>
            <a:endParaRPr sz="2000">
              <a:latin typeface="Calibri"/>
              <a:cs typeface="Calibri"/>
            </a:endParaRPr>
          </a:p>
          <a:p>
            <a:pPr marL="262255" indent="-249554">
              <a:lnSpc>
                <a:spcPct val="100000"/>
              </a:lnSpc>
              <a:spcBef>
                <a:spcPts val="645"/>
              </a:spcBef>
              <a:buAutoNum type="arabicPeriod"/>
              <a:tabLst>
                <a:tab pos="262890" algn="l"/>
              </a:tabLst>
            </a:pP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eq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2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ace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trix</a:t>
            </a:r>
            <a:endParaRPr sz="2000">
              <a:latin typeface="Calibri"/>
              <a:cs typeface="Calibri"/>
            </a:endParaRPr>
          </a:p>
          <a:p>
            <a:pPr marL="12700" marR="5080">
              <a:lnSpc>
                <a:spcPts val="2200"/>
              </a:lnSpc>
              <a:spcBef>
                <a:spcPts val="900"/>
              </a:spcBef>
              <a:buAutoNum type="arabicPeriod"/>
              <a:tabLst>
                <a:tab pos="263525" algn="l"/>
              </a:tabLst>
            </a:pPr>
            <a:r>
              <a:rPr sz="2000" spc="-90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ork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er</a:t>
            </a: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 D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at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  <a:p>
            <a:pPr marL="262890" indent="-250190">
              <a:lnSpc>
                <a:spcPct val="100000"/>
              </a:lnSpc>
              <a:spcBef>
                <a:spcPts val="605"/>
              </a:spcBef>
              <a:buAutoNum type="arabicPeriod"/>
              <a:tabLst>
                <a:tab pos="263525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000" spc="-15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995928" y="4479035"/>
            <a:ext cx="2525395" cy="1402080"/>
          </a:xfrm>
          <a:custGeom>
            <a:avLst/>
            <a:gdLst/>
            <a:ahLst/>
            <a:cxnLst/>
            <a:rect l="l" t="t" r="r" b="b"/>
            <a:pathLst>
              <a:path w="2525395" h="1402079">
                <a:moveTo>
                  <a:pt x="2290572" y="0"/>
                </a:moveTo>
                <a:lnTo>
                  <a:pt x="234696" y="0"/>
                </a:lnTo>
                <a:lnTo>
                  <a:pt x="187419" y="4705"/>
                </a:lnTo>
                <a:lnTo>
                  <a:pt x="143375" y="18216"/>
                </a:lnTo>
                <a:lnTo>
                  <a:pt x="103509" y="39621"/>
                </a:lnTo>
                <a:lnTo>
                  <a:pt x="68770" y="68008"/>
                </a:lnTo>
                <a:lnTo>
                  <a:pt x="40103" y="102468"/>
                </a:lnTo>
                <a:lnTo>
                  <a:pt x="18454" y="142089"/>
                </a:lnTo>
                <a:lnTo>
                  <a:pt x="4771" y="185960"/>
                </a:lnTo>
                <a:lnTo>
                  <a:pt x="0" y="233171"/>
                </a:lnTo>
                <a:lnTo>
                  <a:pt x="0" y="1167383"/>
                </a:lnTo>
                <a:lnTo>
                  <a:pt x="4771" y="1214660"/>
                </a:lnTo>
                <a:lnTo>
                  <a:pt x="18454" y="1258704"/>
                </a:lnTo>
                <a:lnTo>
                  <a:pt x="40103" y="1298570"/>
                </a:lnTo>
                <a:lnTo>
                  <a:pt x="68770" y="1333309"/>
                </a:lnTo>
                <a:lnTo>
                  <a:pt x="103509" y="1361976"/>
                </a:lnTo>
                <a:lnTo>
                  <a:pt x="143375" y="1383625"/>
                </a:lnTo>
                <a:lnTo>
                  <a:pt x="187419" y="1397308"/>
                </a:lnTo>
                <a:lnTo>
                  <a:pt x="234696" y="1402080"/>
                </a:lnTo>
                <a:lnTo>
                  <a:pt x="2290572" y="1402080"/>
                </a:lnTo>
                <a:lnTo>
                  <a:pt x="2337848" y="1397308"/>
                </a:lnTo>
                <a:lnTo>
                  <a:pt x="2381892" y="1383625"/>
                </a:lnTo>
                <a:lnTo>
                  <a:pt x="2421758" y="1361976"/>
                </a:lnTo>
                <a:lnTo>
                  <a:pt x="2456497" y="1333309"/>
                </a:lnTo>
                <a:lnTo>
                  <a:pt x="2485164" y="1298570"/>
                </a:lnTo>
                <a:lnTo>
                  <a:pt x="2506813" y="1258704"/>
                </a:lnTo>
                <a:lnTo>
                  <a:pt x="2520496" y="1214660"/>
                </a:lnTo>
                <a:lnTo>
                  <a:pt x="2525268" y="1167383"/>
                </a:lnTo>
                <a:lnTo>
                  <a:pt x="2525268" y="233171"/>
                </a:lnTo>
                <a:lnTo>
                  <a:pt x="2520496" y="185960"/>
                </a:lnTo>
                <a:lnTo>
                  <a:pt x="2506813" y="142089"/>
                </a:lnTo>
                <a:lnTo>
                  <a:pt x="2485164" y="102468"/>
                </a:lnTo>
                <a:lnTo>
                  <a:pt x="2456497" y="68008"/>
                </a:lnTo>
                <a:lnTo>
                  <a:pt x="2421758" y="39621"/>
                </a:lnTo>
                <a:lnTo>
                  <a:pt x="2381892" y="18216"/>
                </a:lnTo>
                <a:lnTo>
                  <a:pt x="2337848" y="4705"/>
                </a:lnTo>
                <a:lnTo>
                  <a:pt x="2290572" y="0"/>
                </a:lnTo>
                <a:close/>
              </a:path>
            </a:pathLst>
          </a:custGeom>
          <a:solidFill>
            <a:srgbClr val="9BBB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983735" y="4465320"/>
            <a:ext cx="2550160" cy="1428115"/>
          </a:xfrm>
          <a:custGeom>
            <a:avLst/>
            <a:gdLst/>
            <a:ahLst/>
            <a:cxnLst/>
            <a:rect l="l" t="t" r="r" b="b"/>
            <a:pathLst>
              <a:path w="2550159" h="1428114">
                <a:moveTo>
                  <a:pt x="2314955" y="0"/>
                </a:moveTo>
                <a:lnTo>
                  <a:pt x="233172" y="0"/>
                </a:lnTo>
                <a:lnTo>
                  <a:pt x="208787" y="3047"/>
                </a:lnTo>
                <a:lnTo>
                  <a:pt x="149351" y="19812"/>
                </a:lnTo>
                <a:lnTo>
                  <a:pt x="108203" y="42671"/>
                </a:lnTo>
                <a:lnTo>
                  <a:pt x="71627" y="73151"/>
                </a:lnTo>
                <a:lnTo>
                  <a:pt x="41148" y="109727"/>
                </a:lnTo>
                <a:lnTo>
                  <a:pt x="18287" y="150875"/>
                </a:lnTo>
                <a:lnTo>
                  <a:pt x="4572" y="198119"/>
                </a:lnTo>
                <a:lnTo>
                  <a:pt x="0" y="234695"/>
                </a:lnTo>
                <a:lnTo>
                  <a:pt x="0" y="1194815"/>
                </a:lnTo>
                <a:lnTo>
                  <a:pt x="10667" y="1255775"/>
                </a:lnTo>
                <a:lnTo>
                  <a:pt x="30479" y="1299971"/>
                </a:lnTo>
                <a:lnTo>
                  <a:pt x="56387" y="1338071"/>
                </a:lnTo>
                <a:lnTo>
                  <a:pt x="89915" y="1371599"/>
                </a:lnTo>
                <a:lnTo>
                  <a:pt x="129539" y="1399031"/>
                </a:lnTo>
                <a:lnTo>
                  <a:pt x="173736" y="1417319"/>
                </a:lnTo>
                <a:lnTo>
                  <a:pt x="220979" y="1426463"/>
                </a:lnTo>
                <a:lnTo>
                  <a:pt x="234696" y="1427987"/>
                </a:lnTo>
                <a:lnTo>
                  <a:pt x="2316479" y="1427987"/>
                </a:lnTo>
                <a:lnTo>
                  <a:pt x="2353055" y="1423415"/>
                </a:lnTo>
                <a:lnTo>
                  <a:pt x="2377440" y="1417319"/>
                </a:lnTo>
                <a:lnTo>
                  <a:pt x="2400300" y="1408175"/>
                </a:lnTo>
                <a:lnTo>
                  <a:pt x="2412491" y="1402079"/>
                </a:lnTo>
                <a:lnTo>
                  <a:pt x="234696" y="1402079"/>
                </a:lnTo>
                <a:lnTo>
                  <a:pt x="224027" y="1400555"/>
                </a:lnTo>
                <a:lnTo>
                  <a:pt x="211836" y="1400555"/>
                </a:lnTo>
                <a:lnTo>
                  <a:pt x="201167" y="1397507"/>
                </a:lnTo>
                <a:lnTo>
                  <a:pt x="179831" y="1392935"/>
                </a:lnTo>
                <a:lnTo>
                  <a:pt x="140208" y="1376171"/>
                </a:lnTo>
                <a:lnTo>
                  <a:pt x="105155" y="1351787"/>
                </a:lnTo>
                <a:lnTo>
                  <a:pt x="74675" y="1321307"/>
                </a:lnTo>
                <a:lnTo>
                  <a:pt x="51815" y="1286255"/>
                </a:lnTo>
                <a:lnTo>
                  <a:pt x="35051" y="1246631"/>
                </a:lnTo>
                <a:lnTo>
                  <a:pt x="25908" y="1203959"/>
                </a:lnTo>
                <a:lnTo>
                  <a:pt x="25908" y="224027"/>
                </a:lnTo>
                <a:lnTo>
                  <a:pt x="27431" y="213359"/>
                </a:lnTo>
                <a:lnTo>
                  <a:pt x="30479" y="202691"/>
                </a:lnTo>
                <a:lnTo>
                  <a:pt x="35051" y="179831"/>
                </a:lnTo>
                <a:lnTo>
                  <a:pt x="42672" y="160019"/>
                </a:lnTo>
                <a:lnTo>
                  <a:pt x="51815" y="140207"/>
                </a:lnTo>
                <a:lnTo>
                  <a:pt x="64008" y="123443"/>
                </a:lnTo>
                <a:lnTo>
                  <a:pt x="76200" y="105155"/>
                </a:lnTo>
                <a:lnTo>
                  <a:pt x="123443" y="62483"/>
                </a:lnTo>
                <a:lnTo>
                  <a:pt x="161543" y="42671"/>
                </a:lnTo>
                <a:lnTo>
                  <a:pt x="202691" y="30479"/>
                </a:lnTo>
                <a:lnTo>
                  <a:pt x="234696" y="25907"/>
                </a:lnTo>
                <a:lnTo>
                  <a:pt x="2410967" y="25907"/>
                </a:lnTo>
                <a:lnTo>
                  <a:pt x="2398776" y="19812"/>
                </a:lnTo>
                <a:lnTo>
                  <a:pt x="2375916" y="10667"/>
                </a:lnTo>
                <a:lnTo>
                  <a:pt x="2353055" y="4571"/>
                </a:lnTo>
                <a:lnTo>
                  <a:pt x="2328672" y="1524"/>
                </a:lnTo>
                <a:lnTo>
                  <a:pt x="2314955" y="0"/>
                </a:lnTo>
                <a:close/>
              </a:path>
              <a:path w="2550159" h="1428114">
                <a:moveTo>
                  <a:pt x="2410967" y="25907"/>
                </a:moveTo>
                <a:lnTo>
                  <a:pt x="2314955" y="25907"/>
                </a:lnTo>
                <a:lnTo>
                  <a:pt x="2325624" y="27431"/>
                </a:lnTo>
                <a:lnTo>
                  <a:pt x="2337816" y="28955"/>
                </a:lnTo>
                <a:lnTo>
                  <a:pt x="2348484" y="30479"/>
                </a:lnTo>
                <a:lnTo>
                  <a:pt x="2389631" y="42671"/>
                </a:lnTo>
                <a:lnTo>
                  <a:pt x="2427731" y="64007"/>
                </a:lnTo>
                <a:lnTo>
                  <a:pt x="2459736" y="91439"/>
                </a:lnTo>
                <a:lnTo>
                  <a:pt x="2487167" y="123443"/>
                </a:lnTo>
                <a:lnTo>
                  <a:pt x="2506979" y="161543"/>
                </a:lnTo>
                <a:lnTo>
                  <a:pt x="2519171" y="202691"/>
                </a:lnTo>
                <a:lnTo>
                  <a:pt x="2522219" y="213359"/>
                </a:lnTo>
                <a:lnTo>
                  <a:pt x="2523743" y="224027"/>
                </a:lnTo>
                <a:lnTo>
                  <a:pt x="2523743" y="1193291"/>
                </a:lnTo>
                <a:lnTo>
                  <a:pt x="2522219" y="1203959"/>
                </a:lnTo>
                <a:lnTo>
                  <a:pt x="2522219" y="1216152"/>
                </a:lnTo>
                <a:lnTo>
                  <a:pt x="2519171" y="1226819"/>
                </a:lnTo>
                <a:lnTo>
                  <a:pt x="2514600" y="1248155"/>
                </a:lnTo>
                <a:lnTo>
                  <a:pt x="2506979" y="1267967"/>
                </a:lnTo>
                <a:lnTo>
                  <a:pt x="2485643" y="1306067"/>
                </a:lnTo>
                <a:lnTo>
                  <a:pt x="2459736" y="1338071"/>
                </a:lnTo>
                <a:lnTo>
                  <a:pt x="2426208" y="1365503"/>
                </a:lnTo>
                <a:lnTo>
                  <a:pt x="2388108" y="1385315"/>
                </a:lnTo>
                <a:lnTo>
                  <a:pt x="2346960" y="1397507"/>
                </a:lnTo>
                <a:lnTo>
                  <a:pt x="2336291" y="1400555"/>
                </a:lnTo>
                <a:lnTo>
                  <a:pt x="2325624" y="1400555"/>
                </a:lnTo>
                <a:lnTo>
                  <a:pt x="2314955" y="1402079"/>
                </a:lnTo>
                <a:lnTo>
                  <a:pt x="2412491" y="1402079"/>
                </a:lnTo>
                <a:lnTo>
                  <a:pt x="2459736" y="1371599"/>
                </a:lnTo>
                <a:lnTo>
                  <a:pt x="2493264" y="1338071"/>
                </a:lnTo>
                <a:lnTo>
                  <a:pt x="2520695" y="1298447"/>
                </a:lnTo>
                <a:lnTo>
                  <a:pt x="2538984" y="1254252"/>
                </a:lnTo>
                <a:lnTo>
                  <a:pt x="2548128" y="1207007"/>
                </a:lnTo>
                <a:lnTo>
                  <a:pt x="2549652" y="1193291"/>
                </a:lnTo>
                <a:lnTo>
                  <a:pt x="2549652" y="233171"/>
                </a:lnTo>
                <a:lnTo>
                  <a:pt x="2538984" y="172211"/>
                </a:lnTo>
                <a:lnTo>
                  <a:pt x="2519171" y="128015"/>
                </a:lnTo>
                <a:lnTo>
                  <a:pt x="2493264" y="89915"/>
                </a:lnTo>
                <a:lnTo>
                  <a:pt x="2459736" y="56387"/>
                </a:lnTo>
                <a:lnTo>
                  <a:pt x="2420112" y="30479"/>
                </a:lnTo>
                <a:lnTo>
                  <a:pt x="2410967" y="259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127893" y="4610646"/>
            <a:ext cx="2051685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1. </a:t>
            </a:r>
            <a:r>
              <a:rPr sz="2000" spc="-114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ar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al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649211" y="4479035"/>
            <a:ext cx="2734310" cy="2169160"/>
          </a:xfrm>
          <a:custGeom>
            <a:avLst/>
            <a:gdLst/>
            <a:ahLst/>
            <a:cxnLst/>
            <a:rect l="l" t="t" r="r" b="b"/>
            <a:pathLst>
              <a:path w="2734309" h="2169159">
                <a:moveTo>
                  <a:pt x="2372868" y="0"/>
                </a:moveTo>
                <a:lnTo>
                  <a:pt x="361188" y="0"/>
                </a:lnTo>
                <a:lnTo>
                  <a:pt x="312142" y="3294"/>
                </a:lnTo>
                <a:lnTo>
                  <a:pt x="265112" y="12890"/>
                </a:lnTo>
                <a:lnTo>
                  <a:pt x="220527" y="28360"/>
                </a:lnTo>
                <a:lnTo>
                  <a:pt x="178816" y="49275"/>
                </a:lnTo>
                <a:lnTo>
                  <a:pt x="140406" y="75207"/>
                </a:lnTo>
                <a:lnTo>
                  <a:pt x="105727" y="105727"/>
                </a:lnTo>
                <a:lnTo>
                  <a:pt x="75207" y="140406"/>
                </a:lnTo>
                <a:lnTo>
                  <a:pt x="49275" y="178815"/>
                </a:lnTo>
                <a:lnTo>
                  <a:pt x="28360" y="220527"/>
                </a:lnTo>
                <a:lnTo>
                  <a:pt x="12890" y="265112"/>
                </a:lnTo>
                <a:lnTo>
                  <a:pt x="3294" y="312142"/>
                </a:lnTo>
                <a:lnTo>
                  <a:pt x="0" y="361188"/>
                </a:lnTo>
                <a:lnTo>
                  <a:pt x="0" y="1807464"/>
                </a:lnTo>
                <a:lnTo>
                  <a:pt x="3294" y="1856509"/>
                </a:lnTo>
                <a:lnTo>
                  <a:pt x="12890" y="1903539"/>
                </a:lnTo>
                <a:lnTo>
                  <a:pt x="28360" y="1948124"/>
                </a:lnTo>
                <a:lnTo>
                  <a:pt x="49275" y="1989835"/>
                </a:lnTo>
                <a:lnTo>
                  <a:pt x="75207" y="2028245"/>
                </a:lnTo>
                <a:lnTo>
                  <a:pt x="105727" y="2062924"/>
                </a:lnTo>
                <a:lnTo>
                  <a:pt x="140406" y="2093444"/>
                </a:lnTo>
                <a:lnTo>
                  <a:pt x="178816" y="2119376"/>
                </a:lnTo>
                <a:lnTo>
                  <a:pt x="220527" y="2140291"/>
                </a:lnTo>
                <a:lnTo>
                  <a:pt x="265112" y="2155761"/>
                </a:lnTo>
                <a:lnTo>
                  <a:pt x="312142" y="2165357"/>
                </a:lnTo>
                <a:lnTo>
                  <a:pt x="361188" y="2168652"/>
                </a:lnTo>
                <a:lnTo>
                  <a:pt x="2372868" y="2168652"/>
                </a:lnTo>
                <a:lnTo>
                  <a:pt x="2421913" y="2165357"/>
                </a:lnTo>
                <a:lnTo>
                  <a:pt x="2468943" y="2155761"/>
                </a:lnTo>
                <a:lnTo>
                  <a:pt x="2513528" y="2140291"/>
                </a:lnTo>
                <a:lnTo>
                  <a:pt x="2555240" y="2119376"/>
                </a:lnTo>
                <a:lnTo>
                  <a:pt x="2593649" y="2093444"/>
                </a:lnTo>
                <a:lnTo>
                  <a:pt x="2628328" y="2062924"/>
                </a:lnTo>
                <a:lnTo>
                  <a:pt x="2658848" y="2028245"/>
                </a:lnTo>
                <a:lnTo>
                  <a:pt x="2684780" y="1989836"/>
                </a:lnTo>
                <a:lnTo>
                  <a:pt x="2705695" y="1948124"/>
                </a:lnTo>
                <a:lnTo>
                  <a:pt x="2721165" y="1903539"/>
                </a:lnTo>
                <a:lnTo>
                  <a:pt x="2730761" y="1856509"/>
                </a:lnTo>
                <a:lnTo>
                  <a:pt x="2734056" y="1807464"/>
                </a:lnTo>
                <a:lnTo>
                  <a:pt x="2734056" y="361188"/>
                </a:lnTo>
                <a:lnTo>
                  <a:pt x="2730761" y="312142"/>
                </a:lnTo>
                <a:lnTo>
                  <a:pt x="2721165" y="265112"/>
                </a:lnTo>
                <a:lnTo>
                  <a:pt x="2705695" y="220527"/>
                </a:lnTo>
                <a:lnTo>
                  <a:pt x="2684780" y="178815"/>
                </a:lnTo>
                <a:lnTo>
                  <a:pt x="2658848" y="140406"/>
                </a:lnTo>
                <a:lnTo>
                  <a:pt x="2628328" y="105727"/>
                </a:lnTo>
                <a:lnTo>
                  <a:pt x="2593649" y="75207"/>
                </a:lnTo>
                <a:lnTo>
                  <a:pt x="2555240" y="49275"/>
                </a:lnTo>
                <a:lnTo>
                  <a:pt x="2513528" y="28360"/>
                </a:lnTo>
                <a:lnTo>
                  <a:pt x="2468943" y="12890"/>
                </a:lnTo>
                <a:lnTo>
                  <a:pt x="2421913" y="3294"/>
                </a:lnTo>
                <a:lnTo>
                  <a:pt x="2372868" y="0"/>
                </a:lnTo>
                <a:close/>
              </a:path>
            </a:pathLst>
          </a:custGeom>
          <a:solidFill>
            <a:srgbClr val="8064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635495" y="4465320"/>
            <a:ext cx="2761615" cy="2196465"/>
          </a:xfrm>
          <a:custGeom>
            <a:avLst/>
            <a:gdLst/>
            <a:ahLst/>
            <a:cxnLst/>
            <a:rect l="l" t="t" r="r" b="b"/>
            <a:pathLst>
              <a:path w="2761615" h="2196465">
                <a:moveTo>
                  <a:pt x="2386583" y="0"/>
                </a:moveTo>
                <a:lnTo>
                  <a:pt x="374903" y="0"/>
                </a:lnTo>
                <a:lnTo>
                  <a:pt x="355092" y="1524"/>
                </a:lnTo>
                <a:lnTo>
                  <a:pt x="336803" y="1524"/>
                </a:lnTo>
                <a:lnTo>
                  <a:pt x="298703" y="7619"/>
                </a:lnTo>
                <a:lnTo>
                  <a:pt x="245363" y="22859"/>
                </a:lnTo>
                <a:lnTo>
                  <a:pt x="196596" y="45719"/>
                </a:lnTo>
                <a:lnTo>
                  <a:pt x="137159" y="85343"/>
                </a:lnTo>
                <a:lnTo>
                  <a:pt x="85344" y="137159"/>
                </a:lnTo>
                <a:lnTo>
                  <a:pt x="45720" y="196595"/>
                </a:lnTo>
                <a:lnTo>
                  <a:pt x="30479" y="228599"/>
                </a:lnTo>
                <a:lnTo>
                  <a:pt x="22859" y="246887"/>
                </a:lnTo>
                <a:lnTo>
                  <a:pt x="7620" y="300227"/>
                </a:lnTo>
                <a:lnTo>
                  <a:pt x="1406" y="356615"/>
                </a:lnTo>
                <a:lnTo>
                  <a:pt x="0" y="374903"/>
                </a:lnTo>
                <a:lnTo>
                  <a:pt x="0" y="1821179"/>
                </a:lnTo>
                <a:lnTo>
                  <a:pt x="1524" y="1840991"/>
                </a:lnTo>
                <a:lnTo>
                  <a:pt x="3048" y="1859279"/>
                </a:lnTo>
                <a:lnTo>
                  <a:pt x="4572" y="1879091"/>
                </a:lnTo>
                <a:lnTo>
                  <a:pt x="16763" y="1932431"/>
                </a:lnTo>
                <a:lnTo>
                  <a:pt x="38100" y="1984247"/>
                </a:lnTo>
                <a:lnTo>
                  <a:pt x="64007" y="2031491"/>
                </a:lnTo>
                <a:lnTo>
                  <a:pt x="97535" y="2072639"/>
                </a:lnTo>
                <a:lnTo>
                  <a:pt x="137159" y="2110740"/>
                </a:lnTo>
                <a:lnTo>
                  <a:pt x="196596" y="2150364"/>
                </a:lnTo>
                <a:lnTo>
                  <a:pt x="263651" y="2179319"/>
                </a:lnTo>
                <a:lnTo>
                  <a:pt x="318515" y="2191511"/>
                </a:lnTo>
                <a:lnTo>
                  <a:pt x="374903" y="2196083"/>
                </a:lnTo>
                <a:lnTo>
                  <a:pt x="2386583" y="2196083"/>
                </a:lnTo>
                <a:lnTo>
                  <a:pt x="2444496" y="2191511"/>
                </a:lnTo>
                <a:lnTo>
                  <a:pt x="2497835" y="2179319"/>
                </a:lnTo>
                <a:lnTo>
                  <a:pt x="2522829" y="2170176"/>
                </a:lnTo>
                <a:lnTo>
                  <a:pt x="356615" y="2170176"/>
                </a:lnTo>
                <a:lnTo>
                  <a:pt x="338327" y="2168652"/>
                </a:lnTo>
                <a:lnTo>
                  <a:pt x="304800" y="2162555"/>
                </a:lnTo>
                <a:lnTo>
                  <a:pt x="286511" y="2159507"/>
                </a:lnTo>
                <a:lnTo>
                  <a:pt x="271272" y="2154935"/>
                </a:lnTo>
                <a:lnTo>
                  <a:pt x="193548" y="2119883"/>
                </a:lnTo>
                <a:lnTo>
                  <a:pt x="166115" y="2100071"/>
                </a:lnTo>
                <a:lnTo>
                  <a:pt x="152400" y="2090927"/>
                </a:lnTo>
                <a:lnTo>
                  <a:pt x="140207" y="2078735"/>
                </a:lnTo>
                <a:lnTo>
                  <a:pt x="128015" y="2068067"/>
                </a:lnTo>
                <a:lnTo>
                  <a:pt x="115824" y="2055876"/>
                </a:lnTo>
                <a:lnTo>
                  <a:pt x="76200" y="2002535"/>
                </a:lnTo>
                <a:lnTo>
                  <a:pt x="47244" y="1941576"/>
                </a:lnTo>
                <a:lnTo>
                  <a:pt x="30479" y="1874519"/>
                </a:lnTo>
                <a:lnTo>
                  <a:pt x="25907" y="1839467"/>
                </a:lnTo>
                <a:lnTo>
                  <a:pt x="26034" y="355091"/>
                </a:lnTo>
                <a:lnTo>
                  <a:pt x="27431" y="338327"/>
                </a:lnTo>
                <a:lnTo>
                  <a:pt x="33527" y="304799"/>
                </a:lnTo>
                <a:lnTo>
                  <a:pt x="36575" y="286511"/>
                </a:lnTo>
                <a:lnTo>
                  <a:pt x="53339" y="239267"/>
                </a:lnTo>
                <a:lnTo>
                  <a:pt x="68579" y="208787"/>
                </a:lnTo>
                <a:lnTo>
                  <a:pt x="76200" y="193547"/>
                </a:lnTo>
                <a:lnTo>
                  <a:pt x="85344" y="179831"/>
                </a:lnTo>
                <a:lnTo>
                  <a:pt x="96011" y="166115"/>
                </a:lnTo>
                <a:lnTo>
                  <a:pt x="105155" y="152399"/>
                </a:lnTo>
                <a:lnTo>
                  <a:pt x="117348" y="140207"/>
                </a:lnTo>
                <a:lnTo>
                  <a:pt x="128015" y="128015"/>
                </a:lnTo>
                <a:lnTo>
                  <a:pt x="140207" y="115823"/>
                </a:lnTo>
                <a:lnTo>
                  <a:pt x="193548" y="76199"/>
                </a:lnTo>
                <a:lnTo>
                  <a:pt x="254507" y="47243"/>
                </a:lnTo>
                <a:lnTo>
                  <a:pt x="321563" y="30479"/>
                </a:lnTo>
                <a:lnTo>
                  <a:pt x="356615" y="25907"/>
                </a:lnTo>
                <a:lnTo>
                  <a:pt x="2522981" y="25907"/>
                </a:lnTo>
                <a:lnTo>
                  <a:pt x="2497835" y="16763"/>
                </a:lnTo>
                <a:lnTo>
                  <a:pt x="2461259" y="7619"/>
                </a:lnTo>
                <a:lnTo>
                  <a:pt x="2442972" y="4571"/>
                </a:lnTo>
                <a:lnTo>
                  <a:pt x="2386583" y="0"/>
                </a:lnTo>
                <a:close/>
              </a:path>
              <a:path w="2761615" h="2196465">
                <a:moveTo>
                  <a:pt x="2522981" y="25907"/>
                </a:moveTo>
                <a:lnTo>
                  <a:pt x="2404872" y="25907"/>
                </a:lnTo>
                <a:lnTo>
                  <a:pt x="2423159" y="27431"/>
                </a:lnTo>
                <a:lnTo>
                  <a:pt x="2473452" y="36575"/>
                </a:lnTo>
                <a:lnTo>
                  <a:pt x="2522220" y="53339"/>
                </a:lnTo>
                <a:lnTo>
                  <a:pt x="2567939" y="76199"/>
                </a:lnTo>
                <a:lnTo>
                  <a:pt x="2609087" y="105155"/>
                </a:lnTo>
                <a:lnTo>
                  <a:pt x="2645663" y="140207"/>
                </a:lnTo>
                <a:lnTo>
                  <a:pt x="2685287" y="193547"/>
                </a:lnTo>
                <a:lnTo>
                  <a:pt x="2708148" y="239267"/>
                </a:lnTo>
                <a:lnTo>
                  <a:pt x="2724911" y="288035"/>
                </a:lnTo>
                <a:lnTo>
                  <a:pt x="2734055" y="339851"/>
                </a:lnTo>
                <a:lnTo>
                  <a:pt x="2735453" y="1840991"/>
                </a:lnTo>
                <a:lnTo>
                  <a:pt x="2734055" y="1857755"/>
                </a:lnTo>
                <a:lnTo>
                  <a:pt x="2727959" y="1891283"/>
                </a:lnTo>
                <a:lnTo>
                  <a:pt x="2724911" y="1909571"/>
                </a:lnTo>
                <a:lnTo>
                  <a:pt x="2708148" y="1956815"/>
                </a:lnTo>
                <a:lnTo>
                  <a:pt x="2692907" y="1987295"/>
                </a:lnTo>
                <a:lnTo>
                  <a:pt x="2685287" y="2002535"/>
                </a:lnTo>
                <a:lnTo>
                  <a:pt x="2676144" y="2016252"/>
                </a:lnTo>
                <a:lnTo>
                  <a:pt x="2665476" y="2029967"/>
                </a:lnTo>
                <a:lnTo>
                  <a:pt x="2656331" y="2043683"/>
                </a:lnTo>
                <a:lnTo>
                  <a:pt x="2644139" y="2055876"/>
                </a:lnTo>
                <a:lnTo>
                  <a:pt x="2633472" y="2068067"/>
                </a:lnTo>
                <a:lnTo>
                  <a:pt x="2621279" y="2080259"/>
                </a:lnTo>
                <a:lnTo>
                  <a:pt x="2607563" y="2090927"/>
                </a:lnTo>
                <a:lnTo>
                  <a:pt x="2595372" y="2101595"/>
                </a:lnTo>
                <a:lnTo>
                  <a:pt x="2567939" y="2119883"/>
                </a:lnTo>
                <a:lnTo>
                  <a:pt x="2552700" y="2129028"/>
                </a:lnTo>
                <a:lnTo>
                  <a:pt x="2537459" y="2136647"/>
                </a:lnTo>
                <a:lnTo>
                  <a:pt x="2522220" y="2142743"/>
                </a:lnTo>
                <a:lnTo>
                  <a:pt x="2505455" y="2148840"/>
                </a:lnTo>
                <a:lnTo>
                  <a:pt x="2490215" y="2154935"/>
                </a:lnTo>
                <a:lnTo>
                  <a:pt x="2473452" y="2159507"/>
                </a:lnTo>
                <a:lnTo>
                  <a:pt x="2439924" y="2165604"/>
                </a:lnTo>
                <a:lnTo>
                  <a:pt x="2421635" y="2168652"/>
                </a:lnTo>
                <a:lnTo>
                  <a:pt x="2403348" y="2170176"/>
                </a:lnTo>
                <a:lnTo>
                  <a:pt x="2522829" y="2170176"/>
                </a:lnTo>
                <a:lnTo>
                  <a:pt x="2564892" y="2150364"/>
                </a:lnTo>
                <a:lnTo>
                  <a:pt x="2610611" y="2121407"/>
                </a:lnTo>
                <a:lnTo>
                  <a:pt x="2624328" y="2109216"/>
                </a:lnTo>
                <a:lnTo>
                  <a:pt x="2638044" y="2098547"/>
                </a:lnTo>
                <a:lnTo>
                  <a:pt x="2676144" y="2058923"/>
                </a:lnTo>
                <a:lnTo>
                  <a:pt x="2715768" y="1999488"/>
                </a:lnTo>
                <a:lnTo>
                  <a:pt x="2723387" y="1982723"/>
                </a:lnTo>
                <a:lnTo>
                  <a:pt x="2731007" y="1967483"/>
                </a:lnTo>
                <a:lnTo>
                  <a:pt x="2753868" y="1895855"/>
                </a:lnTo>
                <a:lnTo>
                  <a:pt x="2760081" y="1839467"/>
                </a:lnTo>
                <a:lnTo>
                  <a:pt x="2761487" y="1821179"/>
                </a:lnTo>
                <a:lnTo>
                  <a:pt x="2761487" y="374903"/>
                </a:lnTo>
                <a:lnTo>
                  <a:pt x="2759963" y="355091"/>
                </a:lnTo>
                <a:lnTo>
                  <a:pt x="2758439" y="336803"/>
                </a:lnTo>
                <a:lnTo>
                  <a:pt x="2756915" y="316991"/>
                </a:lnTo>
                <a:lnTo>
                  <a:pt x="2753868" y="298703"/>
                </a:lnTo>
                <a:lnTo>
                  <a:pt x="2749296" y="280415"/>
                </a:lnTo>
                <a:lnTo>
                  <a:pt x="2743200" y="263651"/>
                </a:lnTo>
                <a:lnTo>
                  <a:pt x="2738628" y="245363"/>
                </a:lnTo>
                <a:lnTo>
                  <a:pt x="2715768" y="196595"/>
                </a:lnTo>
                <a:lnTo>
                  <a:pt x="2686811" y="150875"/>
                </a:lnTo>
                <a:lnTo>
                  <a:pt x="2651759" y="109727"/>
                </a:lnTo>
                <a:lnTo>
                  <a:pt x="2610611" y="74675"/>
                </a:lnTo>
                <a:lnTo>
                  <a:pt x="2564892" y="45719"/>
                </a:lnTo>
                <a:lnTo>
                  <a:pt x="2531363" y="28955"/>
                </a:lnTo>
                <a:lnTo>
                  <a:pt x="2522981" y="259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817791" y="4646218"/>
            <a:ext cx="2217420" cy="1744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210"/>
              </a:lnSpc>
              <a:buAutoNum type="arabicPeriod"/>
              <a:tabLst>
                <a:tab pos="263525" algn="l"/>
              </a:tabLst>
            </a:pPr>
            <a:r>
              <a:rPr sz="2000" spc="-90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ork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er</a:t>
            </a: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 I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tion</a:t>
            </a:r>
            <a:endParaRPr sz="2000">
              <a:latin typeface="Calibri"/>
              <a:cs typeface="Calibri"/>
            </a:endParaRPr>
          </a:p>
          <a:p>
            <a:pPr marL="262890" indent="-250190">
              <a:lnSpc>
                <a:spcPct val="100000"/>
              </a:lnSpc>
              <a:spcBef>
                <a:spcPts val="605"/>
              </a:spcBef>
              <a:buAutoNum type="arabicPeriod"/>
              <a:tabLst>
                <a:tab pos="263525" algn="l"/>
              </a:tabLst>
            </a:pP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ha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eque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ts</a:t>
            </a:r>
            <a:endParaRPr sz="2000">
              <a:latin typeface="Calibri"/>
              <a:cs typeface="Calibri"/>
            </a:endParaRPr>
          </a:p>
          <a:p>
            <a:pPr marL="262890" indent="-250190">
              <a:lnSpc>
                <a:spcPct val="100000"/>
              </a:lnSpc>
              <a:spcBef>
                <a:spcPts val="645"/>
              </a:spcBef>
              <a:buAutoNum type="arabicPeriod"/>
              <a:tabLst>
                <a:tab pos="263525" algn="l"/>
              </a:tabLst>
            </a:pP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2000" spc="-11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/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PD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es</a:t>
            </a:r>
            <a:endParaRPr sz="2000">
              <a:latin typeface="Calibri"/>
              <a:cs typeface="Calibri"/>
            </a:endParaRPr>
          </a:p>
          <a:p>
            <a:pPr marL="262890" indent="-250190">
              <a:lnSpc>
                <a:spcPct val="100000"/>
              </a:lnSpc>
              <a:spcBef>
                <a:spcPts val="655"/>
              </a:spcBef>
              <a:buAutoNum type="arabicPeriod"/>
              <a:tabLst>
                <a:tab pos="263525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000" spc="-15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918972" y="3810000"/>
            <a:ext cx="2662555" cy="609600"/>
          </a:xfrm>
          <a:custGeom>
            <a:avLst/>
            <a:gdLst/>
            <a:ahLst/>
            <a:cxnLst/>
            <a:rect l="l" t="t" r="r" b="b"/>
            <a:pathLst>
              <a:path w="2662554" h="609600">
                <a:moveTo>
                  <a:pt x="2561843" y="0"/>
                </a:moveTo>
                <a:lnTo>
                  <a:pt x="100584" y="0"/>
                </a:lnTo>
                <a:lnTo>
                  <a:pt x="61079" y="8024"/>
                </a:lnTo>
                <a:lnTo>
                  <a:pt x="29146" y="29908"/>
                </a:lnTo>
                <a:lnTo>
                  <a:pt x="7786" y="62364"/>
                </a:lnTo>
                <a:lnTo>
                  <a:pt x="0" y="102108"/>
                </a:lnTo>
                <a:lnTo>
                  <a:pt x="0" y="509015"/>
                </a:lnTo>
                <a:lnTo>
                  <a:pt x="7786" y="548520"/>
                </a:lnTo>
                <a:lnTo>
                  <a:pt x="29146" y="580453"/>
                </a:lnTo>
                <a:lnTo>
                  <a:pt x="61079" y="601813"/>
                </a:lnTo>
                <a:lnTo>
                  <a:pt x="100584" y="609600"/>
                </a:lnTo>
                <a:lnTo>
                  <a:pt x="2561843" y="609600"/>
                </a:lnTo>
                <a:lnTo>
                  <a:pt x="2601348" y="601813"/>
                </a:lnTo>
                <a:lnTo>
                  <a:pt x="2633281" y="580453"/>
                </a:lnTo>
                <a:lnTo>
                  <a:pt x="2654641" y="548520"/>
                </a:lnTo>
                <a:lnTo>
                  <a:pt x="2662428" y="509015"/>
                </a:lnTo>
                <a:lnTo>
                  <a:pt x="2662428" y="102108"/>
                </a:lnTo>
                <a:lnTo>
                  <a:pt x="2654641" y="62364"/>
                </a:lnTo>
                <a:lnTo>
                  <a:pt x="2633281" y="29908"/>
                </a:lnTo>
                <a:lnTo>
                  <a:pt x="2601348" y="8024"/>
                </a:lnTo>
                <a:lnTo>
                  <a:pt x="2561843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05255" y="3797808"/>
            <a:ext cx="2689860" cy="635635"/>
          </a:xfrm>
          <a:custGeom>
            <a:avLst/>
            <a:gdLst/>
            <a:ahLst/>
            <a:cxnLst/>
            <a:rect l="l" t="t" r="r" b="b"/>
            <a:pathLst>
              <a:path w="2689860" h="635635">
                <a:moveTo>
                  <a:pt x="2575560" y="0"/>
                </a:moveTo>
                <a:lnTo>
                  <a:pt x="114300" y="0"/>
                </a:lnTo>
                <a:lnTo>
                  <a:pt x="102107" y="1524"/>
                </a:lnTo>
                <a:lnTo>
                  <a:pt x="59435" y="13715"/>
                </a:lnTo>
                <a:lnTo>
                  <a:pt x="41147" y="27431"/>
                </a:lnTo>
                <a:lnTo>
                  <a:pt x="33528" y="33527"/>
                </a:lnTo>
                <a:lnTo>
                  <a:pt x="9143" y="70103"/>
                </a:lnTo>
                <a:lnTo>
                  <a:pt x="1524" y="103631"/>
                </a:lnTo>
                <a:lnTo>
                  <a:pt x="0" y="114300"/>
                </a:lnTo>
                <a:lnTo>
                  <a:pt x="0" y="521207"/>
                </a:lnTo>
                <a:lnTo>
                  <a:pt x="1524" y="533400"/>
                </a:lnTo>
                <a:lnTo>
                  <a:pt x="13715" y="576071"/>
                </a:lnTo>
                <a:lnTo>
                  <a:pt x="27431" y="594359"/>
                </a:lnTo>
                <a:lnTo>
                  <a:pt x="33528" y="601979"/>
                </a:lnTo>
                <a:lnTo>
                  <a:pt x="70103" y="626363"/>
                </a:lnTo>
                <a:lnTo>
                  <a:pt x="92963" y="632459"/>
                </a:lnTo>
                <a:lnTo>
                  <a:pt x="114300" y="635507"/>
                </a:lnTo>
                <a:lnTo>
                  <a:pt x="2575560" y="635507"/>
                </a:lnTo>
                <a:lnTo>
                  <a:pt x="2587752" y="633983"/>
                </a:lnTo>
                <a:lnTo>
                  <a:pt x="2630423" y="621791"/>
                </a:lnTo>
                <a:lnTo>
                  <a:pt x="2646883" y="609600"/>
                </a:lnTo>
                <a:lnTo>
                  <a:pt x="105156" y="609600"/>
                </a:lnTo>
                <a:lnTo>
                  <a:pt x="96012" y="608076"/>
                </a:lnTo>
                <a:lnTo>
                  <a:pt x="57912" y="589788"/>
                </a:lnTo>
                <a:lnTo>
                  <a:pt x="32003" y="554736"/>
                </a:lnTo>
                <a:lnTo>
                  <a:pt x="25907" y="528827"/>
                </a:lnTo>
                <a:lnTo>
                  <a:pt x="25907" y="105155"/>
                </a:lnTo>
                <a:lnTo>
                  <a:pt x="41147" y="64007"/>
                </a:lnTo>
                <a:lnTo>
                  <a:pt x="80772" y="32003"/>
                </a:lnTo>
                <a:lnTo>
                  <a:pt x="106680" y="25907"/>
                </a:lnTo>
                <a:lnTo>
                  <a:pt x="2647188" y="25907"/>
                </a:lnTo>
                <a:lnTo>
                  <a:pt x="2628899" y="13715"/>
                </a:lnTo>
                <a:lnTo>
                  <a:pt x="2619756" y="9143"/>
                </a:lnTo>
                <a:lnTo>
                  <a:pt x="2609088" y="4571"/>
                </a:lnTo>
                <a:lnTo>
                  <a:pt x="2596896" y="3047"/>
                </a:lnTo>
                <a:lnTo>
                  <a:pt x="2575560" y="0"/>
                </a:lnTo>
                <a:close/>
              </a:path>
              <a:path w="2689860" h="635635">
                <a:moveTo>
                  <a:pt x="2647188" y="25907"/>
                </a:moveTo>
                <a:lnTo>
                  <a:pt x="2584704" y="25907"/>
                </a:lnTo>
                <a:lnTo>
                  <a:pt x="2593847" y="27431"/>
                </a:lnTo>
                <a:lnTo>
                  <a:pt x="2602992" y="30479"/>
                </a:lnTo>
                <a:lnTo>
                  <a:pt x="2644140" y="57912"/>
                </a:lnTo>
                <a:lnTo>
                  <a:pt x="2663952" y="106679"/>
                </a:lnTo>
                <a:lnTo>
                  <a:pt x="2663952" y="530351"/>
                </a:lnTo>
                <a:lnTo>
                  <a:pt x="2648711" y="571500"/>
                </a:lnTo>
                <a:lnTo>
                  <a:pt x="2609088" y="603503"/>
                </a:lnTo>
                <a:lnTo>
                  <a:pt x="2583180" y="609600"/>
                </a:lnTo>
                <a:lnTo>
                  <a:pt x="2646883" y="609600"/>
                </a:lnTo>
                <a:lnTo>
                  <a:pt x="2648711" y="608076"/>
                </a:lnTo>
                <a:lnTo>
                  <a:pt x="2656332" y="601979"/>
                </a:lnTo>
                <a:lnTo>
                  <a:pt x="2663952" y="592836"/>
                </a:lnTo>
                <a:lnTo>
                  <a:pt x="2685288" y="554736"/>
                </a:lnTo>
                <a:lnTo>
                  <a:pt x="2688335" y="531876"/>
                </a:lnTo>
                <a:lnTo>
                  <a:pt x="2689860" y="521207"/>
                </a:lnTo>
                <a:lnTo>
                  <a:pt x="2689860" y="114300"/>
                </a:lnTo>
                <a:lnTo>
                  <a:pt x="2688335" y="102107"/>
                </a:lnTo>
                <a:lnTo>
                  <a:pt x="2676144" y="59436"/>
                </a:lnTo>
                <a:lnTo>
                  <a:pt x="2662428" y="41147"/>
                </a:lnTo>
                <a:lnTo>
                  <a:pt x="2656332" y="33527"/>
                </a:lnTo>
                <a:lnTo>
                  <a:pt x="2647188" y="25907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936572" y="3962323"/>
            <a:ext cx="626745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800" b="1" spc="1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uts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038600" y="3810000"/>
            <a:ext cx="2438400" cy="609600"/>
          </a:xfrm>
          <a:custGeom>
            <a:avLst/>
            <a:gdLst/>
            <a:ahLst/>
            <a:cxnLst/>
            <a:rect l="l" t="t" r="r" b="b"/>
            <a:pathLst>
              <a:path w="2438400" h="609600">
                <a:moveTo>
                  <a:pt x="2337816" y="0"/>
                </a:moveTo>
                <a:lnTo>
                  <a:pt x="102108" y="0"/>
                </a:lnTo>
                <a:lnTo>
                  <a:pt x="62364" y="8024"/>
                </a:lnTo>
                <a:lnTo>
                  <a:pt x="29908" y="29908"/>
                </a:lnTo>
                <a:lnTo>
                  <a:pt x="8024" y="62364"/>
                </a:lnTo>
                <a:lnTo>
                  <a:pt x="0" y="102108"/>
                </a:lnTo>
                <a:lnTo>
                  <a:pt x="0" y="509015"/>
                </a:lnTo>
                <a:lnTo>
                  <a:pt x="8024" y="548520"/>
                </a:lnTo>
                <a:lnTo>
                  <a:pt x="29908" y="580453"/>
                </a:lnTo>
                <a:lnTo>
                  <a:pt x="62364" y="601813"/>
                </a:lnTo>
                <a:lnTo>
                  <a:pt x="102108" y="609600"/>
                </a:lnTo>
                <a:lnTo>
                  <a:pt x="2337816" y="609600"/>
                </a:lnTo>
                <a:lnTo>
                  <a:pt x="2377320" y="601813"/>
                </a:lnTo>
                <a:lnTo>
                  <a:pt x="2409253" y="580453"/>
                </a:lnTo>
                <a:lnTo>
                  <a:pt x="2430613" y="548520"/>
                </a:lnTo>
                <a:lnTo>
                  <a:pt x="2438400" y="509015"/>
                </a:lnTo>
                <a:lnTo>
                  <a:pt x="2438400" y="102108"/>
                </a:lnTo>
                <a:lnTo>
                  <a:pt x="2430613" y="62364"/>
                </a:lnTo>
                <a:lnTo>
                  <a:pt x="2409253" y="29908"/>
                </a:lnTo>
                <a:lnTo>
                  <a:pt x="2377320" y="8024"/>
                </a:lnTo>
                <a:lnTo>
                  <a:pt x="2337816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026408" y="3797808"/>
            <a:ext cx="2464435" cy="635635"/>
          </a:xfrm>
          <a:custGeom>
            <a:avLst/>
            <a:gdLst/>
            <a:ahLst/>
            <a:cxnLst/>
            <a:rect l="l" t="t" r="r" b="b"/>
            <a:pathLst>
              <a:path w="2464435" h="635635">
                <a:moveTo>
                  <a:pt x="2350007" y="0"/>
                </a:moveTo>
                <a:lnTo>
                  <a:pt x="114300" y="0"/>
                </a:lnTo>
                <a:lnTo>
                  <a:pt x="102107" y="1524"/>
                </a:lnTo>
                <a:lnTo>
                  <a:pt x="59436" y="13715"/>
                </a:lnTo>
                <a:lnTo>
                  <a:pt x="41147" y="27431"/>
                </a:lnTo>
                <a:lnTo>
                  <a:pt x="33527" y="33527"/>
                </a:lnTo>
                <a:lnTo>
                  <a:pt x="9143" y="70103"/>
                </a:lnTo>
                <a:lnTo>
                  <a:pt x="1524" y="103631"/>
                </a:lnTo>
                <a:lnTo>
                  <a:pt x="0" y="114300"/>
                </a:lnTo>
                <a:lnTo>
                  <a:pt x="0" y="521207"/>
                </a:lnTo>
                <a:lnTo>
                  <a:pt x="1524" y="533400"/>
                </a:lnTo>
                <a:lnTo>
                  <a:pt x="13715" y="576071"/>
                </a:lnTo>
                <a:lnTo>
                  <a:pt x="27431" y="594359"/>
                </a:lnTo>
                <a:lnTo>
                  <a:pt x="33527" y="601979"/>
                </a:lnTo>
                <a:lnTo>
                  <a:pt x="70103" y="626363"/>
                </a:lnTo>
                <a:lnTo>
                  <a:pt x="103631" y="633983"/>
                </a:lnTo>
                <a:lnTo>
                  <a:pt x="114300" y="635507"/>
                </a:lnTo>
                <a:lnTo>
                  <a:pt x="2350007" y="635507"/>
                </a:lnTo>
                <a:lnTo>
                  <a:pt x="2362200" y="633983"/>
                </a:lnTo>
                <a:lnTo>
                  <a:pt x="2404871" y="621791"/>
                </a:lnTo>
                <a:lnTo>
                  <a:pt x="2421331" y="609600"/>
                </a:lnTo>
                <a:lnTo>
                  <a:pt x="105155" y="609600"/>
                </a:lnTo>
                <a:lnTo>
                  <a:pt x="96012" y="608076"/>
                </a:lnTo>
                <a:lnTo>
                  <a:pt x="57912" y="589788"/>
                </a:lnTo>
                <a:lnTo>
                  <a:pt x="36575" y="562355"/>
                </a:lnTo>
                <a:lnTo>
                  <a:pt x="32003" y="554736"/>
                </a:lnTo>
                <a:lnTo>
                  <a:pt x="28955" y="547115"/>
                </a:lnTo>
                <a:lnTo>
                  <a:pt x="25907" y="528827"/>
                </a:lnTo>
                <a:lnTo>
                  <a:pt x="25907" y="105155"/>
                </a:lnTo>
                <a:lnTo>
                  <a:pt x="41147" y="64007"/>
                </a:lnTo>
                <a:lnTo>
                  <a:pt x="80771" y="32003"/>
                </a:lnTo>
                <a:lnTo>
                  <a:pt x="106679" y="25907"/>
                </a:lnTo>
                <a:lnTo>
                  <a:pt x="2421636" y="25907"/>
                </a:lnTo>
                <a:lnTo>
                  <a:pt x="2403347" y="13715"/>
                </a:lnTo>
                <a:lnTo>
                  <a:pt x="2394204" y="9143"/>
                </a:lnTo>
                <a:lnTo>
                  <a:pt x="2383536" y="4571"/>
                </a:lnTo>
                <a:lnTo>
                  <a:pt x="2372867" y="3047"/>
                </a:lnTo>
                <a:lnTo>
                  <a:pt x="2360676" y="1524"/>
                </a:lnTo>
                <a:lnTo>
                  <a:pt x="2350007" y="0"/>
                </a:lnTo>
                <a:close/>
              </a:path>
              <a:path w="2464435" h="635635">
                <a:moveTo>
                  <a:pt x="2421636" y="25907"/>
                </a:moveTo>
                <a:lnTo>
                  <a:pt x="2359152" y="25907"/>
                </a:lnTo>
                <a:lnTo>
                  <a:pt x="2368295" y="27431"/>
                </a:lnTo>
                <a:lnTo>
                  <a:pt x="2377440" y="30479"/>
                </a:lnTo>
                <a:lnTo>
                  <a:pt x="2418588" y="57912"/>
                </a:lnTo>
                <a:lnTo>
                  <a:pt x="2438400" y="106679"/>
                </a:lnTo>
                <a:lnTo>
                  <a:pt x="2438400" y="530351"/>
                </a:lnTo>
                <a:lnTo>
                  <a:pt x="2423159" y="571500"/>
                </a:lnTo>
                <a:lnTo>
                  <a:pt x="2383536" y="603503"/>
                </a:lnTo>
                <a:lnTo>
                  <a:pt x="2357628" y="609600"/>
                </a:lnTo>
                <a:lnTo>
                  <a:pt x="2421331" y="609600"/>
                </a:lnTo>
                <a:lnTo>
                  <a:pt x="2423159" y="608076"/>
                </a:lnTo>
                <a:lnTo>
                  <a:pt x="2430779" y="601979"/>
                </a:lnTo>
                <a:lnTo>
                  <a:pt x="2438400" y="592836"/>
                </a:lnTo>
                <a:lnTo>
                  <a:pt x="2459736" y="554736"/>
                </a:lnTo>
                <a:lnTo>
                  <a:pt x="2462783" y="531876"/>
                </a:lnTo>
                <a:lnTo>
                  <a:pt x="2464307" y="521207"/>
                </a:lnTo>
                <a:lnTo>
                  <a:pt x="2464307" y="114300"/>
                </a:lnTo>
                <a:lnTo>
                  <a:pt x="2462783" y="102107"/>
                </a:lnTo>
                <a:lnTo>
                  <a:pt x="2450591" y="59436"/>
                </a:lnTo>
                <a:lnTo>
                  <a:pt x="2436876" y="41147"/>
                </a:lnTo>
                <a:lnTo>
                  <a:pt x="2430779" y="33527"/>
                </a:lnTo>
                <a:lnTo>
                  <a:pt x="2421636" y="25907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4342815" y="3962323"/>
            <a:ext cx="1831975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6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b="1" spc="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ls</a:t>
            </a:r>
            <a:r>
              <a:rPr sz="18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16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b="1" spc="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b="1" spc="5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b="1" spc="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qu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858000" y="3810000"/>
            <a:ext cx="2514600" cy="609600"/>
          </a:xfrm>
          <a:custGeom>
            <a:avLst/>
            <a:gdLst/>
            <a:ahLst/>
            <a:cxnLst/>
            <a:rect l="l" t="t" r="r" b="b"/>
            <a:pathLst>
              <a:path w="2514600" h="609600">
                <a:moveTo>
                  <a:pt x="2414016" y="0"/>
                </a:moveTo>
                <a:lnTo>
                  <a:pt x="102107" y="0"/>
                </a:lnTo>
                <a:lnTo>
                  <a:pt x="62364" y="8024"/>
                </a:lnTo>
                <a:lnTo>
                  <a:pt x="29908" y="29908"/>
                </a:lnTo>
                <a:lnTo>
                  <a:pt x="8024" y="62364"/>
                </a:lnTo>
                <a:lnTo>
                  <a:pt x="0" y="102108"/>
                </a:lnTo>
                <a:lnTo>
                  <a:pt x="0" y="509015"/>
                </a:lnTo>
                <a:lnTo>
                  <a:pt x="8024" y="548520"/>
                </a:lnTo>
                <a:lnTo>
                  <a:pt x="29908" y="580453"/>
                </a:lnTo>
                <a:lnTo>
                  <a:pt x="62364" y="601813"/>
                </a:lnTo>
                <a:lnTo>
                  <a:pt x="102107" y="609600"/>
                </a:lnTo>
                <a:lnTo>
                  <a:pt x="2414016" y="609600"/>
                </a:lnTo>
                <a:lnTo>
                  <a:pt x="2453520" y="601813"/>
                </a:lnTo>
                <a:lnTo>
                  <a:pt x="2485453" y="580453"/>
                </a:lnTo>
                <a:lnTo>
                  <a:pt x="2506813" y="548520"/>
                </a:lnTo>
                <a:lnTo>
                  <a:pt x="2514600" y="509015"/>
                </a:lnTo>
                <a:lnTo>
                  <a:pt x="2514600" y="102108"/>
                </a:lnTo>
                <a:lnTo>
                  <a:pt x="2506813" y="62364"/>
                </a:lnTo>
                <a:lnTo>
                  <a:pt x="2485453" y="29908"/>
                </a:lnTo>
                <a:lnTo>
                  <a:pt x="2453520" y="8024"/>
                </a:lnTo>
                <a:lnTo>
                  <a:pt x="2414016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845807" y="3797808"/>
            <a:ext cx="2540635" cy="635635"/>
          </a:xfrm>
          <a:custGeom>
            <a:avLst/>
            <a:gdLst/>
            <a:ahLst/>
            <a:cxnLst/>
            <a:rect l="l" t="t" r="r" b="b"/>
            <a:pathLst>
              <a:path w="2540634" h="635635">
                <a:moveTo>
                  <a:pt x="2426208" y="0"/>
                </a:moveTo>
                <a:lnTo>
                  <a:pt x="114300" y="0"/>
                </a:lnTo>
                <a:lnTo>
                  <a:pt x="102108" y="1524"/>
                </a:lnTo>
                <a:lnTo>
                  <a:pt x="59436" y="13715"/>
                </a:lnTo>
                <a:lnTo>
                  <a:pt x="41148" y="27431"/>
                </a:lnTo>
                <a:lnTo>
                  <a:pt x="33527" y="33527"/>
                </a:lnTo>
                <a:lnTo>
                  <a:pt x="9144" y="70103"/>
                </a:lnTo>
                <a:lnTo>
                  <a:pt x="1524" y="103631"/>
                </a:lnTo>
                <a:lnTo>
                  <a:pt x="0" y="114300"/>
                </a:lnTo>
                <a:lnTo>
                  <a:pt x="0" y="521207"/>
                </a:lnTo>
                <a:lnTo>
                  <a:pt x="1524" y="533400"/>
                </a:lnTo>
                <a:lnTo>
                  <a:pt x="13716" y="576071"/>
                </a:lnTo>
                <a:lnTo>
                  <a:pt x="27432" y="594359"/>
                </a:lnTo>
                <a:lnTo>
                  <a:pt x="33527" y="601979"/>
                </a:lnTo>
                <a:lnTo>
                  <a:pt x="70103" y="626363"/>
                </a:lnTo>
                <a:lnTo>
                  <a:pt x="103632" y="633983"/>
                </a:lnTo>
                <a:lnTo>
                  <a:pt x="114300" y="635507"/>
                </a:lnTo>
                <a:lnTo>
                  <a:pt x="2426208" y="635507"/>
                </a:lnTo>
                <a:lnTo>
                  <a:pt x="2438400" y="633983"/>
                </a:lnTo>
                <a:lnTo>
                  <a:pt x="2481072" y="621791"/>
                </a:lnTo>
                <a:lnTo>
                  <a:pt x="2497531" y="609600"/>
                </a:lnTo>
                <a:lnTo>
                  <a:pt x="105156" y="609600"/>
                </a:lnTo>
                <a:lnTo>
                  <a:pt x="96012" y="608076"/>
                </a:lnTo>
                <a:lnTo>
                  <a:pt x="57912" y="589788"/>
                </a:lnTo>
                <a:lnTo>
                  <a:pt x="36575" y="562355"/>
                </a:lnTo>
                <a:lnTo>
                  <a:pt x="32003" y="554736"/>
                </a:lnTo>
                <a:lnTo>
                  <a:pt x="28956" y="547115"/>
                </a:lnTo>
                <a:lnTo>
                  <a:pt x="25908" y="528827"/>
                </a:lnTo>
                <a:lnTo>
                  <a:pt x="25908" y="105155"/>
                </a:lnTo>
                <a:lnTo>
                  <a:pt x="41148" y="64007"/>
                </a:lnTo>
                <a:lnTo>
                  <a:pt x="80772" y="32003"/>
                </a:lnTo>
                <a:lnTo>
                  <a:pt x="106680" y="25907"/>
                </a:lnTo>
                <a:lnTo>
                  <a:pt x="2497836" y="25907"/>
                </a:lnTo>
                <a:lnTo>
                  <a:pt x="2479548" y="13715"/>
                </a:lnTo>
                <a:lnTo>
                  <a:pt x="2470404" y="9143"/>
                </a:lnTo>
                <a:lnTo>
                  <a:pt x="2459736" y="4571"/>
                </a:lnTo>
                <a:lnTo>
                  <a:pt x="2449068" y="3047"/>
                </a:lnTo>
                <a:lnTo>
                  <a:pt x="2436876" y="1524"/>
                </a:lnTo>
                <a:lnTo>
                  <a:pt x="2426208" y="0"/>
                </a:lnTo>
                <a:close/>
              </a:path>
              <a:path w="2540634" h="635635">
                <a:moveTo>
                  <a:pt x="2497836" y="25907"/>
                </a:moveTo>
                <a:lnTo>
                  <a:pt x="2435352" y="25907"/>
                </a:lnTo>
                <a:lnTo>
                  <a:pt x="2444496" y="27431"/>
                </a:lnTo>
                <a:lnTo>
                  <a:pt x="2453640" y="30479"/>
                </a:lnTo>
                <a:lnTo>
                  <a:pt x="2494788" y="57912"/>
                </a:lnTo>
                <a:lnTo>
                  <a:pt x="2514600" y="106679"/>
                </a:lnTo>
                <a:lnTo>
                  <a:pt x="2514600" y="530351"/>
                </a:lnTo>
                <a:lnTo>
                  <a:pt x="2499360" y="571500"/>
                </a:lnTo>
                <a:lnTo>
                  <a:pt x="2459736" y="603503"/>
                </a:lnTo>
                <a:lnTo>
                  <a:pt x="2433828" y="609600"/>
                </a:lnTo>
                <a:lnTo>
                  <a:pt x="2497531" y="609600"/>
                </a:lnTo>
                <a:lnTo>
                  <a:pt x="2499360" y="608076"/>
                </a:lnTo>
                <a:lnTo>
                  <a:pt x="2506980" y="601979"/>
                </a:lnTo>
                <a:lnTo>
                  <a:pt x="2514600" y="592836"/>
                </a:lnTo>
                <a:lnTo>
                  <a:pt x="2535936" y="554736"/>
                </a:lnTo>
                <a:lnTo>
                  <a:pt x="2538984" y="531876"/>
                </a:lnTo>
                <a:lnTo>
                  <a:pt x="2540508" y="521207"/>
                </a:lnTo>
                <a:lnTo>
                  <a:pt x="2540508" y="114300"/>
                </a:lnTo>
                <a:lnTo>
                  <a:pt x="2538984" y="102107"/>
                </a:lnTo>
                <a:lnTo>
                  <a:pt x="2526792" y="59436"/>
                </a:lnTo>
                <a:lnTo>
                  <a:pt x="2513076" y="41147"/>
                </a:lnTo>
                <a:lnTo>
                  <a:pt x="2506980" y="33527"/>
                </a:lnTo>
                <a:lnTo>
                  <a:pt x="2497836" y="25907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7761299" y="3962323"/>
            <a:ext cx="70866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Outp</a:t>
            </a:r>
            <a:r>
              <a:rPr sz="1800" b="1" spc="10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000" y="609600"/>
            <a:ext cx="8458200" cy="1143000"/>
          </a:xfrm>
          <a:custGeom>
            <a:avLst/>
            <a:gdLst/>
            <a:ahLst/>
            <a:cxnLst/>
            <a:rect l="l" t="t" r="r" b="b"/>
            <a:pathLst>
              <a:path w="8458200" h="1143000">
                <a:moveTo>
                  <a:pt x="0" y="1143000"/>
                </a:moveTo>
                <a:lnTo>
                  <a:pt x="8458200" y="1143000"/>
                </a:lnTo>
                <a:lnTo>
                  <a:pt x="84582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rgbClr val="2540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57427" y="605027"/>
            <a:ext cx="8468995" cy="1153795"/>
          </a:xfrm>
          <a:custGeom>
            <a:avLst/>
            <a:gdLst/>
            <a:ahLst/>
            <a:cxnLst/>
            <a:rect l="l" t="t" r="r" b="b"/>
            <a:pathLst>
              <a:path w="8468995" h="1153795">
                <a:moveTo>
                  <a:pt x="8465820" y="0"/>
                </a:moveTo>
                <a:lnTo>
                  <a:pt x="3048" y="0"/>
                </a:lnTo>
                <a:lnTo>
                  <a:pt x="0" y="3048"/>
                </a:lnTo>
                <a:lnTo>
                  <a:pt x="0" y="1150620"/>
                </a:lnTo>
                <a:lnTo>
                  <a:pt x="3048" y="1153668"/>
                </a:lnTo>
                <a:lnTo>
                  <a:pt x="8465820" y="1153668"/>
                </a:lnTo>
                <a:lnTo>
                  <a:pt x="8468868" y="1150620"/>
                </a:lnTo>
                <a:lnTo>
                  <a:pt x="8468868" y="1147572"/>
                </a:lnTo>
                <a:lnTo>
                  <a:pt x="10667" y="1147572"/>
                </a:lnTo>
                <a:lnTo>
                  <a:pt x="4571" y="1143000"/>
                </a:lnTo>
                <a:lnTo>
                  <a:pt x="10667" y="1143000"/>
                </a:lnTo>
                <a:lnTo>
                  <a:pt x="10667" y="10668"/>
                </a:lnTo>
                <a:lnTo>
                  <a:pt x="4571" y="10668"/>
                </a:lnTo>
                <a:lnTo>
                  <a:pt x="10667" y="4572"/>
                </a:lnTo>
                <a:lnTo>
                  <a:pt x="8468868" y="4572"/>
                </a:lnTo>
                <a:lnTo>
                  <a:pt x="8468868" y="3048"/>
                </a:lnTo>
                <a:lnTo>
                  <a:pt x="8465820" y="0"/>
                </a:lnTo>
                <a:close/>
              </a:path>
              <a:path w="8468995" h="1153795">
                <a:moveTo>
                  <a:pt x="10667" y="1143000"/>
                </a:moveTo>
                <a:lnTo>
                  <a:pt x="4571" y="1143000"/>
                </a:lnTo>
                <a:lnTo>
                  <a:pt x="10667" y="1147572"/>
                </a:lnTo>
                <a:lnTo>
                  <a:pt x="10667" y="1143000"/>
                </a:lnTo>
                <a:close/>
              </a:path>
              <a:path w="8468995" h="1153795">
                <a:moveTo>
                  <a:pt x="8458200" y="1143000"/>
                </a:moveTo>
                <a:lnTo>
                  <a:pt x="10667" y="1143000"/>
                </a:lnTo>
                <a:lnTo>
                  <a:pt x="10667" y="1147572"/>
                </a:lnTo>
                <a:lnTo>
                  <a:pt x="8458200" y="1147572"/>
                </a:lnTo>
                <a:lnTo>
                  <a:pt x="8458200" y="1143000"/>
                </a:lnTo>
                <a:close/>
              </a:path>
              <a:path w="8468995" h="1153795">
                <a:moveTo>
                  <a:pt x="8458200" y="4572"/>
                </a:moveTo>
                <a:lnTo>
                  <a:pt x="8458200" y="1147572"/>
                </a:lnTo>
                <a:lnTo>
                  <a:pt x="8462772" y="1143000"/>
                </a:lnTo>
                <a:lnTo>
                  <a:pt x="8468868" y="1143000"/>
                </a:lnTo>
                <a:lnTo>
                  <a:pt x="8468868" y="10668"/>
                </a:lnTo>
                <a:lnTo>
                  <a:pt x="8462772" y="10668"/>
                </a:lnTo>
                <a:lnTo>
                  <a:pt x="8458200" y="4572"/>
                </a:lnTo>
                <a:close/>
              </a:path>
              <a:path w="8468995" h="1153795">
                <a:moveTo>
                  <a:pt x="8468868" y="1143000"/>
                </a:moveTo>
                <a:lnTo>
                  <a:pt x="8462772" y="1143000"/>
                </a:lnTo>
                <a:lnTo>
                  <a:pt x="8458200" y="1147572"/>
                </a:lnTo>
                <a:lnTo>
                  <a:pt x="8468868" y="1147572"/>
                </a:lnTo>
                <a:lnTo>
                  <a:pt x="8468868" y="1143000"/>
                </a:lnTo>
                <a:close/>
              </a:path>
              <a:path w="8468995" h="1153795">
                <a:moveTo>
                  <a:pt x="10667" y="4572"/>
                </a:moveTo>
                <a:lnTo>
                  <a:pt x="4571" y="10668"/>
                </a:lnTo>
                <a:lnTo>
                  <a:pt x="10667" y="10668"/>
                </a:lnTo>
                <a:lnTo>
                  <a:pt x="10667" y="4572"/>
                </a:lnTo>
                <a:close/>
              </a:path>
              <a:path w="8468995" h="1153795">
                <a:moveTo>
                  <a:pt x="8458200" y="4572"/>
                </a:moveTo>
                <a:lnTo>
                  <a:pt x="10667" y="4572"/>
                </a:lnTo>
                <a:lnTo>
                  <a:pt x="10667" y="10668"/>
                </a:lnTo>
                <a:lnTo>
                  <a:pt x="8458200" y="10668"/>
                </a:lnTo>
                <a:lnTo>
                  <a:pt x="8458200" y="4572"/>
                </a:lnTo>
                <a:close/>
              </a:path>
              <a:path w="8468995" h="1153795">
                <a:moveTo>
                  <a:pt x="8468868" y="4572"/>
                </a:moveTo>
                <a:lnTo>
                  <a:pt x="8458200" y="4572"/>
                </a:lnTo>
                <a:lnTo>
                  <a:pt x="8462772" y="10668"/>
                </a:lnTo>
                <a:lnTo>
                  <a:pt x="8468868" y="10668"/>
                </a:lnTo>
                <a:lnTo>
                  <a:pt x="8468868" y="4572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52323" rIns="0" bIns="0" rtlCol="0">
            <a:spAutoFit/>
          </a:bodyPr>
          <a:lstStyle/>
          <a:p>
            <a:pPr marL="2326640">
              <a:lnSpc>
                <a:spcPct val="100000"/>
              </a:lnSpc>
            </a:pPr>
            <a:r>
              <a:rPr dirty="0"/>
              <a:t>5.6</a:t>
            </a:r>
            <a:r>
              <a:rPr spc="-15" dirty="0"/>
              <a:t> </a:t>
            </a:r>
            <a:r>
              <a:rPr dirty="0"/>
              <a:t>C</a:t>
            </a:r>
            <a:r>
              <a:rPr spc="-10" dirty="0"/>
              <a:t>o</a:t>
            </a:r>
            <a:r>
              <a:rPr spc="-40" dirty="0"/>
              <a:t>n</a:t>
            </a:r>
            <a:r>
              <a:rPr dirty="0"/>
              <a:t>t</a:t>
            </a:r>
            <a:r>
              <a:rPr spc="-60" dirty="0"/>
              <a:t>r</a:t>
            </a:r>
            <a:r>
              <a:rPr dirty="0"/>
              <a:t>ol</a:t>
            </a:r>
            <a:r>
              <a:rPr spc="-35" dirty="0"/>
              <a:t> </a:t>
            </a:r>
            <a:r>
              <a:rPr spc="-10" dirty="0"/>
              <a:t>S</a:t>
            </a:r>
            <a:r>
              <a:rPr spc="-20" dirty="0"/>
              <a:t>c</a:t>
            </a:r>
            <a:r>
              <a:rPr dirty="0"/>
              <a:t>o</a:t>
            </a:r>
            <a:r>
              <a:rPr spc="-10" dirty="0"/>
              <a:t>p</a:t>
            </a:r>
            <a:r>
              <a:rPr dirty="0"/>
              <a:t>e</a:t>
            </a:r>
          </a:p>
        </p:txBody>
      </p:sp>
      <p:sp>
        <p:nvSpPr>
          <p:cNvPr id="5" name="object 5"/>
          <p:cNvSpPr/>
          <p:nvPr/>
        </p:nvSpPr>
        <p:spPr>
          <a:xfrm>
            <a:off x="763523" y="2057400"/>
            <a:ext cx="8456676" cy="5029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609600"/>
            <a:ext cx="8458200" cy="1371600"/>
          </a:xfrm>
          <a:prstGeom prst="rect">
            <a:avLst/>
          </a:prstGeom>
          <a:solidFill>
            <a:srgbClr val="17375E"/>
          </a:solidFill>
        </p:spPr>
        <p:txBody>
          <a:bodyPr vert="horz" wrap="square" lIns="0" tIns="314325" rIns="0" bIns="0" rtlCol="0">
            <a:spAutoFit/>
          </a:bodyPr>
          <a:lstStyle/>
          <a:p>
            <a:pPr marL="1165860">
              <a:lnSpc>
                <a:spcPct val="100000"/>
              </a:lnSpc>
              <a:spcBef>
                <a:spcPts val="2475"/>
              </a:spcBef>
            </a:pPr>
            <a:r>
              <a:rPr b="0" dirty="0">
                <a:latin typeface="Calibri"/>
                <a:cs typeface="Calibri"/>
              </a:rPr>
              <a:t>5.6</a:t>
            </a:r>
            <a:r>
              <a:rPr b="0" spc="10" dirty="0">
                <a:latin typeface="Calibri"/>
                <a:cs typeface="Calibri"/>
              </a:rPr>
              <a:t>.</a:t>
            </a:r>
            <a:r>
              <a:rPr b="0" dirty="0">
                <a:latin typeface="Calibri"/>
                <a:cs typeface="Calibri"/>
              </a:rPr>
              <a:t>1</a:t>
            </a:r>
            <a:r>
              <a:rPr b="0" spc="-2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C</a:t>
            </a:r>
            <a:r>
              <a:rPr b="0" spc="10" dirty="0">
                <a:latin typeface="Calibri"/>
                <a:cs typeface="Calibri"/>
              </a:rPr>
              <a:t>o</a:t>
            </a:r>
            <a:r>
              <a:rPr b="0" spc="-35" dirty="0">
                <a:latin typeface="Calibri"/>
                <a:cs typeface="Calibri"/>
              </a:rPr>
              <a:t>n</a:t>
            </a:r>
            <a:r>
              <a:rPr b="0" dirty="0">
                <a:latin typeface="Calibri"/>
                <a:cs typeface="Calibri"/>
              </a:rPr>
              <a:t>t</a:t>
            </a:r>
            <a:r>
              <a:rPr b="0" spc="-75" dirty="0">
                <a:latin typeface="Calibri"/>
                <a:cs typeface="Calibri"/>
              </a:rPr>
              <a:t>r</a:t>
            </a:r>
            <a:r>
              <a:rPr b="0" spc="5" dirty="0">
                <a:latin typeface="Calibri"/>
                <a:cs typeface="Calibri"/>
              </a:rPr>
              <a:t>o</a:t>
            </a:r>
            <a:r>
              <a:rPr b="0" dirty="0">
                <a:latin typeface="Calibri"/>
                <a:cs typeface="Calibri"/>
              </a:rPr>
              <a:t>l</a:t>
            </a:r>
            <a:r>
              <a:rPr b="0" spc="-15" dirty="0">
                <a:latin typeface="Calibri"/>
                <a:cs typeface="Calibri"/>
              </a:rPr>
              <a:t> </a:t>
            </a:r>
            <a:r>
              <a:rPr b="0" spc="5" dirty="0">
                <a:latin typeface="Calibri"/>
                <a:cs typeface="Calibri"/>
              </a:rPr>
              <a:t>S</a:t>
            </a:r>
            <a:r>
              <a:rPr b="0" spc="-40" dirty="0">
                <a:latin typeface="Calibri"/>
                <a:cs typeface="Calibri"/>
              </a:rPr>
              <a:t>c</a:t>
            </a:r>
            <a:r>
              <a:rPr b="0" spc="5" dirty="0">
                <a:latin typeface="Calibri"/>
                <a:cs typeface="Calibri"/>
              </a:rPr>
              <a:t>o</a:t>
            </a:r>
            <a:r>
              <a:rPr b="0" dirty="0">
                <a:latin typeface="Calibri"/>
                <a:cs typeface="Calibri"/>
              </a:rPr>
              <a:t>p</a:t>
            </a:r>
            <a:r>
              <a:rPr b="0" spc="5" dirty="0">
                <a:latin typeface="Calibri"/>
                <a:cs typeface="Calibri"/>
              </a:rPr>
              <a:t>e</a:t>
            </a:r>
            <a:r>
              <a:rPr b="0" dirty="0">
                <a:latin typeface="Calibri"/>
                <a:cs typeface="Calibri"/>
              </a:rPr>
              <a:t>:</a:t>
            </a:r>
            <a:r>
              <a:rPr b="0" spc="-1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Inpu</a:t>
            </a:r>
            <a:r>
              <a:rPr b="0" spc="5" dirty="0">
                <a:latin typeface="Calibri"/>
                <a:cs typeface="Calibri"/>
              </a:rPr>
              <a:t>t</a:t>
            </a:r>
            <a:r>
              <a:rPr b="0" dirty="0">
                <a:latin typeface="Calibri"/>
                <a:cs typeface="Calibri"/>
              </a:rPr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763523" y="2339339"/>
            <a:ext cx="8456676" cy="137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49808" y="2327148"/>
            <a:ext cx="8484235" cy="1396365"/>
          </a:xfrm>
          <a:custGeom>
            <a:avLst/>
            <a:gdLst/>
            <a:ahLst/>
            <a:cxnLst/>
            <a:rect l="l" t="t" r="r" b="b"/>
            <a:pathLst>
              <a:path w="8484235" h="1396364">
                <a:moveTo>
                  <a:pt x="8478012" y="0"/>
                </a:moveTo>
                <a:lnTo>
                  <a:pt x="6096" y="0"/>
                </a:lnTo>
                <a:lnTo>
                  <a:pt x="0" y="6096"/>
                </a:lnTo>
                <a:lnTo>
                  <a:pt x="0" y="1391412"/>
                </a:lnTo>
                <a:lnTo>
                  <a:pt x="6096" y="1395984"/>
                </a:lnTo>
                <a:lnTo>
                  <a:pt x="8478012" y="1395984"/>
                </a:lnTo>
                <a:lnTo>
                  <a:pt x="8484108" y="1391412"/>
                </a:lnTo>
                <a:lnTo>
                  <a:pt x="8484108" y="1383791"/>
                </a:lnTo>
                <a:lnTo>
                  <a:pt x="25907" y="1383791"/>
                </a:lnTo>
                <a:lnTo>
                  <a:pt x="12192" y="1371600"/>
                </a:lnTo>
                <a:lnTo>
                  <a:pt x="25907" y="1371600"/>
                </a:lnTo>
                <a:lnTo>
                  <a:pt x="25907" y="25907"/>
                </a:lnTo>
                <a:lnTo>
                  <a:pt x="12192" y="25907"/>
                </a:lnTo>
                <a:lnTo>
                  <a:pt x="25907" y="13715"/>
                </a:lnTo>
                <a:lnTo>
                  <a:pt x="8484108" y="13715"/>
                </a:lnTo>
                <a:lnTo>
                  <a:pt x="8484108" y="6096"/>
                </a:lnTo>
                <a:lnTo>
                  <a:pt x="8478012" y="0"/>
                </a:lnTo>
                <a:close/>
              </a:path>
              <a:path w="8484235" h="1396364">
                <a:moveTo>
                  <a:pt x="25907" y="1371600"/>
                </a:moveTo>
                <a:lnTo>
                  <a:pt x="12192" y="1371600"/>
                </a:lnTo>
                <a:lnTo>
                  <a:pt x="25907" y="1383791"/>
                </a:lnTo>
                <a:lnTo>
                  <a:pt x="25907" y="1371600"/>
                </a:lnTo>
                <a:close/>
              </a:path>
              <a:path w="8484235" h="1396364">
                <a:moveTo>
                  <a:pt x="8458200" y="1371600"/>
                </a:moveTo>
                <a:lnTo>
                  <a:pt x="25907" y="1371600"/>
                </a:lnTo>
                <a:lnTo>
                  <a:pt x="25907" y="1383791"/>
                </a:lnTo>
                <a:lnTo>
                  <a:pt x="8458200" y="1383791"/>
                </a:lnTo>
                <a:lnTo>
                  <a:pt x="8458200" y="1371600"/>
                </a:lnTo>
                <a:close/>
              </a:path>
              <a:path w="8484235" h="1396364">
                <a:moveTo>
                  <a:pt x="8458200" y="13715"/>
                </a:moveTo>
                <a:lnTo>
                  <a:pt x="8458200" y="1383791"/>
                </a:lnTo>
                <a:lnTo>
                  <a:pt x="8470392" y="1371600"/>
                </a:lnTo>
                <a:lnTo>
                  <a:pt x="8484108" y="1371600"/>
                </a:lnTo>
                <a:lnTo>
                  <a:pt x="8484108" y="25907"/>
                </a:lnTo>
                <a:lnTo>
                  <a:pt x="8470392" y="25907"/>
                </a:lnTo>
                <a:lnTo>
                  <a:pt x="8458200" y="13715"/>
                </a:lnTo>
                <a:close/>
              </a:path>
              <a:path w="8484235" h="1396364">
                <a:moveTo>
                  <a:pt x="8484108" y="1371600"/>
                </a:moveTo>
                <a:lnTo>
                  <a:pt x="8470392" y="1371600"/>
                </a:lnTo>
                <a:lnTo>
                  <a:pt x="8458200" y="1383791"/>
                </a:lnTo>
                <a:lnTo>
                  <a:pt x="8484108" y="1383791"/>
                </a:lnTo>
                <a:lnTo>
                  <a:pt x="8484108" y="1371600"/>
                </a:lnTo>
                <a:close/>
              </a:path>
              <a:path w="8484235" h="1396364">
                <a:moveTo>
                  <a:pt x="25907" y="13715"/>
                </a:moveTo>
                <a:lnTo>
                  <a:pt x="12192" y="25907"/>
                </a:lnTo>
                <a:lnTo>
                  <a:pt x="25907" y="25907"/>
                </a:lnTo>
                <a:lnTo>
                  <a:pt x="25907" y="13715"/>
                </a:lnTo>
                <a:close/>
              </a:path>
              <a:path w="8484235" h="1396364">
                <a:moveTo>
                  <a:pt x="8458200" y="13715"/>
                </a:moveTo>
                <a:lnTo>
                  <a:pt x="25907" y="13715"/>
                </a:lnTo>
                <a:lnTo>
                  <a:pt x="25907" y="25907"/>
                </a:lnTo>
                <a:lnTo>
                  <a:pt x="8458200" y="25907"/>
                </a:lnTo>
                <a:lnTo>
                  <a:pt x="8458200" y="13715"/>
                </a:lnTo>
                <a:close/>
              </a:path>
              <a:path w="8484235" h="1396364">
                <a:moveTo>
                  <a:pt x="8484108" y="13715"/>
                </a:moveTo>
                <a:lnTo>
                  <a:pt x="8458200" y="13715"/>
                </a:lnTo>
                <a:lnTo>
                  <a:pt x="8470392" y="25907"/>
                </a:lnTo>
                <a:lnTo>
                  <a:pt x="8484108" y="25907"/>
                </a:lnTo>
                <a:lnTo>
                  <a:pt x="8484108" y="13715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85672" y="2119883"/>
            <a:ext cx="5920740" cy="441959"/>
          </a:xfrm>
          <a:custGeom>
            <a:avLst/>
            <a:gdLst/>
            <a:ahLst/>
            <a:cxnLst/>
            <a:rect l="l" t="t" r="r" b="b"/>
            <a:pathLst>
              <a:path w="5920740" h="441960">
                <a:moveTo>
                  <a:pt x="5847587" y="0"/>
                </a:moveTo>
                <a:lnTo>
                  <a:pt x="73152" y="0"/>
                </a:lnTo>
                <a:lnTo>
                  <a:pt x="45005" y="5643"/>
                </a:lnTo>
                <a:lnTo>
                  <a:pt x="21717" y="21145"/>
                </a:lnTo>
                <a:lnTo>
                  <a:pt x="5857" y="44362"/>
                </a:lnTo>
                <a:lnTo>
                  <a:pt x="0" y="73151"/>
                </a:lnTo>
                <a:lnTo>
                  <a:pt x="0" y="368807"/>
                </a:lnTo>
                <a:lnTo>
                  <a:pt x="5857" y="396954"/>
                </a:lnTo>
                <a:lnTo>
                  <a:pt x="21717" y="420242"/>
                </a:lnTo>
                <a:lnTo>
                  <a:pt x="45005" y="436102"/>
                </a:lnTo>
                <a:lnTo>
                  <a:pt x="73152" y="441960"/>
                </a:lnTo>
                <a:lnTo>
                  <a:pt x="5847587" y="441960"/>
                </a:lnTo>
                <a:lnTo>
                  <a:pt x="5875734" y="436102"/>
                </a:lnTo>
                <a:lnTo>
                  <a:pt x="5899023" y="420242"/>
                </a:lnTo>
                <a:lnTo>
                  <a:pt x="5914882" y="396954"/>
                </a:lnTo>
                <a:lnTo>
                  <a:pt x="5920739" y="368807"/>
                </a:lnTo>
                <a:lnTo>
                  <a:pt x="5920739" y="73151"/>
                </a:lnTo>
                <a:lnTo>
                  <a:pt x="5914882" y="44362"/>
                </a:lnTo>
                <a:lnTo>
                  <a:pt x="5899022" y="21145"/>
                </a:lnTo>
                <a:lnTo>
                  <a:pt x="5875734" y="5643"/>
                </a:lnTo>
                <a:lnTo>
                  <a:pt x="5847587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73480" y="2106167"/>
            <a:ext cx="5945505" cy="467995"/>
          </a:xfrm>
          <a:custGeom>
            <a:avLst/>
            <a:gdLst/>
            <a:ahLst/>
            <a:cxnLst/>
            <a:rect l="l" t="t" r="r" b="b"/>
            <a:pathLst>
              <a:path w="5945505" h="467994">
                <a:moveTo>
                  <a:pt x="5907024" y="454152"/>
                </a:moveTo>
                <a:lnTo>
                  <a:pt x="38100" y="454152"/>
                </a:lnTo>
                <a:lnTo>
                  <a:pt x="45719" y="458724"/>
                </a:lnTo>
                <a:lnTo>
                  <a:pt x="60959" y="464820"/>
                </a:lnTo>
                <a:lnTo>
                  <a:pt x="68579" y="466344"/>
                </a:lnTo>
                <a:lnTo>
                  <a:pt x="77723" y="467868"/>
                </a:lnTo>
                <a:lnTo>
                  <a:pt x="5868924" y="467868"/>
                </a:lnTo>
                <a:lnTo>
                  <a:pt x="5876544" y="466344"/>
                </a:lnTo>
                <a:lnTo>
                  <a:pt x="5885688" y="464820"/>
                </a:lnTo>
                <a:lnTo>
                  <a:pt x="5893308" y="461772"/>
                </a:lnTo>
                <a:lnTo>
                  <a:pt x="5900928" y="457200"/>
                </a:lnTo>
                <a:lnTo>
                  <a:pt x="5907024" y="454152"/>
                </a:lnTo>
                <a:close/>
              </a:path>
              <a:path w="5945505" h="467994">
                <a:moveTo>
                  <a:pt x="5919216" y="443484"/>
                </a:moveTo>
                <a:lnTo>
                  <a:pt x="25907" y="443484"/>
                </a:lnTo>
                <a:lnTo>
                  <a:pt x="36575" y="452628"/>
                </a:lnTo>
                <a:lnTo>
                  <a:pt x="36575" y="454152"/>
                </a:lnTo>
                <a:lnTo>
                  <a:pt x="5908548" y="454152"/>
                </a:lnTo>
                <a:lnTo>
                  <a:pt x="5908548" y="452628"/>
                </a:lnTo>
                <a:lnTo>
                  <a:pt x="5919216" y="443484"/>
                </a:lnTo>
                <a:close/>
              </a:path>
              <a:path w="5945505" h="467994">
                <a:moveTo>
                  <a:pt x="5908548" y="15240"/>
                </a:moveTo>
                <a:lnTo>
                  <a:pt x="36575" y="15240"/>
                </a:lnTo>
                <a:lnTo>
                  <a:pt x="25907" y="24384"/>
                </a:lnTo>
                <a:lnTo>
                  <a:pt x="24383" y="25908"/>
                </a:lnTo>
                <a:lnTo>
                  <a:pt x="15239" y="38100"/>
                </a:lnTo>
                <a:lnTo>
                  <a:pt x="13715" y="38100"/>
                </a:lnTo>
                <a:lnTo>
                  <a:pt x="13715" y="39624"/>
                </a:lnTo>
                <a:lnTo>
                  <a:pt x="9143" y="45720"/>
                </a:lnTo>
                <a:lnTo>
                  <a:pt x="6095" y="53340"/>
                </a:lnTo>
                <a:lnTo>
                  <a:pt x="3047" y="62484"/>
                </a:lnTo>
                <a:lnTo>
                  <a:pt x="1523" y="70104"/>
                </a:lnTo>
                <a:lnTo>
                  <a:pt x="0" y="79248"/>
                </a:lnTo>
                <a:lnTo>
                  <a:pt x="0" y="391668"/>
                </a:lnTo>
                <a:lnTo>
                  <a:pt x="1523" y="399288"/>
                </a:lnTo>
                <a:lnTo>
                  <a:pt x="3047" y="408432"/>
                </a:lnTo>
                <a:lnTo>
                  <a:pt x="6095" y="416052"/>
                </a:lnTo>
                <a:lnTo>
                  <a:pt x="10667" y="423672"/>
                </a:lnTo>
                <a:lnTo>
                  <a:pt x="13715" y="429768"/>
                </a:lnTo>
                <a:lnTo>
                  <a:pt x="15239" y="431292"/>
                </a:lnTo>
                <a:lnTo>
                  <a:pt x="24383" y="441960"/>
                </a:lnTo>
                <a:lnTo>
                  <a:pt x="24383" y="443484"/>
                </a:lnTo>
                <a:lnTo>
                  <a:pt x="79247" y="443484"/>
                </a:lnTo>
                <a:lnTo>
                  <a:pt x="67056" y="440436"/>
                </a:lnTo>
                <a:lnTo>
                  <a:pt x="60959" y="437388"/>
                </a:lnTo>
                <a:lnTo>
                  <a:pt x="56387" y="435864"/>
                </a:lnTo>
                <a:lnTo>
                  <a:pt x="51815" y="432816"/>
                </a:lnTo>
                <a:lnTo>
                  <a:pt x="53339" y="432816"/>
                </a:lnTo>
                <a:lnTo>
                  <a:pt x="45211" y="426720"/>
                </a:lnTo>
                <a:lnTo>
                  <a:pt x="44195" y="426720"/>
                </a:lnTo>
                <a:lnTo>
                  <a:pt x="41147" y="423672"/>
                </a:lnTo>
                <a:lnTo>
                  <a:pt x="41909" y="423672"/>
                </a:lnTo>
                <a:lnTo>
                  <a:pt x="36194" y="416052"/>
                </a:lnTo>
                <a:lnTo>
                  <a:pt x="35051" y="416052"/>
                </a:lnTo>
                <a:lnTo>
                  <a:pt x="32003" y="409956"/>
                </a:lnTo>
                <a:lnTo>
                  <a:pt x="28956" y="405384"/>
                </a:lnTo>
                <a:lnTo>
                  <a:pt x="24383" y="387096"/>
                </a:lnTo>
                <a:lnTo>
                  <a:pt x="24383" y="86868"/>
                </a:lnTo>
                <a:lnTo>
                  <a:pt x="25907" y="79248"/>
                </a:lnTo>
                <a:lnTo>
                  <a:pt x="25907" y="74676"/>
                </a:lnTo>
                <a:lnTo>
                  <a:pt x="27431" y="68580"/>
                </a:lnTo>
                <a:lnTo>
                  <a:pt x="30479" y="62484"/>
                </a:lnTo>
                <a:lnTo>
                  <a:pt x="32003" y="57912"/>
                </a:lnTo>
                <a:lnTo>
                  <a:pt x="35051" y="51816"/>
                </a:lnTo>
                <a:lnTo>
                  <a:pt x="36358" y="51816"/>
                </a:lnTo>
                <a:lnTo>
                  <a:pt x="42889" y="44196"/>
                </a:lnTo>
                <a:lnTo>
                  <a:pt x="41147" y="44196"/>
                </a:lnTo>
                <a:lnTo>
                  <a:pt x="53339" y="35052"/>
                </a:lnTo>
                <a:lnTo>
                  <a:pt x="54863" y="35052"/>
                </a:lnTo>
                <a:lnTo>
                  <a:pt x="57911" y="33528"/>
                </a:lnTo>
                <a:lnTo>
                  <a:pt x="62483" y="30480"/>
                </a:lnTo>
                <a:lnTo>
                  <a:pt x="80772" y="25908"/>
                </a:lnTo>
                <a:lnTo>
                  <a:pt x="5920740" y="25908"/>
                </a:lnTo>
                <a:lnTo>
                  <a:pt x="5919216" y="24384"/>
                </a:lnTo>
                <a:lnTo>
                  <a:pt x="5908548" y="15240"/>
                </a:lnTo>
                <a:close/>
              </a:path>
              <a:path w="5945505" h="467994">
                <a:moveTo>
                  <a:pt x="5902756" y="424586"/>
                </a:moveTo>
                <a:lnTo>
                  <a:pt x="5891784" y="432816"/>
                </a:lnTo>
                <a:lnTo>
                  <a:pt x="5893308" y="432816"/>
                </a:lnTo>
                <a:lnTo>
                  <a:pt x="5887212" y="435864"/>
                </a:lnTo>
                <a:lnTo>
                  <a:pt x="5882640" y="438912"/>
                </a:lnTo>
                <a:lnTo>
                  <a:pt x="5864352" y="443484"/>
                </a:lnTo>
                <a:lnTo>
                  <a:pt x="5920740" y="443484"/>
                </a:lnTo>
                <a:lnTo>
                  <a:pt x="5920740" y="441960"/>
                </a:lnTo>
                <a:lnTo>
                  <a:pt x="5931408" y="429768"/>
                </a:lnTo>
                <a:lnTo>
                  <a:pt x="5933236" y="426720"/>
                </a:lnTo>
                <a:lnTo>
                  <a:pt x="5900928" y="426720"/>
                </a:lnTo>
                <a:lnTo>
                  <a:pt x="5902756" y="424586"/>
                </a:lnTo>
                <a:close/>
              </a:path>
              <a:path w="5945505" h="467994">
                <a:moveTo>
                  <a:pt x="41147" y="423672"/>
                </a:moveTo>
                <a:lnTo>
                  <a:pt x="44195" y="426720"/>
                </a:lnTo>
                <a:lnTo>
                  <a:pt x="42889" y="424978"/>
                </a:lnTo>
                <a:lnTo>
                  <a:pt x="41147" y="423672"/>
                </a:lnTo>
                <a:close/>
              </a:path>
              <a:path w="5945505" h="467994">
                <a:moveTo>
                  <a:pt x="42889" y="424978"/>
                </a:moveTo>
                <a:lnTo>
                  <a:pt x="44195" y="426720"/>
                </a:lnTo>
                <a:lnTo>
                  <a:pt x="45211" y="426720"/>
                </a:lnTo>
                <a:lnTo>
                  <a:pt x="42889" y="424978"/>
                </a:lnTo>
                <a:close/>
              </a:path>
              <a:path w="5945505" h="467994">
                <a:moveTo>
                  <a:pt x="5903976" y="423672"/>
                </a:moveTo>
                <a:lnTo>
                  <a:pt x="5902756" y="424586"/>
                </a:lnTo>
                <a:lnTo>
                  <a:pt x="5900928" y="426720"/>
                </a:lnTo>
                <a:lnTo>
                  <a:pt x="5903976" y="423672"/>
                </a:lnTo>
                <a:close/>
              </a:path>
              <a:path w="5945505" h="467994">
                <a:moveTo>
                  <a:pt x="5935065" y="423672"/>
                </a:moveTo>
                <a:lnTo>
                  <a:pt x="5903976" y="423672"/>
                </a:lnTo>
                <a:lnTo>
                  <a:pt x="5900928" y="426720"/>
                </a:lnTo>
                <a:lnTo>
                  <a:pt x="5933236" y="426720"/>
                </a:lnTo>
                <a:lnTo>
                  <a:pt x="5935065" y="423672"/>
                </a:lnTo>
                <a:close/>
              </a:path>
              <a:path w="5945505" h="467994">
                <a:moveTo>
                  <a:pt x="41909" y="423672"/>
                </a:moveTo>
                <a:lnTo>
                  <a:pt x="41147" y="423672"/>
                </a:lnTo>
                <a:lnTo>
                  <a:pt x="42889" y="424978"/>
                </a:lnTo>
                <a:lnTo>
                  <a:pt x="41909" y="423672"/>
                </a:lnTo>
                <a:close/>
              </a:path>
              <a:path w="5945505" h="467994">
                <a:moveTo>
                  <a:pt x="5900928" y="42672"/>
                </a:moveTo>
                <a:lnTo>
                  <a:pt x="5919216" y="74676"/>
                </a:lnTo>
                <a:lnTo>
                  <a:pt x="5919216" y="80772"/>
                </a:lnTo>
                <a:lnTo>
                  <a:pt x="5920740" y="86868"/>
                </a:lnTo>
                <a:lnTo>
                  <a:pt x="5920740" y="382524"/>
                </a:lnTo>
                <a:lnTo>
                  <a:pt x="5919216" y="388620"/>
                </a:lnTo>
                <a:lnTo>
                  <a:pt x="5919216" y="394716"/>
                </a:lnTo>
                <a:lnTo>
                  <a:pt x="5917692" y="400812"/>
                </a:lnTo>
                <a:lnTo>
                  <a:pt x="5914644" y="406908"/>
                </a:lnTo>
                <a:lnTo>
                  <a:pt x="5913120" y="411480"/>
                </a:lnTo>
                <a:lnTo>
                  <a:pt x="5910072" y="416052"/>
                </a:lnTo>
                <a:lnTo>
                  <a:pt x="5902756" y="424586"/>
                </a:lnTo>
                <a:lnTo>
                  <a:pt x="5903976" y="423672"/>
                </a:lnTo>
                <a:lnTo>
                  <a:pt x="5935065" y="423672"/>
                </a:lnTo>
                <a:lnTo>
                  <a:pt x="5935980" y="422148"/>
                </a:lnTo>
                <a:lnTo>
                  <a:pt x="5942076" y="406908"/>
                </a:lnTo>
                <a:lnTo>
                  <a:pt x="5943600" y="399288"/>
                </a:lnTo>
                <a:lnTo>
                  <a:pt x="5945124" y="390144"/>
                </a:lnTo>
                <a:lnTo>
                  <a:pt x="5945124" y="77724"/>
                </a:lnTo>
                <a:lnTo>
                  <a:pt x="5943600" y="68580"/>
                </a:lnTo>
                <a:lnTo>
                  <a:pt x="5942076" y="60960"/>
                </a:lnTo>
                <a:lnTo>
                  <a:pt x="5939028" y="53340"/>
                </a:lnTo>
                <a:lnTo>
                  <a:pt x="5933541" y="44196"/>
                </a:lnTo>
                <a:lnTo>
                  <a:pt x="5903976" y="44196"/>
                </a:lnTo>
                <a:lnTo>
                  <a:pt x="5900928" y="42672"/>
                </a:lnTo>
                <a:close/>
              </a:path>
              <a:path w="5945505" h="467994">
                <a:moveTo>
                  <a:pt x="35051" y="414528"/>
                </a:moveTo>
                <a:lnTo>
                  <a:pt x="35051" y="416052"/>
                </a:lnTo>
                <a:lnTo>
                  <a:pt x="36194" y="416052"/>
                </a:lnTo>
                <a:lnTo>
                  <a:pt x="35051" y="414528"/>
                </a:lnTo>
                <a:close/>
              </a:path>
              <a:path w="5945505" h="467994">
                <a:moveTo>
                  <a:pt x="36358" y="51816"/>
                </a:moveTo>
                <a:lnTo>
                  <a:pt x="35051" y="51816"/>
                </a:lnTo>
                <a:lnTo>
                  <a:pt x="35051" y="53340"/>
                </a:lnTo>
                <a:lnTo>
                  <a:pt x="36358" y="51816"/>
                </a:lnTo>
                <a:close/>
              </a:path>
              <a:path w="5945505" h="467994">
                <a:moveTo>
                  <a:pt x="44195" y="42672"/>
                </a:moveTo>
                <a:lnTo>
                  <a:pt x="41147" y="44196"/>
                </a:lnTo>
                <a:lnTo>
                  <a:pt x="42889" y="44196"/>
                </a:lnTo>
                <a:lnTo>
                  <a:pt x="44195" y="42672"/>
                </a:lnTo>
                <a:close/>
              </a:path>
              <a:path w="5945505" h="467994">
                <a:moveTo>
                  <a:pt x="5927598" y="35052"/>
                </a:moveTo>
                <a:lnTo>
                  <a:pt x="5891784" y="35052"/>
                </a:lnTo>
                <a:lnTo>
                  <a:pt x="5903976" y="44196"/>
                </a:lnTo>
                <a:lnTo>
                  <a:pt x="5933541" y="44196"/>
                </a:lnTo>
                <a:lnTo>
                  <a:pt x="5929884" y="38100"/>
                </a:lnTo>
                <a:lnTo>
                  <a:pt x="5927598" y="35052"/>
                </a:lnTo>
                <a:close/>
              </a:path>
              <a:path w="5945505" h="467994">
                <a:moveTo>
                  <a:pt x="54863" y="35052"/>
                </a:moveTo>
                <a:lnTo>
                  <a:pt x="53339" y="35052"/>
                </a:lnTo>
                <a:lnTo>
                  <a:pt x="51815" y="36576"/>
                </a:lnTo>
                <a:lnTo>
                  <a:pt x="54863" y="35052"/>
                </a:lnTo>
                <a:close/>
              </a:path>
              <a:path w="5945505" h="467994">
                <a:moveTo>
                  <a:pt x="5920740" y="25908"/>
                </a:moveTo>
                <a:lnTo>
                  <a:pt x="5865876" y="25908"/>
                </a:lnTo>
                <a:lnTo>
                  <a:pt x="5884164" y="30480"/>
                </a:lnTo>
                <a:lnTo>
                  <a:pt x="5893308" y="36576"/>
                </a:lnTo>
                <a:lnTo>
                  <a:pt x="5891784" y="35052"/>
                </a:lnTo>
                <a:lnTo>
                  <a:pt x="5927598" y="35052"/>
                </a:lnTo>
                <a:lnTo>
                  <a:pt x="5920740" y="25908"/>
                </a:lnTo>
                <a:close/>
              </a:path>
              <a:path w="5945505" h="467994">
                <a:moveTo>
                  <a:pt x="5867400" y="0"/>
                </a:moveTo>
                <a:lnTo>
                  <a:pt x="85343" y="0"/>
                </a:lnTo>
                <a:lnTo>
                  <a:pt x="76200" y="1524"/>
                </a:lnTo>
                <a:lnTo>
                  <a:pt x="68579" y="1524"/>
                </a:lnTo>
                <a:lnTo>
                  <a:pt x="59435" y="4572"/>
                </a:lnTo>
                <a:lnTo>
                  <a:pt x="44195" y="10668"/>
                </a:lnTo>
                <a:lnTo>
                  <a:pt x="38100" y="15240"/>
                </a:lnTo>
                <a:lnTo>
                  <a:pt x="5907024" y="15240"/>
                </a:lnTo>
                <a:lnTo>
                  <a:pt x="5899404" y="10668"/>
                </a:lnTo>
                <a:lnTo>
                  <a:pt x="5876544" y="1524"/>
                </a:lnTo>
                <a:lnTo>
                  <a:pt x="5867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63523" y="4014215"/>
            <a:ext cx="8456676" cy="8747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49808" y="4000500"/>
            <a:ext cx="8484235" cy="899160"/>
          </a:xfrm>
          <a:custGeom>
            <a:avLst/>
            <a:gdLst/>
            <a:ahLst/>
            <a:cxnLst/>
            <a:rect l="l" t="t" r="r" b="b"/>
            <a:pathLst>
              <a:path w="8484235" h="899160">
                <a:moveTo>
                  <a:pt x="8478012" y="0"/>
                </a:moveTo>
                <a:lnTo>
                  <a:pt x="6096" y="0"/>
                </a:lnTo>
                <a:lnTo>
                  <a:pt x="0" y="6096"/>
                </a:lnTo>
                <a:lnTo>
                  <a:pt x="0" y="894588"/>
                </a:lnTo>
                <a:lnTo>
                  <a:pt x="6096" y="899160"/>
                </a:lnTo>
                <a:lnTo>
                  <a:pt x="8478012" y="899160"/>
                </a:lnTo>
                <a:lnTo>
                  <a:pt x="8484108" y="894588"/>
                </a:lnTo>
                <a:lnTo>
                  <a:pt x="8484108" y="886968"/>
                </a:lnTo>
                <a:lnTo>
                  <a:pt x="25907" y="886968"/>
                </a:lnTo>
                <a:lnTo>
                  <a:pt x="12192" y="874776"/>
                </a:lnTo>
                <a:lnTo>
                  <a:pt x="25907" y="874776"/>
                </a:lnTo>
                <a:lnTo>
                  <a:pt x="25907" y="25908"/>
                </a:lnTo>
                <a:lnTo>
                  <a:pt x="12192" y="25908"/>
                </a:lnTo>
                <a:lnTo>
                  <a:pt x="25907" y="12191"/>
                </a:lnTo>
                <a:lnTo>
                  <a:pt x="8484108" y="12191"/>
                </a:lnTo>
                <a:lnTo>
                  <a:pt x="8484108" y="6096"/>
                </a:lnTo>
                <a:lnTo>
                  <a:pt x="8478012" y="0"/>
                </a:lnTo>
                <a:close/>
              </a:path>
              <a:path w="8484235" h="899160">
                <a:moveTo>
                  <a:pt x="25907" y="874776"/>
                </a:moveTo>
                <a:lnTo>
                  <a:pt x="12192" y="874776"/>
                </a:lnTo>
                <a:lnTo>
                  <a:pt x="25907" y="886968"/>
                </a:lnTo>
                <a:lnTo>
                  <a:pt x="25907" y="874776"/>
                </a:lnTo>
                <a:close/>
              </a:path>
              <a:path w="8484235" h="899160">
                <a:moveTo>
                  <a:pt x="8458200" y="874776"/>
                </a:moveTo>
                <a:lnTo>
                  <a:pt x="25907" y="874776"/>
                </a:lnTo>
                <a:lnTo>
                  <a:pt x="25907" y="886968"/>
                </a:lnTo>
                <a:lnTo>
                  <a:pt x="8458200" y="886968"/>
                </a:lnTo>
                <a:lnTo>
                  <a:pt x="8458200" y="874776"/>
                </a:lnTo>
                <a:close/>
              </a:path>
              <a:path w="8484235" h="899160">
                <a:moveTo>
                  <a:pt x="8458200" y="12191"/>
                </a:moveTo>
                <a:lnTo>
                  <a:pt x="8458200" y="886968"/>
                </a:lnTo>
                <a:lnTo>
                  <a:pt x="8470392" y="874776"/>
                </a:lnTo>
                <a:lnTo>
                  <a:pt x="8484108" y="874776"/>
                </a:lnTo>
                <a:lnTo>
                  <a:pt x="8484108" y="25908"/>
                </a:lnTo>
                <a:lnTo>
                  <a:pt x="8470392" y="25908"/>
                </a:lnTo>
                <a:lnTo>
                  <a:pt x="8458200" y="12191"/>
                </a:lnTo>
                <a:close/>
              </a:path>
              <a:path w="8484235" h="899160">
                <a:moveTo>
                  <a:pt x="8484108" y="874776"/>
                </a:moveTo>
                <a:lnTo>
                  <a:pt x="8470392" y="874776"/>
                </a:lnTo>
                <a:lnTo>
                  <a:pt x="8458200" y="886968"/>
                </a:lnTo>
                <a:lnTo>
                  <a:pt x="8484108" y="886968"/>
                </a:lnTo>
                <a:lnTo>
                  <a:pt x="8484108" y="874776"/>
                </a:lnTo>
                <a:close/>
              </a:path>
              <a:path w="8484235" h="899160">
                <a:moveTo>
                  <a:pt x="25907" y="12191"/>
                </a:moveTo>
                <a:lnTo>
                  <a:pt x="12192" y="25908"/>
                </a:lnTo>
                <a:lnTo>
                  <a:pt x="25907" y="25908"/>
                </a:lnTo>
                <a:lnTo>
                  <a:pt x="25907" y="12191"/>
                </a:lnTo>
                <a:close/>
              </a:path>
              <a:path w="8484235" h="899160">
                <a:moveTo>
                  <a:pt x="8458200" y="12191"/>
                </a:moveTo>
                <a:lnTo>
                  <a:pt x="25907" y="12191"/>
                </a:lnTo>
                <a:lnTo>
                  <a:pt x="25907" y="25908"/>
                </a:lnTo>
                <a:lnTo>
                  <a:pt x="8458200" y="25908"/>
                </a:lnTo>
                <a:lnTo>
                  <a:pt x="8458200" y="12191"/>
                </a:lnTo>
                <a:close/>
              </a:path>
              <a:path w="8484235" h="899160">
                <a:moveTo>
                  <a:pt x="8484108" y="12191"/>
                </a:moveTo>
                <a:lnTo>
                  <a:pt x="8458200" y="12191"/>
                </a:lnTo>
                <a:lnTo>
                  <a:pt x="8470392" y="25908"/>
                </a:lnTo>
                <a:lnTo>
                  <a:pt x="8484108" y="25908"/>
                </a:lnTo>
                <a:lnTo>
                  <a:pt x="8484108" y="12191"/>
                </a:lnTo>
                <a:close/>
              </a:path>
            </a:pathLst>
          </a:custGeom>
          <a:solidFill>
            <a:srgbClr val="9BBB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85672" y="3791711"/>
            <a:ext cx="5920740" cy="443865"/>
          </a:xfrm>
          <a:custGeom>
            <a:avLst/>
            <a:gdLst/>
            <a:ahLst/>
            <a:cxnLst/>
            <a:rect l="l" t="t" r="r" b="b"/>
            <a:pathLst>
              <a:path w="5920740" h="443864">
                <a:moveTo>
                  <a:pt x="5847587" y="0"/>
                </a:moveTo>
                <a:lnTo>
                  <a:pt x="73152" y="0"/>
                </a:lnTo>
                <a:lnTo>
                  <a:pt x="45005" y="5881"/>
                </a:lnTo>
                <a:lnTo>
                  <a:pt x="21717" y="21907"/>
                </a:lnTo>
                <a:lnTo>
                  <a:pt x="5857" y="45648"/>
                </a:lnTo>
                <a:lnTo>
                  <a:pt x="0" y="74675"/>
                </a:lnTo>
                <a:lnTo>
                  <a:pt x="0" y="368808"/>
                </a:lnTo>
                <a:lnTo>
                  <a:pt x="5857" y="397835"/>
                </a:lnTo>
                <a:lnTo>
                  <a:pt x="21717" y="421576"/>
                </a:lnTo>
                <a:lnTo>
                  <a:pt x="45005" y="437602"/>
                </a:lnTo>
                <a:lnTo>
                  <a:pt x="73152" y="443484"/>
                </a:lnTo>
                <a:lnTo>
                  <a:pt x="5847587" y="443484"/>
                </a:lnTo>
                <a:lnTo>
                  <a:pt x="5875734" y="437602"/>
                </a:lnTo>
                <a:lnTo>
                  <a:pt x="5899023" y="421576"/>
                </a:lnTo>
                <a:lnTo>
                  <a:pt x="5914882" y="397835"/>
                </a:lnTo>
                <a:lnTo>
                  <a:pt x="5920739" y="368808"/>
                </a:lnTo>
                <a:lnTo>
                  <a:pt x="5920739" y="74675"/>
                </a:lnTo>
                <a:lnTo>
                  <a:pt x="5914882" y="45648"/>
                </a:lnTo>
                <a:lnTo>
                  <a:pt x="5899022" y="21907"/>
                </a:lnTo>
                <a:lnTo>
                  <a:pt x="5875734" y="5881"/>
                </a:lnTo>
                <a:lnTo>
                  <a:pt x="5847587" y="0"/>
                </a:lnTo>
                <a:close/>
              </a:path>
            </a:pathLst>
          </a:custGeom>
          <a:solidFill>
            <a:srgbClr val="9BBB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73480" y="3779520"/>
            <a:ext cx="5945505" cy="467995"/>
          </a:xfrm>
          <a:custGeom>
            <a:avLst/>
            <a:gdLst/>
            <a:ahLst/>
            <a:cxnLst/>
            <a:rect l="l" t="t" r="r" b="b"/>
            <a:pathLst>
              <a:path w="5945505" h="467995">
                <a:moveTo>
                  <a:pt x="5907024" y="452627"/>
                </a:moveTo>
                <a:lnTo>
                  <a:pt x="38100" y="452627"/>
                </a:lnTo>
                <a:lnTo>
                  <a:pt x="38100" y="454151"/>
                </a:lnTo>
                <a:lnTo>
                  <a:pt x="45719" y="457200"/>
                </a:lnTo>
                <a:lnTo>
                  <a:pt x="53339" y="461771"/>
                </a:lnTo>
                <a:lnTo>
                  <a:pt x="60959" y="464819"/>
                </a:lnTo>
                <a:lnTo>
                  <a:pt x="68579" y="466343"/>
                </a:lnTo>
                <a:lnTo>
                  <a:pt x="77723" y="467867"/>
                </a:lnTo>
                <a:lnTo>
                  <a:pt x="5868924" y="467867"/>
                </a:lnTo>
                <a:lnTo>
                  <a:pt x="5876544" y="466343"/>
                </a:lnTo>
                <a:lnTo>
                  <a:pt x="5885688" y="463295"/>
                </a:lnTo>
                <a:lnTo>
                  <a:pt x="5900928" y="457200"/>
                </a:lnTo>
                <a:lnTo>
                  <a:pt x="5907024" y="454151"/>
                </a:lnTo>
                <a:lnTo>
                  <a:pt x="5907024" y="452627"/>
                </a:lnTo>
                <a:close/>
              </a:path>
              <a:path w="5945505" h="467995">
                <a:moveTo>
                  <a:pt x="5919216" y="443483"/>
                </a:moveTo>
                <a:lnTo>
                  <a:pt x="25907" y="443483"/>
                </a:lnTo>
                <a:lnTo>
                  <a:pt x="36575" y="452627"/>
                </a:lnTo>
                <a:lnTo>
                  <a:pt x="5908548" y="452627"/>
                </a:lnTo>
                <a:lnTo>
                  <a:pt x="5919216" y="443483"/>
                </a:lnTo>
                <a:close/>
              </a:path>
              <a:path w="5945505" h="467995">
                <a:moveTo>
                  <a:pt x="86867" y="24383"/>
                </a:moveTo>
                <a:lnTo>
                  <a:pt x="24383" y="24383"/>
                </a:lnTo>
                <a:lnTo>
                  <a:pt x="24383" y="25907"/>
                </a:lnTo>
                <a:lnTo>
                  <a:pt x="15239" y="36575"/>
                </a:lnTo>
                <a:lnTo>
                  <a:pt x="0" y="77724"/>
                </a:lnTo>
                <a:lnTo>
                  <a:pt x="0" y="390143"/>
                </a:lnTo>
                <a:lnTo>
                  <a:pt x="1523" y="399288"/>
                </a:lnTo>
                <a:lnTo>
                  <a:pt x="3047" y="406907"/>
                </a:lnTo>
                <a:lnTo>
                  <a:pt x="6095" y="416051"/>
                </a:lnTo>
                <a:lnTo>
                  <a:pt x="10667" y="423671"/>
                </a:lnTo>
                <a:lnTo>
                  <a:pt x="13715" y="429767"/>
                </a:lnTo>
                <a:lnTo>
                  <a:pt x="15239" y="429767"/>
                </a:lnTo>
                <a:lnTo>
                  <a:pt x="15239" y="431291"/>
                </a:lnTo>
                <a:lnTo>
                  <a:pt x="24383" y="441959"/>
                </a:lnTo>
                <a:lnTo>
                  <a:pt x="24383" y="443483"/>
                </a:lnTo>
                <a:lnTo>
                  <a:pt x="5920740" y="443483"/>
                </a:lnTo>
                <a:lnTo>
                  <a:pt x="5920740" y="441959"/>
                </a:lnTo>
                <a:lnTo>
                  <a:pt x="79247" y="441959"/>
                </a:lnTo>
                <a:lnTo>
                  <a:pt x="60959" y="437388"/>
                </a:lnTo>
                <a:lnTo>
                  <a:pt x="54101" y="432815"/>
                </a:lnTo>
                <a:lnTo>
                  <a:pt x="53339" y="432815"/>
                </a:lnTo>
                <a:lnTo>
                  <a:pt x="41147" y="423671"/>
                </a:lnTo>
                <a:lnTo>
                  <a:pt x="42889" y="423671"/>
                </a:lnTo>
                <a:lnTo>
                  <a:pt x="36358" y="416051"/>
                </a:lnTo>
                <a:lnTo>
                  <a:pt x="35051" y="416051"/>
                </a:lnTo>
                <a:lnTo>
                  <a:pt x="28956" y="403859"/>
                </a:lnTo>
                <a:lnTo>
                  <a:pt x="27431" y="399288"/>
                </a:lnTo>
                <a:lnTo>
                  <a:pt x="24383" y="387095"/>
                </a:lnTo>
                <a:lnTo>
                  <a:pt x="24383" y="86867"/>
                </a:lnTo>
                <a:lnTo>
                  <a:pt x="25907" y="79247"/>
                </a:lnTo>
                <a:lnTo>
                  <a:pt x="25907" y="73151"/>
                </a:lnTo>
                <a:lnTo>
                  <a:pt x="27431" y="67055"/>
                </a:lnTo>
                <a:lnTo>
                  <a:pt x="30479" y="60959"/>
                </a:lnTo>
                <a:lnTo>
                  <a:pt x="32003" y="56387"/>
                </a:lnTo>
                <a:lnTo>
                  <a:pt x="35051" y="51815"/>
                </a:lnTo>
                <a:lnTo>
                  <a:pt x="36358" y="51815"/>
                </a:lnTo>
                <a:lnTo>
                  <a:pt x="42889" y="44195"/>
                </a:lnTo>
                <a:lnTo>
                  <a:pt x="41147" y="44195"/>
                </a:lnTo>
                <a:lnTo>
                  <a:pt x="53339" y="35051"/>
                </a:lnTo>
                <a:lnTo>
                  <a:pt x="53847" y="35051"/>
                </a:lnTo>
                <a:lnTo>
                  <a:pt x="57911" y="32003"/>
                </a:lnTo>
                <a:lnTo>
                  <a:pt x="62483" y="28955"/>
                </a:lnTo>
                <a:lnTo>
                  <a:pt x="74675" y="25907"/>
                </a:lnTo>
                <a:lnTo>
                  <a:pt x="80772" y="25907"/>
                </a:lnTo>
                <a:lnTo>
                  <a:pt x="86867" y="24383"/>
                </a:lnTo>
                <a:close/>
              </a:path>
              <a:path w="5945505" h="467995">
                <a:moveTo>
                  <a:pt x="5893308" y="431291"/>
                </a:moveTo>
                <a:lnTo>
                  <a:pt x="5887212" y="435863"/>
                </a:lnTo>
                <a:lnTo>
                  <a:pt x="5882640" y="437388"/>
                </a:lnTo>
                <a:lnTo>
                  <a:pt x="5876544" y="440435"/>
                </a:lnTo>
                <a:lnTo>
                  <a:pt x="5870448" y="441959"/>
                </a:lnTo>
                <a:lnTo>
                  <a:pt x="5920740" y="441959"/>
                </a:lnTo>
                <a:lnTo>
                  <a:pt x="5928741" y="432815"/>
                </a:lnTo>
                <a:lnTo>
                  <a:pt x="5891784" y="432815"/>
                </a:lnTo>
                <a:lnTo>
                  <a:pt x="5893308" y="431291"/>
                </a:lnTo>
                <a:close/>
              </a:path>
              <a:path w="5945505" h="467995">
                <a:moveTo>
                  <a:pt x="51815" y="431291"/>
                </a:moveTo>
                <a:lnTo>
                  <a:pt x="53339" y="432815"/>
                </a:lnTo>
                <a:lnTo>
                  <a:pt x="54101" y="432815"/>
                </a:lnTo>
                <a:lnTo>
                  <a:pt x="51815" y="431291"/>
                </a:lnTo>
                <a:close/>
              </a:path>
              <a:path w="5945505" h="467995">
                <a:moveTo>
                  <a:pt x="5935065" y="423671"/>
                </a:moveTo>
                <a:lnTo>
                  <a:pt x="5903976" y="423671"/>
                </a:lnTo>
                <a:lnTo>
                  <a:pt x="5891784" y="432815"/>
                </a:lnTo>
                <a:lnTo>
                  <a:pt x="5928741" y="432815"/>
                </a:lnTo>
                <a:lnTo>
                  <a:pt x="5931408" y="429767"/>
                </a:lnTo>
                <a:lnTo>
                  <a:pt x="5935065" y="423671"/>
                </a:lnTo>
                <a:close/>
              </a:path>
              <a:path w="5945505" h="467995">
                <a:moveTo>
                  <a:pt x="42889" y="423671"/>
                </a:moveTo>
                <a:lnTo>
                  <a:pt x="41147" y="423671"/>
                </a:lnTo>
                <a:lnTo>
                  <a:pt x="44195" y="425195"/>
                </a:lnTo>
                <a:lnTo>
                  <a:pt x="42889" y="423671"/>
                </a:lnTo>
                <a:close/>
              </a:path>
              <a:path w="5945505" h="467995">
                <a:moveTo>
                  <a:pt x="5900928" y="42671"/>
                </a:moveTo>
                <a:lnTo>
                  <a:pt x="5910072" y="53339"/>
                </a:lnTo>
                <a:lnTo>
                  <a:pt x="5916168" y="62483"/>
                </a:lnTo>
                <a:lnTo>
                  <a:pt x="5919216" y="74675"/>
                </a:lnTo>
                <a:lnTo>
                  <a:pt x="5919216" y="80771"/>
                </a:lnTo>
                <a:lnTo>
                  <a:pt x="5920740" y="86867"/>
                </a:lnTo>
                <a:lnTo>
                  <a:pt x="5920740" y="381000"/>
                </a:lnTo>
                <a:lnTo>
                  <a:pt x="5919216" y="388619"/>
                </a:lnTo>
                <a:lnTo>
                  <a:pt x="5919216" y="394715"/>
                </a:lnTo>
                <a:lnTo>
                  <a:pt x="5917692" y="400812"/>
                </a:lnTo>
                <a:lnTo>
                  <a:pt x="5914644" y="405383"/>
                </a:lnTo>
                <a:lnTo>
                  <a:pt x="5913120" y="411479"/>
                </a:lnTo>
                <a:lnTo>
                  <a:pt x="5910072" y="416051"/>
                </a:lnTo>
                <a:lnTo>
                  <a:pt x="5900928" y="425195"/>
                </a:lnTo>
                <a:lnTo>
                  <a:pt x="5903976" y="423671"/>
                </a:lnTo>
                <a:lnTo>
                  <a:pt x="5935065" y="423671"/>
                </a:lnTo>
                <a:lnTo>
                  <a:pt x="5935980" y="422147"/>
                </a:lnTo>
                <a:lnTo>
                  <a:pt x="5942076" y="406907"/>
                </a:lnTo>
                <a:lnTo>
                  <a:pt x="5943600" y="397763"/>
                </a:lnTo>
                <a:lnTo>
                  <a:pt x="5945124" y="390143"/>
                </a:lnTo>
                <a:lnTo>
                  <a:pt x="5945124" y="76200"/>
                </a:lnTo>
                <a:lnTo>
                  <a:pt x="5943600" y="68579"/>
                </a:lnTo>
                <a:lnTo>
                  <a:pt x="5942076" y="59435"/>
                </a:lnTo>
                <a:lnTo>
                  <a:pt x="5939028" y="51815"/>
                </a:lnTo>
                <a:lnTo>
                  <a:pt x="5934456" y="44195"/>
                </a:lnTo>
                <a:lnTo>
                  <a:pt x="5903976" y="44195"/>
                </a:lnTo>
                <a:lnTo>
                  <a:pt x="5900928" y="42671"/>
                </a:lnTo>
                <a:close/>
              </a:path>
              <a:path w="5945505" h="467995">
                <a:moveTo>
                  <a:pt x="35051" y="414527"/>
                </a:moveTo>
                <a:lnTo>
                  <a:pt x="35051" y="416051"/>
                </a:lnTo>
                <a:lnTo>
                  <a:pt x="36358" y="416051"/>
                </a:lnTo>
                <a:lnTo>
                  <a:pt x="35051" y="414527"/>
                </a:lnTo>
                <a:close/>
              </a:path>
              <a:path w="5945505" h="467995">
                <a:moveTo>
                  <a:pt x="36358" y="51815"/>
                </a:moveTo>
                <a:lnTo>
                  <a:pt x="35051" y="51815"/>
                </a:lnTo>
                <a:lnTo>
                  <a:pt x="35051" y="53339"/>
                </a:lnTo>
                <a:lnTo>
                  <a:pt x="36358" y="51815"/>
                </a:lnTo>
                <a:close/>
              </a:path>
              <a:path w="5945505" h="467995">
                <a:moveTo>
                  <a:pt x="44195" y="42671"/>
                </a:moveTo>
                <a:lnTo>
                  <a:pt x="41147" y="44195"/>
                </a:lnTo>
                <a:lnTo>
                  <a:pt x="42889" y="44195"/>
                </a:lnTo>
                <a:lnTo>
                  <a:pt x="44195" y="42671"/>
                </a:lnTo>
                <a:close/>
              </a:path>
              <a:path w="5945505" h="467995">
                <a:moveTo>
                  <a:pt x="5920740" y="24383"/>
                </a:moveTo>
                <a:lnTo>
                  <a:pt x="5859780" y="24383"/>
                </a:lnTo>
                <a:lnTo>
                  <a:pt x="5865876" y="25907"/>
                </a:lnTo>
                <a:lnTo>
                  <a:pt x="5871972" y="25907"/>
                </a:lnTo>
                <a:lnTo>
                  <a:pt x="5878068" y="27431"/>
                </a:lnTo>
                <a:lnTo>
                  <a:pt x="5884164" y="30479"/>
                </a:lnTo>
                <a:lnTo>
                  <a:pt x="5888736" y="32003"/>
                </a:lnTo>
                <a:lnTo>
                  <a:pt x="5891784" y="35051"/>
                </a:lnTo>
                <a:lnTo>
                  <a:pt x="5903976" y="44195"/>
                </a:lnTo>
                <a:lnTo>
                  <a:pt x="5934456" y="44195"/>
                </a:lnTo>
                <a:lnTo>
                  <a:pt x="5929884" y="36575"/>
                </a:lnTo>
                <a:lnTo>
                  <a:pt x="5920740" y="25907"/>
                </a:lnTo>
                <a:lnTo>
                  <a:pt x="5920740" y="24383"/>
                </a:lnTo>
                <a:close/>
              </a:path>
              <a:path w="5945505" h="467995">
                <a:moveTo>
                  <a:pt x="53847" y="35051"/>
                </a:moveTo>
                <a:lnTo>
                  <a:pt x="53339" y="35051"/>
                </a:lnTo>
                <a:lnTo>
                  <a:pt x="51815" y="36575"/>
                </a:lnTo>
                <a:lnTo>
                  <a:pt x="53847" y="35051"/>
                </a:lnTo>
                <a:close/>
              </a:path>
              <a:path w="5945505" h="467995">
                <a:moveTo>
                  <a:pt x="5867400" y="0"/>
                </a:moveTo>
                <a:lnTo>
                  <a:pt x="76200" y="0"/>
                </a:lnTo>
                <a:lnTo>
                  <a:pt x="68579" y="1524"/>
                </a:lnTo>
                <a:lnTo>
                  <a:pt x="59435" y="3047"/>
                </a:lnTo>
                <a:lnTo>
                  <a:pt x="51815" y="6095"/>
                </a:lnTo>
                <a:lnTo>
                  <a:pt x="44195" y="10667"/>
                </a:lnTo>
                <a:lnTo>
                  <a:pt x="38100" y="13715"/>
                </a:lnTo>
                <a:lnTo>
                  <a:pt x="36575" y="15239"/>
                </a:lnTo>
                <a:lnTo>
                  <a:pt x="25907" y="24383"/>
                </a:lnTo>
                <a:lnTo>
                  <a:pt x="5919216" y="24383"/>
                </a:lnTo>
                <a:lnTo>
                  <a:pt x="5908548" y="15239"/>
                </a:lnTo>
                <a:lnTo>
                  <a:pt x="5907024" y="13715"/>
                </a:lnTo>
                <a:lnTo>
                  <a:pt x="5899404" y="9143"/>
                </a:lnTo>
                <a:lnTo>
                  <a:pt x="5884164" y="3047"/>
                </a:lnTo>
                <a:lnTo>
                  <a:pt x="5876544" y="1524"/>
                </a:lnTo>
                <a:lnTo>
                  <a:pt x="5867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63523" y="5189220"/>
            <a:ext cx="8456676" cy="6827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49808" y="5177028"/>
            <a:ext cx="8484235" cy="708660"/>
          </a:xfrm>
          <a:custGeom>
            <a:avLst/>
            <a:gdLst/>
            <a:ahLst/>
            <a:cxnLst/>
            <a:rect l="l" t="t" r="r" b="b"/>
            <a:pathLst>
              <a:path w="8484235" h="708660">
                <a:moveTo>
                  <a:pt x="8478012" y="0"/>
                </a:moveTo>
                <a:lnTo>
                  <a:pt x="6096" y="0"/>
                </a:lnTo>
                <a:lnTo>
                  <a:pt x="0" y="6096"/>
                </a:lnTo>
                <a:lnTo>
                  <a:pt x="0" y="702564"/>
                </a:lnTo>
                <a:lnTo>
                  <a:pt x="6096" y="708660"/>
                </a:lnTo>
                <a:lnTo>
                  <a:pt x="8478012" y="708660"/>
                </a:lnTo>
                <a:lnTo>
                  <a:pt x="8484108" y="702564"/>
                </a:lnTo>
                <a:lnTo>
                  <a:pt x="8484108" y="696468"/>
                </a:lnTo>
                <a:lnTo>
                  <a:pt x="25907" y="696468"/>
                </a:lnTo>
                <a:lnTo>
                  <a:pt x="12192" y="684276"/>
                </a:lnTo>
                <a:lnTo>
                  <a:pt x="25907" y="684276"/>
                </a:lnTo>
                <a:lnTo>
                  <a:pt x="25907" y="25908"/>
                </a:lnTo>
                <a:lnTo>
                  <a:pt x="12192" y="25908"/>
                </a:lnTo>
                <a:lnTo>
                  <a:pt x="25907" y="12192"/>
                </a:lnTo>
                <a:lnTo>
                  <a:pt x="8484108" y="12192"/>
                </a:lnTo>
                <a:lnTo>
                  <a:pt x="8484108" y="6096"/>
                </a:lnTo>
                <a:lnTo>
                  <a:pt x="8478012" y="0"/>
                </a:lnTo>
                <a:close/>
              </a:path>
              <a:path w="8484235" h="708660">
                <a:moveTo>
                  <a:pt x="25907" y="684276"/>
                </a:moveTo>
                <a:lnTo>
                  <a:pt x="12192" y="684276"/>
                </a:lnTo>
                <a:lnTo>
                  <a:pt x="25907" y="696468"/>
                </a:lnTo>
                <a:lnTo>
                  <a:pt x="25907" y="684276"/>
                </a:lnTo>
                <a:close/>
              </a:path>
              <a:path w="8484235" h="708660">
                <a:moveTo>
                  <a:pt x="8458200" y="684276"/>
                </a:moveTo>
                <a:lnTo>
                  <a:pt x="25907" y="684276"/>
                </a:lnTo>
                <a:lnTo>
                  <a:pt x="25907" y="696468"/>
                </a:lnTo>
                <a:lnTo>
                  <a:pt x="8458200" y="696468"/>
                </a:lnTo>
                <a:lnTo>
                  <a:pt x="8458200" y="684276"/>
                </a:lnTo>
                <a:close/>
              </a:path>
              <a:path w="8484235" h="708660">
                <a:moveTo>
                  <a:pt x="8458200" y="12192"/>
                </a:moveTo>
                <a:lnTo>
                  <a:pt x="8458200" y="696468"/>
                </a:lnTo>
                <a:lnTo>
                  <a:pt x="8470392" y="684276"/>
                </a:lnTo>
                <a:lnTo>
                  <a:pt x="8484108" y="684276"/>
                </a:lnTo>
                <a:lnTo>
                  <a:pt x="8484108" y="25908"/>
                </a:lnTo>
                <a:lnTo>
                  <a:pt x="8470392" y="25908"/>
                </a:lnTo>
                <a:lnTo>
                  <a:pt x="8458200" y="12192"/>
                </a:lnTo>
                <a:close/>
              </a:path>
              <a:path w="8484235" h="708660">
                <a:moveTo>
                  <a:pt x="8484108" y="684276"/>
                </a:moveTo>
                <a:lnTo>
                  <a:pt x="8470392" y="684276"/>
                </a:lnTo>
                <a:lnTo>
                  <a:pt x="8458200" y="696468"/>
                </a:lnTo>
                <a:lnTo>
                  <a:pt x="8484108" y="696468"/>
                </a:lnTo>
                <a:lnTo>
                  <a:pt x="8484108" y="684276"/>
                </a:lnTo>
                <a:close/>
              </a:path>
              <a:path w="8484235" h="708660">
                <a:moveTo>
                  <a:pt x="25907" y="12192"/>
                </a:moveTo>
                <a:lnTo>
                  <a:pt x="12192" y="25908"/>
                </a:lnTo>
                <a:lnTo>
                  <a:pt x="25907" y="25908"/>
                </a:lnTo>
                <a:lnTo>
                  <a:pt x="25907" y="12192"/>
                </a:lnTo>
                <a:close/>
              </a:path>
              <a:path w="8484235" h="708660">
                <a:moveTo>
                  <a:pt x="8458200" y="12192"/>
                </a:moveTo>
                <a:lnTo>
                  <a:pt x="25907" y="12192"/>
                </a:lnTo>
                <a:lnTo>
                  <a:pt x="25907" y="25908"/>
                </a:lnTo>
                <a:lnTo>
                  <a:pt x="8458200" y="25908"/>
                </a:lnTo>
                <a:lnTo>
                  <a:pt x="8458200" y="12192"/>
                </a:lnTo>
                <a:close/>
              </a:path>
              <a:path w="8484235" h="708660">
                <a:moveTo>
                  <a:pt x="8484108" y="12192"/>
                </a:moveTo>
                <a:lnTo>
                  <a:pt x="8458200" y="12192"/>
                </a:lnTo>
                <a:lnTo>
                  <a:pt x="8470392" y="25908"/>
                </a:lnTo>
                <a:lnTo>
                  <a:pt x="8484108" y="25908"/>
                </a:lnTo>
                <a:lnTo>
                  <a:pt x="8484108" y="12192"/>
                </a:lnTo>
                <a:close/>
              </a:path>
            </a:pathLst>
          </a:custGeom>
          <a:solidFill>
            <a:srgbClr val="8064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85672" y="4968240"/>
            <a:ext cx="5920740" cy="443865"/>
          </a:xfrm>
          <a:custGeom>
            <a:avLst/>
            <a:gdLst/>
            <a:ahLst/>
            <a:cxnLst/>
            <a:rect l="l" t="t" r="r" b="b"/>
            <a:pathLst>
              <a:path w="5920740" h="443864">
                <a:moveTo>
                  <a:pt x="5847587" y="0"/>
                </a:moveTo>
                <a:lnTo>
                  <a:pt x="73152" y="0"/>
                </a:lnTo>
                <a:lnTo>
                  <a:pt x="45005" y="5881"/>
                </a:lnTo>
                <a:lnTo>
                  <a:pt x="21717" y="21907"/>
                </a:lnTo>
                <a:lnTo>
                  <a:pt x="5857" y="45648"/>
                </a:lnTo>
                <a:lnTo>
                  <a:pt x="0" y="74676"/>
                </a:lnTo>
                <a:lnTo>
                  <a:pt x="0" y="368808"/>
                </a:lnTo>
                <a:lnTo>
                  <a:pt x="5857" y="397835"/>
                </a:lnTo>
                <a:lnTo>
                  <a:pt x="21717" y="421576"/>
                </a:lnTo>
                <a:lnTo>
                  <a:pt x="45005" y="437602"/>
                </a:lnTo>
                <a:lnTo>
                  <a:pt x="73152" y="443484"/>
                </a:lnTo>
                <a:lnTo>
                  <a:pt x="5847587" y="443484"/>
                </a:lnTo>
                <a:lnTo>
                  <a:pt x="5875734" y="437602"/>
                </a:lnTo>
                <a:lnTo>
                  <a:pt x="5899023" y="421576"/>
                </a:lnTo>
                <a:lnTo>
                  <a:pt x="5914882" y="397835"/>
                </a:lnTo>
                <a:lnTo>
                  <a:pt x="5920739" y="368808"/>
                </a:lnTo>
                <a:lnTo>
                  <a:pt x="5920739" y="74676"/>
                </a:lnTo>
                <a:lnTo>
                  <a:pt x="5914882" y="45648"/>
                </a:lnTo>
                <a:lnTo>
                  <a:pt x="5899022" y="21907"/>
                </a:lnTo>
                <a:lnTo>
                  <a:pt x="5875734" y="5881"/>
                </a:lnTo>
                <a:lnTo>
                  <a:pt x="5847587" y="0"/>
                </a:lnTo>
                <a:close/>
              </a:path>
            </a:pathLst>
          </a:custGeom>
          <a:solidFill>
            <a:srgbClr val="8064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73480" y="4956047"/>
            <a:ext cx="5945505" cy="467995"/>
          </a:xfrm>
          <a:custGeom>
            <a:avLst/>
            <a:gdLst/>
            <a:ahLst/>
            <a:cxnLst/>
            <a:rect l="l" t="t" r="r" b="b"/>
            <a:pathLst>
              <a:path w="5945505" h="467995">
                <a:moveTo>
                  <a:pt x="5907024" y="452627"/>
                </a:moveTo>
                <a:lnTo>
                  <a:pt x="38100" y="452627"/>
                </a:lnTo>
                <a:lnTo>
                  <a:pt x="38100" y="454151"/>
                </a:lnTo>
                <a:lnTo>
                  <a:pt x="45719" y="457200"/>
                </a:lnTo>
                <a:lnTo>
                  <a:pt x="53339" y="461771"/>
                </a:lnTo>
                <a:lnTo>
                  <a:pt x="60959" y="464819"/>
                </a:lnTo>
                <a:lnTo>
                  <a:pt x="68579" y="466344"/>
                </a:lnTo>
                <a:lnTo>
                  <a:pt x="77723" y="467868"/>
                </a:lnTo>
                <a:lnTo>
                  <a:pt x="5868924" y="467868"/>
                </a:lnTo>
                <a:lnTo>
                  <a:pt x="5876544" y="466344"/>
                </a:lnTo>
                <a:lnTo>
                  <a:pt x="5885688" y="463295"/>
                </a:lnTo>
                <a:lnTo>
                  <a:pt x="5900928" y="457200"/>
                </a:lnTo>
                <a:lnTo>
                  <a:pt x="5907024" y="454151"/>
                </a:lnTo>
                <a:lnTo>
                  <a:pt x="5907024" y="452627"/>
                </a:lnTo>
                <a:close/>
              </a:path>
              <a:path w="5945505" h="467995">
                <a:moveTo>
                  <a:pt x="5919216" y="443483"/>
                </a:moveTo>
                <a:lnTo>
                  <a:pt x="25907" y="443483"/>
                </a:lnTo>
                <a:lnTo>
                  <a:pt x="36575" y="452627"/>
                </a:lnTo>
                <a:lnTo>
                  <a:pt x="5908548" y="452627"/>
                </a:lnTo>
                <a:lnTo>
                  <a:pt x="5919216" y="443483"/>
                </a:lnTo>
                <a:close/>
              </a:path>
              <a:path w="5945505" h="467995">
                <a:moveTo>
                  <a:pt x="86867" y="24383"/>
                </a:moveTo>
                <a:lnTo>
                  <a:pt x="24383" y="24383"/>
                </a:lnTo>
                <a:lnTo>
                  <a:pt x="24383" y="25907"/>
                </a:lnTo>
                <a:lnTo>
                  <a:pt x="15239" y="36575"/>
                </a:lnTo>
                <a:lnTo>
                  <a:pt x="0" y="77724"/>
                </a:lnTo>
                <a:lnTo>
                  <a:pt x="0" y="390144"/>
                </a:lnTo>
                <a:lnTo>
                  <a:pt x="1523" y="399288"/>
                </a:lnTo>
                <a:lnTo>
                  <a:pt x="3047" y="406907"/>
                </a:lnTo>
                <a:lnTo>
                  <a:pt x="6095" y="416051"/>
                </a:lnTo>
                <a:lnTo>
                  <a:pt x="10667" y="423671"/>
                </a:lnTo>
                <a:lnTo>
                  <a:pt x="13715" y="429768"/>
                </a:lnTo>
                <a:lnTo>
                  <a:pt x="15239" y="429768"/>
                </a:lnTo>
                <a:lnTo>
                  <a:pt x="15239" y="431291"/>
                </a:lnTo>
                <a:lnTo>
                  <a:pt x="24383" y="441959"/>
                </a:lnTo>
                <a:lnTo>
                  <a:pt x="24383" y="443483"/>
                </a:lnTo>
                <a:lnTo>
                  <a:pt x="5920740" y="443483"/>
                </a:lnTo>
                <a:lnTo>
                  <a:pt x="5920740" y="441959"/>
                </a:lnTo>
                <a:lnTo>
                  <a:pt x="79247" y="441959"/>
                </a:lnTo>
                <a:lnTo>
                  <a:pt x="60959" y="437388"/>
                </a:lnTo>
                <a:lnTo>
                  <a:pt x="54101" y="432815"/>
                </a:lnTo>
                <a:lnTo>
                  <a:pt x="53339" y="432815"/>
                </a:lnTo>
                <a:lnTo>
                  <a:pt x="41147" y="423671"/>
                </a:lnTo>
                <a:lnTo>
                  <a:pt x="42889" y="423671"/>
                </a:lnTo>
                <a:lnTo>
                  <a:pt x="36358" y="416051"/>
                </a:lnTo>
                <a:lnTo>
                  <a:pt x="35051" y="416051"/>
                </a:lnTo>
                <a:lnTo>
                  <a:pt x="28956" y="403859"/>
                </a:lnTo>
                <a:lnTo>
                  <a:pt x="27431" y="399288"/>
                </a:lnTo>
                <a:lnTo>
                  <a:pt x="24383" y="387095"/>
                </a:lnTo>
                <a:lnTo>
                  <a:pt x="24383" y="86868"/>
                </a:lnTo>
                <a:lnTo>
                  <a:pt x="25907" y="79247"/>
                </a:lnTo>
                <a:lnTo>
                  <a:pt x="25907" y="73151"/>
                </a:lnTo>
                <a:lnTo>
                  <a:pt x="27431" y="67056"/>
                </a:lnTo>
                <a:lnTo>
                  <a:pt x="30479" y="60959"/>
                </a:lnTo>
                <a:lnTo>
                  <a:pt x="32003" y="56387"/>
                </a:lnTo>
                <a:lnTo>
                  <a:pt x="35051" y="51815"/>
                </a:lnTo>
                <a:lnTo>
                  <a:pt x="36358" y="51815"/>
                </a:lnTo>
                <a:lnTo>
                  <a:pt x="42889" y="44195"/>
                </a:lnTo>
                <a:lnTo>
                  <a:pt x="41147" y="44195"/>
                </a:lnTo>
                <a:lnTo>
                  <a:pt x="53339" y="35051"/>
                </a:lnTo>
                <a:lnTo>
                  <a:pt x="53847" y="35051"/>
                </a:lnTo>
                <a:lnTo>
                  <a:pt x="57911" y="32003"/>
                </a:lnTo>
                <a:lnTo>
                  <a:pt x="62483" y="28956"/>
                </a:lnTo>
                <a:lnTo>
                  <a:pt x="74675" y="25907"/>
                </a:lnTo>
                <a:lnTo>
                  <a:pt x="80772" y="25907"/>
                </a:lnTo>
                <a:lnTo>
                  <a:pt x="86867" y="24383"/>
                </a:lnTo>
                <a:close/>
              </a:path>
              <a:path w="5945505" h="467995">
                <a:moveTo>
                  <a:pt x="5893308" y="431291"/>
                </a:moveTo>
                <a:lnTo>
                  <a:pt x="5887212" y="435863"/>
                </a:lnTo>
                <a:lnTo>
                  <a:pt x="5882640" y="437388"/>
                </a:lnTo>
                <a:lnTo>
                  <a:pt x="5876544" y="440435"/>
                </a:lnTo>
                <a:lnTo>
                  <a:pt x="5870448" y="441959"/>
                </a:lnTo>
                <a:lnTo>
                  <a:pt x="5920740" y="441959"/>
                </a:lnTo>
                <a:lnTo>
                  <a:pt x="5928741" y="432815"/>
                </a:lnTo>
                <a:lnTo>
                  <a:pt x="5891784" y="432815"/>
                </a:lnTo>
                <a:lnTo>
                  <a:pt x="5893308" y="431291"/>
                </a:lnTo>
                <a:close/>
              </a:path>
              <a:path w="5945505" h="467995">
                <a:moveTo>
                  <a:pt x="51815" y="431291"/>
                </a:moveTo>
                <a:lnTo>
                  <a:pt x="53339" y="432815"/>
                </a:lnTo>
                <a:lnTo>
                  <a:pt x="54101" y="432815"/>
                </a:lnTo>
                <a:lnTo>
                  <a:pt x="51815" y="431291"/>
                </a:lnTo>
                <a:close/>
              </a:path>
              <a:path w="5945505" h="467995">
                <a:moveTo>
                  <a:pt x="5935065" y="423671"/>
                </a:moveTo>
                <a:lnTo>
                  <a:pt x="5903976" y="423671"/>
                </a:lnTo>
                <a:lnTo>
                  <a:pt x="5891784" y="432815"/>
                </a:lnTo>
                <a:lnTo>
                  <a:pt x="5928741" y="432815"/>
                </a:lnTo>
                <a:lnTo>
                  <a:pt x="5931408" y="429768"/>
                </a:lnTo>
                <a:lnTo>
                  <a:pt x="5935065" y="423671"/>
                </a:lnTo>
                <a:close/>
              </a:path>
              <a:path w="5945505" h="467995">
                <a:moveTo>
                  <a:pt x="42889" y="423671"/>
                </a:moveTo>
                <a:lnTo>
                  <a:pt x="41147" y="423671"/>
                </a:lnTo>
                <a:lnTo>
                  <a:pt x="44195" y="425195"/>
                </a:lnTo>
                <a:lnTo>
                  <a:pt x="42889" y="423671"/>
                </a:lnTo>
                <a:close/>
              </a:path>
              <a:path w="5945505" h="467995">
                <a:moveTo>
                  <a:pt x="5900928" y="42671"/>
                </a:moveTo>
                <a:lnTo>
                  <a:pt x="5910072" y="53339"/>
                </a:lnTo>
                <a:lnTo>
                  <a:pt x="5916168" y="62483"/>
                </a:lnTo>
                <a:lnTo>
                  <a:pt x="5919216" y="74675"/>
                </a:lnTo>
                <a:lnTo>
                  <a:pt x="5919216" y="80771"/>
                </a:lnTo>
                <a:lnTo>
                  <a:pt x="5920740" y="86868"/>
                </a:lnTo>
                <a:lnTo>
                  <a:pt x="5920740" y="381000"/>
                </a:lnTo>
                <a:lnTo>
                  <a:pt x="5919216" y="388619"/>
                </a:lnTo>
                <a:lnTo>
                  <a:pt x="5919216" y="394715"/>
                </a:lnTo>
                <a:lnTo>
                  <a:pt x="5917692" y="400812"/>
                </a:lnTo>
                <a:lnTo>
                  <a:pt x="5914644" y="405383"/>
                </a:lnTo>
                <a:lnTo>
                  <a:pt x="5913120" y="411479"/>
                </a:lnTo>
                <a:lnTo>
                  <a:pt x="5910072" y="416051"/>
                </a:lnTo>
                <a:lnTo>
                  <a:pt x="5900928" y="425195"/>
                </a:lnTo>
                <a:lnTo>
                  <a:pt x="5903976" y="423671"/>
                </a:lnTo>
                <a:lnTo>
                  <a:pt x="5935065" y="423671"/>
                </a:lnTo>
                <a:lnTo>
                  <a:pt x="5935980" y="422147"/>
                </a:lnTo>
                <a:lnTo>
                  <a:pt x="5942076" y="406907"/>
                </a:lnTo>
                <a:lnTo>
                  <a:pt x="5943600" y="397763"/>
                </a:lnTo>
                <a:lnTo>
                  <a:pt x="5945124" y="390144"/>
                </a:lnTo>
                <a:lnTo>
                  <a:pt x="5945124" y="76200"/>
                </a:lnTo>
                <a:lnTo>
                  <a:pt x="5943600" y="68579"/>
                </a:lnTo>
                <a:lnTo>
                  <a:pt x="5942076" y="59435"/>
                </a:lnTo>
                <a:lnTo>
                  <a:pt x="5939028" y="51815"/>
                </a:lnTo>
                <a:lnTo>
                  <a:pt x="5934456" y="44195"/>
                </a:lnTo>
                <a:lnTo>
                  <a:pt x="5903976" y="44195"/>
                </a:lnTo>
                <a:lnTo>
                  <a:pt x="5900928" y="42671"/>
                </a:lnTo>
                <a:close/>
              </a:path>
              <a:path w="5945505" h="467995">
                <a:moveTo>
                  <a:pt x="35051" y="414527"/>
                </a:moveTo>
                <a:lnTo>
                  <a:pt x="35051" y="416051"/>
                </a:lnTo>
                <a:lnTo>
                  <a:pt x="36358" y="416051"/>
                </a:lnTo>
                <a:lnTo>
                  <a:pt x="35051" y="414527"/>
                </a:lnTo>
                <a:close/>
              </a:path>
              <a:path w="5945505" h="467995">
                <a:moveTo>
                  <a:pt x="36358" y="51815"/>
                </a:moveTo>
                <a:lnTo>
                  <a:pt x="35051" y="51815"/>
                </a:lnTo>
                <a:lnTo>
                  <a:pt x="35051" y="53339"/>
                </a:lnTo>
                <a:lnTo>
                  <a:pt x="36358" y="51815"/>
                </a:lnTo>
                <a:close/>
              </a:path>
              <a:path w="5945505" h="467995">
                <a:moveTo>
                  <a:pt x="44195" y="42671"/>
                </a:moveTo>
                <a:lnTo>
                  <a:pt x="41147" y="44195"/>
                </a:lnTo>
                <a:lnTo>
                  <a:pt x="42889" y="44195"/>
                </a:lnTo>
                <a:lnTo>
                  <a:pt x="44195" y="42671"/>
                </a:lnTo>
                <a:close/>
              </a:path>
              <a:path w="5945505" h="467995">
                <a:moveTo>
                  <a:pt x="5920740" y="24383"/>
                </a:moveTo>
                <a:lnTo>
                  <a:pt x="5859780" y="24383"/>
                </a:lnTo>
                <a:lnTo>
                  <a:pt x="5865876" y="25907"/>
                </a:lnTo>
                <a:lnTo>
                  <a:pt x="5871972" y="25907"/>
                </a:lnTo>
                <a:lnTo>
                  <a:pt x="5878068" y="27431"/>
                </a:lnTo>
                <a:lnTo>
                  <a:pt x="5884164" y="30479"/>
                </a:lnTo>
                <a:lnTo>
                  <a:pt x="5888736" y="32003"/>
                </a:lnTo>
                <a:lnTo>
                  <a:pt x="5891784" y="35051"/>
                </a:lnTo>
                <a:lnTo>
                  <a:pt x="5903976" y="44195"/>
                </a:lnTo>
                <a:lnTo>
                  <a:pt x="5934456" y="44195"/>
                </a:lnTo>
                <a:lnTo>
                  <a:pt x="5929884" y="36575"/>
                </a:lnTo>
                <a:lnTo>
                  <a:pt x="5920740" y="25907"/>
                </a:lnTo>
                <a:lnTo>
                  <a:pt x="5920740" y="24383"/>
                </a:lnTo>
                <a:close/>
              </a:path>
              <a:path w="5945505" h="467995">
                <a:moveTo>
                  <a:pt x="53847" y="35051"/>
                </a:moveTo>
                <a:lnTo>
                  <a:pt x="53339" y="35051"/>
                </a:lnTo>
                <a:lnTo>
                  <a:pt x="51815" y="36575"/>
                </a:lnTo>
                <a:lnTo>
                  <a:pt x="53847" y="35051"/>
                </a:lnTo>
                <a:close/>
              </a:path>
              <a:path w="5945505" h="467995">
                <a:moveTo>
                  <a:pt x="5867400" y="0"/>
                </a:moveTo>
                <a:lnTo>
                  <a:pt x="76200" y="0"/>
                </a:lnTo>
                <a:lnTo>
                  <a:pt x="68579" y="1524"/>
                </a:lnTo>
                <a:lnTo>
                  <a:pt x="59435" y="3047"/>
                </a:lnTo>
                <a:lnTo>
                  <a:pt x="51815" y="6095"/>
                </a:lnTo>
                <a:lnTo>
                  <a:pt x="44195" y="10668"/>
                </a:lnTo>
                <a:lnTo>
                  <a:pt x="38100" y="13715"/>
                </a:lnTo>
                <a:lnTo>
                  <a:pt x="36575" y="15239"/>
                </a:lnTo>
                <a:lnTo>
                  <a:pt x="25907" y="24383"/>
                </a:lnTo>
                <a:lnTo>
                  <a:pt x="5919216" y="24383"/>
                </a:lnTo>
                <a:lnTo>
                  <a:pt x="5908548" y="15239"/>
                </a:lnTo>
                <a:lnTo>
                  <a:pt x="5907024" y="13715"/>
                </a:lnTo>
                <a:lnTo>
                  <a:pt x="5899404" y="9143"/>
                </a:lnTo>
                <a:lnTo>
                  <a:pt x="5884164" y="3047"/>
                </a:lnTo>
                <a:lnTo>
                  <a:pt x="5876544" y="1524"/>
                </a:lnTo>
                <a:lnTo>
                  <a:pt x="5867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63523" y="6175247"/>
            <a:ext cx="8456676" cy="85191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49808" y="6163055"/>
            <a:ext cx="8484235" cy="876300"/>
          </a:xfrm>
          <a:custGeom>
            <a:avLst/>
            <a:gdLst/>
            <a:ahLst/>
            <a:cxnLst/>
            <a:rect l="l" t="t" r="r" b="b"/>
            <a:pathLst>
              <a:path w="8484235" h="876300">
                <a:moveTo>
                  <a:pt x="8478012" y="0"/>
                </a:moveTo>
                <a:lnTo>
                  <a:pt x="6096" y="0"/>
                </a:lnTo>
                <a:lnTo>
                  <a:pt x="0" y="6096"/>
                </a:lnTo>
                <a:lnTo>
                  <a:pt x="0" y="870204"/>
                </a:lnTo>
                <a:lnTo>
                  <a:pt x="6096" y="876300"/>
                </a:lnTo>
                <a:lnTo>
                  <a:pt x="8478012" y="876300"/>
                </a:lnTo>
                <a:lnTo>
                  <a:pt x="8484108" y="870204"/>
                </a:lnTo>
                <a:lnTo>
                  <a:pt x="8484108" y="862584"/>
                </a:lnTo>
                <a:lnTo>
                  <a:pt x="25907" y="862584"/>
                </a:lnTo>
                <a:lnTo>
                  <a:pt x="12192" y="850392"/>
                </a:lnTo>
                <a:lnTo>
                  <a:pt x="25907" y="850392"/>
                </a:lnTo>
                <a:lnTo>
                  <a:pt x="25907" y="25908"/>
                </a:lnTo>
                <a:lnTo>
                  <a:pt x="12192" y="25908"/>
                </a:lnTo>
                <a:lnTo>
                  <a:pt x="25907" y="12192"/>
                </a:lnTo>
                <a:lnTo>
                  <a:pt x="8484108" y="12192"/>
                </a:lnTo>
                <a:lnTo>
                  <a:pt x="8484108" y="6096"/>
                </a:lnTo>
                <a:lnTo>
                  <a:pt x="8478012" y="0"/>
                </a:lnTo>
                <a:close/>
              </a:path>
              <a:path w="8484235" h="876300">
                <a:moveTo>
                  <a:pt x="25907" y="850392"/>
                </a:moveTo>
                <a:lnTo>
                  <a:pt x="12192" y="850392"/>
                </a:lnTo>
                <a:lnTo>
                  <a:pt x="25907" y="862584"/>
                </a:lnTo>
                <a:lnTo>
                  <a:pt x="25907" y="850392"/>
                </a:lnTo>
                <a:close/>
              </a:path>
              <a:path w="8484235" h="876300">
                <a:moveTo>
                  <a:pt x="8458200" y="850392"/>
                </a:moveTo>
                <a:lnTo>
                  <a:pt x="25907" y="850392"/>
                </a:lnTo>
                <a:lnTo>
                  <a:pt x="25907" y="862584"/>
                </a:lnTo>
                <a:lnTo>
                  <a:pt x="8458200" y="862584"/>
                </a:lnTo>
                <a:lnTo>
                  <a:pt x="8458200" y="850392"/>
                </a:lnTo>
                <a:close/>
              </a:path>
              <a:path w="8484235" h="876300">
                <a:moveTo>
                  <a:pt x="8458200" y="12192"/>
                </a:moveTo>
                <a:lnTo>
                  <a:pt x="8458200" y="862584"/>
                </a:lnTo>
                <a:lnTo>
                  <a:pt x="8470392" y="850392"/>
                </a:lnTo>
                <a:lnTo>
                  <a:pt x="8484108" y="850392"/>
                </a:lnTo>
                <a:lnTo>
                  <a:pt x="8484108" y="25908"/>
                </a:lnTo>
                <a:lnTo>
                  <a:pt x="8470392" y="25908"/>
                </a:lnTo>
                <a:lnTo>
                  <a:pt x="8458200" y="12192"/>
                </a:lnTo>
                <a:close/>
              </a:path>
              <a:path w="8484235" h="876300">
                <a:moveTo>
                  <a:pt x="8484108" y="850392"/>
                </a:moveTo>
                <a:lnTo>
                  <a:pt x="8470392" y="850392"/>
                </a:lnTo>
                <a:lnTo>
                  <a:pt x="8458200" y="862584"/>
                </a:lnTo>
                <a:lnTo>
                  <a:pt x="8484108" y="862584"/>
                </a:lnTo>
                <a:lnTo>
                  <a:pt x="8484108" y="850392"/>
                </a:lnTo>
                <a:close/>
              </a:path>
              <a:path w="8484235" h="876300">
                <a:moveTo>
                  <a:pt x="25907" y="12192"/>
                </a:moveTo>
                <a:lnTo>
                  <a:pt x="12192" y="25908"/>
                </a:lnTo>
                <a:lnTo>
                  <a:pt x="25907" y="25908"/>
                </a:lnTo>
                <a:lnTo>
                  <a:pt x="25907" y="12192"/>
                </a:lnTo>
                <a:close/>
              </a:path>
              <a:path w="8484235" h="876300">
                <a:moveTo>
                  <a:pt x="8458200" y="12192"/>
                </a:moveTo>
                <a:lnTo>
                  <a:pt x="25907" y="12192"/>
                </a:lnTo>
                <a:lnTo>
                  <a:pt x="25907" y="25908"/>
                </a:lnTo>
                <a:lnTo>
                  <a:pt x="8458200" y="25908"/>
                </a:lnTo>
                <a:lnTo>
                  <a:pt x="8458200" y="12192"/>
                </a:lnTo>
                <a:close/>
              </a:path>
              <a:path w="8484235" h="876300">
                <a:moveTo>
                  <a:pt x="8484108" y="12192"/>
                </a:moveTo>
                <a:lnTo>
                  <a:pt x="8458200" y="12192"/>
                </a:lnTo>
                <a:lnTo>
                  <a:pt x="8470392" y="25908"/>
                </a:lnTo>
                <a:lnTo>
                  <a:pt x="8484108" y="25908"/>
                </a:lnTo>
                <a:lnTo>
                  <a:pt x="8484108" y="12192"/>
                </a:lnTo>
                <a:close/>
              </a:path>
            </a:pathLst>
          </a:custGeom>
          <a:solidFill>
            <a:srgbClr val="4BAC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85672" y="5954267"/>
            <a:ext cx="5920740" cy="443865"/>
          </a:xfrm>
          <a:custGeom>
            <a:avLst/>
            <a:gdLst/>
            <a:ahLst/>
            <a:cxnLst/>
            <a:rect l="l" t="t" r="r" b="b"/>
            <a:pathLst>
              <a:path w="5920740" h="443864">
                <a:moveTo>
                  <a:pt x="5847587" y="0"/>
                </a:moveTo>
                <a:lnTo>
                  <a:pt x="73152" y="0"/>
                </a:lnTo>
                <a:lnTo>
                  <a:pt x="45005" y="5857"/>
                </a:lnTo>
                <a:lnTo>
                  <a:pt x="21717" y="21716"/>
                </a:lnTo>
                <a:lnTo>
                  <a:pt x="5857" y="45005"/>
                </a:lnTo>
                <a:lnTo>
                  <a:pt x="0" y="73151"/>
                </a:lnTo>
                <a:lnTo>
                  <a:pt x="0" y="368807"/>
                </a:lnTo>
                <a:lnTo>
                  <a:pt x="5857" y="397835"/>
                </a:lnTo>
                <a:lnTo>
                  <a:pt x="21717" y="421576"/>
                </a:lnTo>
                <a:lnTo>
                  <a:pt x="45005" y="437602"/>
                </a:lnTo>
                <a:lnTo>
                  <a:pt x="73152" y="443483"/>
                </a:lnTo>
                <a:lnTo>
                  <a:pt x="5847587" y="443483"/>
                </a:lnTo>
                <a:lnTo>
                  <a:pt x="5875734" y="437602"/>
                </a:lnTo>
                <a:lnTo>
                  <a:pt x="5899023" y="421576"/>
                </a:lnTo>
                <a:lnTo>
                  <a:pt x="5914882" y="397835"/>
                </a:lnTo>
                <a:lnTo>
                  <a:pt x="5920739" y="368807"/>
                </a:lnTo>
                <a:lnTo>
                  <a:pt x="5920739" y="73151"/>
                </a:lnTo>
                <a:lnTo>
                  <a:pt x="5914882" y="45005"/>
                </a:lnTo>
                <a:lnTo>
                  <a:pt x="5899022" y="21716"/>
                </a:lnTo>
                <a:lnTo>
                  <a:pt x="5875734" y="5857"/>
                </a:lnTo>
                <a:lnTo>
                  <a:pt x="5847587" y="0"/>
                </a:lnTo>
                <a:close/>
              </a:path>
            </a:pathLst>
          </a:custGeom>
          <a:solidFill>
            <a:srgbClr val="4BAC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173480" y="5942076"/>
            <a:ext cx="5945505" cy="467995"/>
          </a:xfrm>
          <a:custGeom>
            <a:avLst/>
            <a:gdLst/>
            <a:ahLst/>
            <a:cxnLst/>
            <a:rect l="l" t="t" r="r" b="b"/>
            <a:pathLst>
              <a:path w="5945505" h="467995">
                <a:moveTo>
                  <a:pt x="5907024" y="452628"/>
                </a:moveTo>
                <a:lnTo>
                  <a:pt x="38100" y="452628"/>
                </a:lnTo>
                <a:lnTo>
                  <a:pt x="38100" y="454152"/>
                </a:lnTo>
                <a:lnTo>
                  <a:pt x="45719" y="457200"/>
                </a:lnTo>
                <a:lnTo>
                  <a:pt x="53339" y="461772"/>
                </a:lnTo>
                <a:lnTo>
                  <a:pt x="60959" y="463296"/>
                </a:lnTo>
                <a:lnTo>
                  <a:pt x="68579" y="466344"/>
                </a:lnTo>
                <a:lnTo>
                  <a:pt x="77723" y="467868"/>
                </a:lnTo>
                <a:lnTo>
                  <a:pt x="5868924" y="467868"/>
                </a:lnTo>
                <a:lnTo>
                  <a:pt x="5876544" y="466344"/>
                </a:lnTo>
                <a:lnTo>
                  <a:pt x="5885688" y="463296"/>
                </a:lnTo>
                <a:lnTo>
                  <a:pt x="5900928" y="457200"/>
                </a:lnTo>
                <a:lnTo>
                  <a:pt x="5907024" y="454152"/>
                </a:lnTo>
                <a:lnTo>
                  <a:pt x="5907024" y="452628"/>
                </a:lnTo>
                <a:close/>
              </a:path>
              <a:path w="5945505" h="467995">
                <a:moveTo>
                  <a:pt x="86867" y="24384"/>
                </a:moveTo>
                <a:lnTo>
                  <a:pt x="24383" y="24384"/>
                </a:lnTo>
                <a:lnTo>
                  <a:pt x="24383" y="25907"/>
                </a:lnTo>
                <a:lnTo>
                  <a:pt x="15239" y="36575"/>
                </a:lnTo>
                <a:lnTo>
                  <a:pt x="0" y="77724"/>
                </a:lnTo>
                <a:lnTo>
                  <a:pt x="0" y="390144"/>
                </a:lnTo>
                <a:lnTo>
                  <a:pt x="1523" y="399288"/>
                </a:lnTo>
                <a:lnTo>
                  <a:pt x="3047" y="406908"/>
                </a:lnTo>
                <a:lnTo>
                  <a:pt x="6095" y="416052"/>
                </a:lnTo>
                <a:lnTo>
                  <a:pt x="10667" y="422148"/>
                </a:lnTo>
                <a:lnTo>
                  <a:pt x="13715" y="428244"/>
                </a:lnTo>
                <a:lnTo>
                  <a:pt x="13715" y="429768"/>
                </a:lnTo>
                <a:lnTo>
                  <a:pt x="15239" y="429768"/>
                </a:lnTo>
                <a:lnTo>
                  <a:pt x="15239" y="431292"/>
                </a:lnTo>
                <a:lnTo>
                  <a:pt x="24383" y="441960"/>
                </a:lnTo>
                <a:lnTo>
                  <a:pt x="24383" y="443484"/>
                </a:lnTo>
                <a:lnTo>
                  <a:pt x="25907" y="443484"/>
                </a:lnTo>
                <a:lnTo>
                  <a:pt x="36575" y="452628"/>
                </a:lnTo>
                <a:lnTo>
                  <a:pt x="5908548" y="452628"/>
                </a:lnTo>
                <a:lnTo>
                  <a:pt x="5919216" y="443484"/>
                </a:lnTo>
                <a:lnTo>
                  <a:pt x="5920740" y="441960"/>
                </a:lnTo>
                <a:lnTo>
                  <a:pt x="79247" y="441960"/>
                </a:lnTo>
                <a:lnTo>
                  <a:pt x="60959" y="437388"/>
                </a:lnTo>
                <a:lnTo>
                  <a:pt x="54101" y="432816"/>
                </a:lnTo>
                <a:lnTo>
                  <a:pt x="53339" y="432816"/>
                </a:lnTo>
                <a:lnTo>
                  <a:pt x="41147" y="423672"/>
                </a:lnTo>
                <a:lnTo>
                  <a:pt x="42889" y="423672"/>
                </a:lnTo>
                <a:lnTo>
                  <a:pt x="36358" y="416052"/>
                </a:lnTo>
                <a:lnTo>
                  <a:pt x="35051" y="416052"/>
                </a:lnTo>
                <a:lnTo>
                  <a:pt x="28956" y="403860"/>
                </a:lnTo>
                <a:lnTo>
                  <a:pt x="27431" y="399288"/>
                </a:lnTo>
                <a:lnTo>
                  <a:pt x="24383" y="387096"/>
                </a:lnTo>
                <a:lnTo>
                  <a:pt x="24383" y="85343"/>
                </a:lnTo>
                <a:lnTo>
                  <a:pt x="25907" y="79248"/>
                </a:lnTo>
                <a:lnTo>
                  <a:pt x="25907" y="73151"/>
                </a:lnTo>
                <a:lnTo>
                  <a:pt x="27431" y="67056"/>
                </a:lnTo>
                <a:lnTo>
                  <a:pt x="30479" y="60960"/>
                </a:lnTo>
                <a:lnTo>
                  <a:pt x="32003" y="56387"/>
                </a:lnTo>
                <a:lnTo>
                  <a:pt x="35051" y="51816"/>
                </a:lnTo>
                <a:lnTo>
                  <a:pt x="36358" y="51816"/>
                </a:lnTo>
                <a:lnTo>
                  <a:pt x="42889" y="44196"/>
                </a:lnTo>
                <a:lnTo>
                  <a:pt x="41147" y="44196"/>
                </a:lnTo>
                <a:lnTo>
                  <a:pt x="53339" y="35051"/>
                </a:lnTo>
                <a:lnTo>
                  <a:pt x="51815" y="35051"/>
                </a:lnTo>
                <a:lnTo>
                  <a:pt x="57911" y="32004"/>
                </a:lnTo>
                <a:lnTo>
                  <a:pt x="62483" y="28956"/>
                </a:lnTo>
                <a:lnTo>
                  <a:pt x="74675" y="25907"/>
                </a:lnTo>
                <a:lnTo>
                  <a:pt x="80772" y="25907"/>
                </a:lnTo>
                <a:lnTo>
                  <a:pt x="86867" y="24384"/>
                </a:lnTo>
                <a:close/>
              </a:path>
              <a:path w="5945505" h="467995">
                <a:moveTo>
                  <a:pt x="5893308" y="431292"/>
                </a:moveTo>
                <a:lnTo>
                  <a:pt x="5887212" y="435864"/>
                </a:lnTo>
                <a:lnTo>
                  <a:pt x="5882640" y="437388"/>
                </a:lnTo>
                <a:lnTo>
                  <a:pt x="5876544" y="440436"/>
                </a:lnTo>
                <a:lnTo>
                  <a:pt x="5870448" y="441960"/>
                </a:lnTo>
                <a:lnTo>
                  <a:pt x="5920740" y="441960"/>
                </a:lnTo>
                <a:lnTo>
                  <a:pt x="5928741" y="432816"/>
                </a:lnTo>
                <a:lnTo>
                  <a:pt x="5891784" y="432816"/>
                </a:lnTo>
                <a:lnTo>
                  <a:pt x="5893308" y="431292"/>
                </a:lnTo>
                <a:close/>
              </a:path>
              <a:path w="5945505" h="467995">
                <a:moveTo>
                  <a:pt x="51815" y="431292"/>
                </a:moveTo>
                <a:lnTo>
                  <a:pt x="53339" y="432816"/>
                </a:lnTo>
                <a:lnTo>
                  <a:pt x="54101" y="432816"/>
                </a:lnTo>
                <a:lnTo>
                  <a:pt x="51815" y="431292"/>
                </a:lnTo>
                <a:close/>
              </a:path>
              <a:path w="5945505" h="467995">
                <a:moveTo>
                  <a:pt x="5935065" y="423672"/>
                </a:moveTo>
                <a:lnTo>
                  <a:pt x="5903976" y="423672"/>
                </a:lnTo>
                <a:lnTo>
                  <a:pt x="5891784" y="432816"/>
                </a:lnTo>
                <a:lnTo>
                  <a:pt x="5928741" y="432816"/>
                </a:lnTo>
                <a:lnTo>
                  <a:pt x="5931408" y="429768"/>
                </a:lnTo>
                <a:lnTo>
                  <a:pt x="5935065" y="423672"/>
                </a:lnTo>
                <a:close/>
              </a:path>
              <a:path w="5945505" h="467995">
                <a:moveTo>
                  <a:pt x="42889" y="423672"/>
                </a:moveTo>
                <a:lnTo>
                  <a:pt x="41147" y="423672"/>
                </a:lnTo>
                <a:lnTo>
                  <a:pt x="44195" y="425196"/>
                </a:lnTo>
                <a:lnTo>
                  <a:pt x="42889" y="423672"/>
                </a:lnTo>
                <a:close/>
              </a:path>
              <a:path w="5945505" h="467995">
                <a:moveTo>
                  <a:pt x="5900928" y="42672"/>
                </a:moveTo>
                <a:lnTo>
                  <a:pt x="5910072" y="53340"/>
                </a:lnTo>
                <a:lnTo>
                  <a:pt x="5916168" y="62484"/>
                </a:lnTo>
                <a:lnTo>
                  <a:pt x="5919216" y="74675"/>
                </a:lnTo>
                <a:lnTo>
                  <a:pt x="5919216" y="80772"/>
                </a:lnTo>
                <a:lnTo>
                  <a:pt x="5920740" y="86868"/>
                </a:lnTo>
                <a:lnTo>
                  <a:pt x="5920740" y="381000"/>
                </a:lnTo>
                <a:lnTo>
                  <a:pt x="5919216" y="388620"/>
                </a:lnTo>
                <a:lnTo>
                  <a:pt x="5919216" y="394716"/>
                </a:lnTo>
                <a:lnTo>
                  <a:pt x="5917692" y="399288"/>
                </a:lnTo>
                <a:lnTo>
                  <a:pt x="5914644" y="405384"/>
                </a:lnTo>
                <a:lnTo>
                  <a:pt x="5913120" y="411480"/>
                </a:lnTo>
                <a:lnTo>
                  <a:pt x="5910072" y="416052"/>
                </a:lnTo>
                <a:lnTo>
                  <a:pt x="5900928" y="425196"/>
                </a:lnTo>
                <a:lnTo>
                  <a:pt x="5903976" y="423672"/>
                </a:lnTo>
                <a:lnTo>
                  <a:pt x="5935065" y="423672"/>
                </a:lnTo>
                <a:lnTo>
                  <a:pt x="5935980" y="422148"/>
                </a:lnTo>
                <a:lnTo>
                  <a:pt x="5942076" y="406908"/>
                </a:lnTo>
                <a:lnTo>
                  <a:pt x="5943600" y="397764"/>
                </a:lnTo>
                <a:lnTo>
                  <a:pt x="5945124" y="390144"/>
                </a:lnTo>
                <a:lnTo>
                  <a:pt x="5945124" y="76200"/>
                </a:lnTo>
                <a:lnTo>
                  <a:pt x="5943600" y="68580"/>
                </a:lnTo>
                <a:lnTo>
                  <a:pt x="5942076" y="59436"/>
                </a:lnTo>
                <a:lnTo>
                  <a:pt x="5939028" y="51816"/>
                </a:lnTo>
                <a:lnTo>
                  <a:pt x="5934456" y="44196"/>
                </a:lnTo>
                <a:lnTo>
                  <a:pt x="5903976" y="44196"/>
                </a:lnTo>
                <a:lnTo>
                  <a:pt x="5900928" y="42672"/>
                </a:lnTo>
                <a:close/>
              </a:path>
              <a:path w="5945505" h="467995">
                <a:moveTo>
                  <a:pt x="35051" y="414528"/>
                </a:moveTo>
                <a:lnTo>
                  <a:pt x="35051" y="416052"/>
                </a:lnTo>
                <a:lnTo>
                  <a:pt x="36358" y="416052"/>
                </a:lnTo>
                <a:lnTo>
                  <a:pt x="35051" y="414528"/>
                </a:lnTo>
                <a:close/>
              </a:path>
              <a:path w="5945505" h="467995">
                <a:moveTo>
                  <a:pt x="36358" y="51816"/>
                </a:moveTo>
                <a:lnTo>
                  <a:pt x="35051" y="51816"/>
                </a:lnTo>
                <a:lnTo>
                  <a:pt x="35051" y="53340"/>
                </a:lnTo>
                <a:lnTo>
                  <a:pt x="36358" y="51816"/>
                </a:lnTo>
                <a:close/>
              </a:path>
              <a:path w="5945505" h="467995">
                <a:moveTo>
                  <a:pt x="44195" y="42672"/>
                </a:moveTo>
                <a:lnTo>
                  <a:pt x="41147" y="44196"/>
                </a:lnTo>
                <a:lnTo>
                  <a:pt x="42889" y="44196"/>
                </a:lnTo>
                <a:lnTo>
                  <a:pt x="44195" y="42672"/>
                </a:lnTo>
                <a:close/>
              </a:path>
              <a:path w="5945505" h="467995">
                <a:moveTo>
                  <a:pt x="5920740" y="24384"/>
                </a:moveTo>
                <a:lnTo>
                  <a:pt x="5859780" y="24384"/>
                </a:lnTo>
                <a:lnTo>
                  <a:pt x="5865876" y="25907"/>
                </a:lnTo>
                <a:lnTo>
                  <a:pt x="5871972" y="25907"/>
                </a:lnTo>
                <a:lnTo>
                  <a:pt x="5878068" y="27431"/>
                </a:lnTo>
                <a:lnTo>
                  <a:pt x="5884164" y="30480"/>
                </a:lnTo>
                <a:lnTo>
                  <a:pt x="5888736" y="32004"/>
                </a:lnTo>
                <a:lnTo>
                  <a:pt x="5893308" y="35051"/>
                </a:lnTo>
                <a:lnTo>
                  <a:pt x="5891784" y="35051"/>
                </a:lnTo>
                <a:lnTo>
                  <a:pt x="5903976" y="44196"/>
                </a:lnTo>
                <a:lnTo>
                  <a:pt x="5934456" y="44196"/>
                </a:lnTo>
                <a:lnTo>
                  <a:pt x="5929884" y="36575"/>
                </a:lnTo>
                <a:lnTo>
                  <a:pt x="5920740" y="25907"/>
                </a:lnTo>
                <a:lnTo>
                  <a:pt x="5920740" y="24384"/>
                </a:lnTo>
                <a:close/>
              </a:path>
              <a:path w="5945505" h="467995">
                <a:moveTo>
                  <a:pt x="5867400" y="0"/>
                </a:moveTo>
                <a:lnTo>
                  <a:pt x="76200" y="0"/>
                </a:lnTo>
                <a:lnTo>
                  <a:pt x="68579" y="1524"/>
                </a:lnTo>
                <a:lnTo>
                  <a:pt x="59435" y="3048"/>
                </a:lnTo>
                <a:lnTo>
                  <a:pt x="51815" y="6096"/>
                </a:lnTo>
                <a:lnTo>
                  <a:pt x="44195" y="10668"/>
                </a:lnTo>
                <a:lnTo>
                  <a:pt x="38100" y="13716"/>
                </a:lnTo>
                <a:lnTo>
                  <a:pt x="36575" y="15240"/>
                </a:lnTo>
                <a:lnTo>
                  <a:pt x="25907" y="24384"/>
                </a:lnTo>
                <a:lnTo>
                  <a:pt x="5919216" y="24384"/>
                </a:lnTo>
                <a:lnTo>
                  <a:pt x="5908548" y="15240"/>
                </a:lnTo>
                <a:lnTo>
                  <a:pt x="5907024" y="13716"/>
                </a:lnTo>
                <a:lnTo>
                  <a:pt x="5899404" y="9143"/>
                </a:lnTo>
                <a:lnTo>
                  <a:pt x="5884164" y="3048"/>
                </a:lnTo>
                <a:lnTo>
                  <a:pt x="5876544" y="1524"/>
                </a:lnTo>
                <a:lnTo>
                  <a:pt x="5867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406144" y="2203703"/>
            <a:ext cx="7005320" cy="4711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98170" lvl="3" indent="-573405">
              <a:lnSpc>
                <a:spcPct val="100000"/>
              </a:lnSpc>
              <a:buAutoNum type="arabicPeriod"/>
              <a:tabLst>
                <a:tab pos="598805" algn="l"/>
              </a:tabLst>
            </a:pP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500" spc="-2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oject Ma</a:t>
            </a:r>
            <a:r>
              <a:rPr sz="1500" spc="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500" spc="-1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eme</a:t>
            </a:r>
            <a:r>
              <a:rPr sz="1500" spc="-1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5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500" spc="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endParaRPr sz="1500">
              <a:latin typeface="Calibri"/>
              <a:cs typeface="Calibri"/>
            </a:endParaRPr>
          </a:p>
          <a:p>
            <a:pPr lvl="3">
              <a:lnSpc>
                <a:spcPct val="100000"/>
              </a:lnSpc>
              <a:spcBef>
                <a:spcPts val="38"/>
              </a:spcBef>
              <a:buClr>
                <a:srgbClr val="FFFFFF"/>
              </a:buClr>
              <a:buFont typeface="Calibri"/>
              <a:buAutoNum type="arabicPeriod"/>
            </a:pP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0" dirty="0">
                <a:latin typeface="Calibri"/>
                <a:cs typeface="Calibri"/>
              </a:rPr>
              <a:t>•</a:t>
            </a:r>
            <a:r>
              <a:rPr sz="1500" spc="-19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S</a:t>
            </a:r>
            <a:r>
              <a:rPr sz="1500" spc="-15" dirty="0">
                <a:latin typeface="Calibri"/>
                <a:cs typeface="Calibri"/>
              </a:rPr>
              <a:t>c</a:t>
            </a:r>
            <a:r>
              <a:rPr sz="1500" dirty="0">
                <a:latin typeface="Calibri"/>
                <a:cs typeface="Calibri"/>
              </a:rPr>
              <a:t>ope Basel</a:t>
            </a:r>
            <a:r>
              <a:rPr sz="1500" spc="5" dirty="0">
                <a:latin typeface="Calibri"/>
                <a:cs typeface="Calibri"/>
              </a:rPr>
              <a:t>i</a:t>
            </a:r>
            <a:r>
              <a:rPr sz="1500" dirty="0">
                <a:latin typeface="Calibri"/>
                <a:cs typeface="Calibri"/>
              </a:rPr>
              <a:t>ne</a:t>
            </a:r>
            <a:endParaRPr sz="1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500" dirty="0">
                <a:latin typeface="Calibri"/>
                <a:cs typeface="Calibri"/>
              </a:rPr>
              <a:t>•</a:t>
            </a:r>
            <a:r>
              <a:rPr sz="1500" spc="-19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S</a:t>
            </a:r>
            <a:r>
              <a:rPr sz="1500" spc="-15" dirty="0">
                <a:latin typeface="Calibri"/>
                <a:cs typeface="Calibri"/>
              </a:rPr>
              <a:t>c</a:t>
            </a:r>
            <a:r>
              <a:rPr sz="1500" dirty="0">
                <a:latin typeface="Calibri"/>
                <a:cs typeface="Calibri"/>
              </a:rPr>
              <a:t>ope Ma</a:t>
            </a:r>
            <a:r>
              <a:rPr sz="1500" spc="5" dirty="0">
                <a:latin typeface="Calibri"/>
                <a:cs typeface="Calibri"/>
              </a:rPr>
              <a:t>n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-10" dirty="0">
                <a:latin typeface="Calibri"/>
                <a:cs typeface="Calibri"/>
              </a:rPr>
              <a:t>g</a:t>
            </a:r>
            <a:r>
              <a:rPr sz="1500" dirty="0">
                <a:latin typeface="Calibri"/>
                <a:cs typeface="Calibri"/>
              </a:rPr>
              <a:t>eme</a:t>
            </a:r>
            <a:r>
              <a:rPr sz="1500" spc="-15" dirty="0">
                <a:latin typeface="Calibri"/>
                <a:cs typeface="Calibri"/>
              </a:rPr>
              <a:t>n</a:t>
            </a:r>
            <a:r>
              <a:rPr sz="1500" dirty="0">
                <a:latin typeface="Calibri"/>
                <a:cs typeface="Calibri"/>
              </a:rPr>
              <a:t>t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P</a:t>
            </a:r>
            <a:r>
              <a:rPr sz="1500" spc="5" dirty="0">
                <a:latin typeface="Calibri"/>
                <a:cs typeface="Calibri"/>
              </a:rPr>
              <a:t>l</a:t>
            </a:r>
            <a:r>
              <a:rPr sz="1500" dirty="0">
                <a:latin typeface="Calibri"/>
                <a:cs typeface="Calibri"/>
              </a:rPr>
              <a:t>an</a:t>
            </a:r>
            <a:endParaRPr sz="1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500" dirty="0">
                <a:latin typeface="Calibri"/>
                <a:cs typeface="Calibri"/>
              </a:rPr>
              <a:t>•</a:t>
            </a:r>
            <a:r>
              <a:rPr sz="1500" spc="-19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C</a:t>
            </a:r>
            <a:r>
              <a:rPr sz="1500" spc="5" dirty="0">
                <a:latin typeface="Calibri"/>
                <a:cs typeface="Calibri"/>
              </a:rPr>
              <a:t>h</a:t>
            </a:r>
            <a:r>
              <a:rPr sz="1500" dirty="0">
                <a:latin typeface="Calibri"/>
                <a:cs typeface="Calibri"/>
              </a:rPr>
              <a:t>ange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Ma</a:t>
            </a:r>
            <a:r>
              <a:rPr sz="1500" spc="5" dirty="0">
                <a:latin typeface="Calibri"/>
                <a:cs typeface="Calibri"/>
              </a:rPr>
              <a:t>n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-10" dirty="0">
                <a:latin typeface="Calibri"/>
                <a:cs typeface="Calibri"/>
              </a:rPr>
              <a:t>g</a:t>
            </a:r>
            <a:r>
              <a:rPr sz="1500" dirty="0">
                <a:latin typeface="Calibri"/>
                <a:cs typeface="Calibri"/>
              </a:rPr>
              <a:t>eme</a:t>
            </a:r>
            <a:r>
              <a:rPr sz="1500" spc="-15" dirty="0">
                <a:latin typeface="Calibri"/>
                <a:cs typeface="Calibri"/>
              </a:rPr>
              <a:t>n</a:t>
            </a:r>
            <a:r>
              <a:rPr sz="1500" dirty="0">
                <a:latin typeface="Calibri"/>
                <a:cs typeface="Calibri"/>
              </a:rPr>
              <a:t>t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P</a:t>
            </a:r>
            <a:r>
              <a:rPr sz="1500" spc="5" dirty="0">
                <a:latin typeface="Calibri"/>
                <a:cs typeface="Calibri"/>
              </a:rPr>
              <a:t>l</a:t>
            </a:r>
            <a:r>
              <a:rPr sz="1500" dirty="0">
                <a:latin typeface="Calibri"/>
                <a:cs typeface="Calibri"/>
              </a:rPr>
              <a:t>an</a:t>
            </a:r>
            <a:endParaRPr sz="1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500" dirty="0">
                <a:latin typeface="Calibri"/>
                <a:cs typeface="Calibri"/>
              </a:rPr>
              <a:t>•</a:t>
            </a:r>
            <a:r>
              <a:rPr sz="1500" spc="-190" dirty="0">
                <a:latin typeface="Calibri"/>
                <a:cs typeface="Calibri"/>
              </a:rPr>
              <a:t> </a:t>
            </a:r>
            <a:r>
              <a:rPr sz="1500" spc="-25" dirty="0">
                <a:latin typeface="Calibri"/>
                <a:cs typeface="Calibri"/>
              </a:rPr>
              <a:t>R</a:t>
            </a:r>
            <a:r>
              <a:rPr sz="1500" dirty="0">
                <a:latin typeface="Calibri"/>
                <a:cs typeface="Calibri"/>
              </a:rPr>
              <a:t>equ</a:t>
            </a:r>
            <a:r>
              <a:rPr sz="1500" spc="10" dirty="0">
                <a:latin typeface="Calibri"/>
                <a:cs typeface="Calibri"/>
              </a:rPr>
              <a:t>i</a:t>
            </a:r>
            <a:r>
              <a:rPr sz="1500" spc="-20" dirty="0">
                <a:latin typeface="Calibri"/>
                <a:cs typeface="Calibri"/>
              </a:rPr>
              <a:t>r</a:t>
            </a:r>
            <a:r>
              <a:rPr sz="1500" dirty="0">
                <a:latin typeface="Calibri"/>
                <a:cs typeface="Calibri"/>
              </a:rPr>
              <a:t>eme</a:t>
            </a:r>
            <a:r>
              <a:rPr sz="1500" spc="-15" dirty="0">
                <a:latin typeface="Calibri"/>
                <a:cs typeface="Calibri"/>
              </a:rPr>
              <a:t>n</a:t>
            </a:r>
            <a:r>
              <a:rPr sz="1500" dirty="0">
                <a:latin typeface="Calibri"/>
                <a:cs typeface="Calibri"/>
              </a:rPr>
              <a:t>ts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Ma</a:t>
            </a:r>
            <a:r>
              <a:rPr sz="1500" spc="5" dirty="0">
                <a:latin typeface="Calibri"/>
                <a:cs typeface="Calibri"/>
              </a:rPr>
              <a:t>n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-10" dirty="0">
                <a:latin typeface="Calibri"/>
                <a:cs typeface="Calibri"/>
              </a:rPr>
              <a:t>g</a:t>
            </a:r>
            <a:r>
              <a:rPr sz="1500" dirty="0">
                <a:latin typeface="Calibri"/>
                <a:cs typeface="Calibri"/>
              </a:rPr>
              <a:t>eme</a:t>
            </a:r>
            <a:r>
              <a:rPr sz="1500" spc="-15" dirty="0">
                <a:latin typeface="Calibri"/>
                <a:cs typeface="Calibri"/>
              </a:rPr>
              <a:t>n</a:t>
            </a:r>
            <a:r>
              <a:rPr sz="1500" dirty="0">
                <a:latin typeface="Calibri"/>
                <a:cs typeface="Calibri"/>
              </a:rPr>
              <a:t>t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P</a:t>
            </a:r>
            <a:r>
              <a:rPr sz="1500" spc="5" dirty="0">
                <a:latin typeface="Calibri"/>
                <a:cs typeface="Calibri"/>
              </a:rPr>
              <a:t>l</a:t>
            </a:r>
            <a:r>
              <a:rPr sz="1500" dirty="0">
                <a:latin typeface="Calibri"/>
                <a:cs typeface="Calibri"/>
              </a:rPr>
              <a:t>an</a:t>
            </a: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8"/>
              </a:spcBef>
            </a:pPr>
            <a:endParaRPr sz="2000">
              <a:latin typeface="Times New Roman"/>
              <a:cs typeface="Times New Roman"/>
            </a:endParaRPr>
          </a:p>
          <a:p>
            <a:pPr marL="598170" lvl="3" indent="-573405">
              <a:lnSpc>
                <a:spcPct val="100000"/>
              </a:lnSpc>
              <a:buAutoNum type="arabicPeriod" startAt="2"/>
              <a:tabLst>
                <a:tab pos="598805" algn="l"/>
              </a:tabLst>
            </a:pPr>
            <a:r>
              <a:rPr sz="1500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equ</a:t>
            </a:r>
            <a:r>
              <a:rPr sz="1500" spc="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500" spc="-2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eme</a:t>
            </a:r>
            <a:r>
              <a:rPr sz="1500" spc="-1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5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Doc</a:t>
            </a:r>
            <a:r>
              <a:rPr sz="1500" spc="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me</a:t>
            </a:r>
            <a:r>
              <a:rPr sz="1500" spc="-1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500" spc="-2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500" spc="-1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ti</a:t>
            </a:r>
            <a:r>
              <a:rPr sz="1500" spc="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endParaRPr sz="1500">
              <a:latin typeface="Calibri"/>
              <a:cs typeface="Calibri"/>
            </a:endParaRPr>
          </a:p>
          <a:p>
            <a:pPr lvl="3">
              <a:lnSpc>
                <a:spcPct val="100000"/>
              </a:lnSpc>
              <a:spcBef>
                <a:spcPts val="50"/>
              </a:spcBef>
              <a:buClr>
                <a:srgbClr val="FFFFFF"/>
              </a:buClr>
              <a:buFont typeface="Calibri"/>
              <a:buAutoNum type="arabicPeriod" startAt="2"/>
            </a:pP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0" dirty="0">
                <a:latin typeface="Calibri"/>
                <a:cs typeface="Calibri"/>
              </a:rPr>
              <a:t>•</a:t>
            </a:r>
            <a:r>
              <a:rPr sz="1500" spc="-19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C</a:t>
            </a:r>
            <a:r>
              <a:rPr sz="1500" spc="5" dirty="0">
                <a:latin typeface="Calibri"/>
                <a:cs typeface="Calibri"/>
              </a:rPr>
              <a:t>o</a:t>
            </a:r>
            <a:r>
              <a:rPr sz="1500" spc="-10" dirty="0">
                <a:latin typeface="Calibri"/>
                <a:cs typeface="Calibri"/>
              </a:rPr>
              <a:t>n</a:t>
            </a:r>
            <a:r>
              <a:rPr sz="1500" spc="-25" dirty="0">
                <a:latin typeface="Calibri"/>
                <a:cs typeface="Calibri"/>
              </a:rPr>
              <a:t>t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5" dirty="0">
                <a:latin typeface="Calibri"/>
                <a:cs typeface="Calibri"/>
              </a:rPr>
              <a:t>i</a:t>
            </a:r>
            <a:r>
              <a:rPr sz="1500" dirty="0">
                <a:latin typeface="Calibri"/>
                <a:cs typeface="Calibri"/>
              </a:rPr>
              <a:t>n</a:t>
            </a:r>
            <a:r>
              <a:rPr sz="1500" spc="5" dirty="0">
                <a:latin typeface="Calibri"/>
                <a:cs typeface="Calibri"/>
              </a:rPr>
              <a:t>i</a:t>
            </a:r>
            <a:r>
              <a:rPr sz="1500" dirty="0">
                <a:latin typeface="Calibri"/>
                <a:cs typeface="Calibri"/>
              </a:rPr>
              <a:t>ng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5" dirty="0">
                <a:latin typeface="Calibri"/>
                <a:cs typeface="Calibri"/>
              </a:rPr>
              <a:t>l</a:t>
            </a:r>
            <a:r>
              <a:rPr sz="1500" dirty="0">
                <a:latin typeface="Calibri"/>
                <a:cs typeface="Calibri"/>
              </a:rPr>
              <a:t>l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 </a:t>
            </a:r>
            <a:r>
              <a:rPr sz="1500" spc="-20" dirty="0">
                <a:latin typeface="Calibri"/>
                <a:cs typeface="Calibri"/>
              </a:rPr>
              <a:t>r</a:t>
            </a:r>
            <a:r>
              <a:rPr sz="1500" dirty="0">
                <a:latin typeface="Calibri"/>
                <a:cs typeface="Calibri"/>
              </a:rPr>
              <a:t>eq</a:t>
            </a:r>
            <a:r>
              <a:rPr sz="1500" spc="5" dirty="0">
                <a:latin typeface="Calibri"/>
                <a:cs typeface="Calibri"/>
              </a:rPr>
              <a:t>u</a:t>
            </a:r>
            <a:r>
              <a:rPr sz="1500" dirty="0">
                <a:latin typeface="Calibri"/>
                <a:cs typeface="Calibri"/>
              </a:rPr>
              <a:t>i</a:t>
            </a:r>
            <a:r>
              <a:rPr sz="1500" spc="-15" dirty="0">
                <a:latin typeface="Calibri"/>
                <a:cs typeface="Calibri"/>
              </a:rPr>
              <a:t>r</a:t>
            </a:r>
            <a:r>
              <a:rPr sz="1500" dirty="0">
                <a:latin typeface="Calibri"/>
                <a:cs typeface="Calibri"/>
              </a:rPr>
              <a:t>eme</a:t>
            </a:r>
            <a:r>
              <a:rPr sz="1500" spc="-15" dirty="0">
                <a:latin typeface="Calibri"/>
                <a:cs typeface="Calibri"/>
              </a:rPr>
              <a:t>n</a:t>
            </a:r>
            <a:r>
              <a:rPr sz="1500" dirty="0">
                <a:latin typeface="Calibri"/>
                <a:cs typeface="Calibri"/>
              </a:rPr>
              <a:t>ts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5" dirty="0">
                <a:latin typeface="Calibri"/>
                <a:cs typeface="Calibri"/>
              </a:rPr>
              <a:t>b</a:t>
            </a:r>
            <a:r>
              <a:rPr sz="1500" dirty="0">
                <a:latin typeface="Calibri"/>
                <a:cs typeface="Calibri"/>
              </a:rPr>
              <a:t>out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 p</a:t>
            </a:r>
            <a:r>
              <a:rPr sz="1500" spc="-20" dirty="0">
                <a:latin typeface="Calibri"/>
                <a:cs typeface="Calibri"/>
              </a:rPr>
              <a:t>r</a:t>
            </a:r>
            <a:r>
              <a:rPr sz="1500" dirty="0">
                <a:latin typeface="Calibri"/>
                <a:cs typeface="Calibri"/>
              </a:rPr>
              <a:t>oject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de</a:t>
            </a:r>
            <a:r>
              <a:rPr sz="1500" spc="5" dirty="0">
                <a:latin typeface="Calibri"/>
                <a:cs typeface="Calibri"/>
              </a:rPr>
              <a:t>l</a:t>
            </a:r>
            <a:r>
              <a:rPr sz="1500" dirty="0">
                <a:latin typeface="Calibri"/>
                <a:cs typeface="Calibri"/>
              </a:rPr>
              <a:t>i</a:t>
            </a:r>
            <a:r>
              <a:rPr sz="1500" spc="-15" dirty="0">
                <a:latin typeface="Calibri"/>
                <a:cs typeface="Calibri"/>
              </a:rPr>
              <a:t>v</a:t>
            </a:r>
            <a:r>
              <a:rPr sz="1500" dirty="0">
                <a:latin typeface="Calibri"/>
                <a:cs typeface="Calibri"/>
              </a:rPr>
              <a:t>e</a:t>
            </a:r>
            <a:r>
              <a:rPr sz="1500" spc="-35" dirty="0">
                <a:latin typeface="Calibri"/>
                <a:cs typeface="Calibri"/>
              </a:rPr>
              <a:t>r</a:t>
            </a:r>
            <a:r>
              <a:rPr sz="1500" dirty="0">
                <a:latin typeface="Calibri"/>
                <a:cs typeface="Calibri"/>
              </a:rPr>
              <a:t>ab</a:t>
            </a:r>
            <a:r>
              <a:rPr sz="1500" spc="10" dirty="0">
                <a:latin typeface="Calibri"/>
                <a:cs typeface="Calibri"/>
              </a:rPr>
              <a:t>l</a:t>
            </a:r>
            <a:r>
              <a:rPr sz="1500" dirty="0">
                <a:latin typeface="Calibri"/>
                <a:cs typeface="Calibri"/>
              </a:rPr>
              <a:t>es</a:t>
            </a:r>
            <a:endParaRPr sz="1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500" dirty="0">
                <a:latin typeface="Calibri"/>
                <a:cs typeface="Calibri"/>
              </a:rPr>
              <a:t>•</a:t>
            </a:r>
            <a:r>
              <a:rPr sz="1500" spc="-190" dirty="0">
                <a:latin typeface="Calibri"/>
                <a:cs typeface="Calibri"/>
              </a:rPr>
              <a:t> </a:t>
            </a:r>
            <a:r>
              <a:rPr sz="1500" spc="-25" dirty="0">
                <a:latin typeface="Calibri"/>
                <a:cs typeface="Calibri"/>
              </a:rPr>
              <a:t>R</a:t>
            </a:r>
            <a:r>
              <a:rPr sz="1500" dirty="0">
                <a:latin typeface="Calibri"/>
                <a:cs typeface="Calibri"/>
              </a:rPr>
              <a:t>equ</a:t>
            </a:r>
            <a:r>
              <a:rPr sz="1500" spc="10" dirty="0">
                <a:latin typeface="Calibri"/>
                <a:cs typeface="Calibri"/>
              </a:rPr>
              <a:t>i</a:t>
            </a:r>
            <a:r>
              <a:rPr sz="1500" spc="-20" dirty="0">
                <a:latin typeface="Calibri"/>
                <a:cs typeface="Calibri"/>
              </a:rPr>
              <a:t>r</a:t>
            </a:r>
            <a:r>
              <a:rPr sz="1500" dirty="0">
                <a:latin typeface="Calibri"/>
                <a:cs typeface="Calibri"/>
              </a:rPr>
              <a:t>eme</a:t>
            </a:r>
            <a:r>
              <a:rPr sz="1500" spc="-15" dirty="0">
                <a:latin typeface="Calibri"/>
                <a:cs typeface="Calibri"/>
              </a:rPr>
              <a:t>n</a:t>
            </a:r>
            <a:r>
              <a:rPr sz="1500" dirty="0">
                <a:latin typeface="Calibri"/>
                <a:cs typeface="Calibri"/>
              </a:rPr>
              <a:t>ts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-20" dirty="0">
                <a:latin typeface="Calibri"/>
                <a:cs typeface="Calibri"/>
              </a:rPr>
              <a:t>r</a:t>
            </a:r>
            <a:r>
              <a:rPr sz="1500" dirty="0">
                <a:latin typeface="Calibri"/>
                <a:cs typeface="Calibri"/>
              </a:rPr>
              <a:t>e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u</a:t>
            </a:r>
            <a:r>
              <a:rPr sz="1500" spc="5" dirty="0">
                <a:latin typeface="Calibri"/>
                <a:cs typeface="Calibri"/>
              </a:rPr>
              <a:t>s</a:t>
            </a:r>
            <a:r>
              <a:rPr sz="1500" dirty="0">
                <a:latin typeface="Calibri"/>
                <a:cs typeface="Calibri"/>
              </a:rPr>
              <a:t>ed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as </a:t>
            </a:r>
            <a:r>
              <a:rPr sz="1500" spc="-20" dirty="0">
                <a:latin typeface="Calibri"/>
                <a:cs typeface="Calibri"/>
              </a:rPr>
              <a:t>r</a:t>
            </a:r>
            <a:r>
              <a:rPr sz="1500" spc="-15" dirty="0">
                <a:latin typeface="Calibri"/>
                <a:cs typeface="Calibri"/>
              </a:rPr>
              <a:t>e</a:t>
            </a:r>
            <a:r>
              <a:rPr sz="1500" spc="-40" dirty="0">
                <a:latin typeface="Calibri"/>
                <a:cs typeface="Calibri"/>
              </a:rPr>
              <a:t>f</a:t>
            </a:r>
            <a:r>
              <a:rPr sz="1500" dirty="0">
                <a:latin typeface="Calibri"/>
                <a:cs typeface="Calibri"/>
              </a:rPr>
              <a:t>e</a:t>
            </a:r>
            <a:r>
              <a:rPr sz="1500" spc="-25" dirty="0">
                <a:latin typeface="Calibri"/>
                <a:cs typeface="Calibri"/>
              </a:rPr>
              <a:t>r</a:t>
            </a:r>
            <a:r>
              <a:rPr sz="1500" dirty="0">
                <a:latin typeface="Calibri"/>
                <a:cs typeface="Calibri"/>
              </a:rPr>
              <a:t>ence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when ch</a:t>
            </a:r>
            <a:r>
              <a:rPr sz="1500" spc="5" dirty="0">
                <a:latin typeface="Calibri"/>
                <a:cs typeface="Calibri"/>
              </a:rPr>
              <a:t>a</a:t>
            </a:r>
            <a:r>
              <a:rPr sz="1500" dirty="0">
                <a:latin typeface="Calibri"/>
                <a:cs typeface="Calibri"/>
              </a:rPr>
              <a:t>nge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is </a:t>
            </a:r>
            <a:r>
              <a:rPr sz="1500" spc="-20" dirty="0">
                <a:latin typeface="Calibri"/>
                <a:cs typeface="Calibri"/>
              </a:rPr>
              <a:t>r</a:t>
            </a:r>
            <a:r>
              <a:rPr sz="1500" dirty="0">
                <a:latin typeface="Calibri"/>
                <a:cs typeface="Calibri"/>
              </a:rPr>
              <a:t>eq</a:t>
            </a:r>
            <a:r>
              <a:rPr sz="1500" spc="5" dirty="0">
                <a:latin typeface="Calibri"/>
                <a:cs typeface="Calibri"/>
              </a:rPr>
              <a:t>u</a:t>
            </a:r>
            <a:r>
              <a:rPr sz="1500" dirty="0">
                <a:latin typeface="Calibri"/>
                <a:cs typeface="Calibri"/>
              </a:rPr>
              <a:t>e</a:t>
            </a:r>
            <a:r>
              <a:rPr sz="1500" spc="-15" dirty="0">
                <a:latin typeface="Calibri"/>
                <a:cs typeface="Calibri"/>
              </a:rPr>
              <a:t>st</a:t>
            </a:r>
            <a:r>
              <a:rPr sz="1500" dirty="0">
                <a:latin typeface="Calibri"/>
                <a:cs typeface="Calibri"/>
              </a:rPr>
              <a:t>ed</a:t>
            </a: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3"/>
              </a:spcBef>
            </a:pPr>
            <a:endParaRPr sz="1950">
              <a:latin typeface="Times New Roman"/>
              <a:cs typeface="Times New Roman"/>
            </a:endParaRPr>
          </a:p>
          <a:p>
            <a:pPr marL="598170" lvl="3" indent="-573405">
              <a:lnSpc>
                <a:spcPct val="100000"/>
              </a:lnSpc>
              <a:buAutoNum type="arabicPeriod" startAt="3"/>
              <a:tabLst>
                <a:tab pos="598805" algn="l"/>
              </a:tabLst>
            </a:pPr>
            <a:r>
              <a:rPr sz="1500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equ</a:t>
            </a:r>
            <a:r>
              <a:rPr sz="1500" spc="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500" spc="-2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eme</a:t>
            </a:r>
            <a:r>
              <a:rPr sz="1500" spc="-1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ts</a:t>
            </a:r>
            <a:r>
              <a:rPr sz="15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spc="-9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500" spc="-3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acea</a:t>
            </a:r>
            <a:r>
              <a:rPr sz="1500" spc="5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500" spc="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500" spc="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15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500" spc="-1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500" spc="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ix</a:t>
            </a:r>
            <a:endParaRPr sz="1500">
              <a:latin typeface="Calibri"/>
              <a:cs typeface="Calibri"/>
            </a:endParaRPr>
          </a:p>
          <a:p>
            <a:pPr lvl="3">
              <a:lnSpc>
                <a:spcPct val="100000"/>
              </a:lnSpc>
              <a:spcBef>
                <a:spcPts val="50"/>
              </a:spcBef>
              <a:buClr>
                <a:srgbClr val="FFFFFF"/>
              </a:buClr>
              <a:buFont typeface="Calibri"/>
              <a:buAutoNum type="arabicPeriod" startAt="3"/>
            </a:pP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0" dirty="0">
                <a:latin typeface="Calibri"/>
                <a:cs typeface="Calibri"/>
              </a:rPr>
              <a:t>•</a:t>
            </a:r>
            <a:r>
              <a:rPr sz="1500" spc="-19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It helps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in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d</a:t>
            </a:r>
            <a:r>
              <a:rPr sz="1500" spc="-15" dirty="0">
                <a:latin typeface="Calibri"/>
                <a:cs typeface="Calibri"/>
              </a:rPr>
              <a:t>et</a:t>
            </a:r>
            <a:r>
              <a:rPr sz="1500" dirty="0">
                <a:latin typeface="Calibri"/>
                <a:cs typeface="Calibri"/>
              </a:rPr>
              <a:t>erm</a:t>
            </a:r>
            <a:r>
              <a:rPr sz="1500" spc="5" dirty="0">
                <a:latin typeface="Calibri"/>
                <a:cs typeface="Calibri"/>
              </a:rPr>
              <a:t>i</a:t>
            </a:r>
            <a:r>
              <a:rPr sz="1500" dirty="0">
                <a:latin typeface="Calibri"/>
                <a:cs typeface="Calibri"/>
              </a:rPr>
              <a:t>n</a:t>
            </a:r>
            <a:r>
              <a:rPr sz="1500" spc="5" dirty="0">
                <a:latin typeface="Calibri"/>
                <a:cs typeface="Calibri"/>
              </a:rPr>
              <a:t>i</a:t>
            </a:r>
            <a:r>
              <a:rPr sz="1500" dirty="0">
                <a:latin typeface="Calibri"/>
                <a:cs typeface="Calibri"/>
              </a:rPr>
              <a:t>ng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</a:t>
            </a:r>
            <a:r>
              <a:rPr sz="1500" spc="5" dirty="0">
                <a:latin typeface="Calibri"/>
                <a:cs typeface="Calibri"/>
              </a:rPr>
              <a:t>h</a:t>
            </a:r>
            <a:r>
              <a:rPr sz="1500" dirty="0">
                <a:latin typeface="Calibri"/>
                <a:cs typeface="Calibri"/>
              </a:rPr>
              <a:t>e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</a:t>
            </a:r>
            <a:r>
              <a:rPr sz="1500" spc="5" dirty="0">
                <a:latin typeface="Calibri"/>
                <a:cs typeface="Calibri"/>
              </a:rPr>
              <a:t>m</a:t>
            </a:r>
            <a:r>
              <a:rPr sz="1500" dirty="0">
                <a:latin typeface="Calibri"/>
                <a:cs typeface="Calibri"/>
              </a:rPr>
              <a:t>p</a:t>
            </a:r>
            <a:r>
              <a:rPr sz="1500" spc="5" dirty="0">
                <a:latin typeface="Calibri"/>
                <a:cs typeface="Calibri"/>
              </a:rPr>
              <a:t>a</a:t>
            </a:r>
            <a:r>
              <a:rPr sz="1500" dirty="0">
                <a:latin typeface="Calibri"/>
                <a:cs typeface="Calibri"/>
              </a:rPr>
              <a:t>ct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of a</a:t>
            </a:r>
            <a:r>
              <a:rPr sz="1500" spc="-25" dirty="0">
                <a:latin typeface="Calibri"/>
                <a:cs typeface="Calibri"/>
              </a:rPr>
              <a:t>n</a:t>
            </a:r>
            <a:r>
              <a:rPr sz="1500" dirty="0">
                <a:latin typeface="Calibri"/>
                <a:cs typeface="Calibri"/>
              </a:rPr>
              <a:t>y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c</a:t>
            </a:r>
            <a:r>
              <a:rPr sz="1500" spc="5" dirty="0">
                <a:latin typeface="Calibri"/>
                <a:cs typeface="Calibri"/>
              </a:rPr>
              <a:t>h</a:t>
            </a:r>
            <a:r>
              <a:rPr sz="1500" dirty="0">
                <a:latin typeface="Calibri"/>
                <a:cs typeface="Calibri"/>
              </a:rPr>
              <a:t>ang</a:t>
            </a:r>
            <a:r>
              <a:rPr sz="1500" spc="-10" dirty="0">
                <a:latin typeface="Calibri"/>
                <a:cs typeface="Calibri"/>
              </a:rPr>
              <a:t>e</a:t>
            </a:r>
            <a:r>
              <a:rPr sz="1500" dirty="0">
                <a:latin typeface="Calibri"/>
                <a:cs typeface="Calibri"/>
              </a:rPr>
              <a:t>.</a:t>
            </a: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marL="598170" lvl="3" indent="-573405">
              <a:lnSpc>
                <a:spcPct val="100000"/>
              </a:lnSpc>
              <a:spcBef>
                <a:spcPts val="950"/>
              </a:spcBef>
              <a:buAutoNum type="arabicPeriod" startAt="4"/>
              <a:tabLst>
                <a:tab pos="598805" algn="l"/>
              </a:tabLst>
            </a:pPr>
            <a:r>
              <a:rPr sz="1500" spc="-70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500" spc="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k </a:t>
            </a:r>
            <a:r>
              <a:rPr sz="1500" spc="-2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er</a:t>
            </a:r>
            <a:r>
              <a:rPr sz="1500" spc="-4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1500" spc="5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500" spc="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ce</a:t>
            </a:r>
            <a:r>
              <a:rPr sz="15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500" spc="-1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500" spc="-2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8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0" marR="5080" indent="-114300">
              <a:lnSpc>
                <a:spcPts val="1639"/>
              </a:lnSpc>
            </a:pPr>
            <a:r>
              <a:rPr sz="1500" dirty="0">
                <a:latin typeface="Calibri"/>
                <a:cs typeface="Calibri"/>
              </a:rPr>
              <a:t>•</a:t>
            </a:r>
            <a:r>
              <a:rPr sz="1500" spc="-19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It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in</a:t>
            </a:r>
            <a:r>
              <a:rPr sz="1500" spc="5" dirty="0">
                <a:latin typeface="Calibri"/>
                <a:cs typeface="Calibri"/>
              </a:rPr>
              <a:t>c</a:t>
            </a:r>
            <a:r>
              <a:rPr sz="1500" dirty="0">
                <a:latin typeface="Calibri"/>
                <a:cs typeface="Calibri"/>
              </a:rPr>
              <a:t>l</a:t>
            </a:r>
            <a:r>
              <a:rPr sz="1500" spc="5" dirty="0">
                <a:latin typeface="Calibri"/>
                <a:cs typeface="Calibri"/>
              </a:rPr>
              <a:t>u</a:t>
            </a:r>
            <a:r>
              <a:rPr sz="1500" dirty="0">
                <a:latin typeface="Calibri"/>
                <a:cs typeface="Calibri"/>
              </a:rPr>
              <a:t>des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 n</a:t>
            </a:r>
            <a:r>
              <a:rPr sz="1500" spc="5" dirty="0">
                <a:latin typeface="Calibri"/>
                <a:cs typeface="Calibri"/>
              </a:rPr>
              <a:t>u</a:t>
            </a:r>
            <a:r>
              <a:rPr sz="1500" dirty="0">
                <a:latin typeface="Calibri"/>
                <a:cs typeface="Calibri"/>
              </a:rPr>
              <a:t>mber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of cha</a:t>
            </a:r>
            <a:r>
              <a:rPr sz="1500" spc="5" dirty="0">
                <a:latin typeface="Calibri"/>
                <a:cs typeface="Calibri"/>
              </a:rPr>
              <a:t>n</a:t>
            </a:r>
            <a:r>
              <a:rPr sz="1500" spc="-15" dirty="0">
                <a:latin typeface="Calibri"/>
                <a:cs typeface="Calibri"/>
              </a:rPr>
              <a:t>g</a:t>
            </a:r>
            <a:r>
              <a:rPr sz="1500" dirty="0">
                <a:latin typeface="Calibri"/>
                <a:cs typeface="Calibri"/>
              </a:rPr>
              <a:t>es </a:t>
            </a:r>
            <a:r>
              <a:rPr sz="1500" spc="-25" dirty="0">
                <a:latin typeface="Calibri"/>
                <a:cs typeface="Calibri"/>
              </a:rPr>
              <a:t>r</a:t>
            </a:r>
            <a:r>
              <a:rPr sz="1500" dirty="0">
                <a:latin typeface="Calibri"/>
                <a:cs typeface="Calibri"/>
              </a:rPr>
              <a:t>eq</a:t>
            </a:r>
            <a:r>
              <a:rPr sz="1500" spc="5" dirty="0">
                <a:latin typeface="Calibri"/>
                <a:cs typeface="Calibri"/>
              </a:rPr>
              <a:t>u</a:t>
            </a:r>
            <a:r>
              <a:rPr sz="1500" dirty="0">
                <a:latin typeface="Calibri"/>
                <a:cs typeface="Calibri"/>
              </a:rPr>
              <a:t>e</a:t>
            </a:r>
            <a:r>
              <a:rPr sz="1500" spc="-15" dirty="0">
                <a:latin typeface="Calibri"/>
                <a:cs typeface="Calibri"/>
              </a:rPr>
              <a:t>st</a:t>
            </a:r>
            <a:r>
              <a:rPr sz="1500" dirty="0">
                <a:latin typeface="Calibri"/>
                <a:cs typeface="Calibri"/>
              </a:rPr>
              <a:t>ed,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accep</a:t>
            </a:r>
            <a:r>
              <a:rPr sz="1500" spc="-20" dirty="0">
                <a:latin typeface="Calibri"/>
                <a:cs typeface="Calibri"/>
              </a:rPr>
              <a:t>t</a:t>
            </a:r>
            <a:r>
              <a:rPr sz="1500" dirty="0">
                <a:latin typeface="Calibri"/>
                <a:cs typeface="Calibri"/>
              </a:rPr>
              <a:t>ed,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5" dirty="0">
                <a:latin typeface="Calibri"/>
                <a:cs typeface="Calibri"/>
              </a:rPr>
              <a:t>n</a:t>
            </a:r>
            <a:r>
              <a:rPr sz="1500" dirty="0">
                <a:latin typeface="Calibri"/>
                <a:cs typeface="Calibri"/>
              </a:rPr>
              <a:t>d </a:t>
            </a:r>
            <a:r>
              <a:rPr sz="1500" spc="-20" dirty="0">
                <a:latin typeface="Calibri"/>
                <a:cs typeface="Calibri"/>
              </a:rPr>
              <a:t>r</a:t>
            </a:r>
            <a:r>
              <a:rPr sz="1500" dirty="0">
                <a:latin typeface="Calibri"/>
                <a:cs typeface="Calibri"/>
              </a:rPr>
              <a:t>ejec</a:t>
            </a:r>
            <a:r>
              <a:rPr sz="1500" spc="-15" dirty="0">
                <a:latin typeface="Calibri"/>
                <a:cs typeface="Calibri"/>
              </a:rPr>
              <a:t>t</a:t>
            </a:r>
            <a:r>
              <a:rPr sz="1500" dirty="0">
                <a:latin typeface="Calibri"/>
                <a:cs typeface="Calibri"/>
              </a:rPr>
              <a:t>ed, also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</a:t>
            </a:r>
            <a:r>
              <a:rPr sz="1500" spc="5" dirty="0">
                <a:latin typeface="Calibri"/>
                <a:cs typeface="Calibri"/>
              </a:rPr>
              <a:t>h</a:t>
            </a:r>
            <a:r>
              <a:rPr sz="1500" dirty="0">
                <a:latin typeface="Calibri"/>
                <a:cs typeface="Calibri"/>
              </a:rPr>
              <a:t>e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n</a:t>
            </a:r>
            <a:r>
              <a:rPr sz="1500" spc="5" dirty="0">
                <a:latin typeface="Calibri"/>
                <a:cs typeface="Calibri"/>
              </a:rPr>
              <a:t>u</a:t>
            </a:r>
            <a:r>
              <a:rPr sz="1500" dirty="0">
                <a:latin typeface="Calibri"/>
                <a:cs typeface="Calibri"/>
              </a:rPr>
              <a:t>mber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of de</a:t>
            </a:r>
            <a:r>
              <a:rPr sz="1500" spc="5" dirty="0">
                <a:latin typeface="Calibri"/>
                <a:cs typeface="Calibri"/>
              </a:rPr>
              <a:t>l</a:t>
            </a:r>
            <a:r>
              <a:rPr sz="1500" dirty="0">
                <a:latin typeface="Calibri"/>
                <a:cs typeface="Calibri"/>
              </a:rPr>
              <a:t>i</a:t>
            </a:r>
            <a:r>
              <a:rPr sz="1500" spc="-15" dirty="0">
                <a:latin typeface="Calibri"/>
                <a:cs typeface="Calibri"/>
              </a:rPr>
              <a:t>v</a:t>
            </a:r>
            <a:r>
              <a:rPr sz="1500" dirty="0">
                <a:latin typeface="Calibri"/>
                <a:cs typeface="Calibri"/>
              </a:rPr>
              <a:t>e</a:t>
            </a:r>
            <a:r>
              <a:rPr sz="1500" spc="-35" dirty="0">
                <a:latin typeface="Calibri"/>
                <a:cs typeface="Calibri"/>
              </a:rPr>
              <a:t>r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5" dirty="0">
                <a:latin typeface="Calibri"/>
                <a:cs typeface="Calibri"/>
              </a:rPr>
              <a:t>b</a:t>
            </a:r>
            <a:r>
              <a:rPr sz="1500" dirty="0">
                <a:latin typeface="Calibri"/>
                <a:cs typeface="Calibri"/>
              </a:rPr>
              <a:t>les</a:t>
            </a:r>
            <a:r>
              <a:rPr sz="1500" spc="-15" dirty="0">
                <a:latin typeface="Calibri"/>
                <a:cs typeface="Calibri"/>
              </a:rPr>
              <a:t> c</a:t>
            </a:r>
            <a:r>
              <a:rPr sz="1500" dirty="0">
                <a:latin typeface="Calibri"/>
                <a:cs typeface="Calibri"/>
              </a:rPr>
              <a:t>om</a:t>
            </a:r>
            <a:r>
              <a:rPr sz="1500" spc="5" dirty="0">
                <a:latin typeface="Calibri"/>
                <a:cs typeface="Calibri"/>
              </a:rPr>
              <a:t>p</a:t>
            </a:r>
            <a:r>
              <a:rPr sz="1500" dirty="0">
                <a:latin typeface="Calibri"/>
                <a:cs typeface="Calibri"/>
              </a:rPr>
              <a:t>l</a:t>
            </a:r>
            <a:r>
              <a:rPr sz="1500" spc="-15" dirty="0">
                <a:latin typeface="Calibri"/>
                <a:cs typeface="Calibri"/>
              </a:rPr>
              <a:t>et</a:t>
            </a:r>
            <a:r>
              <a:rPr sz="1500" dirty="0">
                <a:latin typeface="Calibri"/>
                <a:cs typeface="Calibri"/>
              </a:rPr>
              <a:t>ed.</a:t>
            </a:r>
            <a:endParaRPr sz="1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609600"/>
            <a:ext cx="8458200" cy="1066800"/>
          </a:xfrm>
          <a:prstGeom prst="rect">
            <a:avLst/>
          </a:prstGeom>
          <a:solidFill>
            <a:srgbClr val="17375E"/>
          </a:solidFill>
        </p:spPr>
        <p:txBody>
          <a:bodyPr vert="horz" wrap="square" lIns="0" tIns="161925" rIns="0" bIns="0" rtlCol="0">
            <a:spAutoFit/>
          </a:bodyPr>
          <a:lstStyle/>
          <a:p>
            <a:pPr marL="1327150">
              <a:lnSpc>
                <a:spcPct val="100000"/>
              </a:lnSpc>
              <a:spcBef>
                <a:spcPts val="1275"/>
              </a:spcBef>
            </a:pPr>
            <a:r>
              <a:rPr b="0" dirty="0">
                <a:latin typeface="Calibri"/>
                <a:cs typeface="Calibri"/>
              </a:rPr>
              <a:t>5.6</a:t>
            </a:r>
            <a:r>
              <a:rPr b="0" spc="10" dirty="0">
                <a:latin typeface="Calibri"/>
                <a:cs typeface="Calibri"/>
              </a:rPr>
              <a:t>.</a:t>
            </a:r>
            <a:r>
              <a:rPr b="0" dirty="0">
                <a:latin typeface="Calibri"/>
                <a:cs typeface="Calibri"/>
              </a:rPr>
              <a:t>2</a:t>
            </a:r>
            <a:r>
              <a:rPr b="0" spc="-2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C</a:t>
            </a:r>
            <a:r>
              <a:rPr b="0" spc="10" dirty="0">
                <a:latin typeface="Calibri"/>
                <a:cs typeface="Calibri"/>
              </a:rPr>
              <a:t>o</a:t>
            </a:r>
            <a:r>
              <a:rPr b="0" spc="-35" dirty="0">
                <a:latin typeface="Calibri"/>
                <a:cs typeface="Calibri"/>
              </a:rPr>
              <a:t>n</a:t>
            </a:r>
            <a:r>
              <a:rPr b="0" dirty="0">
                <a:latin typeface="Calibri"/>
                <a:cs typeface="Calibri"/>
              </a:rPr>
              <a:t>t</a:t>
            </a:r>
            <a:r>
              <a:rPr b="0" spc="-75" dirty="0">
                <a:latin typeface="Calibri"/>
                <a:cs typeface="Calibri"/>
              </a:rPr>
              <a:t>r</a:t>
            </a:r>
            <a:r>
              <a:rPr b="0" spc="5" dirty="0">
                <a:latin typeface="Calibri"/>
                <a:cs typeface="Calibri"/>
              </a:rPr>
              <a:t>o</a:t>
            </a:r>
            <a:r>
              <a:rPr b="0" dirty="0">
                <a:latin typeface="Calibri"/>
                <a:cs typeface="Calibri"/>
              </a:rPr>
              <a:t>l</a:t>
            </a:r>
            <a:r>
              <a:rPr b="0" spc="-15" dirty="0">
                <a:latin typeface="Calibri"/>
                <a:cs typeface="Calibri"/>
              </a:rPr>
              <a:t> </a:t>
            </a:r>
            <a:r>
              <a:rPr b="0" spc="5" dirty="0">
                <a:latin typeface="Calibri"/>
                <a:cs typeface="Calibri"/>
              </a:rPr>
              <a:t>S</a:t>
            </a:r>
            <a:r>
              <a:rPr b="0" spc="-40" dirty="0">
                <a:latin typeface="Calibri"/>
                <a:cs typeface="Calibri"/>
              </a:rPr>
              <a:t>c</a:t>
            </a:r>
            <a:r>
              <a:rPr b="0" spc="5" dirty="0">
                <a:latin typeface="Calibri"/>
                <a:cs typeface="Calibri"/>
              </a:rPr>
              <a:t>o</a:t>
            </a:r>
            <a:r>
              <a:rPr b="0" dirty="0">
                <a:latin typeface="Calibri"/>
                <a:cs typeface="Calibri"/>
              </a:rPr>
              <a:t>p</a:t>
            </a:r>
            <a:r>
              <a:rPr b="0" spc="5" dirty="0">
                <a:latin typeface="Calibri"/>
                <a:cs typeface="Calibri"/>
              </a:rPr>
              <a:t>e</a:t>
            </a:r>
            <a:r>
              <a:rPr b="0" dirty="0">
                <a:latin typeface="Calibri"/>
                <a:cs typeface="Calibri"/>
              </a:rPr>
              <a:t>:</a:t>
            </a:r>
            <a:r>
              <a:rPr b="0" spc="-1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T&amp;</a:t>
            </a:r>
            <a:r>
              <a:rPr b="0" spc="-325" dirty="0">
                <a:latin typeface="Calibri"/>
                <a:cs typeface="Calibri"/>
              </a:rPr>
              <a:t>T</a:t>
            </a:r>
            <a:r>
              <a:rPr b="0" dirty="0">
                <a:latin typeface="Calibri"/>
                <a:cs typeface="Calibri"/>
              </a:rPr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763523" y="2221992"/>
            <a:ext cx="8456676" cy="30297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49808" y="2208276"/>
            <a:ext cx="8484235" cy="3055620"/>
          </a:xfrm>
          <a:custGeom>
            <a:avLst/>
            <a:gdLst/>
            <a:ahLst/>
            <a:cxnLst/>
            <a:rect l="l" t="t" r="r" b="b"/>
            <a:pathLst>
              <a:path w="8484235" h="3055620">
                <a:moveTo>
                  <a:pt x="8478012" y="0"/>
                </a:moveTo>
                <a:lnTo>
                  <a:pt x="6096" y="0"/>
                </a:lnTo>
                <a:lnTo>
                  <a:pt x="0" y="6096"/>
                </a:lnTo>
                <a:lnTo>
                  <a:pt x="0" y="3049524"/>
                </a:lnTo>
                <a:lnTo>
                  <a:pt x="6096" y="3055620"/>
                </a:lnTo>
                <a:lnTo>
                  <a:pt x="8478012" y="3055620"/>
                </a:lnTo>
                <a:lnTo>
                  <a:pt x="8484108" y="3049524"/>
                </a:lnTo>
                <a:lnTo>
                  <a:pt x="8484108" y="3043428"/>
                </a:lnTo>
                <a:lnTo>
                  <a:pt x="25907" y="3043428"/>
                </a:lnTo>
                <a:lnTo>
                  <a:pt x="12192" y="3029712"/>
                </a:lnTo>
                <a:lnTo>
                  <a:pt x="25907" y="3029712"/>
                </a:lnTo>
                <a:lnTo>
                  <a:pt x="25907" y="25908"/>
                </a:lnTo>
                <a:lnTo>
                  <a:pt x="12192" y="25908"/>
                </a:lnTo>
                <a:lnTo>
                  <a:pt x="25907" y="12191"/>
                </a:lnTo>
                <a:lnTo>
                  <a:pt x="8484108" y="12191"/>
                </a:lnTo>
                <a:lnTo>
                  <a:pt x="8484108" y="6096"/>
                </a:lnTo>
                <a:lnTo>
                  <a:pt x="8478012" y="0"/>
                </a:lnTo>
                <a:close/>
              </a:path>
              <a:path w="8484235" h="3055620">
                <a:moveTo>
                  <a:pt x="25907" y="3029712"/>
                </a:moveTo>
                <a:lnTo>
                  <a:pt x="12192" y="3029712"/>
                </a:lnTo>
                <a:lnTo>
                  <a:pt x="25907" y="3043428"/>
                </a:lnTo>
                <a:lnTo>
                  <a:pt x="25907" y="3029712"/>
                </a:lnTo>
                <a:close/>
              </a:path>
              <a:path w="8484235" h="3055620">
                <a:moveTo>
                  <a:pt x="8458200" y="3029712"/>
                </a:moveTo>
                <a:lnTo>
                  <a:pt x="25907" y="3029712"/>
                </a:lnTo>
                <a:lnTo>
                  <a:pt x="25907" y="3043428"/>
                </a:lnTo>
                <a:lnTo>
                  <a:pt x="8458200" y="3043428"/>
                </a:lnTo>
                <a:lnTo>
                  <a:pt x="8458200" y="3029712"/>
                </a:lnTo>
                <a:close/>
              </a:path>
              <a:path w="8484235" h="3055620">
                <a:moveTo>
                  <a:pt x="8458200" y="12191"/>
                </a:moveTo>
                <a:lnTo>
                  <a:pt x="8458200" y="3043428"/>
                </a:lnTo>
                <a:lnTo>
                  <a:pt x="8470392" y="3029712"/>
                </a:lnTo>
                <a:lnTo>
                  <a:pt x="8484108" y="3029712"/>
                </a:lnTo>
                <a:lnTo>
                  <a:pt x="8484108" y="25908"/>
                </a:lnTo>
                <a:lnTo>
                  <a:pt x="8470392" y="25908"/>
                </a:lnTo>
                <a:lnTo>
                  <a:pt x="8458200" y="12191"/>
                </a:lnTo>
                <a:close/>
              </a:path>
              <a:path w="8484235" h="3055620">
                <a:moveTo>
                  <a:pt x="8484108" y="3029712"/>
                </a:moveTo>
                <a:lnTo>
                  <a:pt x="8470392" y="3029712"/>
                </a:lnTo>
                <a:lnTo>
                  <a:pt x="8458200" y="3043428"/>
                </a:lnTo>
                <a:lnTo>
                  <a:pt x="8484108" y="3043428"/>
                </a:lnTo>
                <a:lnTo>
                  <a:pt x="8484108" y="3029712"/>
                </a:lnTo>
                <a:close/>
              </a:path>
              <a:path w="8484235" h="3055620">
                <a:moveTo>
                  <a:pt x="25907" y="12191"/>
                </a:moveTo>
                <a:lnTo>
                  <a:pt x="12192" y="25908"/>
                </a:lnTo>
                <a:lnTo>
                  <a:pt x="25907" y="25908"/>
                </a:lnTo>
                <a:lnTo>
                  <a:pt x="25907" y="12191"/>
                </a:lnTo>
                <a:close/>
              </a:path>
              <a:path w="8484235" h="3055620">
                <a:moveTo>
                  <a:pt x="8458200" y="12191"/>
                </a:moveTo>
                <a:lnTo>
                  <a:pt x="25907" y="12191"/>
                </a:lnTo>
                <a:lnTo>
                  <a:pt x="25907" y="25908"/>
                </a:lnTo>
                <a:lnTo>
                  <a:pt x="8458200" y="25908"/>
                </a:lnTo>
                <a:lnTo>
                  <a:pt x="8458200" y="12191"/>
                </a:lnTo>
                <a:close/>
              </a:path>
              <a:path w="8484235" h="3055620">
                <a:moveTo>
                  <a:pt x="8484108" y="12191"/>
                </a:moveTo>
                <a:lnTo>
                  <a:pt x="8458200" y="12191"/>
                </a:lnTo>
                <a:lnTo>
                  <a:pt x="8470392" y="25908"/>
                </a:lnTo>
                <a:lnTo>
                  <a:pt x="8484108" y="25908"/>
                </a:lnTo>
                <a:lnTo>
                  <a:pt x="8484108" y="12191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85672" y="1836420"/>
            <a:ext cx="5920740" cy="768350"/>
          </a:xfrm>
          <a:custGeom>
            <a:avLst/>
            <a:gdLst/>
            <a:ahLst/>
            <a:cxnLst/>
            <a:rect l="l" t="t" r="r" b="b"/>
            <a:pathLst>
              <a:path w="5920740" h="768350">
                <a:moveTo>
                  <a:pt x="5792724" y="0"/>
                </a:moveTo>
                <a:lnTo>
                  <a:pt x="128015" y="0"/>
                </a:lnTo>
                <a:lnTo>
                  <a:pt x="78438" y="10144"/>
                </a:lnTo>
                <a:lnTo>
                  <a:pt x="37718" y="37718"/>
                </a:lnTo>
                <a:lnTo>
                  <a:pt x="10144" y="78438"/>
                </a:lnTo>
                <a:lnTo>
                  <a:pt x="0" y="128015"/>
                </a:lnTo>
                <a:lnTo>
                  <a:pt x="0" y="640079"/>
                </a:lnTo>
                <a:lnTo>
                  <a:pt x="10144" y="689657"/>
                </a:lnTo>
                <a:lnTo>
                  <a:pt x="37718" y="730376"/>
                </a:lnTo>
                <a:lnTo>
                  <a:pt x="78438" y="757951"/>
                </a:lnTo>
                <a:lnTo>
                  <a:pt x="128015" y="768095"/>
                </a:lnTo>
                <a:lnTo>
                  <a:pt x="5792724" y="768095"/>
                </a:lnTo>
                <a:lnTo>
                  <a:pt x="5842301" y="757951"/>
                </a:lnTo>
                <a:lnTo>
                  <a:pt x="5883020" y="730376"/>
                </a:lnTo>
                <a:lnTo>
                  <a:pt x="5910595" y="689657"/>
                </a:lnTo>
                <a:lnTo>
                  <a:pt x="5920739" y="640079"/>
                </a:lnTo>
                <a:lnTo>
                  <a:pt x="5920739" y="128015"/>
                </a:lnTo>
                <a:lnTo>
                  <a:pt x="5910595" y="78438"/>
                </a:lnTo>
                <a:lnTo>
                  <a:pt x="5883020" y="37718"/>
                </a:lnTo>
                <a:lnTo>
                  <a:pt x="5842301" y="10144"/>
                </a:lnTo>
                <a:lnTo>
                  <a:pt x="5792724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73480" y="1824227"/>
            <a:ext cx="5945505" cy="792480"/>
          </a:xfrm>
          <a:custGeom>
            <a:avLst/>
            <a:gdLst/>
            <a:ahLst/>
            <a:cxnLst/>
            <a:rect l="l" t="t" r="r" b="b"/>
            <a:pathLst>
              <a:path w="5945505" h="792480">
                <a:moveTo>
                  <a:pt x="5818632" y="0"/>
                </a:moveTo>
                <a:lnTo>
                  <a:pt x="138683" y="0"/>
                </a:lnTo>
                <a:lnTo>
                  <a:pt x="111251" y="3048"/>
                </a:lnTo>
                <a:lnTo>
                  <a:pt x="73151" y="16763"/>
                </a:lnTo>
                <a:lnTo>
                  <a:pt x="39623" y="41148"/>
                </a:lnTo>
                <a:lnTo>
                  <a:pt x="10667" y="86868"/>
                </a:lnTo>
                <a:lnTo>
                  <a:pt x="0" y="126492"/>
                </a:lnTo>
                <a:lnTo>
                  <a:pt x="0" y="667512"/>
                </a:lnTo>
                <a:lnTo>
                  <a:pt x="10667" y="707136"/>
                </a:lnTo>
                <a:lnTo>
                  <a:pt x="32003" y="742188"/>
                </a:lnTo>
                <a:lnTo>
                  <a:pt x="51815" y="760476"/>
                </a:lnTo>
                <a:lnTo>
                  <a:pt x="62483" y="769620"/>
                </a:lnTo>
                <a:lnTo>
                  <a:pt x="73151" y="775716"/>
                </a:lnTo>
                <a:lnTo>
                  <a:pt x="85343" y="781812"/>
                </a:lnTo>
                <a:lnTo>
                  <a:pt x="112775" y="790956"/>
                </a:lnTo>
                <a:lnTo>
                  <a:pt x="126491" y="792480"/>
                </a:lnTo>
                <a:lnTo>
                  <a:pt x="5820156" y="792480"/>
                </a:lnTo>
                <a:lnTo>
                  <a:pt x="5847588" y="786384"/>
                </a:lnTo>
                <a:lnTo>
                  <a:pt x="5859780" y="781812"/>
                </a:lnTo>
                <a:lnTo>
                  <a:pt x="5871972" y="775716"/>
                </a:lnTo>
                <a:lnTo>
                  <a:pt x="5884164" y="768096"/>
                </a:lnTo>
                <a:lnTo>
                  <a:pt x="140207" y="768096"/>
                </a:lnTo>
                <a:lnTo>
                  <a:pt x="115823" y="765048"/>
                </a:lnTo>
                <a:lnTo>
                  <a:pt x="94487" y="758951"/>
                </a:lnTo>
                <a:lnTo>
                  <a:pt x="85343" y="752856"/>
                </a:lnTo>
                <a:lnTo>
                  <a:pt x="74675" y="748284"/>
                </a:lnTo>
                <a:lnTo>
                  <a:pt x="67056" y="740663"/>
                </a:lnTo>
                <a:lnTo>
                  <a:pt x="57911" y="733044"/>
                </a:lnTo>
                <a:lnTo>
                  <a:pt x="50291" y="725424"/>
                </a:lnTo>
                <a:lnTo>
                  <a:pt x="38100" y="707136"/>
                </a:lnTo>
                <a:lnTo>
                  <a:pt x="33528" y="696468"/>
                </a:lnTo>
                <a:lnTo>
                  <a:pt x="27431" y="675132"/>
                </a:lnTo>
                <a:lnTo>
                  <a:pt x="25907" y="662939"/>
                </a:lnTo>
                <a:lnTo>
                  <a:pt x="24383" y="652272"/>
                </a:lnTo>
                <a:lnTo>
                  <a:pt x="24383" y="140208"/>
                </a:lnTo>
                <a:lnTo>
                  <a:pt x="25907" y="128016"/>
                </a:lnTo>
                <a:lnTo>
                  <a:pt x="27431" y="117348"/>
                </a:lnTo>
                <a:lnTo>
                  <a:pt x="30479" y="105156"/>
                </a:lnTo>
                <a:lnTo>
                  <a:pt x="33528" y="96012"/>
                </a:lnTo>
                <a:lnTo>
                  <a:pt x="39623" y="85344"/>
                </a:lnTo>
                <a:lnTo>
                  <a:pt x="44195" y="76200"/>
                </a:lnTo>
                <a:lnTo>
                  <a:pt x="76200" y="44196"/>
                </a:lnTo>
                <a:lnTo>
                  <a:pt x="117347" y="27432"/>
                </a:lnTo>
                <a:lnTo>
                  <a:pt x="129539" y="25908"/>
                </a:lnTo>
                <a:lnTo>
                  <a:pt x="5884773" y="25908"/>
                </a:lnTo>
                <a:lnTo>
                  <a:pt x="5871972" y="16763"/>
                </a:lnTo>
                <a:lnTo>
                  <a:pt x="5859780" y="10668"/>
                </a:lnTo>
                <a:lnTo>
                  <a:pt x="5846064" y="6096"/>
                </a:lnTo>
                <a:lnTo>
                  <a:pt x="5818632" y="0"/>
                </a:lnTo>
                <a:close/>
              </a:path>
              <a:path w="5945505" h="792480">
                <a:moveTo>
                  <a:pt x="5884773" y="25908"/>
                </a:moveTo>
                <a:lnTo>
                  <a:pt x="5817108" y="25908"/>
                </a:lnTo>
                <a:lnTo>
                  <a:pt x="5829300" y="27432"/>
                </a:lnTo>
                <a:lnTo>
                  <a:pt x="5839968" y="30480"/>
                </a:lnTo>
                <a:lnTo>
                  <a:pt x="5878068" y="51816"/>
                </a:lnTo>
                <a:lnTo>
                  <a:pt x="5907024" y="86868"/>
                </a:lnTo>
                <a:lnTo>
                  <a:pt x="5920740" y="141732"/>
                </a:lnTo>
                <a:lnTo>
                  <a:pt x="5920740" y="652272"/>
                </a:lnTo>
                <a:lnTo>
                  <a:pt x="5917692" y="676656"/>
                </a:lnTo>
                <a:lnTo>
                  <a:pt x="5911596" y="697992"/>
                </a:lnTo>
                <a:lnTo>
                  <a:pt x="5905500" y="707136"/>
                </a:lnTo>
                <a:lnTo>
                  <a:pt x="5900928" y="717804"/>
                </a:lnTo>
                <a:lnTo>
                  <a:pt x="5893308" y="725424"/>
                </a:lnTo>
                <a:lnTo>
                  <a:pt x="5885688" y="734568"/>
                </a:lnTo>
                <a:lnTo>
                  <a:pt x="5878068" y="742188"/>
                </a:lnTo>
                <a:lnTo>
                  <a:pt x="5859780" y="754380"/>
                </a:lnTo>
                <a:lnTo>
                  <a:pt x="5849112" y="758951"/>
                </a:lnTo>
                <a:lnTo>
                  <a:pt x="5827776" y="765048"/>
                </a:lnTo>
                <a:lnTo>
                  <a:pt x="5815584" y="766572"/>
                </a:lnTo>
                <a:lnTo>
                  <a:pt x="5804916" y="768096"/>
                </a:lnTo>
                <a:lnTo>
                  <a:pt x="5884164" y="768096"/>
                </a:lnTo>
                <a:lnTo>
                  <a:pt x="5894832" y="760476"/>
                </a:lnTo>
                <a:lnTo>
                  <a:pt x="5905500" y="751332"/>
                </a:lnTo>
                <a:lnTo>
                  <a:pt x="5913120" y="740663"/>
                </a:lnTo>
                <a:lnTo>
                  <a:pt x="5922264" y="729996"/>
                </a:lnTo>
                <a:lnTo>
                  <a:pt x="5928360" y="719327"/>
                </a:lnTo>
                <a:lnTo>
                  <a:pt x="5934456" y="707136"/>
                </a:lnTo>
                <a:lnTo>
                  <a:pt x="5943600" y="679704"/>
                </a:lnTo>
                <a:lnTo>
                  <a:pt x="5945124" y="665988"/>
                </a:lnTo>
                <a:lnTo>
                  <a:pt x="5945124" y="126492"/>
                </a:lnTo>
                <a:lnTo>
                  <a:pt x="5934456" y="85344"/>
                </a:lnTo>
                <a:lnTo>
                  <a:pt x="5913120" y="50292"/>
                </a:lnTo>
                <a:lnTo>
                  <a:pt x="5893308" y="32004"/>
                </a:lnTo>
                <a:lnTo>
                  <a:pt x="5884773" y="259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406042" y="1983206"/>
            <a:ext cx="7085965" cy="3082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005">
              <a:lnSpc>
                <a:spcPct val="100000"/>
              </a:lnSpc>
            </a:pP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5.6</a:t>
            </a:r>
            <a:r>
              <a:rPr sz="2600" spc="5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2.1</a:t>
            </a:r>
            <a:r>
              <a:rPr sz="2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spc="-145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ar</a:t>
            </a:r>
            <a:r>
              <a:rPr sz="2600" spc="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ance</a:t>
            </a:r>
            <a:r>
              <a:rPr sz="2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Ana</a:t>
            </a:r>
            <a:r>
              <a:rPr sz="2600" spc="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2600" spc="-30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sis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"/>
              </a:spcBef>
            </a:pPr>
            <a:endParaRPr sz="2500">
              <a:latin typeface="Times New Roman"/>
              <a:cs typeface="Times New Roman"/>
            </a:endParaRPr>
          </a:p>
          <a:p>
            <a:pPr marL="241300" marR="1316990" indent="-228600">
              <a:lnSpc>
                <a:spcPts val="2860"/>
              </a:lnSpc>
              <a:buChar char="•"/>
              <a:tabLst>
                <a:tab pos="241935" algn="l"/>
              </a:tabLst>
            </a:pPr>
            <a:r>
              <a:rPr sz="2600" dirty="0">
                <a:latin typeface="Calibri"/>
                <a:cs typeface="Calibri"/>
              </a:rPr>
              <a:t>Mea</a:t>
            </a:r>
            <a:r>
              <a:rPr sz="2600" spc="5" dirty="0">
                <a:latin typeface="Calibri"/>
                <a:cs typeface="Calibri"/>
              </a:rPr>
              <a:t>s</a:t>
            </a:r>
            <a:r>
              <a:rPr sz="2600" dirty="0">
                <a:latin typeface="Calibri"/>
                <a:cs typeface="Calibri"/>
              </a:rPr>
              <a:t>ur</a:t>
            </a:r>
            <a:r>
              <a:rPr sz="2600" spc="5" dirty="0">
                <a:latin typeface="Calibri"/>
                <a:cs typeface="Calibri"/>
              </a:rPr>
              <a:t>i</a:t>
            </a:r>
            <a:r>
              <a:rPr sz="2600" dirty="0">
                <a:latin typeface="Calibri"/>
                <a:cs typeface="Calibri"/>
              </a:rPr>
              <a:t>ng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 p</a:t>
            </a:r>
            <a:r>
              <a:rPr sz="2600" spc="5" dirty="0">
                <a:latin typeface="Calibri"/>
                <a:cs typeface="Calibri"/>
              </a:rPr>
              <a:t>l</a:t>
            </a:r>
            <a:r>
              <a:rPr sz="2600" dirty="0">
                <a:latin typeface="Calibri"/>
                <a:cs typeface="Calibri"/>
              </a:rPr>
              <a:t>anned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</a:t>
            </a:r>
            <a:r>
              <a:rPr sz="2600" spc="-20" dirty="0">
                <a:latin typeface="Calibri"/>
                <a:cs typeface="Calibri"/>
              </a:rPr>
              <a:t>c</a:t>
            </a:r>
            <a:r>
              <a:rPr sz="2600" dirty="0">
                <a:latin typeface="Calibri"/>
                <a:cs typeface="Calibri"/>
              </a:rPr>
              <a:t>ope a</a:t>
            </a:r>
            <a:r>
              <a:rPr sz="2600" spc="-55" dirty="0">
                <a:latin typeface="Calibri"/>
                <a:cs typeface="Calibri"/>
              </a:rPr>
              <a:t>g</a:t>
            </a:r>
            <a:r>
              <a:rPr sz="2600" dirty="0">
                <a:latin typeface="Calibri"/>
                <a:cs typeface="Calibri"/>
              </a:rPr>
              <a:t>ain</a:t>
            </a:r>
            <a:r>
              <a:rPr sz="2600" spc="-20" dirty="0">
                <a:latin typeface="Calibri"/>
                <a:cs typeface="Calibri"/>
              </a:rPr>
              <a:t>s</a:t>
            </a:r>
            <a:r>
              <a:rPr sz="2600" dirty="0">
                <a:latin typeface="Calibri"/>
                <a:cs typeface="Calibri"/>
              </a:rPr>
              <a:t>t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25" dirty="0">
                <a:latin typeface="Calibri"/>
                <a:cs typeface="Calibri"/>
              </a:rPr>
              <a:t>c</a:t>
            </a:r>
            <a:r>
              <a:rPr sz="2600" dirty="0">
                <a:latin typeface="Calibri"/>
                <a:cs typeface="Calibri"/>
              </a:rPr>
              <a:t>o</a:t>
            </a:r>
            <a:r>
              <a:rPr sz="2600" spc="-10" dirty="0">
                <a:latin typeface="Calibri"/>
                <a:cs typeface="Calibri"/>
              </a:rPr>
              <a:t>m</a:t>
            </a:r>
            <a:r>
              <a:rPr sz="2600" dirty="0">
                <a:latin typeface="Calibri"/>
                <a:cs typeface="Calibri"/>
              </a:rPr>
              <a:t>pl</a:t>
            </a:r>
            <a:r>
              <a:rPr sz="2600" spc="-10" dirty="0">
                <a:latin typeface="Calibri"/>
                <a:cs typeface="Calibri"/>
              </a:rPr>
              <a:t>e</a:t>
            </a:r>
            <a:r>
              <a:rPr sz="2600" spc="-25" dirty="0">
                <a:latin typeface="Calibri"/>
                <a:cs typeface="Calibri"/>
              </a:rPr>
              <a:t>t</a:t>
            </a:r>
            <a:r>
              <a:rPr sz="2600" dirty="0">
                <a:latin typeface="Calibri"/>
                <a:cs typeface="Calibri"/>
              </a:rPr>
              <a:t>ed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</a:t>
            </a:r>
            <a:r>
              <a:rPr sz="2600" spc="-20" dirty="0">
                <a:latin typeface="Calibri"/>
                <a:cs typeface="Calibri"/>
              </a:rPr>
              <a:t>c</a:t>
            </a:r>
            <a:r>
              <a:rPr sz="2600" dirty="0">
                <a:latin typeface="Calibri"/>
                <a:cs typeface="Calibri"/>
              </a:rPr>
              <a:t>ope</a:t>
            </a:r>
            <a:endParaRPr sz="2600">
              <a:latin typeface="Calibri"/>
              <a:cs typeface="Calibri"/>
            </a:endParaRPr>
          </a:p>
          <a:p>
            <a:pPr marL="241300" marR="435609" indent="-228600">
              <a:lnSpc>
                <a:spcPts val="2860"/>
              </a:lnSpc>
              <a:spcBef>
                <a:spcPts val="475"/>
              </a:spcBef>
              <a:buChar char="•"/>
              <a:tabLst>
                <a:tab pos="241935" algn="l"/>
              </a:tabLst>
            </a:pPr>
            <a:r>
              <a:rPr sz="2600" spc="5" dirty="0">
                <a:latin typeface="Calibri"/>
                <a:cs typeface="Calibri"/>
              </a:rPr>
              <a:t>D</a:t>
            </a:r>
            <a:r>
              <a:rPr sz="2600" spc="-15" dirty="0">
                <a:latin typeface="Calibri"/>
                <a:cs typeface="Calibri"/>
              </a:rPr>
              <a:t>e</a:t>
            </a:r>
            <a:r>
              <a:rPr sz="2600" spc="-25" dirty="0">
                <a:latin typeface="Calibri"/>
                <a:cs typeface="Calibri"/>
              </a:rPr>
              <a:t>t</a:t>
            </a:r>
            <a:r>
              <a:rPr sz="2600" dirty="0">
                <a:latin typeface="Calibri"/>
                <a:cs typeface="Calibri"/>
              </a:rPr>
              <a:t>ermin</a:t>
            </a:r>
            <a:r>
              <a:rPr sz="2600" spc="5" dirty="0">
                <a:latin typeface="Calibri"/>
                <a:cs typeface="Calibri"/>
              </a:rPr>
              <a:t>i</a:t>
            </a:r>
            <a:r>
              <a:rPr sz="2600" dirty="0">
                <a:latin typeface="Calibri"/>
                <a:cs typeface="Calibri"/>
              </a:rPr>
              <a:t>ng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c</a:t>
            </a:r>
            <a:r>
              <a:rPr sz="2600" dirty="0">
                <a:latin typeface="Calibri"/>
                <a:cs typeface="Calibri"/>
              </a:rPr>
              <a:t>ause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deg</a:t>
            </a:r>
            <a:r>
              <a:rPr sz="2600" spc="-40" dirty="0">
                <a:latin typeface="Calibri"/>
                <a:cs typeface="Calibri"/>
              </a:rPr>
              <a:t>r</a:t>
            </a:r>
            <a:r>
              <a:rPr sz="2600" dirty="0">
                <a:latin typeface="Calibri"/>
                <a:cs typeface="Calibri"/>
              </a:rPr>
              <a:t>ee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of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di</a:t>
            </a:r>
            <a:r>
              <a:rPr sz="2600" spc="-25" dirty="0">
                <a:latin typeface="Calibri"/>
                <a:cs typeface="Calibri"/>
              </a:rPr>
              <a:t>f</a:t>
            </a:r>
            <a:r>
              <a:rPr sz="2600" spc="-65" dirty="0">
                <a:latin typeface="Calibri"/>
                <a:cs typeface="Calibri"/>
              </a:rPr>
              <a:t>f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35" dirty="0">
                <a:latin typeface="Calibri"/>
                <a:cs typeface="Calibri"/>
              </a:rPr>
              <a:t>r</a:t>
            </a:r>
            <a:r>
              <a:rPr sz="2600" dirty="0">
                <a:latin typeface="Calibri"/>
                <a:cs typeface="Calibri"/>
              </a:rPr>
              <a:t>ence b</a:t>
            </a:r>
            <a:r>
              <a:rPr sz="2600" spc="-15" dirty="0">
                <a:latin typeface="Calibri"/>
                <a:cs typeface="Calibri"/>
              </a:rPr>
              <a:t>e</a:t>
            </a:r>
            <a:r>
              <a:rPr sz="2600" dirty="0">
                <a:latin typeface="Calibri"/>
                <a:cs typeface="Calibri"/>
              </a:rPr>
              <a:t>t</a:t>
            </a:r>
            <a:r>
              <a:rPr sz="2600" spc="-25" dirty="0">
                <a:latin typeface="Calibri"/>
                <a:cs typeface="Calibri"/>
              </a:rPr>
              <a:t>w</a:t>
            </a:r>
            <a:r>
              <a:rPr sz="2600" dirty="0">
                <a:latin typeface="Calibri"/>
                <a:cs typeface="Calibri"/>
              </a:rPr>
              <a:t>een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 ba</a:t>
            </a:r>
            <a:r>
              <a:rPr sz="2600" spc="5" dirty="0">
                <a:latin typeface="Calibri"/>
                <a:cs typeface="Calibri"/>
              </a:rPr>
              <a:t>s</a:t>
            </a:r>
            <a:r>
              <a:rPr sz="2600" dirty="0">
                <a:latin typeface="Calibri"/>
                <a:cs typeface="Calibri"/>
              </a:rPr>
              <a:t>el</a:t>
            </a:r>
            <a:r>
              <a:rPr sz="2600" spc="5" dirty="0">
                <a:latin typeface="Calibri"/>
                <a:cs typeface="Calibri"/>
              </a:rPr>
              <a:t>i</a:t>
            </a:r>
            <a:r>
              <a:rPr sz="2600" dirty="0">
                <a:latin typeface="Calibri"/>
                <a:cs typeface="Calibri"/>
              </a:rPr>
              <a:t>ne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ac</a:t>
            </a:r>
            <a:r>
              <a:rPr sz="2600" spc="5" dirty="0">
                <a:latin typeface="Calibri"/>
                <a:cs typeface="Calibri"/>
              </a:rPr>
              <a:t>t</a:t>
            </a:r>
            <a:r>
              <a:rPr sz="2600" dirty="0">
                <a:latin typeface="Calibri"/>
                <a:cs typeface="Calibri"/>
              </a:rPr>
              <a:t>ual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30" dirty="0">
                <a:latin typeface="Calibri"/>
                <a:cs typeface="Calibri"/>
              </a:rPr>
              <a:t>w</a:t>
            </a:r>
            <a:r>
              <a:rPr sz="2600" dirty="0">
                <a:latin typeface="Calibri"/>
                <a:cs typeface="Calibri"/>
              </a:rPr>
              <a:t>ork</a:t>
            </a:r>
            <a:endParaRPr sz="2600">
              <a:latin typeface="Calibri"/>
              <a:cs typeface="Calibri"/>
            </a:endParaRPr>
          </a:p>
          <a:p>
            <a:pPr marL="241300" marR="5080" indent="-228600">
              <a:lnSpc>
                <a:spcPts val="2850"/>
              </a:lnSpc>
              <a:spcBef>
                <a:spcPts val="470"/>
              </a:spcBef>
              <a:buChar char="•"/>
              <a:tabLst>
                <a:tab pos="241935" algn="l"/>
              </a:tabLst>
            </a:pPr>
            <a:r>
              <a:rPr sz="2600" spc="5" dirty="0">
                <a:latin typeface="Calibri"/>
                <a:cs typeface="Calibri"/>
              </a:rPr>
              <a:t>D</a:t>
            </a:r>
            <a:r>
              <a:rPr sz="2600" dirty="0">
                <a:latin typeface="Calibri"/>
                <a:cs typeface="Calibri"/>
              </a:rPr>
              <a:t>eci</a:t>
            </a:r>
            <a:r>
              <a:rPr sz="2600" spc="5" dirty="0">
                <a:latin typeface="Calibri"/>
                <a:cs typeface="Calibri"/>
              </a:rPr>
              <a:t>d</a:t>
            </a:r>
            <a:r>
              <a:rPr sz="2600" dirty="0">
                <a:latin typeface="Calibri"/>
                <a:cs typeface="Calibri"/>
              </a:rPr>
              <a:t>ing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wh</a:t>
            </a:r>
            <a:r>
              <a:rPr sz="2600" spc="-15" dirty="0">
                <a:latin typeface="Calibri"/>
                <a:cs typeface="Calibri"/>
              </a:rPr>
              <a:t>e</a:t>
            </a:r>
            <a:r>
              <a:rPr sz="2600" dirty="0">
                <a:latin typeface="Calibri"/>
                <a:cs typeface="Calibri"/>
              </a:rPr>
              <a:t>ther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c</a:t>
            </a:r>
            <a:r>
              <a:rPr sz="2600" dirty="0">
                <a:latin typeface="Calibri"/>
                <a:cs typeface="Calibri"/>
              </a:rPr>
              <a:t>or</a:t>
            </a:r>
            <a:r>
              <a:rPr sz="2600" spc="-35" dirty="0">
                <a:latin typeface="Calibri"/>
                <a:cs typeface="Calibri"/>
              </a:rPr>
              <a:t>r</a:t>
            </a:r>
            <a:r>
              <a:rPr sz="2600" dirty="0">
                <a:latin typeface="Calibri"/>
                <a:cs typeface="Calibri"/>
              </a:rPr>
              <a:t>ect</a:t>
            </a:r>
            <a:r>
              <a:rPr sz="2600" spc="5" dirty="0">
                <a:latin typeface="Calibri"/>
                <a:cs typeface="Calibri"/>
              </a:rPr>
              <a:t>i</a:t>
            </a:r>
            <a:r>
              <a:rPr sz="2600" spc="-25" dirty="0">
                <a:latin typeface="Calibri"/>
                <a:cs typeface="Calibri"/>
              </a:rPr>
              <a:t>v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or p</a:t>
            </a:r>
            <a:r>
              <a:rPr sz="2600" spc="-35" dirty="0">
                <a:latin typeface="Calibri"/>
                <a:cs typeface="Calibri"/>
              </a:rPr>
              <a:t>r</a:t>
            </a:r>
            <a:r>
              <a:rPr sz="2600" spc="-15" dirty="0">
                <a:latin typeface="Calibri"/>
                <a:cs typeface="Calibri"/>
              </a:rPr>
              <a:t>e</a:t>
            </a:r>
            <a:r>
              <a:rPr sz="2600" spc="-25" dirty="0">
                <a:latin typeface="Calibri"/>
                <a:cs typeface="Calibri"/>
              </a:rPr>
              <a:t>v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25" dirty="0">
                <a:latin typeface="Calibri"/>
                <a:cs typeface="Calibri"/>
              </a:rPr>
              <a:t>n</a:t>
            </a:r>
            <a:r>
              <a:rPr sz="2600" dirty="0">
                <a:latin typeface="Calibri"/>
                <a:cs typeface="Calibri"/>
              </a:rPr>
              <a:t>t</a:t>
            </a:r>
            <a:r>
              <a:rPr sz="2600" spc="5" dirty="0">
                <a:latin typeface="Calibri"/>
                <a:cs typeface="Calibri"/>
              </a:rPr>
              <a:t>i</a:t>
            </a:r>
            <a:r>
              <a:rPr sz="2600" spc="-25" dirty="0">
                <a:latin typeface="Calibri"/>
                <a:cs typeface="Calibri"/>
              </a:rPr>
              <a:t>v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ac</a:t>
            </a:r>
            <a:r>
              <a:rPr sz="2600" spc="5" dirty="0">
                <a:latin typeface="Calibri"/>
                <a:cs typeface="Calibri"/>
              </a:rPr>
              <a:t>t</a:t>
            </a:r>
            <a:r>
              <a:rPr sz="2600" dirty="0">
                <a:latin typeface="Calibri"/>
                <a:cs typeface="Calibri"/>
              </a:rPr>
              <a:t>ion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 </a:t>
            </a:r>
            <a:r>
              <a:rPr sz="2600" spc="-35" dirty="0">
                <a:latin typeface="Calibri"/>
                <a:cs typeface="Calibri"/>
              </a:rPr>
              <a:t>r</a:t>
            </a:r>
            <a:r>
              <a:rPr sz="2600" dirty="0">
                <a:latin typeface="Calibri"/>
                <a:cs typeface="Calibri"/>
              </a:rPr>
              <a:t>equi</a:t>
            </a:r>
            <a:r>
              <a:rPr sz="2600" spc="-30" dirty="0">
                <a:latin typeface="Calibri"/>
                <a:cs typeface="Calibri"/>
              </a:rPr>
              <a:t>r</a:t>
            </a:r>
            <a:r>
              <a:rPr sz="2600" dirty="0">
                <a:latin typeface="Calibri"/>
                <a:cs typeface="Calibri"/>
              </a:rPr>
              <a:t>ed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7427" y="605027"/>
            <a:ext cx="8468995" cy="1229995"/>
          </a:xfrm>
          <a:custGeom>
            <a:avLst/>
            <a:gdLst/>
            <a:ahLst/>
            <a:cxnLst/>
            <a:rect l="l" t="t" r="r" b="b"/>
            <a:pathLst>
              <a:path w="8468995" h="1229995">
                <a:moveTo>
                  <a:pt x="8465820" y="0"/>
                </a:moveTo>
                <a:lnTo>
                  <a:pt x="3048" y="0"/>
                </a:lnTo>
                <a:lnTo>
                  <a:pt x="0" y="3048"/>
                </a:lnTo>
                <a:lnTo>
                  <a:pt x="0" y="1226820"/>
                </a:lnTo>
                <a:lnTo>
                  <a:pt x="3048" y="1229868"/>
                </a:lnTo>
                <a:lnTo>
                  <a:pt x="8465820" y="1229868"/>
                </a:lnTo>
                <a:lnTo>
                  <a:pt x="8468868" y="1226820"/>
                </a:lnTo>
                <a:lnTo>
                  <a:pt x="8468868" y="1223772"/>
                </a:lnTo>
                <a:lnTo>
                  <a:pt x="10667" y="1223772"/>
                </a:lnTo>
                <a:lnTo>
                  <a:pt x="4571" y="1219200"/>
                </a:lnTo>
                <a:lnTo>
                  <a:pt x="10667" y="1219200"/>
                </a:lnTo>
                <a:lnTo>
                  <a:pt x="10667" y="10668"/>
                </a:lnTo>
                <a:lnTo>
                  <a:pt x="4571" y="10668"/>
                </a:lnTo>
                <a:lnTo>
                  <a:pt x="10667" y="4572"/>
                </a:lnTo>
                <a:lnTo>
                  <a:pt x="8468868" y="4572"/>
                </a:lnTo>
                <a:lnTo>
                  <a:pt x="8468868" y="3048"/>
                </a:lnTo>
                <a:lnTo>
                  <a:pt x="8465820" y="0"/>
                </a:lnTo>
                <a:close/>
              </a:path>
              <a:path w="8468995" h="1229995">
                <a:moveTo>
                  <a:pt x="10667" y="1219200"/>
                </a:moveTo>
                <a:lnTo>
                  <a:pt x="4571" y="1219200"/>
                </a:lnTo>
                <a:lnTo>
                  <a:pt x="10667" y="1223772"/>
                </a:lnTo>
                <a:lnTo>
                  <a:pt x="10667" y="1219200"/>
                </a:lnTo>
                <a:close/>
              </a:path>
              <a:path w="8468995" h="1229995">
                <a:moveTo>
                  <a:pt x="8458200" y="1219200"/>
                </a:moveTo>
                <a:lnTo>
                  <a:pt x="10667" y="1219200"/>
                </a:lnTo>
                <a:lnTo>
                  <a:pt x="10667" y="1223772"/>
                </a:lnTo>
                <a:lnTo>
                  <a:pt x="8458200" y="1223772"/>
                </a:lnTo>
                <a:lnTo>
                  <a:pt x="8458200" y="1219200"/>
                </a:lnTo>
                <a:close/>
              </a:path>
              <a:path w="8468995" h="1229995">
                <a:moveTo>
                  <a:pt x="8458200" y="4572"/>
                </a:moveTo>
                <a:lnTo>
                  <a:pt x="8458200" y="1223772"/>
                </a:lnTo>
                <a:lnTo>
                  <a:pt x="8462772" y="1219200"/>
                </a:lnTo>
                <a:lnTo>
                  <a:pt x="8468868" y="1219200"/>
                </a:lnTo>
                <a:lnTo>
                  <a:pt x="8468868" y="10668"/>
                </a:lnTo>
                <a:lnTo>
                  <a:pt x="8462772" y="10668"/>
                </a:lnTo>
                <a:lnTo>
                  <a:pt x="8458200" y="4572"/>
                </a:lnTo>
                <a:close/>
              </a:path>
              <a:path w="8468995" h="1229995">
                <a:moveTo>
                  <a:pt x="8468868" y="1219200"/>
                </a:moveTo>
                <a:lnTo>
                  <a:pt x="8462772" y="1219200"/>
                </a:lnTo>
                <a:lnTo>
                  <a:pt x="8458200" y="1223772"/>
                </a:lnTo>
                <a:lnTo>
                  <a:pt x="8468868" y="1223772"/>
                </a:lnTo>
                <a:lnTo>
                  <a:pt x="8468868" y="1219200"/>
                </a:lnTo>
                <a:close/>
              </a:path>
              <a:path w="8468995" h="1229995">
                <a:moveTo>
                  <a:pt x="10667" y="4572"/>
                </a:moveTo>
                <a:lnTo>
                  <a:pt x="4571" y="10668"/>
                </a:lnTo>
                <a:lnTo>
                  <a:pt x="10667" y="10668"/>
                </a:lnTo>
                <a:lnTo>
                  <a:pt x="10667" y="4572"/>
                </a:lnTo>
                <a:close/>
              </a:path>
              <a:path w="8468995" h="1229995">
                <a:moveTo>
                  <a:pt x="8458200" y="4572"/>
                </a:moveTo>
                <a:lnTo>
                  <a:pt x="10667" y="4572"/>
                </a:lnTo>
                <a:lnTo>
                  <a:pt x="10667" y="10668"/>
                </a:lnTo>
                <a:lnTo>
                  <a:pt x="8458200" y="10668"/>
                </a:lnTo>
                <a:lnTo>
                  <a:pt x="8458200" y="4572"/>
                </a:lnTo>
                <a:close/>
              </a:path>
              <a:path w="8468995" h="1229995">
                <a:moveTo>
                  <a:pt x="8468868" y="4572"/>
                </a:moveTo>
                <a:lnTo>
                  <a:pt x="8458200" y="4572"/>
                </a:lnTo>
                <a:lnTo>
                  <a:pt x="8462772" y="10668"/>
                </a:lnTo>
                <a:lnTo>
                  <a:pt x="8468868" y="10668"/>
                </a:lnTo>
                <a:lnTo>
                  <a:pt x="8468868" y="4572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2000" y="609600"/>
            <a:ext cx="8458200" cy="1219200"/>
          </a:xfrm>
          <a:prstGeom prst="rect">
            <a:avLst/>
          </a:prstGeom>
          <a:solidFill>
            <a:srgbClr val="376092"/>
          </a:solidFill>
        </p:spPr>
        <p:txBody>
          <a:bodyPr vert="horz" wrap="square" lIns="0" tIns="238125" rIns="0" bIns="0" rtlCol="0">
            <a:spAutoFit/>
          </a:bodyPr>
          <a:lstStyle/>
          <a:p>
            <a:pPr marL="760095">
              <a:lnSpc>
                <a:spcPct val="100000"/>
              </a:lnSpc>
              <a:spcBef>
                <a:spcPts val="1875"/>
              </a:spcBef>
            </a:pPr>
            <a:r>
              <a:rPr dirty="0"/>
              <a:t>5. P</a:t>
            </a:r>
            <a:r>
              <a:rPr spc="-55" dirty="0"/>
              <a:t>r</a:t>
            </a:r>
            <a:r>
              <a:rPr dirty="0"/>
              <a:t>oje</a:t>
            </a:r>
            <a:r>
              <a:rPr spc="10" dirty="0"/>
              <a:t>c</a:t>
            </a:r>
            <a:r>
              <a:rPr dirty="0"/>
              <a:t>t</a:t>
            </a:r>
            <a:r>
              <a:rPr spc="-30" dirty="0"/>
              <a:t> </a:t>
            </a:r>
            <a:r>
              <a:rPr spc="-10" dirty="0"/>
              <a:t>S</a:t>
            </a:r>
            <a:r>
              <a:rPr spc="-20" dirty="0"/>
              <a:t>c</a:t>
            </a:r>
            <a:r>
              <a:rPr dirty="0"/>
              <a:t>o</a:t>
            </a:r>
            <a:r>
              <a:rPr spc="-10" dirty="0"/>
              <a:t>p</a:t>
            </a:r>
            <a:r>
              <a:rPr dirty="0"/>
              <a:t>e</a:t>
            </a:r>
            <a:r>
              <a:rPr spc="-20" dirty="0"/>
              <a:t> </a:t>
            </a:r>
            <a:r>
              <a:rPr dirty="0"/>
              <a:t>Mana</a:t>
            </a:r>
            <a:r>
              <a:rPr spc="-55" dirty="0"/>
              <a:t>g</a:t>
            </a:r>
            <a:r>
              <a:rPr dirty="0"/>
              <a:t>e</a:t>
            </a:r>
            <a:r>
              <a:rPr spc="10" dirty="0"/>
              <a:t>m</a:t>
            </a:r>
            <a:r>
              <a:rPr dirty="0"/>
              <a:t>e</a:t>
            </a:r>
            <a:r>
              <a:rPr spc="-35" dirty="0"/>
              <a:t>n</a:t>
            </a:r>
            <a:r>
              <a:rPr dirty="0"/>
              <a:t>t</a:t>
            </a:r>
          </a:p>
        </p:txBody>
      </p:sp>
      <p:sp>
        <p:nvSpPr>
          <p:cNvPr id="4" name="object 4"/>
          <p:cNvSpPr/>
          <p:nvPr/>
        </p:nvSpPr>
        <p:spPr>
          <a:xfrm>
            <a:off x="749808" y="2959607"/>
            <a:ext cx="8484235" cy="4140835"/>
          </a:xfrm>
          <a:custGeom>
            <a:avLst/>
            <a:gdLst/>
            <a:ahLst/>
            <a:cxnLst/>
            <a:rect l="l" t="t" r="r" b="b"/>
            <a:pathLst>
              <a:path w="8484235" h="4140834">
                <a:moveTo>
                  <a:pt x="8478012" y="0"/>
                </a:moveTo>
                <a:lnTo>
                  <a:pt x="6096" y="0"/>
                </a:lnTo>
                <a:lnTo>
                  <a:pt x="0" y="6095"/>
                </a:lnTo>
                <a:lnTo>
                  <a:pt x="0" y="4134612"/>
                </a:lnTo>
                <a:lnTo>
                  <a:pt x="6096" y="4140707"/>
                </a:lnTo>
                <a:lnTo>
                  <a:pt x="8478012" y="4140707"/>
                </a:lnTo>
                <a:lnTo>
                  <a:pt x="8484108" y="4134612"/>
                </a:lnTo>
                <a:lnTo>
                  <a:pt x="8484108" y="4126991"/>
                </a:lnTo>
                <a:lnTo>
                  <a:pt x="25907" y="4126991"/>
                </a:lnTo>
                <a:lnTo>
                  <a:pt x="12192" y="4114800"/>
                </a:lnTo>
                <a:lnTo>
                  <a:pt x="25907" y="4114800"/>
                </a:lnTo>
                <a:lnTo>
                  <a:pt x="25907" y="25907"/>
                </a:lnTo>
                <a:lnTo>
                  <a:pt x="12192" y="25907"/>
                </a:lnTo>
                <a:lnTo>
                  <a:pt x="25907" y="12191"/>
                </a:lnTo>
                <a:lnTo>
                  <a:pt x="8484108" y="12191"/>
                </a:lnTo>
                <a:lnTo>
                  <a:pt x="8484108" y="6095"/>
                </a:lnTo>
                <a:lnTo>
                  <a:pt x="8478012" y="0"/>
                </a:lnTo>
                <a:close/>
              </a:path>
              <a:path w="8484235" h="4140834">
                <a:moveTo>
                  <a:pt x="25907" y="4114800"/>
                </a:moveTo>
                <a:lnTo>
                  <a:pt x="12192" y="4114800"/>
                </a:lnTo>
                <a:lnTo>
                  <a:pt x="25907" y="4126991"/>
                </a:lnTo>
                <a:lnTo>
                  <a:pt x="25907" y="4114800"/>
                </a:lnTo>
                <a:close/>
              </a:path>
              <a:path w="8484235" h="4140834">
                <a:moveTo>
                  <a:pt x="8458200" y="4114800"/>
                </a:moveTo>
                <a:lnTo>
                  <a:pt x="25907" y="4114800"/>
                </a:lnTo>
                <a:lnTo>
                  <a:pt x="25907" y="4126991"/>
                </a:lnTo>
                <a:lnTo>
                  <a:pt x="8458200" y="4126991"/>
                </a:lnTo>
                <a:lnTo>
                  <a:pt x="8458200" y="4114800"/>
                </a:lnTo>
                <a:close/>
              </a:path>
              <a:path w="8484235" h="4140834">
                <a:moveTo>
                  <a:pt x="8458200" y="12191"/>
                </a:moveTo>
                <a:lnTo>
                  <a:pt x="8458200" y="4126991"/>
                </a:lnTo>
                <a:lnTo>
                  <a:pt x="8470392" y="4114800"/>
                </a:lnTo>
                <a:lnTo>
                  <a:pt x="8484108" y="4114800"/>
                </a:lnTo>
                <a:lnTo>
                  <a:pt x="8484108" y="25907"/>
                </a:lnTo>
                <a:lnTo>
                  <a:pt x="8470392" y="25907"/>
                </a:lnTo>
                <a:lnTo>
                  <a:pt x="8458200" y="12191"/>
                </a:lnTo>
                <a:close/>
              </a:path>
              <a:path w="8484235" h="4140834">
                <a:moveTo>
                  <a:pt x="8484108" y="4114800"/>
                </a:moveTo>
                <a:lnTo>
                  <a:pt x="8470392" y="4114800"/>
                </a:lnTo>
                <a:lnTo>
                  <a:pt x="8458200" y="4126991"/>
                </a:lnTo>
                <a:lnTo>
                  <a:pt x="8484108" y="4126991"/>
                </a:lnTo>
                <a:lnTo>
                  <a:pt x="8484108" y="4114800"/>
                </a:lnTo>
                <a:close/>
              </a:path>
              <a:path w="8484235" h="4140834">
                <a:moveTo>
                  <a:pt x="25907" y="12191"/>
                </a:moveTo>
                <a:lnTo>
                  <a:pt x="12192" y="25907"/>
                </a:lnTo>
                <a:lnTo>
                  <a:pt x="25907" y="25907"/>
                </a:lnTo>
                <a:lnTo>
                  <a:pt x="25907" y="12191"/>
                </a:lnTo>
                <a:close/>
              </a:path>
              <a:path w="8484235" h="4140834">
                <a:moveTo>
                  <a:pt x="8458200" y="12191"/>
                </a:moveTo>
                <a:lnTo>
                  <a:pt x="25907" y="12191"/>
                </a:lnTo>
                <a:lnTo>
                  <a:pt x="25907" y="25907"/>
                </a:lnTo>
                <a:lnTo>
                  <a:pt x="8458200" y="25907"/>
                </a:lnTo>
                <a:lnTo>
                  <a:pt x="8458200" y="12191"/>
                </a:lnTo>
                <a:close/>
              </a:path>
              <a:path w="8484235" h="4140834">
                <a:moveTo>
                  <a:pt x="8484108" y="12191"/>
                </a:moveTo>
                <a:lnTo>
                  <a:pt x="8458200" y="12191"/>
                </a:lnTo>
                <a:lnTo>
                  <a:pt x="8470392" y="25907"/>
                </a:lnTo>
                <a:lnTo>
                  <a:pt x="8484108" y="25907"/>
                </a:lnTo>
                <a:lnTo>
                  <a:pt x="8484108" y="12191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40586" y="3481666"/>
            <a:ext cx="3948429" cy="3018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AutoNum type="arabicPeriod"/>
              <a:tabLst>
                <a:tab pos="356235" algn="l"/>
              </a:tabLst>
            </a:pPr>
            <a:r>
              <a:rPr sz="2800" spc="-5" dirty="0">
                <a:latin typeface="Calibri"/>
                <a:cs typeface="Calibri"/>
              </a:rPr>
              <a:t>P</a:t>
            </a:r>
            <a:r>
              <a:rPr sz="2800" spc="-15" dirty="0">
                <a:latin typeface="Calibri"/>
                <a:cs typeface="Calibri"/>
              </a:rPr>
              <a:t>l</a:t>
            </a:r>
            <a:r>
              <a:rPr sz="2800" spc="-5" dirty="0">
                <a:latin typeface="Calibri"/>
                <a:cs typeface="Calibri"/>
              </a:rPr>
              <a:t>an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</a:t>
            </a:r>
            <a:r>
              <a:rPr sz="2800" spc="-25" dirty="0">
                <a:latin typeface="Calibri"/>
                <a:cs typeface="Calibri"/>
              </a:rPr>
              <a:t>c</a:t>
            </a:r>
            <a:r>
              <a:rPr sz="2800" spc="-5" dirty="0">
                <a:latin typeface="Calibri"/>
                <a:cs typeface="Calibri"/>
              </a:rPr>
              <a:t>ope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Mana</a:t>
            </a:r>
            <a:r>
              <a:rPr sz="2800" spc="-25" dirty="0">
                <a:latin typeface="Calibri"/>
                <a:cs typeface="Calibri"/>
              </a:rPr>
              <a:t>g</a:t>
            </a:r>
            <a:r>
              <a:rPr sz="2800" spc="-5" dirty="0">
                <a:latin typeface="Calibri"/>
                <a:cs typeface="Calibri"/>
              </a:rPr>
              <a:t>eme</a:t>
            </a:r>
            <a:r>
              <a:rPr sz="2800" spc="-40" dirty="0">
                <a:latin typeface="Calibri"/>
                <a:cs typeface="Calibri"/>
              </a:rPr>
              <a:t>n</a:t>
            </a:r>
            <a:r>
              <a:rPr sz="2800" spc="-5" dirty="0">
                <a:latin typeface="Calibri"/>
                <a:cs typeface="Calibri"/>
              </a:rPr>
              <a:t>t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6235" algn="l"/>
              </a:tabLst>
            </a:pPr>
            <a:r>
              <a:rPr sz="2800" spc="-5" dirty="0">
                <a:latin typeface="Calibri"/>
                <a:cs typeface="Calibri"/>
              </a:rPr>
              <a:t>Col</a:t>
            </a:r>
            <a:r>
              <a:rPr sz="2800" spc="-15" dirty="0">
                <a:latin typeface="Calibri"/>
                <a:cs typeface="Calibri"/>
              </a:rPr>
              <a:t>l</a:t>
            </a:r>
            <a:r>
              <a:rPr sz="2800" spc="-5" dirty="0">
                <a:latin typeface="Calibri"/>
                <a:cs typeface="Calibri"/>
              </a:rPr>
              <a:t>ect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5" dirty="0">
                <a:latin typeface="Calibri"/>
                <a:cs typeface="Calibri"/>
              </a:rPr>
              <a:t>eq</a:t>
            </a:r>
            <a:r>
              <a:rPr sz="2800" spc="-15" dirty="0">
                <a:latin typeface="Calibri"/>
                <a:cs typeface="Calibri"/>
              </a:rPr>
              <a:t>u</a:t>
            </a:r>
            <a:r>
              <a:rPr sz="2800" spc="-5" dirty="0">
                <a:latin typeface="Calibri"/>
                <a:cs typeface="Calibri"/>
              </a:rPr>
              <a:t>i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5" dirty="0">
                <a:latin typeface="Calibri"/>
                <a:cs typeface="Calibri"/>
              </a:rPr>
              <a:t>eme</a:t>
            </a:r>
            <a:r>
              <a:rPr sz="2800" spc="-40" dirty="0">
                <a:latin typeface="Calibri"/>
                <a:cs typeface="Calibri"/>
              </a:rPr>
              <a:t>n</a:t>
            </a:r>
            <a:r>
              <a:rPr sz="2800" spc="-5" dirty="0">
                <a:latin typeface="Calibri"/>
                <a:cs typeface="Calibri"/>
              </a:rPr>
              <a:t>ts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6235" algn="l"/>
              </a:tabLst>
            </a:pPr>
            <a:r>
              <a:rPr sz="2800" spc="-5" dirty="0">
                <a:latin typeface="Calibri"/>
                <a:cs typeface="Calibri"/>
              </a:rPr>
              <a:t>D</a:t>
            </a:r>
            <a:r>
              <a:rPr sz="2800" spc="-35" dirty="0">
                <a:latin typeface="Calibri"/>
                <a:cs typeface="Calibri"/>
              </a:rPr>
              <a:t>e</a:t>
            </a:r>
            <a:r>
              <a:rPr sz="2800" spc="-5" dirty="0">
                <a:latin typeface="Calibri"/>
                <a:cs typeface="Calibri"/>
              </a:rPr>
              <a:t>fi</a:t>
            </a:r>
            <a:r>
              <a:rPr sz="2800" spc="-15" dirty="0">
                <a:latin typeface="Calibri"/>
                <a:cs typeface="Calibri"/>
              </a:rPr>
              <a:t>n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</a:t>
            </a:r>
            <a:r>
              <a:rPr sz="2800" spc="-25" dirty="0">
                <a:latin typeface="Calibri"/>
                <a:cs typeface="Calibri"/>
              </a:rPr>
              <a:t>c</a:t>
            </a:r>
            <a:r>
              <a:rPr sz="2800" spc="-5" dirty="0">
                <a:latin typeface="Calibri"/>
                <a:cs typeface="Calibri"/>
              </a:rPr>
              <a:t>ope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4"/>
              </a:spcBef>
              <a:buFont typeface="Calibri"/>
              <a:buAutoNum type="arabicPeriod"/>
            </a:pPr>
            <a:endParaRPr sz="29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6235" algn="l"/>
              </a:tabLst>
            </a:pPr>
            <a:r>
              <a:rPr sz="2800" spc="-5" dirty="0">
                <a:latin typeface="Calibri"/>
                <a:cs typeface="Calibri"/>
              </a:rPr>
              <a:t>C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spc="-25" dirty="0">
                <a:latin typeface="Calibri"/>
                <a:cs typeface="Calibri"/>
              </a:rPr>
              <a:t>a</a:t>
            </a:r>
            <a:r>
              <a:rPr sz="2800" spc="-30" dirty="0">
                <a:latin typeface="Calibri"/>
                <a:cs typeface="Calibri"/>
              </a:rPr>
              <a:t>t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WBS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6235" algn="l"/>
              </a:tabLst>
            </a:pPr>
            <a:r>
              <a:rPr sz="2800" spc="-5" dirty="0">
                <a:latin typeface="Calibri"/>
                <a:cs typeface="Calibri"/>
              </a:rPr>
              <a:t>Co</a:t>
            </a:r>
            <a:r>
              <a:rPr sz="2800" spc="-35" dirty="0">
                <a:latin typeface="Calibri"/>
                <a:cs typeface="Calibri"/>
              </a:rPr>
              <a:t>n</a:t>
            </a:r>
            <a:r>
              <a:rPr sz="2800" spc="-5" dirty="0">
                <a:latin typeface="Calibri"/>
                <a:cs typeface="Calibri"/>
              </a:rPr>
              <a:t>t</a:t>
            </a:r>
            <a:r>
              <a:rPr sz="2800" spc="-60" dirty="0">
                <a:latin typeface="Calibri"/>
                <a:cs typeface="Calibri"/>
              </a:rPr>
              <a:t>r</a:t>
            </a:r>
            <a:r>
              <a:rPr sz="2800" spc="-5" dirty="0">
                <a:latin typeface="Calibri"/>
                <a:cs typeface="Calibri"/>
              </a:rPr>
              <a:t>ol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</a:t>
            </a:r>
            <a:r>
              <a:rPr sz="2800" spc="-25" dirty="0">
                <a:latin typeface="Calibri"/>
                <a:cs typeface="Calibri"/>
              </a:rPr>
              <a:t>c</a:t>
            </a:r>
            <a:r>
              <a:rPr sz="2800" spc="-5" dirty="0">
                <a:latin typeface="Calibri"/>
                <a:cs typeface="Calibri"/>
              </a:rPr>
              <a:t>ope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6235" algn="l"/>
              </a:tabLst>
            </a:pPr>
            <a:r>
              <a:rPr sz="2800" spc="-155" dirty="0">
                <a:latin typeface="Calibri"/>
                <a:cs typeface="Calibri"/>
              </a:rPr>
              <a:t>V</a:t>
            </a:r>
            <a:r>
              <a:rPr sz="2800" spc="-5" dirty="0">
                <a:latin typeface="Calibri"/>
                <a:cs typeface="Calibri"/>
              </a:rPr>
              <a:t>er</a:t>
            </a:r>
            <a:r>
              <a:rPr sz="2800" spc="-15" dirty="0">
                <a:latin typeface="Calibri"/>
                <a:cs typeface="Calibri"/>
              </a:rPr>
              <a:t>i</a:t>
            </a:r>
            <a:r>
              <a:rPr sz="2800" spc="0" dirty="0">
                <a:latin typeface="Calibri"/>
                <a:cs typeface="Calibri"/>
              </a:rPr>
              <a:t>f</a:t>
            </a:r>
            <a:r>
              <a:rPr sz="2800" spc="-5" dirty="0">
                <a:latin typeface="Calibri"/>
                <a:cs typeface="Calibri"/>
              </a:rPr>
              <a:t>y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</a:t>
            </a:r>
            <a:r>
              <a:rPr sz="2800" spc="-25" dirty="0">
                <a:latin typeface="Calibri"/>
                <a:cs typeface="Calibri"/>
              </a:rPr>
              <a:t>c</a:t>
            </a:r>
            <a:r>
              <a:rPr sz="2800" spc="-5" dirty="0">
                <a:latin typeface="Calibri"/>
                <a:cs typeface="Calibri"/>
              </a:rPr>
              <a:t>ope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62000" y="1883664"/>
            <a:ext cx="8458200" cy="943610"/>
          </a:xfrm>
          <a:custGeom>
            <a:avLst/>
            <a:gdLst/>
            <a:ahLst/>
            <a:cxnLst/>
            <a:rect l="l" t="t" r="r" b="b"/>
            <a:pathLst>
              <a:path w="8458200" h="943610">
                <a:moveTo>
                  <a:pt x="8301228" y="0"/>
                </a:moveTo>
                <a:lnTo>
                  <a:pt x="158496" y="0"/>
                </a:lnTo>
                <a:lnTo>
                  <a:pt x="108655" y="7985"/>
                </a:lnTo>
                <a:lnTo>
                  <a:pt x="65178" y="30236"/>
                </a:lnTo>
                <a:lnTo>
                  <a:pt x="30772" y="64190"/>
                </a:lnTo>
                <a:lnTo>
                  <a:pt x="8144" y="107289"/>
                </a:lnTo>
                <a:lnTo>
                  <a:pt x="0" y="156972"/>
                </a:lnTo>
                <a:lnTo>
                  <a:pt x="0" y="786384"/>
                </a:lnTo>
                <a:lnTo>
                  <a:pt x="8144" y="836066"/>
                </a:lnTo>
                <a:lnTo>
                  <a:pt x="30772" y="879165"/>
                </a:lnTo>
                <a:lnTo>
                  <a:pt x="65178" y="913119"/>
                </a:lnTo>
                <a:lnTo>
                  <a:pt x="108655" y="935370"/>
                </a:lnTo>
                <a:lnTo>
                  <a:pt x="158496" y="943356"/>
                </a:lnTo>
                <a:lnTo>
                  <a:pt x="8301228" y="943356"/>
                </a:lnTo>
                <a:lnTo>
                  <a:pt x="8350910" y="935370"/>
                </a:lnTo>
                <a:lnTo>
                  <a:pt x="8394009" y="913119"/>
                </a:lnTo>
                <a:lnTo>
                  <a:pt x="8427963" y="879165"/>
                </a:lnTo>
                <a:lnTo>
                  <a:pt x="8450214" y="836066"/>
                </a:lnTo>
                <a:lnTo>
                  <a:pt x="8458200" y="786384"/>
                </a:lnTo>
                <a:lnTo>
                  <a:pt x="8458200" y="156972"/>
                </a:lnTo>
                <a:lnTo>
                  <a:pt x="8450214" y="107289"/>
                </a:lnTo>
                <a:lnTo>
                  <a:pt x="8427963" y="64190"/>
                </a:lnTo>
                <a:lnTo>
                  <a:pt x="8394009" y="30236"/>
                </a:lnTo>
                <a:lnTo>
                  <a:pt x="8350910" y="7985"/>
                </a:lnTo>
                <a:lnTo>
                  <a:pt x="8301228" y="0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49808" y="1871472"/>
            <a:ext cx="8484235" cy="967740"/>
          </a:xfrm>
          <a:custGeom>
            <a:avLst/>
            <a:gdLst/>
            <a:ahLst/>
            <a:cxnLst/>
            <a:rect l="l" t="t" r="r" b="b"/>
            <a:pathLst>
              <a:path w="8484235" h="967739">
                <a:moveTo>
                  <a:pt x="8330184" y="0"/>
                </a:moveTo>
                <a:lnTo>
                  <a:pt x="152400" y="0"/>
                </a:lnTo>
                <a:lnTo>
                  <a:pt x="135636" y="3048"/>
                </a:lnTo>
                <a:lnTo>
                  <a:pt x="88392" y="19812"/>
                </a:lnTo>
                <a:lnTo>
                  <a:pt x="50292" y="50291"/>
                </a:lnTo>
                <a:lnTo>
                  <a:pt x="38100" y="60960"/>
                </a:lnTo>
                <a:lnTo>
                  <a:pt x="19812" y="88391"/>
                </a:lnTo>
                <a:lnTo>
                  <a:pt x="7620" y="118872"/>
                </a:lnTo>
                <a:lnTo>
                  <a:pt x="3048" y="135636"/>
                </a:lnTo>
                <a:lnTo>
                  <a:pt x="0" y="169163"/>
                </a:lnTo>
                <a:lnTo>
                  <a:pt x="0" y="798576"/>
                </a:lnTo>
                <a:lnTo>
                  <a:pt x="7620" y="848867"/>
                </a:lnTo>
                <a:lnTo>
                  <a:pt x="28956" y="893063"/>
                </a:lnTo>
                <a:lnTo>
                  <a:pt x="62484" y="929639"/>
                </a:lnTo>
                <a:lnTo>
                  <a:pt x="105155" y="955548"/>
                </a:lnTo>
                <a:lnTo>
                  <a:pt x="153923" y="967739"/>
                </a:lnTo>
                <a:lnTo>
                  <a:pt x="8331708" y="967739"/>
                </a:lnTo>
                <a:lnTo>
                  <a:pt x="8348472" y="964691"/>
                </a:lnTo>
                <a:lnTo>
                  <a:pt x="8365236" y="960119"/>
                </a:lnTo>
                <a:lnTo>
                  <a:pt x="8395716" y="947927"/>
                </a:lnTo>
                <a:lnTo>
                  <a:pt x="8402574" y="943355"/>
                </a:lnTo>
                <a:lnTo>
                  <a:pt x="170688" y="943355"/>
                </a:lnTo>
                <a:lnTo>
                  <a:pt x="140208" y="940307"/>
                </a:lnTo>
                <a:lnTo>
                  <a:pt x="100583" y="925067"/>
                </a:lnTo>
                <a:lnTo>
                  <a:pt x="67055" y="900683"/>
                </a:lnTo>
                <a:lnTo>
                  <a:pt x="50292" y="877824"/>
                </a:lnTo>
                <a:lnTo>
                  <a:pt x="42671" y="867155"/>
                </a:lnTo>
                <a:lnTo>
                  <a:pt x="36576" y="853439"/>
                </a:lnTo>
                <a:lnTo>
                  <a:pt x="32004" y="841248"/>
                </a:lnTo>
                <a:lnTo>
                  <a:pt x="28956" y="827531"/>
                </a:lnTo>
                <a:lnTo>
                  <a:pt x="25907" y="812291"/>
                </a:lnTo>
                <a:lnTo>
                  <a:pt x="25907" y="153924"/>
                </a:lnTo>
                <a:lnTo>
                  <a:pt x="28956" y="140207"/>
                </a:lnTo>
                <a:lnTo>
                  <a:pt x="32004" y="124967"/>
                </a:lnTo>
                <a:lnTo>
                  <a:pt x="50292" y="88391"/>
                </a:lnTo>
                <a:lnTo>
                  <a:pt x="89916" y="48767"/>
                </a:lnTo>
                <a:lnTo>
                  <a:pt x="114300" y="36575"/>
                </a:lnTo>
                <a:lnTo>
                  <a:pt x="128016" y="30479"/>
                </a:lnTo>
                <a:lnTo>
                  <a:pt x="141732" y="27431"/>
                </a:lnTo>
                <a:lnTo>
                  <a:pt x="155448" y="25907"/>
                </a:lnTo>
                <a:lnTo>
                  <a:pt x="170688" y="24383"/>
                </a:lnTo>
                <a:lnTo>
                  <a:pt x="8402421" y="24383"/>
                </a:lnTo>
                <a:lnTo>
                  <a:pt x="8394192" y="19812"/>
                </a:lnTo>
                <a:lnTo>
                  <a:pt x="8378952" y="12191"/>
                </a:lnTo>
                <a:lnTo>
                  <a:pt x="8363712" y="6095"/>
                </a:lnTo>
                <a:lnTo>
                  <a:pt x="8330184" y="0"/>
                </a:lnTo>
                <a:close/>
              </a:path>
              <a:path w="8484235" h="967739">
                <a:moveTo>
                  <a:pt x="8402421" y="24383"/>
                </a:moveTo>
                <a:lnTo>
                  <a:pt x="8313420" y="24383"/>
                </a:lnTo>
                <a:lnTo>
                  <a:pt x="8343900" y="27431"/>
                </a:lnTo>
                <a:lnTo>
                  <a:pt x="8371332" y="36575"/>
                </a:lnTo>
                <a:lnTo>
                  <a:pt x="8406384" y="57912"/>
                </a:lnTo>
                <a:lnTo>
                  <a:pt x="8433816" y="88391"/>
                </a:lnTo>
                <a:lnTo>
                  <a:pt x="8452104" y="126491"/>
                </a:lnTo>
                <a:lnTo>
                  <a:pt x="8458200" y="155448"/>
                </a:lnTo>
                <a:lnTo>
                  <a:pt x="8458200" y="813815"/>
                </a:lnTo>
                <a:lnTo>
                  <a:pt x="8447532" y="854963"/>
                </a:lnTo>
                <a:lnTo>
                  <a:pt x="8415528" y="900683"/>
                </a:lnTo>
                <a:lnTo>
                  <a:pt x="8369808" y="931163"/>
                </a:lnTo>
                <a:lnTo>
                  <a:pt x="8328660" y="941831"/>
                </a:lnTo>
                <a:lnTo>
                  <a:pt x="8313420" y="943355"/>
                </a:lnTo>
                <a:lnTo>
                  <a:pt x="8402574" y="943355"/>
                </a:lnTo>
                <a:lnTo>
                  <a:pt x="8423148" y="929639"/>
                </a:lnTo>
                <a:lnTo>
                  <a:pt x="8433816" y="917448"/>
                </a:lnTo>
                <a:lnTo>
                  <a:pt x="8446008" y="905255"/>
                </a:lnTo>
                <a:lnTo>
                  <a:pt x="8476488" y="848867"/>
                </a:lnTo>
                <a:lnTo>
                  <a:pt x="8484108" y="798576"/>
                </a:lnTo>
                <a:lnTo>
                  <a:pt x="8484108" y="169163"/>
                </a:lnTo>
                <a:lnTo>
                  <a:pt x="8482584" y="150875"/>
                </a:lnTo>
                <a:lnTo>
                  <a:pt x="8476488" y="117348"/>
                </a:lnTo>
                <a:lnTo>
                  <a:pt x="8470392" y="102107"/>
                </a:lnTo>
                <a:lnTo>
                  <a:pt x="8462772" y="88391"/>
                </a:lnTo>
                <a:lnTo>
                  <a:pt x="8455152" y="73151"/>
                </a:lnTo>
                <a:lnTo>
                  <a:pt x="8433816" y="48767"/>
                </a:lnTo>
                <a:lnTo>
                  <a:pt x="8421624" y="38100"/>
                </a:lnTo>
                <a:lnTo>
                  <a:pt x="8407908" y="27431"/>
                </a:lnTo>
                <a:lnTo>
                  <a:pt x="8402421" y="243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099753" y="2184425"/>
            <a:ext cx="7781925" cy="320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Comic Sans MS"/>
                <a:cs typeface="Comic Sans MS"/>
              </a:rPr>
              <a:t>Proce</a:t>
            </a:r>
            <a:r>
              <a:rPr sz="2000" spc="-10" dirty="0">
                <a:solidFill>
                  <a:srgbClr val="FFFFFF"/>
                </a:solidFill>
                <a:latin typeface="Comic Sans MS"/>
                <a:cs typeface="Comic Sans MS"/>
              </a:rPr>
              <a:t>s</a:t>
            </a:r>
            <a:r>
              <a:rPr sz="2000" dirty="0">
                <a:solidFill>
                  <a:srgbClr val="FFFFFF"/>
                </a:solidFill>
                <a:latin typeface="Comic Sans MS"/>
                <a:cs typeface="Comic Sans MS"/>
              </a:rPr>
              <a:t>s</a:t>
            </a:r>
            <a:r>
              <a:rPr sz="2000" spc="-15" dirty="0">
                <a:solidFill>
                  <a:srgbClr val="FFFFFF"/>
                </a:solidFill>
                <a:latin typeface="Comic Sans MS"/>
                <a:cs typeface="Comic Sans MS"/>
              </a:rPr>
              <a:t>e</a:t>
            </a:r>
            <a:r>
              <a:rPr sz="2000" dirty="0">
                <a:solidFill>
                  <a:srgbClr val="FFFFFF"/>
                </a:solidFill>
                <a:latin typeface="Comic Sans MS"/>
                <a:cs typeface="Comic Sans MS"/>
              </a:rPr>
              <a:t>s included</a:t>
            </a:r>
            <a:r>
              <a:rPr sz="2000" spc="-15" dirty="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sz="2000" dirty="0">
                <a:solidFill>
                  <a:srgbClr val="FFFFFF"/>
                </a:solidFill>
                <a:latin typeface="Comic Sans MS"/>
                <a:cs typeface="Comic Sans MS"/>
              </a:rPr>
              <a:t>in</a:t>
            </a:r>
            <a:r>
              <a:rPr sz="2000" spc="-15" dirty="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sz="2000" dirty="0">
                <a:solidFill>
                  <a:srgbClr val="FFFFFF"/>
                </a:solidFill>
                <a:latin typeface="Comic Sans MS"/>
                <a:cs typeface="Comic Sans MS"/>
              </a:rPr>
              <a:t>Proj</a:t>
            </a:r>
            <a:r>
              <a:rPr sz="2000" spc="-10" dirty="0">
                <a:solidFill>
                  <a:srgbClr val="FFFFFF"/>
                </a:solidFill>
                <a:latin typeface="Comic Sans MS"/>
                <a:cs typeface="Comic Sans MS"/>
              </a:rPr>
              <a:t>e</a:t>
            </a:r>
            <a:r>
              <a:rPr sz="2000" dirty="0">
                <a:solidFill>
                  <a:srgbClr val="FFFFFF"/>
                </a:solidFill>
                <a:latin typeface="Comic Sans MS"/>
                <a:cs typeface="Comic Sans MS"/>
              </a:rPr>
              <a:t>ct</a:t>
            </a:r>
            <a:r>
              <a:rPr sz="2000" spc="-5" dirty="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sz="2000" dirty="0">
                <a:solidFill>
                  <a:srgbClr val="FFFFFF"/>
                </a:solidFill>
                <a:latin typeface="Comic Sans MS"/>
                <a:cs typeface="Comic Sans MS"/>
              </a:rPr>
              <a:t>Sc</a:t>
            </a:r>
            <a:r>
              <a:rPr sz="2000" spc="5" dirty="0">
                <a:solidFill>
                  <a:srgbClr val="FFFFFF"/>
                </a:solidFill>
                <a:latin typeface="Comic Sans MS"/>
                <a:cs typeface="Comic Sans MS"/>
              </a:rPr>
              <a:t>o</a:t>
            </a:r>
            <a:r>
              <a:rPr sz="2000" dirty="0">
                <a:solidFill>
                  <a:srgbClr val="FFFFFF"/>
                </a:solidFill>
                <a:latin typeface="Comic Sans MS"/>
                <a:cs typeface="Comic Sans MS"/>
              </a:rPr>
              <a:t>pe</a:t>
            </a:r>
            <a:r>
              <a:rPr sz="2000" spc="-25" dirty="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sz="2000" dirty="0">
                <a:solidFill>
                  <a:srgbClr val="FFFFFF"/>
                </a:solidFill>
                <a:latin typeface="Comic Sans MS"/>
                <a:cs typeface="Comic Sans MS"/>
              </a:rPr>
              <a:t>M</a:t>
            </a:r>
            <a:r>
              <a:rPr sz="2000" spc="-15" dirty="0">
                <a:solidFill>
                  <a:srgbClr val="FFFFFF"/>
                </a:solidFill>
                <a:latin typeface="Comic Sans MS"/>
                <a:cs typeface="Comic Sans MS"/>
              </a:rPr>
              <a:t>a</a:t>
            </a:r>
            <a:r>
              <a:rPr sz="2000" dirty="0">
                <a:solidFill>
                  <a:srgbClr val="FFFFFF"/>
                </a:solidFill>
                <a:latin typeface="Comic Sans MS"/>
                <a:cs typeface="Comic Sans MS"/>
              </a:rPr>
              <a:t>n</a:t>
            </a:r>
            <a:r>
              <a:rPr sz="2000" spc="-15" dirty="0">
                <a:solidFill>
                  <a:srgbClr val="FFFFFF"/>
                </a:solidFill>
                <a:latin typeface="Comic Sans MS"/>
                <a:cs typeface="Comic Sans MS"/>
              </a:rPr>
              <a:t>a</a:t>
            </a:r>
            <a:r>
              <a:rPr sz="2000" dirty="0">
                <a:solidFill>
                  <a:srgbClr val="FFFFFF"/>
                </a:solidFill>
                <a:latin typeface="Comic Sans MS"/>
                <a:cs typeface="Comic Sans MS"/>
              </a:rPr>
              <a:t>geme</a:t>
            </a:r>
            <a:r>
              <a:rPr sz="2000" spc="-10" dirty="0">
                <a:solidFill>
                  <a:srgbClr val="FFFFFF"/>
                </a:solidFill>
                <a:latin typeface="Comic Sans MS"/>
                <a:cs typeface="Comic Sans MS"/>
              </a:rPr>
              <a:t>n</a:t>
            </a:r>
            <a:r>
              <a:rPr sz="2000" dirty="0">
                <a:solidFill>
                  <a:srgbClr val="FFFFFF"/>
                </a:solidFill>
                <a:latin typeface="Comic Sans MS"/>
                <a:cs typeface="Comic Sans MS"/>
              </a:rPr>
              <a:t>t</a:t>
            </a:r>
            <a:r>
              <a:rPr sz="2000" spc="15" dirty="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sz="2000" dirty="0">
                <a:solidFill>
                  <a:srgbClr val="FFFFFF"/>
                </a:solidFill>
                <a:latin typeface="Comic Sans MS"/>
                <a:cs typeface="Comic Sans MS"/>
              </a:rPr>
              <a:t>Knowl</a:t>
            </a:r>
            <a:r>
              <a:rPr sz="2000" spc="-10" dirty="0">
                <a:solidFill>
                  <a:srgbClr val="FFFFFF"/>
                </a:solidFill>
                <a:latin typeface="Comic Sans MS"/>
                <a:cs typeface="Comic Sans MS"/>
              </a:rPr>
              <a:t>e</a:t>
            </a:r>
            <a:r>
              <a:rPr sz="2000" dirty="0">
                <a:solidFill>
                  <a:srgbClr val="FFFFFF"/>
                </a:solidFill>
                <a:latin typeface="Comic Sans MS"/>
                <a:cs typeface="Comic Sans MS"/>
              </a:rPr>
              <a:t>dge</a:t>
            </a:r>
            <a:r>
              <a:rPr sz="2000" spc="-15" dirty="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sz="2000" dirty="0">
                <a:solidFill>
                  <a:srgbClr val="FFFFFF"/>
                </a:solidFill>
                <a:latin typeface="Comic Sans MS"/>
                <a:cs typeface="Comic Sans MS"/>
              </a:rPr>
              <a:t>Ar</a:t>
            </a:r>
            <a:r>
              <a:rPr sz="2000" spc="-10" dirty="0">
                <a:solidFill>
                  <a:srgbClr val="FFFFFF"/>
                </a:solidFill>
                <a:latin typeface="Comic Sans MS"/>
                <a:cs typeface="Comic Sans MS"/>
              </a:rPr>
              <a:t>e</a:t>
            </a:r>
            <a:r>
              <a:rPr sz="2000" dirty="0">
                <a:solidFill>
                  <a:srgbClr val="FFFFFF"/>
                </a:solidFill>
                <a:latin typeface="Comic Sans MS"/>
                <a:cs typeface="Comic Sans MS"/>
              </a:rPr>
              <a:t>a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792723" y="3128772"/>
            <a:ext cx="1673352" cy="19004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494276" y="5335523"/>
            <a:ext cx="3480816" cy="13152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609600"/>
            <a:ext cx="8458200" cy="1066800"/>
          </a:xfrm>
          <a:prstGeom prst="rect">
            <a:avLst/>
          </a:prstGeom>
          <a:solidFill>
            <a:srgbClr val="17375E"/>
          </a:solidFill>
        </p:spPr>
        <p:txBody>
          <a:bodyPr vert="horz" wrap="square" lIns="0" tIns="161925" rIns="0" bIns="0" rtlCol="0">
            <a:spAutoFit/>
          </a:bodyPr>
          <a:lstStyle/>
          <a:p>
            <a:pPr marL="956944">
              <a:lnSpc>
                <a:spcPct val="100000"/>
              </a:lnSpc>
              <a:spcBef>
                <a:spcPts val="1275"/>
              </a:spcBef>
            </a:pPr>
            <a:r>
              <a:rPr b="0" dirty="0">
                <a:latin typeface="Calibri"/>
                <a:cs typeface="Calibri"/>
              </a:rPr>
              <a:t>5.6</a:t>
            </a:r>
            <a:r>
              <a:rPr b="0" spc="10" dirty="0">
                <a:latin typeface="Calibri"/>
                <a:cs typeface="Calibri"/>
              </a:rPr>
              <a:t>.</a:t>
            </a:r>
            <a:r>
              <a:rPr b="0" dirty="0">
                <a:latin typeface="Calibri"/>
                <a:cs typeface="Calibri"/>
              </a:rPr>
              <a:t>3</a:t>
            </a:r>
            <a:r>
              <a:rPr b="0" spc="-2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C</a:t>
            </a:r>
            <a:r>
              <a:rPr b="0" spc="10" dirty="0">
                <a:latin typeface="Calibri"/>
                <a:cs typeface="Calibri"/>
              </a:rPr>
              <a:t>o</a:t>
            </a:r>
            <a:r>
              <a:rPr b="0" spc="-35" dirty="0">
                <a:latin typeface="Calibri"/>
                <a:cs typeface="Calibri"/>
              </a:rPr>
              <a:t>n</a:t>
            </a:r>
            <a:r>
              <a:rPr b="0" dirty="0">
                <a:latin typeface="Calibri"/>
                <a:cs typeface="Calibri"/>
              </a:rPr>
              <a:t>t</a:t>
            </a:r>
            <a:r>
              <a:rPr b="0" spc="-75" dirty="0">
                <a:latin typeface="Calibri"/>
                <a:cs typeface="Calibri"/>
              </a:rPr>
              <a:t>r</a:t>
            </a:r>
            <a:r>
              <a:rPr b="0" spc="5" dirty="0">
                <a:latin typeface="Calibri"/>
                <a:cs typeface="Calibri"/>
              </a:rPr>
              <a:t>o</a:t>
            </a:r>
            <a:r>
              <a:rPr b="0" dirty="0">
                <a:latin typeface="Calibri"/>
                <a:cs typeface="Calibri"/>
              </a:rPr>
              <a:t>l</a:t>
            </a:r>
            <a:r>
              <a:rPr b="0" spc="-15" dirty="0">
                <a:latin typeface="Calibri"/>
                <a:cs typeface="Calibri"/>
              </a:rPr>
              <a:t> </a:t>
            </a:r>
            <a:r>
              <a:rPr b="0" spc="5" dirty="0">
                <a:latin typeface="Calibri"/>
                <a:cs typeface="Calibri"/>
              </a:rPr>
              <a:t>S</a:t>
            </a:r>
            <a:r>
              <a:rPr b="0" spc="-40" dirty="0">
                <a:latin typeface="Calibri"/>
                <a:cs typeface="Calibri"/>
              </a:rPr>
              <a:t>c</a:t>
            </a:r>
            <a:r>
              <a:rPr b="0" spc="5" dirty="0">
                <a:latin typeface="Calibri"/>
                <a:cs typeface="Calibri"/>
              </a:rPr>
              <a:t>o</a:t>
            </a:r>
            <a:r>
              <a:rPr b="0" dirty="0">
                <a:latin typeface="Calibri"/>
                <a:cs typeface="Calibri"/>
              </a:rPr>
              <a:t>p</a:t>
            </a:r>
            <a:r>
              <a:rPr b="0" spc="5" dirty="0">
                <a:latin typeface="Calibri"/>
                <a:cs typeface="Calibri"/>
              </a:rPr>
              <a:t>e</a:t>
            </a:r>
            <a:r>
              <a:rPr b="0" dirty="0">
                <a:latin typeface="Calibri"/>
                <a:cs typeface="Calibri"/>
              </a:rPr>
              <a:t>:</a:t>
            </a:r>
            <a:r>
              <a:rPr b="0" spc="-1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Out</a:t>
            </a:r>
            <a:r>
              <a:rPr b="0" spc="5" dirty="0">
                <a:latin typeface="Calibri"/>
                <a:cs typeface="Calibri"/>
              </a:rPr>
              <a:t>p</a:t>
            </a:r>
            <a:r>
              <a:rPr b="0" dirty="0">
                <a:latin typeface="Calibri"/>
                <a:cs typeface="Calibri"/>
              </a:rPr>
              <a:t>uts</a:t>
            </a:r>
          </a:p>
        </p:txBody>
      </p:sp>
      <p:sp>
        <p:nvSpPr>
          <p:cNvPr id="3" name="object 3"/>
          <p:cNvSpPr/>
          <p:nvPr/>
        </p:nvSpPr>
        <p:spPr>
          <a:xfrm>
            <a:off x="763523" y="2019300"/>
            <a:ext cx="8456676" cy="14401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49808" y="2008632"/>
            <a:ext cx="8484235" cy="1461770"/>
          </a:xfrm>
          <a:custGeom>
            <a:avLst/>
            <a:gdLst/>
            <a:ahLst/>
            <a:cxnLst/>
            <a:rect l="l" t="t" r="r" b="b"/>
            <a:pathLst>
              <a:path w="8484235" h="1461770">
                <a:moveTo>
                  <a:pt x="8478012" y="0"/>
                </a:moveTo>
                <a:lnTo>
                  <a:pt x="6096" y="0"/>
                </a:lnTo>
                <a:lnTo>
                  <a:pt x="0" y="6095"/>
                </a:lnTo>
                <a:lnTo>
                  <a:pt x="0" y="1455419"/>
                </a:lnTo>
                <a:lnTo>
                  <a:pt x="6096" y="1461515"/>
                </a:lnTo>
                <a:lnTo>
                  <a:pt x="8478012" y="1461515"/>
                </a:lnTo>
                <a:lnTo>
                  <a:pt x="8484108" y="1455419"/>
                </a:lnTo>
                <a:lnTo>
                  <a:pt x="8484108" y="1449323"/>
                </a:lnTo>
                <a:lnTo>
                  <a:pt x="25907" y="1449323"/>
                </a:lnTo>
                <a:lnTo>
                  <a:pt x="12192" y="1435607"/>
                </a:lnTo>
                <a:lnTo>
                  <a:pt x="25907" y="1435607"/>
                </a:lnTo>
                <a:lnTo>
                  <a:pt x="25907" y="24383"/>
                </a:lnTo>
                <a:lnTo>
                  <a:pt x="12192" y="24383"/>
                </a:lnTo>
                <a:lnTo>
                  <a:pt x="25907" y="12191"/>
                </a:lnTo>
                <a:lnTo>
                  <a:pt x="8484108" y="12191"/>
                </a:lnTo>
                <a:lnTo>
                  <a:pt x="8484108" y="6095"/>
                </a:lnTo>
                <a:lnTo>
                  <a:pt x="8478012" y="0"/>
                </a:lnTo>
                <a:close/>
              </a:path>
              <a:path w="8484235" h="1461770">
                <a:moveTo>
                  <a:pt x="25907" y="1435607"/>
                </a:moveTo>
                <a:lnTo>
                  <a:pt x="12192" y="1435607"/>
                </a:lnTo>
                <a:lnTo>
                  <a:pt x="25907" y="1449323"/>
                </a:lnTo>
                <a:lnTo>
                  <a:pt x="25907" y="1435607"/>
                </a:lnTo>
                <a:close/>
              </a:path>
              <a:path w="8484235" h="1461770">
                <a:moveTo>
                  <a:pt x="8458200" y="1435607"/>
                </a:moveTo>
                <a:lnTo>
                  <a:pt x="25907" y="1435607"/>
                </a:lnTo>
                <a:lnTo>
                  <a:pt x="25907" y="1449323"/>
                </a:lnTo>
                <a:lnTo>
                  <a:pt x="8458200" y="1449323"/>
                </a:lnTo>
                <a:lnTo>
                  <a:pt x="8458200" y="1435607"/>
                </a:lnTo>
                <a:close/>
              </a:path>
              <a:path w="8484235" h="1461770">
                <a:moveTo>
                  <a:pt x="8458200" y="12191"/>
                </a:moveTo>
                <a:lnTo>
                  <a:pt x="8458200" y="1449323"/>
                </a:lnTo>
                <a:lnTo>
                  <a:pt x="8470392" y="1435607"/>
                </a:lnTo>
                <a:lnTo>
                  <a:pt x="8484108" y="1435607"/>
                </a:lnTo>
                <a:lnTo>
                  <a:pt x="8484108" y="24383"/>
                </a:lnTo>
                <a:lnTo>
                  <a:pt x="8470392" y="24383"/>
                </a:lnTo>
                <a:lnTo>
                  <a:pt x="8458200" y="12191"/>
                </a:lnTo>
                <a:close/>
              </a:path>
              <a:path w="8484235" h="1461770">
                <a:moveTo>
                  <a:pt x="8484108" y="1435607"/>
                </a:moveTo>
                <a:lnTo>
                  <a:pt x="8470392" y="1435607"/>
                </a:lnTo>
                <a:lnTo>
                  <a:pt x="8458200" y="1449323"/>
                </a:lnTo>
                <a:lnTo>
                  <a:pt x="8484108" y="1449323"/>
                </a:lnTo>
                <a:lnTo>
                  <a:pt x="8484108" y="1435607"/>
                </a:lnTo>
                <a:close/>
              </a:path>
              <a:path w="8484235" h="1461770">
                <a:moveTo>
                  <a:pt x="25907" y="12191"/>
                </a:moveTo>
                <a:lnTo>
                  <a:pt x="12192" y="24383"/>
                </a:lnTo>
                <a:lnTo>
                  <a:pt x="25907" y="24383"/>
                </a:lnTo>
                <a:lnTo>
                  <a:pt x="25907" y="12191"/>
                </a:lnTo>
                <a:close/>
              </a:path>
              <a:path w="8484235" h="1461770">
                <a:moveTo>
                  <a:pt x="8458200" y="12191"/>
                </a:moveTo>
                <a:lnTo>
                  <a:pt x="25907" y="12191"/>
                </a:lnTo>
                <a:lnTo>
                  <a:pt x="25907" y="24383"/>
                </a:lnTo>
                <a:lnTo>
                  <a:pt x="8458200" y="24383"/>
                </a:lnTo>
                <a:lnTo>
                  <a:pt x="8458200" y="12191"/>
                </a:lnTo>
                <a:close/>
              </a:path>
              <a:path w="8484235" h="1461770">
                <a:moveTo>
                  <a:pt x="8484108" y="12191"/>
                </a:moveTo>
                <a:lnTo>
                  <a:pt x="8458200" y="12191"/>
                </a:lnTo>
                <a:lnTo>
                  <a:pt x="8470392" y="24383"/>
                </a:lnTo>
                <a:lnTo>
                  <a:pt x="8484108" y="24383"/>
                </a:lnTo>
                <a:lnTo>
                  <a:pt x="8484108" y="12191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85672" y="1740407"/>
            <a:ext cx="5920740" cy="561340"/>
          </a:xfrm>
          <a:custGeom>
            <a:avLst/>
            <a:gdLst/>
            <a:ahLst/>
            <a:cxnLst/>
            <a:rect l="l" t="t" r="r" b="b"/>
            <a:pathLst>
              <a:path w="5920740" h="561339">
                <a:moveTo>
                  <a:pt x="5827776" y="0"/>
                </a:moveTo>
                <a:lnTo>
                  <a:pt x="92964" y="0"/>
                </a:lnTo>
                <a:lnTo>
                  <a:pt x="56578" y="7453"/>
                </a:lnTo>
                <a:lnTo>
                  <a:pt x="27050" y="27622"/>
                </a:lnTo>
                <a:lnTo>
                  <a:pt x="7238" y="57221"/>
                </a:lnTo>
                <a:lnTo>
                  <a:pt x="0" y="92963"/>
                </a:lnTo>
                <a:lnTo>
                  <a:pt x="0" y="467867"/>
                </a:lnTo>
                <a:lnTo>
                  <a:pt x="7238" y="504253"/>
                </a:lnTo>
                <a:lnTo>
                  <a:pt x="27050" y="533780"/>
                </a:lnTo>
                <a:lnTo>
                  <a:pt x="56578" y="553592"/>
                </a:lnTo>
                <a:lnTo>
                  <a:pt x="92964" y="560831"/>
                </a:lnTo>
                <a:lnTo>
                  <a:pt x="5827776" y="560831"/>
                </a:lnTo>
                <a:lnTo>
                  <a:pt x="5864161" y="553592"/>
                </a:lnTo>
                <a:lnTo>
                  <a:pt x="5893689" y="533780"/>
                </a:lnTo>
                <a:lnTo>
                  <a:pt x="5913501" y="504253"/>
                </a:lnTo>
                <a:lnTo>
                  <a:pt x="5920739" y="467867"/>
                </a:lnTo>
                <a:lnTo>
                  <a:pt x="5920739" y="92963"/>
                </a:lnTo>
                <a:lnTo>
                  <a:pt x="5913500" y="57221"/>
                </a:lnTo>
                <a:lnTo>
                  <a:pt x="5893688" y="27622"/>
                </a:lnTo>
                <a:lnTo>
                  <a:pt x="5864161" y="7453"/>
                </a:lnTo>
                <a:lnTo>
                  <a:pt x="5827776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73480" y="1728216"/>
            <a:ext cx="5945505" cy="586740"/>
          </a:xfrm>
          <a:custGeom>
            <a:avLst/>
            <a:gdLst/>
            <a:ahLst/>
            <a:cxnLst/>
            <a:rect l="l" t="t" r="r" b="b"/>
            <a:pathLst>
              <a:path w="5945505" h="586739">
                <a:moveTo>
                  <a:pt x="5849112" y="0"/>
                </a:moveTo>
                <a:lnTo>
                  <a:pt x="94487" y="0"/>
                </a:lnTo>
                <a:lnTo>
                  <a:pt x="83819" y="1524"/>
                </a:lnTo>
                <a:lnTo>
                  <a:pt x="45719" y="18287"/>
                </a:lnTo>
                <a:lnTo>
                  <a:pt x="16763" y="47244"/>
                </a:lnTo>
                <a:lnTo>
                  <a:pt x="1523" y="85344"/>
                </a:lnTo>
                <a:lnTo>
                  <a:pt x="0" y="96012"/>
                </a:lnTo>
                <a:lnTo>
                  <a:pt x="0" y="490728"/>
                </a:lnTo>
                <a:lnTo>
                  <a:pt x="12191" y="530351"/>
                </a:lnTo>
                <a:lnTo>
                  <a:pt x="38100" y="562356"/>
                </a:lnTo>
                <a:lnTo>
                  <a:pt x="74675" y="582168"/>
                </a:lnTo>
                <a:lnTo>
                  <a:pt x="96011" y="585216"/>
                </a:lnTo>
                <a:lnTo>
                  <a:pt x="105156" y="586739"/>
                </a:lnTo>
                <a:lnTo>
                  <a:pt x="5839968" y="586739"/>
                </a:lnTo>
                <a:lnTo>
                  <a:pt x="5861304" y="583692"/>
                </a:lnTo>
                <a:lnTo>
                  <a:pt x="5899404" y="566928"/>
                </a:lnTo>
                <a:lnTo>
                  <a:pt x="5907024" y="560832"/>
                </a:lnTo>
                <a:lnTo>
                  <a:pt x="97535" y="560832"/>
                </a:lnTo>
                <a:lnTo>
                  <a:pt x="88391" y="559308"/>
                </a:lnTo>
                <a:lnTo>
                  <a:pt x="80772" y="556260"/>
                </a:lnTo>
                <a:lnTo>
                  <a:pt x="73151" y="554736"/>
                </a:lnTo>
                <a:lnTo>
                  <a:pt x="67056" y="550163"/>
                </a:lnTo>
                <a:lnTo>
                  <a:pt x="59435" y="547116"/>
                </a:lnTo>
                <a:lnTo>
                  <a:pt x="53339" y="542544"/>
                </a:lnTo>
                <a:lnTo>
                  <a:pt x="48767" y="536448"/>
                </a:lnTo>
                <a:lnTo>
                  <a:pt x="42671" y="530351"/>
                </a:lnTo>
                <a:lnTo>
                  <a:pt x="38100" y="524256"/>
                </a:lnTo>
                <a:lnTo>
                  <a:pt x="35051" y="518160"/>
                </a:lnTo>
                <a:lnTo>
                  <a:pt x="30479" y="510539"/>
                </a:lnTo>
                <a:lnTo>
                  <a:pt x="28956" y="502920"/>
                </a:lnTo>
                <a:lnTo>
                  <a:pt x="25907" y="495300"/>
                </a:lnTo>
                <a:lnTo>
                  <a:pt x="25907" y="487680"/>
                </a:lnTo>
                <a:lnTo>
                  <a:pt x="24383" y="478536"/>
                </a:lnTo>
                <a:lnTo>
                  <a:pt x="24383" y="105156"/>
                </a:lnTo>
                <a:lnTo>
                  <a:pt x="25907" y="97536"/>
                </a:lnTo>
                <a:lnTo>
                  <a:pt x="25907" y="88392"/>
                </a:lnTo>
                <a:lnTo>
                  <a:pt x="44195" y="53339"/>
                </a:lnTo>
                <a:lnTo>
                  <a:pt x="67056" y="35051"/>
                </a:lnTo>
                <a:lnTo>
                  <a:pt x="74675" y="30480"/>
                </a:lnTo>
                <a:lnTo>
                  <a:pt x="82295" y="28956"/>
                </a:lnTo>
                <a:lnTo>
                  <a:pt x="89915" y="25908"/>
                </a:lnTo>
                <a:lnTo>
                  <a:pt x="97535" y="25908"/>
                </a:lnTo>
                <a:lnTo>
                  <a:pt x="106679" y="24384"/>
                </a:lnTo>
                <a:lnTo>
                  <a:pt x="5908548" y="24384"/>
                </a:lnTo>
                <a:lnTo>
                  <a:pt x="5907024" y="22860"/>
                </a:lnTo>
                <a:lnTo>
                  <a:pt x="5870448" y="4572"/>
                </a:lnTo>
                <a:lnTo>
                  <a:pt x="5859780" y="1524"/>
                </a:lnTo>
                <a:lnTo>
                  <a:pt x="5849112" y="0"/>
                </a:lnTo>
                <a:close/>
              </a:path>
              <a:path w="5945505" h="586739">
                <a:moveTo>
                  <a:pt x="5908548" y="24384"/>
                </a:moveTo>
                <a:lnTo>
                  <a:pt x="5839968" y="24384"/>
                </a:lnTo>
                <a:lnTo>
                  <a:pt x="5847588" y="25908"/>
                </a:lnTo>
                <a:lnTo>
                  <a:pt x="5856732" y="27432"/>
                </a:lnTo>
                <a:lnTo>
                  <a:pt x="5864352" y="28956"/>
                </a:lnTo>
                <a:lnTo>
                  <a:pt x="5902452" y="54863"/>
                </a:lnTo>
                <a:lnTo>
                  <a:pt x="5910072" y="68580"/>
                </a:lnTo>
                <a:lnTo>
                  <a:pt x="5914644" y="74675"/>
                </a:lnTo>
                <a:lnTo>
                  <a:pt x="5916168" y="82296"/>
                </a:lnTo>
                <a:lnTo>
                  <a:pt x="5919216" y="89916"/>
                </a:lnTo>
                <a:lnTo>
                  <a:pt x="5919216" y="99060"/>
                </a:lnTo>
                <a:lnTo>
                  <a:pt x="5920740" y="106680"/>
                </a:lnTo>
                <a:lnTo>
                  <a:pt x="5920740" y="480060"/>
                </a:lnTo>
                <a:lnTo>
                  <a:pt x="5910072" y="519684"/>
                </a:lnTo>
                <a:lnTo>
                  <a:pt x="5878068" y="551688"/>
                </a:lnTo>
                <a:lnTo>
                  <a:pt x="5847588" y="560832"/>
                </a:lnTo>
                <a:lnTo>
                  <a:pt x="5907024" y="560832"/>
                </a:lnTo>
                <a:lnTo>
                  <a:pt x="5932932" y="530351"/>
                </a:lnTo>
                <a:lnTo>
                  <a:pt x="5940552" y="510539"/>
                </a:lnTo>
                <a:lnTo>
                  <a:pt x="5943600" y="501396"/>
                </a:lnTo>
                <a:lnTo>
                  <a:pt x="5945124" y="490728"/>
                </a:lnTo>
                <a:lnTo>
                  <a:pt x="5945124" y="94487"/>
                </a:lnTo>
                <a:lnTo>
                  <a:pt x="5932932" y="54863"/>
                </a:lnTo>
                <a:lnTo>
                  <a:pt x="5914644" y="30480"/>
                </a:lnTo>
                <a:lnTo>
                  <a:pt x="5908548" y="243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63523" y="3838955"/>
            <a:ext cx="8456676" cy="16459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49808" y="3828288"/>
            <a:ext cx="8484235" cy="1670685"/>
          </a:xfrm>
          <a:custGeom>
            <a:avLst/>
            <a:gdLst/>
            <a:ahLst/>
            <a:cxnLst/>
            <a:rect l="l" t="t" r="r" b="b"/>
            <a:pathLst>
              <a:path w="8484235" h="1670685">
                <a:moveTo>
                  <a:pt x="8478012" y="0"/>
                </a:moveTo>
                <a:lnTo>
                  <a:pt x="6096" y="0"/>
                </a:lnTo>
                <a:lnTo>
                  <a:pt x="0" y="4572"/>
                </a:lnTo>
                <a:lnTo>
                  <a:pt x="0" y="1665732"/>
                </a:lnTo>
                <a:lnTo>
                  <a:pt x="6096" y="1670304"/>
                </a:lnTo>
                <a:lnTo>
                  <a:pt x="8478012" y="1670304"/>
                </a:lnTo>
                <a:lnTo>
                  <a:pt x="8484108" y="1665732"/>
                </a:lnTo>
                <a:lnTo>
                  <a:pt x="8484108" y="1658112"/>
                </a:lnTo>
                <a:lnTo>
                  <a:pt x="25907" y="1658112"/>
                </a:lnTo>
                <a:lnTo>
                  <a:pt x="12192" y="1645920"/>
                </a:lnTo>
                <a:lnTo>
                  <a:pt x="25907" y="1645920"/>
                </a:lnTo>
                <a:lnTo>
                  <a:pt x="25907" y="24384"/>
                </a:lnTo>
                <a:lnTo>
                  <a:pt x="12192" y="24384"/>
                </a:lnTo>
                <a:lnTo>
                  <a:pt x="25907" y="12191"/>
                </a:lnTo>
                <a:lnTo>
                  <a:pt x="8484108" y="12191"/>
                </a:lnTo>
                <a:lnTo>
                  <a:pt x="8484108" y="4572"/>
                </a:lnTo>
                <a:lnTo>
                  <a:pt x="8478012" y="0"/>
                </a:lnTo>
                <a:close/>
              </a:path>
              <a:path w="8484235" h="1670685">
                <a:moveTo>
                  <a:pt x="25907" y="1645920"/>
                </a:moveTo>
                <a:lnTo>
                  <a:pt x="12192" y="1645920"/>
                </a:lnTo>
                <a:lnTo>
                  <a:pt x="25907" y="1658112"/>
                </a:lnTo>
                <a:lnTo>
                  <a:pt x="25907" y="1645920"/>
                </a:lnTo>
                <a:close/>
              </a:path>
              <a:path w="8484235" h="1670685">
                <a:moveTo>
                  <a:pt x="8458200" y="1645920"/>
                </a:moveTo>
                <a:lnTo>
                  <a:pt x="25907" y="1645920"/>
                </a:lnTo>
                <a:lnTo>
                  <a:pt x="25907" y="1658112"/>
                </a:lnTo>
                <a:lnTo>
                  <a:pt x="8458200" y="1658112"/>
                </a:lnTo>
                <a:lnTo>
                  <a:pt x="8458200" y="1645920"/>
                </a:lnTo>
                <a:close/>
              </a:path>
              <a:path w="8484235" h="1670685">
                <a:moveTo>
                  <a:pt x="8458200" y="12191"/>
                </a:moveTo>
                <a:lnTo>
                  <a:pt x="8458200" y="1658112"/>
                </a:lnTo>
                <a:lnTo>
                  <a:pt x="8470392" y="1645920"/>
                </a:lnTo>
                <a:lnTo>
                  <a:pt x="8484108" y="1645920"/>
                </a:lnTo>
                <a:lnTo>
                  <a:pt x="8484108" y="24384"/>
                </a:lnTo>
                <a:lnTo>
                  <a:pt x="8470392" y="24384"/>
                </a:lnTo>
                <a:lnTo>
                  <a:pt x="8458200" y="12191"/>
                </a:lnTo>
                <a:close/>
              </a:path>
              <a:path w="8484235" h="1670685">
                <a:moveTo>
                  <a:pt x="8484108" y="1645920"/>
                </a:moveTo>
                <a:lnTo>
                  <a:pt x="8470392" y="1645920"/>
                </a:lnTo>
                <a:lnTo>
                  <a:pt x="8458200" y="1658112"/>
                </a:lnTo>
                <a:lnTo>
                  <a:pt x="8484108" y="1658112"/>
                </a:lnTo>
                <a:lnTo>
                  <a:pt x="8484108" y="1645920"/>
                </a:lnTo>
                <a:close/>
              </a:path>
              <a:path w="8484235" h="1670685">
                <a:moveTo>
                  <a:pt x="25907" y="12191"/>
                </a:moveTo>
                <a:lnTo>
                  <a:pt x="12192" y="24384"/>
                </a:lnTo>
                <a:lnTo>
                  <a:pt x="25907" y="24384"/>
                </a:lnTo>
                <a:lnTo>
                  <a:pt x="25907" y="12191"/>
                </a:lnTo>
                <a:close/>
              </a:path>
              <a:path w="8484235" h="1670685">
                <a:moveTo>
                  <a:pt x="8458200" y="12191"/>
                </a:moveTo>
                <a:lnTo>
                  <a:pt x="25907" y="12191"/>
                </a:lnTo>
                <a:lnTo>
                  <a:pt x="25907" y="24384"/>
                </a:lnTo>
                <a:lnTo>
                  <a:pt x="8458200" y="24384"/>
                </a:lnTo>
                <a:lnTo>
                  <a:pt x="8458200" y="12191"/>
                </a:lnTo>
                <a:close/>
              </a:path>
              <a:path w="8484235" h="1670685">
                <a:moveTo>
                  <a:pt x="8484108" y="12191"/>
                </a:moveTo>
                <a:lnTo>
                  <a:pt x="8458200" y="12191"/>
                </a:lnTo>
                <a:lnTo>
                  <a:pt x="8470392" y="24384"/>
                </a:lnTo>
                <a:lnTo>
                  <a:pt x="8484108" y="24384"/>
                </a:lnTo>
                <a:lnTo>
                  <a:pt x="8484108" y="12191"/>
                </a:lnTo>
                <a:close/>
              </a:path>
            </a:pathLst>
          </a:custGeom>
          <a:solidFill>
            <a:srgbClr val="9BBB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85672" y="3560064"/>
            <a:ext cx="5920740" cy="561340"/>
          </a:xfrm>
          <a:custGeom>
            <a:avLst/>
            <a:gdLst/>
            <a:ahLst/>
            <a:cxnLst/>
            <a:rect l="l" t="t" r="r" b="b"/>
            <a:pathLst>
              <a:path w="5920740" h="561339">
                <a:moveTo>
                  <a:pt x="5827776" y="0"/>
                </a:moveTo>
                <a:lnTo>
                  <a:pt x="92964" y="0"/>
                </a:lnTo>
                <a:lnTo>
                  <a:pt x="56578" y="7238"/>
                </a:lnTo>
                <a:lnTo>
                  <a:pt x="27050" y="27050"/>
                </a:lnTo>
                <a:lnTo>
                  <a:pt x="7238" y="56578"/>
                </a:lnTo>
                <a:lnTo>
                  <a:pt x="0" y="92963"/>
                </a:lnTo>
                <a:lnTo>
                  <a:pt x="0" y="467868"/>
                </a:lnTo>
                <a:lnTo>
                  <a:pt x="7238" y="504253"/>
                </a:lnTo>
                <a:lnTo>
                  <a:pt x="27050" y="533781"/>
                </a:lnTo>
                <a:lnTo>
                  <a:pt x="56578" y="553593"/>
                </a:lnTo>
                <a:lnTo>
                  <a:pt x="92964" y="560832"/>
                </a:lnTo>
                <a:lnTo>
                  <a:pt x="5827776" y="560832"/>
                </a:lnTo>
                <a:lnTo>
                  <a:pt x="5864161" y="553593"/>
                </a:lnTo>
                <a:lnTo>
                  <a:pt x="5893689" y="533781"/>
                </a:lnTo>
                <a:lnTo>
                  <a:pt x="5913501" y="504253"/>
                </a:lnTo>
                <a:lnTo>
                  <a:pt x="5920739" y="467868"/>
                </a:lnTo>
                <a:lnTo>
                  <a:pt x="5920739" y="92963"/>
                </a:lnTo>
                <a:lnTo>
                  <a:pt x="5913500" y="56578"/>
                </a:lnTo>
                <a:lnTo>
                  <a:pt x="5893688" y="27050"/>
                </a:lnTo>
                <a:lnTo>
                  <a:pt x="5864161" y="7238"/>
                </a:lnTo>
                <a:lnTo>
                  <a:pt x="5827776" y="0"/>
                </a:lnTo>
                <a:close/>
              </a:path>
            </a:pathLst>
          </a:custGeom>
          <a:solidFill>
            <a:srgbClr val="9BBB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73480" y="3547871"/>
            <a:ext cx="5945505" cy="585470"/>
          </a:xfrm>
          <a:custGeom>
            <a:avLst/>
            <a:gdLst/>
            <a:ahLst/>
            <a:cxnLst/>
            <a:rect l="l" t="t" r="r" b="b"/>
            <a:pathLst>
              <a:path w="5945505" h="585470">
                <a:moveTo>
                  <a:pt x="5849112" y="0"/>
                </a:moveTo>
                <a:lnTo>
                  <a:pt x="94487" y="0"/>
                </a:lnTo>
                <a:lnTo>
                  <a:pt x="83819" y="1524"/>
                </a:lnTo>
                <a:lnTo>
                  <a:pt x="45719" y="18287"/>
                </a:lnTo>
                <a:lnTo>
                  <a:pt x="16763" y="47243"/>
                </a:lnTo>
                <a:lnTo>
                  <a:pt x="1523" y="85343"/>
                </a:lnTo>
                <a:lnTo>
                  <a:pt x="0" y="96012"/>
                </a:lnTo>
                <a:lnTo>
                  <a:pt x="0" y="490727"/>
                </a:lnTo>
                <a:lnTo>
                  <a:pt x="12191" y="530351"/>
                </a:lnTo>
                <a:lnTo>
                  <a:pt x="38100" y="562355"/>
                </a:lnTo>
                <a:lnTo>
                  <a:pt x="74675" y="580643"/>
                </a:lnTo>
                <a:lnTo>
                  <a:pt x="96011" y="585215"/>
                </a:lnTo>
                <a:lnTo>
                  <a:pt x="5850636" y="585215"/>
                </a:lnTo>
                <a:lnTo>
                  <a:pt x="5890260" y="573024"/>
                </a:lnTo>
                <a:lnTo>
                  <a:pt x="5907024" y="560831"/>
                </a:lnTo>
                <a:lnTo>
                  <a:pt x="105156" y="560831"/>
                </a:lnTo>
                <a:lnTo>
                  <a:pt x="97535" y="559307"/>
                </a:lnTo>
                <a:lnTo>
                  <a:pt x="88391" y="559307"/>
                </a:lnTo>
                <a:lnTo>
                  <a:pt x="73151" y="553212"/>
                </a:lnTo>
                <a:lnTo>
                  <a:pt x="38100" y="524255"/>
                </a:lnTo>
                <a:lnTo>
                  <a:pt x="35051" y="518160"/>
                </a:lnTo>
                <a:lnTo>
                  <a:pt x="30479" y="510539"/>
                </a:lnTo>
                <a:lnTo>
                  <a:pt x="28956" y="502919"/>
                </a:lnTo>
                <a:lnTo>
                  <a:pt x="25907" y="495300"/>
                </a:lnTo>
                <a:lnTo>
                  <a:pt x="25907" y="487679"/>
                </a:lnTo>
                <a:lnTo>
                  <a:pt x="24383" y="478536"/>
                </a:lnTo>
                <a:lnTo>
                  <a:pt x="24383" y="105155"/>
                </a:lnTo>
                <a:lnTo>
                  <a:pt x="25907" y="97536"/>
                </a:lnTo>
                <a:lnTo>
                  <a:pt x="25907" y="88391"/>
                </a:lnTo>
                <a:lnTo>
                  <a:pt x="44195" y="53339"/>
                </a:lnTo>
                <a:lnTo>
                  <a:pt x="67056" y="35051"/>
                </a:lnTo>
                <a:lnTo>
                  <a:pt x="74675" y="30479"/>
                </a:lnTo>
                <a:lnTo>
                  <a:pt x="82295" y="28955"/>
                </a:lnTo>
                <a:lnTo>
                  <a:pt x="89915" y="25907"/>
                </a:lnTo>
                <a:lnTo>
                  <a:pt x="97535" y="25907"/>
                </a:lnTo>
                <a:lnTo>
                  <a:pt x="106679" y="24383"/>
                </a:lnTo>
                <a:lnTo>
                  <a:pt x="5908548" y="24383"/>
                </a:lnTo>
                <a:lnTo>
                  <a:pt x="5907024" y="22860"/>
                </a:lnTo>
                <a:lnTo>
                  <a:pt x="5870448" y="4572"/>
                </a:lnTo>
                <a:lnTo>
                  <a:pt x="5859780" y="1524"/>
                </a:lnTo>
                <a:lnTo>
                  <a:pt x="5849112" y="0"/>
                </a:lnTo>
                <a:close/>
              </a:path>
              <a:path w="5945505" h="585470">
                <a:moveTo>
                  <a:pt x="5908548" y="24383"/>
                </a:moveTo>
                <a:lnTo>
                  <a:pt x="5839968" y="24383"/>
                </a:lnTo>
                <a:lnTo>
                  <a:pt x="5847588" y="25907"/>
                </a:lnTo>
                <a:lnTo>
                  <a:pt x="5856732" y="25907"/>
                </a:lnTo>
                <a:lnTo>
                  <a:pt x="5871972" y="32003"/>
                </a:lnTo>
                <a:lnTo>
                  <a:pt x="5907024" y="60960"/>
                </a:lnTo>
                <a:lnTo>
                  <a:pt x="5910072" y="67055"/>
                </a:lnTo>
                <a:lnTo>
                  <a:pt x="5914644" y="74675"/>
                </a:lnTo>
                <a:lnTo>
                  <a:pt x="5916168" y="82295"/>
                </a:lnTo>
                <a:lnTo>
                  <a:pt x="5919216" y="89915"/>
                </a:lnTo>
                <a:lnTo>
                  <a:pt x="5919216" y="97536"/>
                </a:lnTo>
                <a:lnTo>
                  <a:pt x="5920740" y="106679"/>
                </a:lnTo>
                <a:lnTo>
                  <a:pt x="5920740" y="480060"/>
                </a:lnTo>
                <a:lnTo>
                  <a:pt x="5910072" y="518160"/>
                </a:lnTo>
                <a:lnTo>
                  <a:pt x="5878068" y="551688"/>
                </a:lnTo>
                <a:lnTo>
                  <a:pt x="5862828" y="556260"/>
                </a:lnTo>
                <a:lnTo>
                  <a:pt x="5855208" y="559307"/>
                </a:lnTo>
                <a:lnTo>
                  <a:pt x="5847588" y="559307"/>
                </a:lnTo>
                <a:lnTo>
                  <a:pt x="5838444" y="560831"/>
                </a:lnTo>
                <a:lnTo>
                  <a:pt x="5907024" y="560831"/>
                </a:lnTo>
                <a:lnTo>
                  <a:pt x="5932932" y="530351"/>
                </a:lnTo>
                <a:lnTo>
                  <a:pt x="5945124" y="489203"/>
                </a:lnTo>
                <a:lnTo>
                  <a:pt x="5945124" y="94487"/>
                </a:lnTo>
                <a:lnTo>
                  <a:pt x="5932932" y="54863"/>
                </a:lnTo>
                <a:lnTo>
                  <a:pt x="5914644" y="30479"/>
                </a:lnTo>
                <a:lnTo>
                  <a:pt x="5908548" y="243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63523" y="5868923"/>
            <a:ext cx="8456676" cy="11536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49808" y="5856732"/>
            <a:ext cx="8484235" cy="1179830"/>
          </a:xfrm>
          <a:custGeom>
            <a:avLst/>
            <a:gdLst/>
            <a:ahLst/>
            <a:cxnLst/>
            <a:rect l="l" t="t" r="r" b="b"/>
            <a:pathLst>
              <a:path w="8484235" h="1179829">
                <a:moveTo>
                  <a:pt x="8478012" y="0"/>
                </a:moveTo>
                <a:lnTo>
                  <a:pt x="6096" y="0"/>
                </a:lnTo>
                <a:lnTo>
                  <a:pt x="0" y="6096"/>
                </a:lnTo>
                <a:lnTo>
                  <a:pt x="0" y="1173480"/>
                </a:lnTo>
                <a:lnTo>
                  <a:pt x="6096" y="1179576"/>
                </a:lnTo>
                <a:lnTo>
                  <a:pt x="8478012" y="1179576"/>
                </a:lnTo>
                <a:lnTo>
                  <a:pt x="8484108" y="1173480"/>
                </a:lnTo>
                <a:lnTo>
                  <a:pt x="8484108" y="1167384"/>
                </a:lnTo>
                <a:lnTo>
                  <a:pt x="25907" y="1167384"/>
                </a:lnTo>
                <a:lnTo>
                  <a:pt x="12192" y="1153668"/>
                </a:lnTo>
                <a:lnTo>
                  <a:pt x="25907" y="1153668"/>
                </a:lnTo>
                <a:lnTo>
                  <a:pt x="25907" y="25908"/>
                </a:lnTo>
                <a:lnTo>
                  <a:pt x="12192" y="25908"/>
                </a:lnTo>
                <a:lnTo>
                  <a:pt x="25907" y="12192"/>
                </a:lnTo>
                <a:lnTo>
                  <a:pt x="8484108" y="12192"/>
                </a:lnTo>
                <a:lnTo>
                  <a:pt x="8484108" y="6096"/>
                </a:lnTo>
                <a:lnTo>
                  <a:pt x="8478012" y="0"/>
                </a:lnTo>
                <a:close/>
              </a:path>
              <a:path w="8484235" h="1179829">
                <a:moveTo>
                  <a:pt x="25907" y="1153668"/>
                </a:moveTo>
                <a:lnTo>
                  <a:pt x="12192" y="1153668"/>
                </a:lnTo>
                <a:lnTo>
                  <a:pt x="25907" y="1167384"/>
                </a:lnTo>
                <a:lnTo>
                  <a:pt x="25907" y="1153668"/>
                </a:lnTo>
                <a:close/>
              </a:path>
              <a:path w="8484235" h="1179829">
                <a:moveTo>
                  <a:pt x="8458200" y="1153668"/>
                </a:moveTo>
                <a:lnTo>
                  <a:pt x="25907" y="1153668"/>
                </a:lnTo>
                <a:lnTo>
                  <a:pt x="25907" y="1167384"/>
                </a:lnTo>
                <a:lnTo>
                  <a:pt x="8458200" y="1167384"/>
                </a:lnTo>
                <a:lnTo>
                  <a:pt x="8458200" y="1153668"/>
                </a:lnTo>
                <a:close/>
              </a:path>
              <a:path w="8484235" h="1179829">
                <a:moveTo>
                  <a:pt x="8458200" y="12192"/>
                </a:moveTo>
                <a:lnTo>
                  <a:pt x="8458200" y="1167384"/>
                </a:lnTo>
                <a:lnTo>
                  <a:pt x="8470392" y="1153668"/>
                </a:lnTo>
                <a:lnTo>
                  <a:pt x="8484108" y="1153668"/>
                </a:lnTo>
                <a:lnTo>
                  <a:pt x="8484108" y="25908"/>
                </a:lnTo>
                <a:lnTo>
                  <a:pt x="8470392" y="25908"/>
                </a:lnTo>
                <a:lnTo>
                  <a:pt x="8458200" y="12192"/>
                </a:lnTo>
                <a:close/>
              </a:path>
              <a:path w="8484235" h="1179829">
                <a:moveTo>
                  <a:pt x="8484108" y="1153668"/>
                </a:moveTo>
                <a:lnTo>
                  <a:pt x="8470392" y="1153668"/>
                </a:lnTo>
                <a:lnTo>
                  <a:pt x="8458200" y="1167384"/>
                </a:lnTo>
                <a:lnTo>
                  <a:pt x="8484108" y="1167384"/>
                </a:lnTo>
                <a:lnTo>
                  <a:pt x="8484108" y="1153668"/>
                </a:lnTo>
                <a:close/>
              </a:path>
              <a:path w="8484235" h="1179829">
                <a:moveTo>
                  <a:pt x="25907" y="12192"/>
                </a:moveTo>
                <a:lnTo>
                  <a:pt x="12192" y="25908"/>
                </a:lnTo>
                <a:lnTo>
                  <a:pt x="25907" y="25908"/>
                </a:lnTo>
                <a:lnTo>
                  <a:pt x="25907" y="12192"/>
                </a:lnTo>
                <a:close/>
              </a:path>
              <a:path w="8484235" h="1179829">
                <a:moveTo>
                  <a:pt x="8458200" y="12192"/>
                </a:moveTo>
                <a:lnTo>
                  <a:pt x="25907" y="12192"/>
                </a:lnTo>
                <a:lnTo>
                  <a:pt x="25907" y="25908"/>
                </a:lnTo>
                <a:lnTo>
                  <a:pt x="8458200" y="25908"/>
                </a:lnTo>
                <a:lnTo>
                  <a:pt x="8458200" y="12192"/>
                </a:lnTo>
                <a:close/>
              </a:path>
              <a:path w="8484235" h="1179829">
                <a:moveTo>
                  <a:pt x="8484108" y="12192"/>
                </a:moveTo>
                <a:lnTo>
                  <a:pt x="8458200" y="12192"/>
                </a:lnTo>
                <a:lnTo>
                  <a:pt x="8470392" y="25908"/>
                </a:lnTo>
                <a:lnTo>
                  <a:pt x="8484108" y="25908"/>
                </a:lnTo>
                <a:lnTo>
                  <a:pt x="8484108" y="12192"/>
                </a:lnTo>
                <a:close/>
              </a:path>
            </a:pathLst>
          </a:custGeom>
          <a:solidFill>
            <a:srgbClr val="8064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85672" y="5588508"/>
            <a:ext cx="5920740" cy="561340"/>
          </a:xfrm>
          <a:custGeom>
            <a:avLst/>
            <a:gdLst/>
            <a:ahLst/>
            <a:cxnLst/>
            <a:rect l="l" t="t" r="r" b="b"/>
            <a:pathLst>
              <a:path w="5920740" h="561339">
                <a:moveTo>
                  <a:pt x="5827776" y="0"/>
                </a:moveTo>
                <a:lnTo>
                  <a:pt x="92964" y="0"/>
                </a:lnTo>
                <a:lnTo>
                  <a:pt x="56578" y="7477"/>
                </a:lnTo>
                <a:lnTo>
                  <a:pt x="27050" y="27813"/>
                </a:lnTo>
                <a:lnTo>
                  <a:pt x="7238" y="57864"/>
                </a:lnTo>
                <a:lnTo>
                  <a:pt x="0" y="94488"/>
                </a:lnTo>
                <a:lnTo>
                  <a:pt x="0" y="467868"/>
                </a:lnTo>
                <a:lnTo>
                  <a:pt x="7238" y="504253"/>
                </a:lnTo>
                <a:lnTo>
                  <a:pt x="27050" y="533781"/>
                </a:lnTo>
                <a:lnTo>
                  <a:pt x="56578" y="553593"/>
                </a:lnTo>
                <a:lnTo>
                  <a:pt x="92964" y="560832"/>
                </a:lnTo>
                <a:lnTo>
                  <a:pt x="5827776" y="560832"/>
                </a:lnTo>
                <a:lnTo>
                  <a:pt x="5864161" y="553593"/>
                </a:lnTo>
                <a:lnTo>
                  <a:pt x="5893689" y="533781"/>
                </a:lnTo>
                <a:lnTo>
                  <a:pt x="5913501" y="504253"/>
                </a:lnTo>
                <a:lnTo>
                  <a:pt x="5920739" y="467868"/>
                </a:lnTo>
                <a:lnTo>
                  <a:pt x="5920739" y="94488"/>
                </a:lnTo>
                <a:lnTo>
                  <a:pt x="5913500" y="57864"/>
                </a:lnTo>
                <a:lnTo>
                  <a:pt x="5893688" y="27813"/>
                </a:lnTo>
                <a:lnTo>
                  <a:pt x="5864161" y="7477"/>
                </a:lnTo>
                <a:lnTo>
                  <a:pt x="5827776" y="0"/>
                </a:lnTo>
                <a:close/>
              </a:path>
            </a:pathLst>
          </a:custGeom>
          <a:solidFill>
            <a:srgbClr val="8064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73480" y="5576315"/>
            <a:ext cx="5945505" cy="586740"/>
          </a:xfrm>
          <a:custGeom>
            <a:avLst/>
            <a:gdLst/>
            <a:ahLst/>
            <a:cxnLst/>
            <a:rect l="l" t="t" r="r" b="b"/>
            <a:pathLst>
              <a:path w="5945505" h="586739">
                <a:moveTo>
                  <a:pt x="5849112" y="0"/>
                </a:moveTo>
                <a:lnTo>
                  <a:pt x="94487" y="0"/>
                </a:lnTo>
                <a:lnTo>
                  <a:pt x="83819" y="1523"/>
                </a:lnTo>
                <a:lnTo>
                  <a:pt x="45719" y="18287"/>
                </a:lnTo>
                <a:lnTo>
                  <a:pt x="16763" y="47243"/>
                </a:lnTo>
                <a:lnTo>
                  <a:pt x="1523" y="85343"/>
                </a:lnTo>
                <a:lnTo>
                  <a:pt x="0" y="96011"/>
                </a:lnTo>
                <a:lnTo>
                  <a:pt x="0" y="492251"/>
                </a:lnTo>
                <a:lnTo>
                  <a:pt x="1523" y="501395"/>
                </a:lnTo>
                <a:lnTo>
                  <a:pt x="7619" y="522731"/>
                </a:lnTo>
                <a:lnTo>
                  <a:pt x="12191" y="531875"/>
                </a:lnTo>
                <a:lnTo>
                  <a:pt x="18287" y="539495"/>
                </a:lnTo>
                <a:lnTo>
                  <a:pt x="24383" y="548639"/>
                </a:lnTo>
                <a:lnTo>
                  <a:pt x="74675" y="582167"/>
                </a:lnTo>
                <a:lnTo>
                  <a:pt x="96011" y="585215"/>
                </a:lnTo>
                <a:lnTo>
                  <a:pt x="105156" y="586739"/>
                </a:lnTo>
                <a:lnTo>
                  <a:pt x="5839968" y="586739"/>
                </a:lnTo>
                <a:lnTo>
                  <a:pt x="5861304" y="583691"/>
                </a:lnTo>
                <a:lnTo>
                  <a:pt x="5899404" y="568451"/>
                </a:lnTo>
                <a:lnTo>
                  <a:pt x="5908548" y="560831"/>
                </a:lnTo>
                <a:lnTo>
                  <a:pt x="97535" y="560831"/>
                </a:lnTo>
                <a:lnTo>
                  <a:pt x="88391" y="559307"/>
                </a:lnTo>
                <a:lnTo>
                  <a:pt x="80772" y="557783"/>
                </a:lnTo>
                <a:lnTo>
                  <a:pt x="73151" y="554735"/>
                </a:lnTo>
                <a:lnTo>
                  <a:pt x="67056" y="550163"/>
                </a:lnTo>
                <a:lnTo>
                  <a:pt x="59435" y="547115"/>
                </a:lnTo>
                <a:lnTo>
                  <a:pt x="53339" y="542543"/>
                </a:lnTo>
                <a:lnTo>
                  <a:pt x="48767" y="536447"/>
                </a:lnTo>
                <a:lnTo>
                  <a:pt x="42671" y="530351"/>
                </a:lnTo>
                <a:lnTo>
                  <a:pt x="38100" y="524255"/>
                </a:lnTo>
                <a:lnTo>
                  <a:pt x="35051" y="518159"/>
                </a:lnTo>
                <a:lnTo>
                  <a:pt x="30479" y="510539"/>
                </a:lnTo>
                <a:lnTo>
                  <a:pt x="28956" y="502919"/>
                </a:lnTo>
                <a:lnTo>
                  <a:pt x="25907" y="495299"/>
                </a:lnTo>
                <a:lnTo>
                  <a:pt x="25907" y="487679"/>
                </a:lnTo>
                <a:lnTo>
                  <a:pt x="24383" y="480059"/>
                </a:lnTo>
                <a:lnTo>
                  <a:pt x="24383" y="106679"/>
                </a:lnTo>
                <a:lnTo>
                  <a:pt x="25907" y="97535"/>
                </a:lnTo>
                <a:lnTo>
                  <a:pt x="25907" y="89915"/>
                </a:lnTo>
                <a:lnTo>
                  <a:pt x="28956" y="80771"/>
                </a:lnTo>
                <a:lnTo>
                  <a:pt x="32003" y="74675"/>
                </a:lnTo>
                <a:lnTo>
                  <a:pt x="35051" y="67055"/>
                </a:lnTo>
                <a:lnTo>
                  <a:pt x="60959" y="38099"/>
                </a:lnTo>
                <a:lnTo>
                  <a:pt x="97535" y="25907"/>
                </a:lnTo>
                <a:lnTo>
                  <a:pt x="5908929" y="25907"/>
                </a:lnTo>
                <a:lnTo>
                  <a:pt x="5907024" y="24383"/>
                </a:lnTo>
                <a:lnTo>
                  <a:pt x="5897880" y="18287"/>
                </a:lnTo>
                <a:lnTo>
                  <a:pt x="5890260" y="12191"/>
                </a:lnTo>
                <a:lnTo>
                  <a:pt x="5879592" y="7619"/>
                </a:lnTo>
                <a:lnTo>
                  <a:pt x="5870448" y="4571"/>
                </a:lnTo>
                <a:lnTo>
                  <a:pt x="5859780" y="1523"/>
                </a:lnTo>
                <a:lnTo>
                  <a:pt x="5849112" y="0"/>
                </a:lnTo>
                <a:close/>
              </a:path>
              <a:path w="5945505" h="586739">
                <a:moveTo>
                  <a:pt x="5908929" y="25907"/>
                </a:moveTo>
                <a:lnTo>
                  <a:pt x="5847588" y="25907"/>
                </a:lnTo>
                <a:lnTo>
                  <a:pt x="5856732" y="27431"/>
                </a:lnTo>
                <a:lnTo>
                  <a:pt x="5864352" y="28955"/>
                </a:lnTo>
                <a:lnTo>
                  <a:pt x="5902452" y="54863"/>
                </a:lnTo>
                <a:lnTo>
                  <a:pt x="5910072" y="68579"/>
                </a:lnTo>
                <a:lnTo>
                  <a:pt x="5914644" y="74675"/>
                </a:lnTo>
                <a:lnTo>
                  <a:pt x="5916168" y="82295"/>
                </a:lnTo>
                <a:lnTo>
                  <a:pt x="5919216" y="89915"/>
                </a:lnTo>
                <a:lnTo>
                  <a:pt x="5919216" y="99059"/>
                </a:lnTo>
                <a:lnTo>
                  <a:pt x="5920740" y="106679"/>
                </a:lnTo>
                <a:lnTo>
                  <a:pt x="5920740" y="480059"/>
                </a:lnTo>
                <a:lnTo>
                  <a:pt x="5910072" y="519683"/>
                </a:lnTo>
                <a:lnTo>
                  <a:pt x="5878068" y="551687"/>
                </a:lnTo>
                <a:lnTo>
                  <a:pt x="5847588" y="560831"/>
                </a:lnTo>
                <a:lnTo>
                  <a:pt x="5908548" y="560831"/>
                </a:lnTo>
                <a:lnTo>
                  <a:pt x="5922264" y="547115"/>
                </a:lnTo>
                <a:lnTo>
                  <a:pt x="5928360" y="539495"/>
                </a:lnTo>
                <a:lnTo>
                  <a:pt x="5937504" y="521207"/>
                </a:lnTo>
                <a:lnTo>
                  <a:pt x="5940552" y="510539"/>
                </a:lnTo>
                <a:lnTo>
                  <a:pt x="5943600" y="501395"/>
                </a:lnTo>
                <a:lnTo>
                  <a:pt x="5945124" y="490727"/>
                </a:lnTo>
                <a:lnTo>
                  <a:pt x="5945124" y="94487"/>
                </a:lnTo>
                <a:lnTo>
                  <a:pt x="5943600" y="83819"/>
                </a:lnTo>
                <a:lnTo>
                  <a:pt x="5940552" y="74675"/>
                </a:lnTo>
                <a:lnTo>
                  <a:pt x="5937504" y="64007"/>
                </a:lnTo>
                <a:lnTo>
                  <a:pt x="5932932" y="54863"/>
                </a:lnTo>
                <a:lnTo>
                  <a:pt x="5926836" y="45719"/>
                </a:lnTo>
                <a:lnTo>
                  <a:pt x="5914644" y="30479"/>
                </a:lnTo>
                <a:lnTo>
                  <a:pt x="5908929" y="259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406042" y="1846478"/>
            <a:ext cx="7053580" cy="4956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209">
              <a:lnSpc>
                <a:spcPct val="100000"/>
              </a:lnSpc>
            </a:pP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5.6.3.1</a:t>
            </a:r>
            <a:r>
              <a:rPr sz="19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85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ork </a:t>
            </a:r>
            <a:r>
              <a:rPr sz="1900" spc="-4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er</a:t>
            </a:r>
            <a:r>
              <a:rPr sz="1900" spc="-4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1900" spc="-15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9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900" spc="-1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900" spc="-4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1900" spc="-15" dirty="0">
                <a:solidFill>
                  <a:srgbClr val="FFFFFF"/>
                </a:solidFill>
                <a:latin typeface="Calibri"/>
                <a:cs typeface="Calibri"/>
              </a:rPr>
              <a:t>ma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tion</a:t>
            </a:r>
            <a:endParaRPr sz="1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1600">
              <a:latin typeface="Times New Roman"/>
              <a:cs typeface="Times New Roman"/>
            </a:endParaRPr>
          </a:p>
          <a:p>
            <a:pPr marL="184785" indent="-172085">
              <a:lnSpc>
                <a:spcPct val="100000"/>
              </a:lnSpc>
              <a:buChar char="•"/>
              <a:tabLst>
                <a:tab pos="185420" algn="l"/>
              </a:tabLst>
            </a:pPr>
            <a:r>
              <a:rPr sz="1900" spc="-5" dirty="0">
                <a:latin typeface="Calibri"/>
                <a:cs typeface="Calibri"/>
              </a:rPr>
              <a:t>Co</a:t>
            </a:r>
            <a:r>
              <a:rPr sz="1900" spc="-25" dirty="0">
                <a:latin typeface="Calibri"/>
                <a:cs typeface="Calibri"/>
              </a:rPr>
              <a:t>n</a:t>
            </a:r>
            <a:r>
              <a:rPr sz="1900" spc="-30" dirty="0">
                <a:latin typeface="Calibri"/>
                <a:cs typeface="Calibri"/>
              </a:rPr>
              <a:t>te</a:t>
            </a:r>
            <a:r>
              <a:rPr sz="1900" spc="-5" dirty="0">
                <a:latin typeface="Calibri"/>
                <a:cs typeface="Calibri"/>
              </a:rPr>
              <a:t>xtuali</a:t>
            </a:r>
            <a:r>
              <a:rPr sz="1900" spc="-65" dirty="0">
                <a:latin typeface="Calibri"/>
                <a:cs typeface="Calibri"/>
              </a:rPr>
              <a:t>z</a:t>
            </a:r>
            <a:r>
              <a:rPr sz="1900" spc="-5" dirty="0">
                <a:latin typeface="Calibri"/>
                <a:cs typeface="Calibri"/>
              </a:rPr>
              <a:t>ed</a:t>
            </a:r>
            <a:r>
              <a:rPr sz="1900" spc="4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I</a:t>
            </a:r>
            <a:r>
              <a:rPr sz="1900" spc="-15" dirty="0">
                <a:latin typeface="Calibri"/>
                <a:cs typeface="Calibri"/>
              </a:rPr>
              <a:t>n</a:t>
            </a:r>
            <a:r>
              <a:rPr sz="1900" spc="-45" dirty="0">
                <a:latin typeface="Calibri"/>
                <a:cs typeface="Calibri"/>
              </a:rPr>
              <a:t>f</a:t>
            </a:r>
            <a:r>
              <a:rPr sz="1900" spc="-5" dirty="0">
                <a:latin typeface="Calibri"/>
                <a:cs typeface="Calibri"/>
              </a:rPr>
              <a:t>or</a:t>
            </a:r>
            <a:r>
              <a:rPr sz="1900" spc="-15" dirty="0">
                <a:latin typeface="Calibri"/>
                <a:cs typeface="Calibri"/>
              </a:rPr>
              <a:t>ma</a:t>
            </a:r>
            <a:r>
              <a:rPr sz="1900" spc="-5" dirty="0">
                <a:latin typeface="Calibri"/>
                <a:cs typeface="Calibri"/>
              </a:rPr>
              <a:t>tion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about</a:t>
            </a:r>
            <a:r>
              <a:rPr sz="1900" spc="1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p</a:t>
            </a:r>
            <a:r>
              <a:rPr sz="1900" spc="-45" dirty="0">
                <a:latin typeface="Calibri"/>
                <a:cs typeface="Calibri"/>
              </a:rPr>
              <a:t>r</a:t>
            </a:r>
            <a:r>
              <a:rPr sz="1900" spc="-5" dirty="0">
                <a:latin typeface="Calibri"/>
                <a:cs typeface="Calibri"/>
              </a:rPr>
              <a:t>oject</a:t>
            </a:r>
            <a:r>
              <a:rPr sz="1900" spc="2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s</a:t>
            </a:r>
            <a:r>
              <a:rPr sz="1900" spc="-15" dirty="0">
                <a:latin typeface="Calibri"/>
                <a:cs typeface="Calibri"/>
              </a:rPr>
              <a:t>c</a:t>
            </a:r>
            <a:r>
              <a:rPr sz="1900" spc="-5" dirty="0">
                <a:latin typeface="Calibri"/>
                <a:cs typeface="Calibri"/>
              </a:rPr>
              <a:t>ope</a:t>
            </a:r>
            <a:endParaRPr sz="1900">
              <a:latin typeface="Calibri"/>
              <a:cs typeface="Calibri"/>
            </a:endParaRPr>
          </a:p>
          <a:p>
            <a:pPr marL="184785" indent="-172085">
              <a:lnSpc>
                <a:spcPct val="100000"/>
              </a:lnSpc>
              <a:spcBef>
                <a:spcPts val="155"/>
              </a:spcBef>
              <a:buChar char="•"/>
              <a:tabLst>
                <a:tab pos="185420" algn="l"/>
              </a:tabLst>
            </a:pPr>
            <a:r>
              <a:rPr sz="1900" spc="-5" dirty="0">
                <a:latin typeface="Calibri"/>
                <a:cs typeface="Calibri"/>
              </a:rPr>
              <a:t>It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30" dirty="0">
                <a:latin typeface="Calibri"/>
                <a:cs typeface="Calibri"/>
              </a:rPr>
              <a:t>t</a:t>
            </a:r>
            <a:r>
              <a:rPr sz="1900" spc="-5" dirty="0">
                <a:latin typeface="Calibri"/>
                <a:cs typeface="Calibri"/>
              </a:rPr>
              <a:t>al</a:t>
            </a:r>
            <a:r>
              <a:rPr sz="1900" spc="-15" dirty="0">
                <a:latin typeface="Calibri"/>
                <a:cs typeface="Calibri"/>
              </a:rPr>
              <a:t>k</a:t>
            </a:r>
            <a:r>
              <a:rPr sz="1900" spc="-5" dirty="0">
                <a:latin typeface="Calibri"/>
                <a:cs typeface="Calibri"/>
              </a:rPr>
              <a:t>s about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ch</a:t>
            </a:r>
            <a:r>
              <a:rPr sz="1900" dirty="0">
                <a:latin typeface="Calibri"/>
                <a:cs typeface="Calibri"/>
              </a:rPr>
              <a:t>a</a:t>
            </a:r>
            <a:r>
              <a:rPr sz="1900" spc="-5" dirty="0">
                <a:latin typeface="Calibri"/>
                <a:cs typeface="Calibri"/>
              </a:rPr>
              <a:t>n</a:t>
            </a:r>
            <a:r>
              <a:rPr sz="1900" spc="-25" dirty="0">
                <a:latin typeface="Calibri"/>
                <a:cs typeface="Calibri"/>
              </a:rPr>
              <a:t>g</a:t>
            </a:r>
            <a:r>
              <a:rPr sz="1900" spc="-5" dirty="0">
                <a:latin typeface="Calibri"/>
                <a:cs typeface="Calibri"/>
              </a:rPr>
              <a:t>es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mad</a:t>
            </a:r>
            <a:r>
              <a:rPr sz="1900" dirty="0">
                <a:latin typeface="Calibri"/>
                <a:cs typeface="Calibri"/>
              </a:rPr>
              <a:t>e</a:t>
            </a:r>
            <a:r>
              <a:rPr sz="1900" spc="-5" dirty="0">
                <a:latin typeface="Calibri"/>
                <a:cs typeface="Calibri"/>
              </a:rPr>
              <a:t>,</a:t>
            </a:r>
            <a:r>
              <a:rPr sz="1900" spc="-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th</a:t>
            </a:r>
            <a:r>
              <a:rPr sz="1900" dirty="0">
                <a:latin typeface="Calibri"/>
                <a:cs typeface="Calibri"/>
              </a:rPr>
              <a:t>e</a:t>
            </a:r>
            <a:r>
              <a:rPr sz="1900" spc="-5" dirty="0">
                <a:latin typeface="Calibri"/>
                <a:cs typeface="Calibri"/>
              </a:rPr>
              <a:t>ir impacts,</a:t>
            </a:r>
            <a:r>
              <a:rPr sz="1900" spc="2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and s</a:t>
            </a:r>
            <a:r>
              <a:rPr sz="1900" spc="-20" dirty="0">
                <a:latin typeface="Calibri"/>
                <a:cs typeface="Calibri"/>
              </a:rPr>
              <a:t>c</a:t>
            </a:r>
            <a:r>
              <a:rPr sz="1900" spc="-5" dirty="0">
                <a:latin typeface="Calibri"/>
                <a:cs typeface="Calibri"/>
              </a:rPr>
              <a:t>ope </a:t>
            </a:r>
            <a:r>
              <a:rPr sz="1900" spc="-30" dirty="0">
                <a:latin typeface="Calibri"/>
                <a:cs typeface="Calibri"/>
              </a:rPr>
              <a:t>v</a:t>
            </a:r>
            <a:r>
              <a:rPr sz="1900" spc="-5" dirty="0">
                <a:latin typeface="Calibri"/>
                <a:cs typeface="Calibri"/>
              </a:rPr>
              <a:t>arian</a:t>
            </a:r>
            <a:r>
              <a:rPr sz="1900" dirty="0">
                <a:latin typeface="Calibri"/>
                <a:cs typeface="Calibri"/>
              </a:rPr>
              <a:t>c</a:t>
            </a:r>
            <a:r>
              <a:rPr sz="1900" spc="-5" dirty="0">
                <a:latin typeface="Calibri"/>
                <a:cs typeface="Calibri"/>
              </a:rPr>
              <a:t>es</a:t>
            </a:r>
            <a:endParaRPr sz="1900">
              <a:latin typeface="Calibri"/>
              <a:cs typeface="Calibri"/>
            </a:endParaRPr>
          </a:p>
          <a:p>
            <a:pPr marL="184785" indent="-172085">
              <a:lnSpc>
                <a:spcPct val="100000"/>
              </a:lnSpc>
              <a:spcBef>
                <a:spcPts val="155"/>
              </a:spcBef>
              <a:buChar char="•"/>
              <a:tabLst>
                <a:tab pos="185420" algn="l"/>
              </a:tabLst>
            </a:pPr>
            <a:r>
              <a:rPr sz="1900" spc="-5" dirty="0">
                <a:latin typeface="Calibri"/>
                <a:cs typeface="Calibri"/>
              </a:rPr>
              <a:t>W</a:t>
            </a:r>
            <a:r>
              <a:rPr sz="1900" dirty="0">
                <a:latin typeface="Calibri"/>
                <a:cs typeface="Calibri"/>
              </a:rPr>
              <a:t>P</a:t>
            </a:r>
            <a:r>
              <a:rPr sz="1900" spc="-5" dirty="0">
                <a:latin typeface="Calibri"/>
                <a:cs typeface="Calibri"/>
              </a:rPr>
              <a:t>I</a:t>
            </a:r>
            <a:r>
              <a:rPr sz="1900" spc="-10" dirty="0">
                <a:latin typeface="Calibri"/>
                <a:cs typeface="Calibri"/>
              </a:rPr>
              <a:t> </a:t>
            </a:r>
            <a:r>
              <a:rPr sz="1900" spc="-20" dirty="0">
                <a:latin typeface="Calibri"/>
                <a:cs typeface="Calibri"/>
              </a:rPr>
              <a:t>w</a:t>
            </a:r>
            <a:r>
              <a:rPr sz="1900" spc="-5" dirty="0">
                <a:latin typeface="Calibri"/>
                <a:cs typeface="Calibri"/>
              </a:rPr>
              <a:t>or</a:t>
            </a:r>
            <a:r>
              <a:rPr sz="1900" spc="-25" dirty="0">
                <a:latin typeface="Calibri"/>
                <a:cs typeface="Calibri"/>
              </a:rPr>
              <a:t>k</a:t>
            </a:r>
            <a:r>
              <a:rPr sz="1900" spc="-5" dirty="0">
                <a:latin typeface="Calibri"/>
                <a:cs typeface="Calibri"/>
              </a:rPr>
              <a:t>s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as the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ba</a:t>
            </a:r>
            <a:r>
              <a:rPr sz="1900" dirty="0">
                <a:latin typeface="Calibri"/>
                <a:cs typeface="Calibri"/>
              </a:rPr>
              <a:t>s</a:t>
            </a:r>
            <a:r>
              <a:rPr sz="1900" spc="-5" dirty="0">
                <a:latin typeface="Calibri"/>
                <a:cs typeface="Calibri"/>
              </a:rPr>
              <a:t>e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45" dirty="0">
                <a:latin typeface="Calibri"/>
                <a:cs typeface="Calibri"/>
              </a:rPr>
              <a:t>f</a:t>
            </a:r>
            <a:r>
              <a:rPr sz="1900" spc="-5" dirty="0">
                <a:latin typeface="Calibri"/>
                <a:cs typeface="Calibri"/>
              </a:rPr>
              <a:t>or making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de</a:t>
            </a:r>
            <a:r>
              <a:rPr sz="1900" dirty="0">
                <a:latin typeface="Calibri"/>
                <a:cs typeface="Calibri"/>
              </a:rPr>
              <a:t>c</a:t>
            </a:r>
            <a:r>
              <a:rPr sz="1900" spc="-5" dirty="0">
                <a:latin typeface="Calibri"/>
                <a:cs typeface="Calibri"/>
              </a:rPr>
              <a:t>ision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35" dirty="0">
                <a:latin typeface="Calibri"/>
                <a:cs typeface="Calibri"/>
              </a:rPr>
              <a:t>r</a:t>
            </a:r>
            <a:r>
              <a:rPr sz="1900" spc="-5" dirty="0">
                <a:latin typeface="Calibri"/>
                <a:cs typeface="Calibri"/>
              </a:rPr>
              <a:t>el</a:t>
            </a:r>
            <a:r>
              <a:rPr sz="1900" spc="-15" dirty="0">
                <a:latin typeface="Calibri"/>
                <a:cs typeface="Calibri"/>
              </a:rPr>
              <a:t>a</a:t>
            </a:r>
            <a:r>
              <a:rPr sz="1900" spc="-30" dirty="0">
                <a:latin typeface="Calibri"/>
                <a:cs typeface="Calibri"/>
              </a:rPr>
              <a:t>t</a:t>
            </a:r>
            <a:r>
              <a:rPr sz="1900" spc="-5" dirty="0">
                <a:latin typeface="Calibri"/>
                <a:cs typeface="Calibri"/>
              </a:rPr>
              <a:t>ed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30" dirty="0">
                <a:latin typeface="Calibri"/>
                <a:cs typeface="Calibri"/>
              </a:rPr>
              <a:t>t</a:t>
            </a:r>
            <a:r>
              <a:rPr sz="1900" spc="-5" dirty="0">
                <a:latin typeface="Calibri"/>
                <a:cs typeface="Calibri"/>
              </a:rPr>
              <a:t>o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p</a:t>
            </a:r>
            <a:r>
              <a:rPr sz="1900" spc="-45" dirty="0">
                <a:latin typeface="Calibri"/>
                <a:cs typeface="Calibri"/>
              </a:rPr>
              <a:t>r</a:t>
            </a:r>
            <a:r>
              <a:rPr sz="1900" spc="-5" dirty="0">
                <a:latin typeface="Calibri"/>
                <a:cs typeface="Calibri"/>
              </a:rPr>
              <a:t>oject</a:t>
            </a:r>
            <a:r>
              <a:rPr sz="1900" spc="2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s</a:t>
            </a:r>
            <a:r>
              <a:rPr sz="1900" spc="-15" dirty="0">
                <a:latin typeface="Calibri"/>
                <a:cs typeface="Calibri"/>
              </a:rPr>
              <a:t>c</a:t>
            </a:r>
            <a:r>
              <a:rPr sz="1900" spc="-5" dirty="0">
                <a:latin typeface="Calibri"/>
                <a:cs typeface="Calibri"/>
              </a:rPr>
              <a:t>ope</a:t>
            </a:r>
            <a:endParaRPr sz="1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3"/>
              </a:spcBef>
            </a:pPr>
            <a:endParaRPr sz="2600">
              <a:latin typeface="Times New Roman"/>
              <a:cs typeface="Times New Roman"/>
            </a:endParaRPr>
          </a:p>
          <a:p>
            <a:pPr marL="29209">
              <a:lnSpc>
                <a:spcPct val="100000"/>
              </a:lnSpc>
            </a:pP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5.6.3.2</a:t>
            </a:r>
            <a:r>
              <a:rPr sz="19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Chan</a:t>
            </a:r>
            <a:r>
              <a:rPr sz="1900" spc="-2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9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equ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900" spc="-3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ts</a:t>
            </a:r>
            <a:endParaRPr sz="1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00">
              <a:latin typeface="Times New Roman"/>
              <a:cs typeface="Times New Roman"/>
            </a:endParaRPr>
          </a:p>
          <a:p>
            <a:pPr marL="184785" marR="458470" indent="-172085">
              <a:lnSpc>
                <a:spcPts val="2090"/>
              </a:lnSpc>
              <a:buChar char="•"/>
              <a:tabLst>
                <a:tab pos="185420" algn="l"/>
              </a:tabLst>
            </a:pPr>
            <a:r>
              <a:rPr sz="1900" spc="-5" dirty="0">
                <a:latin typeface="Calibri"/>
                <a:cs typeface="Calibri"/>
              </a:rPr>
              <a:t>Co</a:t>
            </a:r>
            <a:r>
              <a:rPr sz="1900" spc="-25" dirty="0">
                <a:latin typeface="Calibri"/>
                <a:cs typeface="Calibri"/>
              </a:rPr>
              <a:t>n</a:t>
            </a:r>
            <a:r>
              <a:rPr sz="1900" spc="-5" dirty="0">
                <a:latin typeface="Calibri"/>
                <a:cs typeface="Calibri"/>
              </a:rPr>
              <a:t>t</a:t>
            </a:r>
            <a:r>
              <a:rPr sz="1900" spc="-45" dirty="0">
                <a:latin typeface="Calibri"/>
                <a:cs typeface="Calibri"/>
              </a:rPr>
              <a:t>r</a:t>
            </a:r>
            <a:r>
              <a:rPr sz="1900" spc="-5" dirty="0">
                <a:latin typeface="Calibri"/>
                <a:cs typeface="Calibri"/>
              </a:rPr>
              <a:t>ol</a:t>
            </a:r>
            <a:r>
              <a:rPr sz="1900" spc="2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Sc</a:t>
            </a:r>
            <a:r>
              <a:rPr sz="1900" spc="-15" dirty="0">
                <a:latin typeface="Calibri"/>
                <a:cs typeface="Calibri"/>
              </a:rPr>
              <a:t>o</a:t>
            </a:r>
            <a:r>
              <a:rPr sz="1900" spc="-5" dirty="0">
                <a:latin typeface="Calibri"/>
                <a:cs typeface="Calibri"/>
              </a:rPr>
              <a:t>pe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P</a:t>
            </a:r>
            <a:r>
              <a:rPr sz="1900" spc="-40" dirty="0">
                <a:latin typeface="Calibri"/>
                <a:cs typeface="Calibri"/>
              </a:rPr>
              <a:t>r</a:t>
            </a:r>
            <a:r>
              <a:rPr sz="1900" spc="-5" dirty="0">
                <a:latin typeface="Calibri"/>
                <a:cs typeface="Calibri"/>
              </a:rPr>
              <a:t>ocess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c</a:t>
            </a:r>
            <a:r>
              <a:rPr sz="1900" spc="-5" dirty="0">
                <a:latin typeface="Calibri"/>
                <a:cs typeface="Calibri"/>
              </a:rPr>
              <a:t>an </a:t>
            </a:r>
            <a:r>
              <a:rPr sz="1900" spc="-35" dirty="0">
                <a:latin typeface="Calibri"/>
                <a:cs typeface="Calibri"/>
              </a:rPr>
              <a:t>r</a:t>
            </a:r>
            <a:r>
              <a:rPr sz="1900" spc="-5" dirty="0">
                <a:latin typeface="Calibri"/>
                <a:cs typeface="Calibri"/>
              </a:rPr>
              <a:t>e</a:t>
            </a:r>
            <a:r>
              <a:rPr sz="1900" dirty="0">
                <a:latin typeface="Calibri"/>
                <a:cs typeface="Calibri"/>
              </a:rPr>
              <a:t>s</a:t>
            </a:r>
            <a:r>
              <a:rPr sz="1900" spc="-5" dirty="0">
                <a:latin typeface="Calibri"/>
                <a:cs typeface="Calibri"/>
              </a:rPr>
              <a:t>ult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in ch</a:t>
            </a:r>
            <a:r>
              <a:rPr sz="1900" dirty="0">
                <a:latin typeface="Calibri"/>
                <a:cs typeface="Calibri"/>
              </a:rPr>
              <a:t>a</a:t>
            </a:r>
            <a:r>
              <a:rPr sz="1900" spc="-5" dirty="0">
                <a:latin typeface="Calibri"/>
                <a:cs typeface="Calibri"/>
              </a:rPr>
              <a:t>n</a:t>
            </a:r>
            <a:r>
              <a:rPr sz="1900" spc="-25" dirty="0">
                <a:latin typeface="Calibri"/>
                <a:cs typeface="Calibri"/>
              </a:rPr>
              <a:t>g</a:t>
            </a:r>
            <a:r>
              <a:rPr sz="1900" spc="-5" dirty="0">
                <a:latin typeface="Calibri"/>
                <a:cs typeface="Calibri"/>
              </a:rPr>
              <a:t>es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25" dirty="0">
                <a:latin typeface="Calibri"/>
                <a:cs typeface="Calibri"/>
              </a:rPr>
              <a:t>t</a:t>
            </a:r>
            <a:r>
              <a:rPr sz="1900" spc="-5" dirty="0">
                <a:latin typeface="Calibri"/>
                <a:cs typeface="Calibri"/>
              </a:rPr>
              <a:t>o s</a:t>
            </a:r>
            <a:r>
              <a:rPr sz="1900" spc="-15" dirty="0">
                <a:latin typeface="Calibri"/>
                <a:cs typeface="Calibri"/>
              </a:rPr>
              <a:t>c</a:t>
            </a:r>
            <a:r>
              <a:rPr sz="1900" spc="-5" dirty="0">
                <a:latin typeface="Calibri"/>
                <a:cs typeface="Calibri"/>
              </a:rPr>
              <a:t>ope or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a</a:t>
            </a:r>
            <a:r>
              <a:rPr sz="1900" spc="-40" dirty="0">
                <a:latin typeface="Calibri"/>
                <a:cs typeface="Calibri"/>
              </a:rPr>
              <a:t>n</a:t>
            </a:r>
            <a:r>
              <a:rPr sz="1900" spc="-5" dirty="0">
                <a:latin typeface="Calibri"/>
                <a:cs typeface="Calibri"/>
              </a:rPr>
              <a:t>y </a:t>
            </a:r>
            <a:r>
              <a:rPr sz="1900" spc="-15" dirty="0">
                <a:latin typeface="Calibri"/>
                <a:cs typeface="Calibri"/>
              </a:rPr>
              <a:t>o</a:t>
            </a:r>
            <a:r>
              <a:rPr sz="1900" spc="-5" dirty="0">
                <a:latin typeface="Calibri"/>
                <a:cs typeface="Calibri"/>
              </a:rPr>
              <a:t>ther </a:t>
            </a:r>
            <a:r>
              <a:rPr sz="1900" spc="-15" dirty="0">
                <a:latin typeface="Calibri"/>
                <a:cs typeface="Calibri"/>
              </a:rPr>
              <a:t>c</a:t>
            </a:r>
            <a:r>
              <a:rPr sz="1900" spc="-5" dirty="0">
                <a:latin typeface="Calibri"/>
                <a:cs typeface="Calibri"/>
              </a:rPr>
              <a:t>o</a:t>
            </a:r>
            <a:r>
              <a:rPr sz="1900" spc="-15" dirty="0">
                <a:latin typeface="Calibri"/>
                <a:cs typeface="Calibri"/>
              </a:rPr>
              <a:t>m</a:t>
            </a:r>
            <a:r>
              <a:rPr sz="1900" spc="-5" dirty="0">
                <a:latin typeface="Calibri"/>
                <a:cs typeface="Calibri"/>
              </a:rPr>
              <a:t>pone</a:t>
            </a:r>
            <a:r>
              <a:rPr sz="1900" spc="-15" dirty="0">
                <a:latin typeface="Calibri"/>
                <a:cs typeface="Calibri"/>
              </a:rPr>
              <a:t>n</a:t>
            </a:r>
            <a:r>
              <a:rPr sz="1900" spc="-5" dirty="0">
                <a:latin typeface="Calibri"/>
                <a:cs typeface="Calibri"/>
              </a:rPr>
              <a:t>t</a:t>
            </a:r>
            <a:r>
              <a:rPr sz="1900" spc="1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of the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p</a:t>
            </a:r>
            <a:r>
              <a:rPr sz="1900" spc="-45" dirty="0">
                <a:latin typeface="Calibri"/>
                <a:cs typeface="Calibri"/>
              </a:rPr>
              <a:t>r</a:t>
            </a:r>
            <a:r>
              <a:rPr sz="1900" spc="-5" dirty="0">
                <a:latin typeface="Calibri"/>
                <a:cs typeface="Calibri"/>
              </a:rPr>
              <a:t>oject</a:t>
            </a:r>
            <a:r>
              <a:rPr sz="1900" spc="2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mana</a:t>
            </a:r>
            <a:r>
              <a:rPr sz="1900" spc="-20" dirty="0">
                <a:latin typeface="Calibri"/>
                <a:cs typeface="Calibri"/>
              </a:rPr>
              <a:t>g</a:t>
            </a:r>
            <a:r>
              <a:rPr sz="1900" spc="-5" dirty="0">
                <a:latin typeface="Calibri"/>
                <a:cs typeface="Calibri"/>
              </a:rPr>
              <a:t>eme</a:t>
            </a:r>
            <a:r>
              <a:rPr sz="1900" spc="-15" dirty="0">
                <a:latin typeface="Calibri"/>
                <a:cs typeface="Calibri"/>
              </a:rPr>
              <a:t>n</a:t>
            </a:r>
            <a:r>
              <a:rPr sz="1900" spc="-5" dirty="0">
                <a:latin typeface="Calibri"/>
                <a:cs typeface="Calibri"/>
              </a:rPr>
              <a:t>t pl</a:t>
            </a:r>
            <a:r>
              <a:rPr sz="1900" dirty="0">
                <a:latin typeface="Calibri"/>
                <a:cs typeface="Calibri"/>
              </a:rPr>
              <a:t>a</a:t>
            </a:r>
            <a:r>
              <a:rPr sz="1900" spc="-5" dirty="0">
                <a:latin typeface="Calibri"/>
                <a:cs typeface="Calibri"/>
              </a:rPr>
              <a:t>n</a:t>
            </a:r>
            <a:endParaRPr sz="1900">
              <a:latin typeface="Calibri"/>
              <a:cs typeface="Calibri"/>
            </a:endParaRPr>
          </a:p>
          <a:p>
            <a:pPr marL="184785" marR="5080" indent="-172085">
              <a:lnSpc>
                <a:spcPts val="2090"/>
              </a:lnSpc>
              <a:spcBef>
                <a:spcPts val="345"/>
              </a:spcBef>
              <a:buChar char="•"/>
              <a:tabLst>
                <a:tab pos="185420" algn="l"/>
              </a:tabLst>
            </a:pPr>
            <a:r>
              <a:rPr sz="1900" spc="-5" dirty="0">
                <a:latin typeface="Calibri"/>
                <a:cs typeface="Calibri"/>
              </a:rPr>
              <a:t>The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ch</a:t>
            </a:r>
            <a:r>
              <a:rPr sz="1900" dirty="0">
                <a:latin typeface="Calibri"/>
                <a:cs typeface="Calibri"/>
              </a:rPr>
              <a:t>a</a:t>
            </a:r>
            <a:r>
              <a:rPr sz="1900" spc="-5" dirty="0">
                <a:latin typeface="Calibri"/>
                <a:cs typeface="Calibri"/>
              </a:rPr>
              <a:t>n</a:t>
            </a:r>
            <a:r>
              <a:rPr sz="1900" spc="-25" dirty="0">
                <a:latin typeface="Calibri"/>
                <a:cs typeface="Calibri"/>
              </a:rPr>
              <a:t>g</a:t>
            </a:r>
            <a:r>
              <a:rPr sz="1900" spc="-5" dirty="0">
                <a:latin typeface="Calibri"/>
                <a:cs typeface="Calibri"/>
              </a:rPr>
              <a:t>e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c</a:t>
            </a:r>
            <a:r>
              <a:rPr sz="1900" spc="-5" dirty="0">
                <a:latin typeface="Calibri"/>
                <a:cs typeface="Calibri"/>
              </a:rPr>
              <a:t>an be </a:t>
            </a:r>
            <a:r>
              <a:rPr sz="1900" spc="-30" dirty="0">
                <a:latin typeface="Calibri"/>
                <a:cs typeface="Calibri"/>
              </a:rPr>
              <a:t>r</a:t>
            </a:r>
            <a:r>
              <a:rPr sz="1900" spc="-5" dirty="0">
                <a:latin typeface="Calibri"/>
                <a:cs typeface="Calibri"/>
              </a:rPr>
              <a:t>el</a:t>
            </a:r>
            <a:r>
              <a:rPr sz="1900" spc="-15" dirty="0">
                <a:latin typeface="Calibri"/>
                <a:cs typeface="Calibri"/>
              </a:rPr>
              <a:t>a</a:t>
            </a:r>
            <a:r>
              <a:rPr sz="1900" spc="-30" dirty="0">
                <a:latin typeface="Calibri"/>
                <a:cs typeface="Calibri"/>
              </a:rPr>
              <a:t>t</a:t>
            </a:r>
            <a:r>
              <a:rPr sz="1900" spc="-5" dirty="0">
                <a:latin typeface="Calibri"/>
                <a:cs typeface="Calibri"/>
              </a:rPr>
              <a:t>ed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30" dirty="0">
                <a:latin typeface="Calibri"/>
                <a:cs typeface="Calibri"/>
              </a:rPr>
              <a:t>t</a:t>
            </a:r>
            <a:r>
              <a:rPr sz="1900" spc="-5" dirty="0">
                <a:latin typeface="Calibri"/>
                <a:cs typeface="Calibri"/>
              </a:rPr>
              <a:t>o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p</a:t>
            </a:r>
            <a:r>
              <a:rPr sz="1900" spc="-35" dirty="0">
                <a:latin typeface="Calibri"/>
                <a:cs typeface="Calibri"/>
              </a:rPr>
              <a:t>r</a:t>
            </a:r>
            <a:r>
              <a:rPr sz="1900" spc="-15" dirty="0">
                <a:latin typeface="Calibri"/>
                <a:cs typeface="Calibri"/>
              </a:rPr>
              <a:t>e</a:t>
            </a:r>
            <a:r>
              <a:rPr sz="1900" spc="-35" dirty="0">
                <a:latin typeface="Calibri"/>
                <a:cs typeface="Calibri"/>
              </a:rPr>
              <a:t>v</a:t>
            </a:r>
            <a:r>
              <a:rPr sz="1900" spc="-5" dirty="0">
                <a:latin typeface="Calibri"/>
                <a:cs typeface="Calibri"/>
              </a:rPr>
              <a:t>e</a:t>
            </a:r>
            <a:r>
              <a:rPr sz="1900" spc="-15" dirty="0">
                <a:latin typeface="Calibri"/>
                <a:cs typeface="Calibri"/>
              </a:rPr>
              <a:t>n</a:t>
            </a:r>
            <a:r>
              <a:rPr sz="1900" spc="-5" dirty="0">
                <a:latin typeface="Calibri"/>
                <a:cs typeface="Calibri"/>
              </a:rPr>
              <a:t>ti</a:t>
            </a:r>
            <a:r>
              <a:rPr sz="1900" spc="-40" dirty="0">
                <a:latin typeface="Calibri"/>
                <a:cs typeface="Calibri"/>
              </a:rPr>
              <a:t>v</a:t>
            </a:r>
            <a:r>
              <a:rPr sz="1900" spc="-5" dirty="0">
                <a:latin typeface="Calibri"/>
                <a:cs typeface="Calibri"/>
              </a:rPr>
              <a:t>e</a:t>
            </a:r>
            <a:r>
              <a:rPr sz="1900" spc="1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ac</a:t>
            </a:r>
            <a:r>
              <a:rPr sz="1900" dirty="0">
                <a:latin typeface="Calibri"/>
                <a:cs typeface="Calibri"/>
              </a:rPr>
              <a:t>t</a:t>
            </a:r>
            <a:r>
              <a:rPr sz="1900" spc="-5" dirty="0">
                <a:latin typeface="Calibri"/>
                <a:cs typeface="Calibri"/>
              </a:rPr>
              <a:t>ions,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c</a:t>
            </a:r>
            <a:r>
              <a:rPr sz="1900" spc="-5" dirty="0">
                <a:latin typeface="Calibri"/>
                <a:cs typeface="Calibri"/>
              </a:rPr>
              <a:t>or</a:t>
            </a:r>
            <a:r>
              <a:rPr sz="1900" spc="-40" dirty="0">
                <a:latin typeface="Calibri"/>
                <a:cs typeface="Calibri"/>
              </a:rPr>
              <a:t>r</a:t>
            </a:r>
            <a:r>
              <a:rPr sz="1900" spc="-5" dirty="0">
                <a:latin typeface="Calibri"/>
                <a:cs typeface="Calibri"/>
              </a:rPr>
              <a:t>ec</a:t>
            </a:r>
            <a:r>
              <a:rPr sz="1900" dirty="0">
                <a:latin typeface="Calibri"/>
                <a:cs typeface="Calibri"/>
              </a:rPr>
              <a:t>t</a:t>
            </a:r>
            <a:r>
              <a:rPr sz="1900" spc="-5" dirty="0">
                <a:latin typeface="Calibri"/>
                <a:cs typeface="Calibri"/>
              </a:rPr>
              <a:t>i</a:t>
            </a:r>
            <a:r>
              <a:rPr sz="1900" spc="-40" dirty="0">
                <a:latin typeface="Calibri"/>
                <a:cs typeface="Calibri"/>
              </a:rPr>
              <a:t>v</a:t>
            </a:r>
            <a:r>
              <a:rPr sz="1900" spc="-5" dirty="0">
                <a:latin typeface="Calibri"/>
                <a:cs typeface="Calibri"/>
              </a:rPr>
              <a:t>e</a:t>
            </a:r>
            <a:r>
              <a:rPr sz="1900" spc="1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ac</a:t>
            </a:r>
            <a:r>
              <a:rPr sz="1900" dirty="0">
                <a:latin typeface="Calibri"/>
                <a:cs typeface="Calibri"/>
              </a:rPr>
              <a:t>t</a:t>
            </a:r>
            <a:r>
              <a:rPr sz="1900" spc="-5" dirty="0">
                <a:latin typeface="Calibri"/>
                <a:cs typeface="Calibri"/>
              </a:rPr>
              <a:t>ions,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or d</a:t>
            </a:r>
            <a:r>
              <a:rPr sz="1900" spc="-15" dirty="0">
                <a:latin typeface="Calibri"/>
                <a:cs typeface="Calibri"/>
              </a:rPr>
              <a:t>e</a:t>
            </a:r>
            <a:r>
              <a:rPr sz="1900" spc="-60" dirty="0">
                <a:latin typeface="Calibri"/>
                <a:cs typeface="Calibri"/>
              </a:rPr>
              <a:t>f</a:t>
            </a:r>
            <a:r>
              <a:rPr sz="1900" spc="-5" dirty="0">
                <a:latin typeface="Calibri"/>
                <a:cs typeface="Calibri"/>
              </a:rPr>
              <a:t>ect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30" dirty="0">
                <a:latin typeface="Calibri"/>
                <a:cs typeface="Calibri"/>
              </a:rPr>
              <a:t>r</a:t>
            </a:r>
            <a:r>
              <a:rPr sz="1900" spc="-5" dirty="0">
                <a:latin typeface="Calibri"/>
                <a:cs typeface="Calibri"/>
              </a:rPr>
              <a:t>ep</a:t>
            </a:r>
            <a:r>
              <a:rPr sz="1900" dirty="0">
                <a:latin typeface="Calibri"/>
                <a:cs typeface="Calibri"/>
              </a:rPr>
              <a:t>a</a:t>
            </a:r>
            <a:r>
              <a:rPr sz="1900" spc="-5" dirty="0">
                <a:latin typeface="Calibri"/>
                <a:cs typeface="Calibri"/>
              </a:rPr>
              <a:t>i</a:t>
            </a:r>
            <a:r>
              <a:rPr sz="1900" spc="-45" dirty="0">
                <a:latin typeface="Calibri"/>
                <a:cs typeface="Calibri"/>
              </a:rPr>
              <a:t>r</a:t>
            </a:r>
            <a:r>
              <a:rPr sz="1900" spc="-5" dirty="0">
                <a:latin typeface="Calibri"/>
                <a:cs typeface="Calibri"/>
              </a:rPr>
              <a:t>s</a:t>
            </a:r>
            <a:endParaRPr sz="1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3"/>
              </a:spcBef>
              <a:buFont typeface="Calibri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29209">
              <a:lnSpc>
                <a:spcPct val="100000"/>
              </a:lnSpc>
            </a:pP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5.6.1.4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r>
              <a:rPr sz="19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Upd</a:t>
            </a:r>
            <a:r>
              <a:rPr sz="1900" spc="-2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900" spc="-3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es</a:t>
            </a:r>
            <a:endParaRPr sz="1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3"/>
              </a:spcBef>
            </a:pPr>
            <a:endParaRPr sz="1800">
              <a:latin typeface="Times New Roman"/>
              <a:cs typeface="Times New Roman"/>
            </a:endParaRPr>
          </a:p>
          <a:p>
            <a:pPr marL="184785" marR="605155" indent="-172085">
              <a:lnSpc>
                <a:spcPts val="2090"/>
              </a:lnSpc>
              <a:buChar char="•"/>
              <a:tabLst>
                <a:tab pos="185420" algn="l"/>
              </a:tabLst>
            </a:pPr>
            <a:r>
              <a:rPr sz="1900" spc="-5" dirty="0">
                <a:latin typeface="Calibri"/>
                <a:cs typeface="Calibri"/>
              </a:rPr>
              <a:t>Upd</a:t>
            </a:r>
            <a:r>
              <a:rPr sz="1900" spc="-20" dirty="0">
                <a:latin typeface="Calibri"/>
                <a:cs typeface="Calibri"/>
              </a:rPr>
              <a:t>a</a:t>
            </a:r>
            <a:r>
              <a:rPr sz="1900" spc="-30" dirty="0">
                <a:latin typeface="Calibri"/>
                <a:cs typeface="Calibri"/>
              </a:rPr>
              <a:t>t</a:t>
            </a:r>
            <a:r>
              <a:rPr sz="1900" spc="-5" dirty="0">
                <a:latin typeface="Calibri"/>
                <a:cs typeface="Calibri"/>
              </a:rPr>
              <a:t>es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25" dirty="0">
                <a:latin typeface="Calibri"/>
                <a:cs typeface="Calibri"/>
              </a:rPr>
              <a:t>t</a:t>
            </a:r>
            <a:r>
              <a:rPr sz="1900" spc="-5" dirty="0">
                <a:latin typeface="Calibri"/>
                <a:cs typeface="Calibri"/>
              </a:rPr>
              <a:t>o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s</a:t>
            </a:r>
            <a:r>
              <a:rPr sz="1900" spc="-15" dirty="0">
                <a:latin typeface="Calibri"/>
                <a:cs typeface="Calibri"/>
              </a:rPr>
              <a:t>c</a:t>
            </a:r>
            <a:r>
              <a:rPr sz="1900" spc="-5" dirty="0">
                <a:latin typeface="Calibri"/>
                <a:cs typeface="Calibri"/>
              </a:rPr>
              <a:t>ope b</a:t>
            </a:r>
            <a:r>
              <a:rPr sz="1900" dirty="0">
                <a:latin typeface="Calibri"/>
                <a:cs typeface="Calibri"/>
              </a:rPr>
              <a:t>a</a:t>
            </a:r>
            <a:r>
              <a:rPr sz="1900" spc="-5" dirty="0">
                <a:latin typeface="Calibri"/>
                <a:cs typeface="Calibri"/>
              </a:rPr>
              <a:t>s</a:t>
            </a:r>
            <a:r>
              <a:rPr sz="1900" dirty="0">
                <a:latin typeface="Calibri"/>
                <a:cs typeface="Calibri"/>
              </a:rPr>
              <a:t>e</a:t>
            </a:r>
            <a:r>
              <a:rPr sz="1900" spc="-5" dirty="0">
                <a:latin typeface="Calibri"/>
                <a:cs typeface="Calibri"/>
              </a:rPr>
              <a:t>line, </a:t>
            </a:r>
            <a:r>
              <a:rPr sz="1900" spc="-35" dirty="0">
                <a:latin typeface="Calibri"/>
                <a:cs typeface="Calibri"/>
              </a:rPr>
              <a:t>r</a:t>
            </a:r>
            <a:r>
              <a:rPr sz="1900" spc="-5" dirty="0">
                <a:latin typeface="Calibri"/>
                <a:cs typeface="Calibri"/>
              </a:rPr>
              <a:t>equi</a:t>
            </a:r>
            <a:r>
              <a:rPr sz="1900" spc="-30" dirty="0">
                <a:latin typeface="Calibri"/>
                <a:cs typeface="Calibri"/>
              </a:rPr>
              <a:t>r</a:t>
            </a:r>
            <a:r>
              <a:rPr sz="1900" spc="-5" dirty="0">
                <a:latin typeface="Calibri"/>
                <a:cs typeface="Calibri"/>
              </a:rPr>
              <a:t>eme</a:t>
            </a:r>
            <a:r>
              <a:rPr sz="1900" spc="-15" dirty="0">
                <a:latin typeface="Calibri"/>
                <a:cs typeface="Calibri"/>
              </a:rPr>
              <a:t>n</a:t>
            </a:r>
            <a:r>
              <a:rPr sz="1900" spc="-5" dirty="0">
                <a:latin typeface="Calibri"/>
                <a:cs typeface="Calibri"/>
              </a:rPr>
              <a:t>ts</a:t>
            </a:r>
            <a:r>
              <a:rPr sz="1900" spc="1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docume</a:t>
            </a:r>
            <a:r>
              <a:rPr sz="1900" spc="-20" dirty="0">
                <a:latin typeface="Calibri"/>
                <a:cs typeface="Calibri"/>
              </a:rPr>
              <a:t>n</a:t>
            </a:r>
            <a:r>
              <a:rPr sz="1900" spc="-30" dirty="0">
                <a:latin typeface="Calibri"/>
                <a:cs typeface="Calibri"/>
              </a:rPr>
              <a:t>t</a:t>
            </a:r>
            <a:r>
              <a:rPr sz="1900" spc="-15" dirty="0">
                <a:latin typeface="Calibri"/>
                <a:cs typeface="Calibri"/>
              </a:rPr>
              <a:t>a</a:t>
            </a:r>
            <a:r>
              <a:rPr sz="1900" spc="-5" dirty="0">
                <a:latin typeface="Calibri"/>
                <a:cs typeface="Calibri"/>
              </a:rPr>
              <a:t>tion, </a:t>
            </a:r>
            <a:r>
              <a:rPr sz="1900" spc="-35" dirty="0">
                <a:latin typeface="Calibri"/>
                <a:cs typeface="Calibri"/>
              </a:rPr>
              <a:t>r</a:t>
            </a:r>
            <a:r>
              <a:rPr sz="1900" spc="-5" dirty="0">
                <a:latin typeface="Calibri"/>
                <a:cs typeface="Calibri"/>
              </a:rPr>
              <a:t>equi</a:t>
            </a:r>
            <a:r>
              <a:rPr sz="1900" spc="-30" dirty="0">
                <a:latin typeface="Calibri"/>
                <a:cs typeface="Calibri"/>
              </a:rPr>
              <a:t>r</a:t>
            </a:r>
            <a:r>
              <a:rPr sz="1900" spc="-5" dirty="0">
                <a:latin typeface="Calibri"/>
                <a:cs typeface="Calibri"/>
              </a:rPr>
              <a:t>eme</a:t>
            </a:r>
            <a:r>
              <a:rPr sz="1900" spc="-15" dirty="0">
                <a:latin typeface="Calibri"/>
                <a:cs typeface="Calibri"/>
              </a:rPr>
              <a:t>n</a:t>
            </a:r>
            <a:r>
              <a:rPr sz="1900" spc="-5" dirty="0">
                <a:latin typeface="Calibri"/>
                <a:cs typeface="Calibri"/>
              </a:rPr>
              <a:t>ts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t</a:t>
            </a:r>
            <a:r>
              <a:rPr sz="1900" spc="-45" dirty="0">
                <a:latin typeface="Calibri"/>
                <a:cs typeface="Calibri"/>
              </a:rPr>
              <a:t>r</a:t>
            </a:r>
            <a:r>
              <a:rPr sz="1900" spc="-5" dirty="0">
                <a:latin typeface="Calibri"/>
                <a:cs typeface="Calibri"/>
              </a:rPr>
              <a:t>ac</a:t>
            </a:r>
            <a:r>
              <a:rPr sz="1900" dirty="0">
                <a:latin typeface="Calibri"/>
                <a:cs typeface="Calibri"/>
              </a:rPr>
              <a:t>e</a:t>
            </a:r>
            <a:r>
              <a:rPr sz="1900" spc="-5" dirty="0">
                <a:latin typeface="Calibri"/>
                <a:cs typeface="Calibri"/>
              </a:rPr>
              <a:t>ability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m</a:t>
            </a:r>
            <a:r>
              <a:rPr sz="1900" spc="-20" dirty="0">
                <a:latin typeface="Calibri"/>
                <a:cs typeface="Calibri"/>
              </a:rPr>
              <a:t>a</a:t>
            </a:r>
            <a:r>
              <a:rPr sz="1900" spc="-5" dirty="0">
                <a:latin typeface="Calibri"/>
                <a:cs typeface="Calibri"/>
              </a:rPr>
              <a:t>tri</a:t>
            </a:r>
            <a:r>
              <a:rPr sz="1900" spc="-15" dirty="0">
                <a:latin typeface="Calibri"/>
                <a:cs typeface="Calibri"/>
              </a:rPr>
              <a:t>x</a:t>
            </a:r>
            <a:r>
              <a:rPr sz="1900" spc="-5" dirty="0">
                <a:latin typeface="Calibri"/>
                <a:cs typeface="Calibri"/>
              </a:rPr>
              <a:t>,</a:t>
            </a:r>
            <a:r>
              <a:rPr sz="1900" spc="2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and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les</a:t>
            </a:r>
            <a:r>
              <a:rPr sz="1900" dirty="0">
                <a:latin typeface="Calibri"/>
                <a:cs typeface="Calibri"/>
              </a:rPr>
              <a:t>s</a:t>
            </a:r>
            <a:r>
              <a:rPr sz="1900" spc="-5" dirty="0">
                <a:latin typeface="Calibri"/>
                <a:cs typeface="Calibri"/>
              </a:rPr>
              <a:t>ons le</a:t>
            </a:r>
            <a:r>
              <a:rPr sz="1900" dirty="0">
                <a:latin typeface="Calibri"/>
                <a:cs typeface="Calibri"/>
              </a:rPr>
              <a:t>a</a:t>
            </a:r>
            <a:r>
              <a:rPr sz="1900" spc="-5" dirty="0">
                <a:latin typeface="Calibri"/>
                <a:cs typeface="Calibri"/>
              </a:rPr>
              <a:t>rned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a</a:t>
            </a:r>
            <a:r>
              <a:rPr sz="1900" spc="-30" dirty="0">
                <a:latin typeface="Calibri"/>
                <a:cs typeface="Calibri"/>
              </a:rPr>
              <a:t>r</a:t>
            </a:r>
            <a:r>
              <a:rPr sz="1900" spc="-5" dirty="0">
                <a:latin typeface="Calibri"/>
                <a:cs typeface="Calibri"/>
              </a:rPr>
              <a:t>e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made.</a:t>
            </a:r>
            <a:endParaRPr sz="1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609600"/>
            <a:ext cx="8458200" cy="1219200"/>
          </a:xfrm>
          <a:prstGeom prst="rect">
            <a:avLst/>
          </a:prstGeom>
          <a:solidFill>
            <a:srgbClr val="17375E"/>
          </a:solidFill>
        </p:spPr>
        <p:txBody>
          <a:bodyPr vert="horz" wrap="square" lIns="0" tIns="238125" rIns="0" bIns="0" rtlCol="0">
            <a:spAutoFit/>
          </a:bodyPr>
          <a:lstStyle/>
          <a:p>
            <a:pPr marL="2112010">
              <a:lnSpc>
                <a:spcPct val="100000"/>
              </a:lnSpc>
              <a:spcBef>
                <a:spcPts val="1875"/>
              </a:spcBef>
            </a:pPr>
            <a:r>
              <a:rPr b="0" dirty="0">
                <a:latin typeface="Calibri"/>
                <a:cs typeface="Calibri"/>
              </a:rPr>
              <a:t>Le</a:t>
            </a:r>
            <a:r>
              <a:rPr b="0" spc="5" dirty="0">
                <a:latin typeface="Calibri"/>
                <a:cs typeface="Calibri"/>
              </a:rPr>
              <a:t>sso</a:t>
            </a:r>
            <a:r>
              <a:rPr b="0" dirty="0">
                <a:latin typeface="Calibri"/>
                <a:cs typeface="Calibri"/>
              </a:rPr>
              <a:t>n</a:t>
            </a:r>
            <a:r>
              <a:rPr b="0" spc="-1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6:</a:t>
            </a:r>
            <a:r>
              <a:rPr b="0" spc="-20" dirty="0">
                <a:latin typeface="Calibri"/>
                <a:cs typeface="Calibri"/>
              </a:rPr>
              <a:t> </a:t>
            </a:r>
            <a:r>
              <a:rPr b="0" spc="-130" dirty="0">
                <a:latin typeface="Calibri"/>
                <a:cs typeface="Calibri"/>
              </a:rPr>
              <a:t>W</a:t>
            </a:r>
            <a:r>
              <a:rPr b="0" spc="-85" dirty="0">
                <a:latin typeface="Calibri"/>
                <a:cs typeface="Calibri"/>
              </a:rPr>
              <a:t>r</a:t>
            </a:r>
            <a:r>
              <a:rPr b="0" dirty="0">
                <a:latin typeface="Calibri"/>
                <a:cs typeface="Calibri"/>
              </a:rPr>
              <a:t>ap</a:t>
            </a:r>
            <a:r>
              <a:rPr b="0" spc="-5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U</a:t>
            </a:r>
            <a:r>
              <a:rPr b="0" dirty="0">
                <a:latin typeface="Calibri"/>
                <a:cs typeface="Calibri"/>
              </a:rPr>
              <a:t>p</a:t>
            </a:r>
          </a:p>
        </p:txBody>
      </p:sp>
      <p:sp>
        <p:nvSpPr>
          <p:cNvPr id="3" name="object 3"/>
          <p:cNvSpPr/>
          <p:nvPr/>
        </p:nvSpPr>
        <p:spPr>
          <a:xfrm>
            <a:off x="762000" y="2133600"/>
            <a:ext cx="8458200" cy="2819400"/>
          </a:xfrm>
          <a:custGeom>
            <a:avLst/>
            <a:gdLst/>
            <a:ahLst/>
            <a:cxnLst/>
            <a:rect l="l" t="t" r="r" b="b"/>
            <a:pathLst>
              <a:path w="8458200" h="2819400">
                <a:moveTo>
                  <a:pt x="0" y="2819400"/>
                </a:moveTo>
                <a:lnTo>
                  <a:pt x="8458200" y="2819400"/>
                </a:lnTo>
                <a:lnTo>
                  <a:pt x="8458200" y="0"/>
                </a:lnTo>
                <a:lnTo>
                  <a:pt x="0" y="0"/>
                </a:lnTo>
                <a:lnTo>
                  <a:pt x="0" y="281940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87323" y="5029200"/>
            <a:ext cx="2057400" cy="2287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008876" y="5259323"/>
            <a:ext cx="2365248" cy="19034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50235" y="5105400"/>
            <a:ext cx="4352544" cy="2057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08303" y="2203703"/>
          <a:ext cx="1752599" cy="25145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2599"/>
              </a:tblGrid>
              <a:tr h="5105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80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WBS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191">
                      <a:solidFill>
                        <a:srgbClr val="FFFFFF"/>
                      </a:solidFill>
                      <a:prstDash val="solid"/>
                    </a:lnL>
                    <a:lnR w="12191">
                      <a:solidFill>
                        <a:srgbClr val="FFFFFF"/>
                      </a:solidFill>
                      <a:prstDash val="solid"/>
                    </a:lnR>
                    <a:lnT w="12191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</a:tr>
              <a:tr h="5105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ompo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191">
                      <a:solidFill>
                        <a:srgbClr val="FFFFFF"/>
                      </a:solidFill>
                      <a:prstDash val="solid"/>
                    </a:lnL>
                    <a:lnR w="12191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192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</a:tr>
              <a:tr h="7467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W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BS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iona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191">
                      <a:solidFill>
                        <a:srgbClr val="FFFFFF"/>
                      </a:solidFill>
                      <a:prstDash val="solid"/>
                    </a:lnL>
                    <a:lnR w="12191">
                      <a:solidFill>
                        <a:srgbClr val="FFFFFF"/>
                      </a:solidFill>
                      <a:prstDash val="solid"/>
                    </a:lnR>
                    <a:lnT w="12192">
                      <a:solidFill>
                        <a:srgbClr val="FFFFFF"/>
                      </a:solidFill>
                      <a:prstDash val="solid"/>
                    </a:lnT>
                    <a:lnB w="12192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</a:tr>
              <a:tr h="7467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ope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ne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191">
                      <a:solidFill>
                        <a:srgbClr val="FFFFFF"/>
                      </a:solidFill>
                      <a:prstDash val="solid"/>
                    </a:lnL>
                    <a:lnR w="12191">
                      <a:solidFill>
                        <a:srgbClr val="FFFFFF"/>
                      </a:solidFill>
                      <a:prstDash val="solid"/>
                    </a:lnR>
                    <a:lnT w="12192">
                      <a:solidFill>
                        <a:srgbClr val="FFFFFF"/>
                      </a:solidFill>
                      <a:prstDash val="solid"/>
                    </a:lnT>
                    <a:lnB w="12191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889503" y="2203703"/>
          <a:ext cx="3581399" cy="25740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81399"/>
              </a:tblGrid>
              <a:tr h="3733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b="1" spc="-9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ali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 S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191">
                      <a:solidFill>
                        <a:srgbClr val="FFFFFF"/>
                      </a:solidFill>
                      <a:prstDash val="solid"/>
                    </a:lnL>
                    <a:lnR w="12191">
                      <a:solidFill>
                        <a:srgbClr val="FFFFFF"/>
                      </a:solidFill>
                      <a:prstDash val="solid"/>
                    </a:lnR>
                    <a:lnT w="12191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</a:tr>
              <a:tr h="3733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spc="-85" dirty="0">
                          <a:latin typeface="Calibri"/>
                          <a:cs typeface="Calibri"/>
                        </a:rPr>
                        <a:t>V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erified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Del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iv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ables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191">
                      <a:solidFill>
                        <a:srgbClr val="FFFFFF"/>
                      </a:solidFill>
                      <a:prstDash val="solid"/>
                    </a:lnL>
                    <a:lnR w="12191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191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</a:tr>
              <a:tr h="6400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Ac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ep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ed</a:t>
                      </a:r>
                      <a:r>
                        <a:rPr sz="18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Del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iv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ables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191">
                      <a:solidFill>
                        <a:srgbClr val="FFFFFF"/>
                      </a:solidFill>
                      <a:prstDash val="solid"/>
                    </a:lnL>
                    <a:lnR w="12191">
                      <a:solidFill>
                        <a:srgbClr val="FFFFFF"/>
                      </a:solidFill>
                      <a:prstDash val="solid"/>
                    </a:lnR>
                    <a:lnT w="12191">
                      <a:solidFill>
                        <a:srgbClr val="FFFFFF"/>
                      </a:solidFill>
                      <a:prstDash val="solid"/>
                    </a:lnT>
                    <a:lnB w="12192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</a:tr>
              <a:tr h="6400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spc="-80" dirty="0">
                          <a:latin typeface="Calibri"/>
                          <a:cs typeface="Calibri"/>
                        </a:rPr>
                        <a:t>W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ork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er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ormance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191">
                      <a:solidFill>
                        <a:srgbClr val="FFFFFF"/>
                      </a:solidFill>
                      <a:prstDash val="solid"/>
                    </a:lnL>
                    <a:lnR w="12191">
                      <a:solidFill>
                        <a:srgbClr val="FFFFFF"/>
                      </a:solidFill>
                      <a:prstDash val="solid"/>
                    </a:lnR>
                    <a:lnT w="12192">
                      <a:solidFill>
                        <a:srgbClr val="FFFFFF"/>
                      </a:solidFill>
                      <a:prstDash val="solid"/>
                    </a:lnT>
                    <a:lnB w="12191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</a:tr>
              <a:tr h="5471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spc="-80" dirty="0">
                          <a:latin typeface="Calibri"/>
                          <a:cs typeface="Calibri"/>
                        </a:rPr>
                        <a:t>W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ork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er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ormance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orm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191">
                      <a:solidFill>
                        <a:srgbClr val="FFFFFF"/>
                      </a:solidFill>
                      <a:prstDash val="solid"/>
                    </a:lnL>
                    <a:lnR w="12191">
                      <a:solidFill>
                        <a:srgbClr val="FFFFFF"/>
                      </a:solidFill>
                      <a:prstDash val="solid"/>
                    </a:lnR>
                    <a:lnT w="12191">
                      <a:solidFill>
                        <a:srgbClr val="FFFFFF"/>
                      </a:solidFill>
                      <a:prstDash val="solid"/>
                    </a:lnT>
                    <a:lnB w="12191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6623303" y="2203703"/>
          <a:ext cx="2362199" cy="25907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62199"/>
              </a:tblGrid>
              <a:tr h="5257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ol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191">
                      <a:solidFill>
                        <a:srgbClr val="FFFFFF"/>
                      </a:solidFill>
                      <a:prstDash val="solid"/>
                    </a:lnL>
                    <a:lnR w="12191">
                      <a:solidFill>
                        <a:srgbClr val="FFFFFF"/>
                      </a:solidFill>
                      <a:prstDash val="solid"/>
                    </a:lnR>
                    <a:lnT w="12191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</a:tr>
              <a:tr h="5257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ope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p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191">
                      <a:solidFill>
                        <a:srgbClr val="FFFFFF"/>
                      </a:solidFill>
                      <a:prstDash val="solid"/>
                    </a:lnL>
                    <a:lnR w="12191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191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</a:tr>
              <a:tr h="7696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spc="-100" dirty="0">
                          <a:latin typeface="Calibri"/>
                          <a:cs typeface="Calibri"/>
                        </a:rPr>
                        <a:t>V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ar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ance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An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sis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191">
                      <a:solidFill>
                        <a:srgbClr val="FFFFFF"/>
                      </a:solidFill>
                      <a:prstDash val="solid"/>
                    </a:lnL>
                    <a:lnR w="12191">
                      <a:solidFill>
                        <a:srgbClr val="FFFFFF"/>
                      </a:solidFill>
                      <a:prstDash val="solid"/>
                    </a:lnR>
                    <a:lnT w="12191">
                      <a:solidFill>
                        <a:srgbClr val="FFFFFF"/>
                      </a:solidFill>
                      <a:prstDash val="solid"/>
                    </a:lnT>
                    <a:lnB w="12191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</a:tr>
              <a:tr h="7696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Cha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 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q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191">
                      <a:solidFill>
                        <a:srgbClr val="FFFFFF"/>
                      </a:solidFill>
                      <a:prstDash val="solid"/>
                    </a:lnL>
                    <a:lnR w="12191">
                      <a:solidFill>
                        <a:srgbClr val="FFFFFF"/>
                      </a:solidFill>
                      <a:prstDash val="solid"/>
                    </a:lnR>
                    <a:lnT w="12191">
                      <a:solidFill>
                        <a:srgbClr val="FFFFFF"/>
                      </a:solidFill>
                      <a:prstDash val="solid"/>
                    </a:lnT>
                    <a:lnB w="12191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457200"/>
            <a:ext cx="9142476" cy="685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7323" y="1144524"/>
            <a:ext cx="8609076" cy="33497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073285" y="4820792"/>
            <a:ext cx="3910329" cy="1009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6080" marR="5080" indent="-374015">
              <a:lnSpc>
                <a:spcPct val="100000"/>
              </a:lnSpc>
              <a:tabLst>
                <a:tab pos="1134110" algn="l"/>
              </a:tabLst>
            </a:pPr>
            <a:r>
              <a:rPr sz="3200" b="1" spc="-55" dirty="0">
                <a:latin typeface="Calibri"/>
                <a:cs typeface="Calibri"/>
              </a:rPr>
              <a:t>R</a:t>
            </a:r>
            <a:r>
              <a:rPr sz="3200" b="1" dirty="0">
                <a:latin typeface="Calibri"/>
                <a:cs typeface="Calibri"/>
              </a:rPr>
              <a:t>ead</a:t>
            </a:r>
            <a:r>
              <a:rPr sz="3200" b="1" spc="-10" dirty="0">
                <a:latin typeface="Calibri"/>
                <a:cs typeface="Calibri"/>
              </a:rPr>
              <a:t> </a:t>
            </a:r>
            <a:r>
              <a:rPr sz="3200" b="1" spc="-65" dirty="0">
                <a:latin typeface="Calibri"/>
                <a:cs typeface="Calibri"/>
              </a:rPr>
              <a:t>P</a:t>
            </a:r>
            <a:r>
              <a:rPr sz="3200" b="1" dirty="0">
                <a:latin typeface="Calibri"/>
                <a:cs typeface="Calibri"/>
              </a:rPr>
              <a:t>a</a:t>
            </a:r>
            <a:r>
              <a:rPr sz="3200" b="1" spc="-30" dirty="0">
                <a:latin typeface="Calibri"/>
                <a:cs typeface="Calibri"/>
              </a:rPr>
              <a:t>g</a:t>
            </a:r>
            <a:r>
              <a:rPr sz="3200" b="1" dirty="0">
                <a:latin typeface="Calibri"/>
                <a:cs typeface="Calibri"/>
              </a:rPr>
              <a:t>es</a:t>
            </a:r>
            <a:r>
              <a:rPr sz="3200" b="1" spc="-30" dirty="0">
                <a:latin typeface="Calibri"/>
                <a:cs typeface="Calibri"/>
              </a:rPr>
              <a:t> </a:t>
            </a:r>
            <a:r>
              <a:rPr sz="3200" b="1" i="1" dirty="0">
                <a:latin typeface="Calibri"/>
                <a:cs typeface="Calibri"/>
              </a:rPr>
              <a:t>1</a:t>
            </a:r>
            <a:r>
              <a:rPr sz="3200" b="1" i="1" spc="-10" dirty="0">
                <a:latin typeface="Calibri"/>
                <a:cs typeface="Calibri"/>
              </a:rPr>
              <a:t>4</a:t>
            </a:r>
            <a:r>
              <a:rPr sz="3200" b="1" i="1" dirty="0">
                <a:latin typeface="Calibri"/>
                <a:cs typeface="Calibri"/>
              </a:rPr>
              <a:t>1</a:t>
            </a:r>
            <a:r>
              <a:rPr sz="3200" b="1" i="1" spc="5" dirty="0">
                <a:latin typeface="Calibri"/>
                <a:cs typeface="Calibri"/>
              </a:rPr>
              <a:t> </a:t>
            </a:r>
            <a:r>
              <a:rPr sz="3200" b="1" i="1" dirty="0">
                <a:latin typeface="Calibri"/>
                <a:cs typeface="Calibri"/>
              </a:rPr>
              <a:t>-1</a:t>
            </a:r>
            <a:r>
              <a:rPr sz="3200" b="1" i="1" spc="-10" dirty="0">
                <a:latin typeface="Calibri"/>
                <a:cs typeface="Calibri"/>
              </a:rPr>
              <a:t>9</a:t>
            </a:r>
            <a:r>
              <a:rPr sz="3200" b="1" i="1" dirty="0">
                <a:latin typeface="Calibri"/>
                <a:cs typeface="Calibri"/>
              </a:rPr>
              <a:t>2 </a:t>
            </a:r>
            <a:r>
              <a:rPr sz="3200" b="1" dirty="0">
                <a:latin typeface="Calibri"/>
                <a:cs typeface="Calibri"/>
              </a:rPr>
              <a:t>of the	PMBOK</a:t>
            </a:r>
            <a:r>
              <a:rPr sz="3200" b="1" spc="-1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Gui</a:t>
            </a:r>
            <a:r>
              <a:rPr sz="3200" b="1" spc="-10" dirty="0">
                <a:latin typeface="Calibri"/>
                <a:cs typeface="Calibri"/>
              </a:rPr>
              <a:t>d</a:t>
            </a:r>
            <a:r>
              <a:rPr sz="3200" b="1" dirty="0">
                <a:latin typeface="Calibri"/>
                <a:cs typeface="Calibri"/>
              </a:rPr>
              <a:t>e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609600"/>
            <a:ext cx="8458200" cy="1143000"/>
          </a:xfrm>
          <a:prstGeom prst="rect">
            <a:avLst/>
          </a:prstGeom>
          <a:solidFill>
            <a:srgbClr val="17375E"/>
          </a:solidFill>
        </p:spPr>
        <p:txBody>
          <a:bodyPr vert="horz" wrap="square" lIns="0" tIns="200025" rIns="0" bIns="0" rtlCol="0">
            <a:spAutoFit/>
          </a:bodyPr>
          <a:lstStyle/>
          <a:p>
            <a:pPr marL="492125">
              <a:lnSpc>
                <a:spcPct val="100000"/>
              </a:lnSpc>
              <a:spcBef>
                <a:spcPts val="1575"/>
              </a:spcBef>
            </a:pPr>
            <a:r>
              <a:rPr b="0" dirty="0">
                <a:latin typeface="Calibri"/>
                <a:cs typeface="Calibri"/>
              </a:rPr>
              <a:t>P</a:t>
            </a:r>
            <a:r>
              <a:rPr b="0" spc="-70" dirty="0">
                <a:latin typeface="Calibri"/>
                <a:cs typeface="Calibri"/>
              </a:rPr>
              <a:t>r</a:t>
            </a:r>
            <a:r>
              <a:rPr b="0" spc="5" dirty="0">
                <a:latin typeface="Calibri"/>
                <a:cs typeface="Calibri"/>
              </a:rPr>
              <a:t>o</a:t>
            </a:r>
            <a:r>
              <a:rPr b="0" dirty="0">
                <a:latin typeface="Calibri"/>
                <a:cs typeface="Calibri"/>
              </a:rPr>
              <a:t>ces</a:t>
            </a:r>
            <a:r>
              <a:rPr b="0" spc="10" dirty="0">
                <a:latin typeface="Calibri"/>
                <a:cs typeface="Calibri"/>
              </a:rPr>
              <a:t>s</a:t>
            </a:r>
            <a:r>
              <a:rPr b="0" dirty="0">
                <a:latin typeface="Calibri"/>
                <a:cs typeface="Calibri"/>
              </a:rPr>
              <a:t>es</a:t>
            </a:r>
            <a:r>
              <a:rPr b="0" spc="-15" dirty="0">
                <a:latin typeface="Calibri"/>
                <a:cs typeface="Calibri"/>
              </a:rPr>
              <a:t> </a:t>
            </a:r>
            <a:r>
              <a:rPr b="0" spc="5" dirty="0">
                <a:latin typeface="Calibri"/>
                <a:cs typeface="Calibri"/>
              </a:rPr>
              <a:t>o</a:t>
            </a:r>
            <a:r>
              <a:rPr b="0" dirty="0">
                <a:latin typeface="Calibri"/>
                <a:cs typeface="Calibri"/>
              </a:rPr>
              <a:t>f</a:t>
            </a:r>
            <a:r>
              <a:rPr b="0" spc="-10" dirty="0">
                <a:latin typeface="Calibri"/>
                <a:cs typeface="Calibri"/>
              </a:rPr>
              <a:t> </a:t>
            </a:r>
            <a:r>
              <a:rPr b="0" spc="5" dirty="0">
                <a:latin typeface="Calibri"/>
                <a:cs typeface="Calibri"/>
              </a:rPr>
              <a:t>S</a:t>
            </a:r>
            <a:r>
              <a:rPr b="0" spc="-40" dirty="0">
                <a:latin typeface="Calibri"/>
                <a:cs typeface="Calibri"/>
              </a:rPr>
              <a:t>c</a:t>
            </a:r>
            <a:r>
              <a:rPr b="0" spc="5" dirty="0">
                <a:latin typeface="Calibri"/>
                <a:cs typeface="Calibri"/>
              </a:rPr>
              <a:t>o</a:t>
            </a:r>
            <a:r>
              <a:rPr b="0" dirty="0">
                <a:latin typeface="Calibri"/>
                <a:cs typeface="Calibri"/>
              </a:rPr>
              <a:t>pe</a:t>
            </a:r>
            <a:r>
              <a:rPr b="0" spc="-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Ma</a:t>
            </a:r>
            <a:r>
              <a:rPr b="0" spc="5" dirty="0">
                <a:latin typeface="Calibri"/>
                <a:cs typeface="Calibri"/>
              </a:rPr>
              <a:t>n</a:t>
            </a:r>
            <a:r>
              <a:rPr b="0" dirty="0">
                <a:latin typeface="Calibri"/>
                <a:cs typeface="Calibri"/>
              </a:rPr>
              <a:t>a</a:t>
            </a:r>
            <a:r>
              <a:rPr b="0" spc="-35" dirty="0">
                <a:latin typeface="Calibri"/>
                <a:cs typeface="Calibri"/>
              </a:rPr>
              <a:t>g</a:t>
            </a:r>
            <a:r>
              <a:rPr b="0" dirty="0">
                <a:latin typeface="Calibri"/>
                <a:cs typeface="Calibri"/>
              </a:rPr>
              <a:t>eme</a:t>
            </a:r>
            <a:r>
              <a:rPr b="0" spc="-30" dirty="0">
                <a:latin typeface="Calibri"/>
                <a:cs typeface="Calibri"/>
              </a:rPr>
              <a:t>n</a:t>
            </a:r>
            <a:r>
              <a:rPr b="0" dirty="0">
                <a:latin typeface="Calibri"/>
                <a:cs typeface="Calibri"/>
              </a:rPr>
              <a:t>t</a:t>
            </a:r>
          </a:p>
        </p:txBody>
      </p:sp>
      <p:sp>
        <p:nvSpPr>
          <p:cNvPr id="3" name="object 3"/>
          <p:cNvSpPr/>
          <p:nvPr/>
        </p:nvSpPr>
        <p:spPr>
          <a:xfrm>
            <a:off x="763523" y="2395727"/>
            <a:ext cx="8456676" cy="13075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49808" y="2385060"/>
            <a:ext cx="8484235" cy="1329055"/>
          </a:xfrm>
          <a:custGeom>
            <a:avLst/>
            <a:gdLst/>
            <a:ahLst/>
            <a:cxnLst/>
            <a:rect l="l" t="t" r="r" b="b"/>
            <a:pathLst>
              <a:path w="8484235" h="1329054">
                <a:moveTo>
                  <a:pt x="8478012" y="0"/>
                </a:moveTo>
                <a:lnTo>
                  <a:pt x="6096" y="0"/>
                </a:lnTo>
                <a:lnTo>
                  <a:pt x="0" y="6095"/>
                </a:lnTo>
                <a:lnTo>
                  <a:pt x="0" y="1324355"/>
                </a:lnTo>
                <a:lnTo>
                  <a:pt x="6096" y="1328927"/>
                </a:lnTo>
                <a:lnTo>
                  <a:pt x="8478012" y="1328927"/>
                </a:lnTo>
                <a:lnTo>
                  <a:pt x="8484108" y="1324355"/>
                </a:lnTo>
                <a:lnTo>
                  <a:pt x="8484108" y="1316736"/>
                </a:lnTo>
                <a:lnTo>
                  <a:pt x="25907" y="1316736"/>
                </a:lnTo>
                <a:lnTo>
                  <a:pt x="12192" y="1304543"/>
                </a:lnTo>
                <a:lnTo>
                  <a:pt x="25907" y="1304543"/>
                </a:lnTo>
                <a:lnTo>
                  <a:pt x="25907" y="25907"/>
                </a:lnTo>
                <a:lnTo>
                  <a:pt x="12192" y="25907"/>
                </a:lnTo>
                <a:lnTo>
                  <a:pt x="25907" y="12191"/>
                </a:lnTo>
                <a:lnTo>
                  <a:pt x="8484108" y="12191"/>
                </a:lnTo>
                <a:lnTo>
                  <a:pt x="8484108" y="6095"/>
                </a:lnTo>
                <a:lnTo>
                  <a:pt x="8478012" y="0"/>
                </a:lnTo>
                <a:close/>
              </a:path>
              <a:path w="8484235" h="1329054">
                <a:moveTo>
                  <a:pt x="25907" y="1304543"/>
                </a:moveTo>
                <a:lnTo>
                  <a:pt x="12192" y="1304543"/>
                </a:lnTo>
                <a:lnTo>
                  <a:pt x="25907" y="1316736"/>
                </a:lnTo>
                <a:lnTo>
                  <a:pt x="25907" y="1304543"/>
                </a:lnTo>
                <a:close/>
              </a:path>
              <a:path w="8484235" h="1329054">
                <a:moveTo>
                  <a:pt x="8458200" y="1304543"/>
                </a:moveTo>
                <a:lnTo>
                  <a:pt x="25907" y="1304543"/>
                </a:lnTo>
                <a:lnTo>
                  <a:pt x="25907" y="1316736"/>
                </a:lnTo>
                <a:lnTo>
                  <a:pt x="8458200" y="1316736"/>
                </a:lnTo>
                <a:lnTo>
                  <a:pt x="8458200" y="1304543"/>
                </a:lnTo>
                <a:close/>
              </a:path>
              <a:path w="8484235" h="1329054">
                <a:moveTo>
                  <a:pt x="8458200" y="12191"/>
                </a:moveTo>
                <a:lnTo>
                  <a:pt x="8458200" y="1316736"/>
                </a:lnTo>
                <a:lnTo>
                  <a:pt x="8470392" y="1304543"/>
                </a:lnTo>
                <a:lnTo>
                  <a:pt x="8484108" y="1304543"/>
                </a:lnTo>
                <a:lnTo>
                  <a:pt x="8484108" y="25907"/>
                </a:lnTo>
                <a:lnTo>
                  <a:pt x="8470392" y="25907"/>
                </a:lnTo>
                <a:lnTo>
                  <a:pt x="8458200" y="12191"/>
                </a:lnTo>
                <a:close/>
              </a:path>
              <a:path w="8484235" h="1329054">
                <a:moveTo>
                  <a:pt x="8484108" y="1304543"/>
                </a:moveTo>
                <a:lnTo>
                  <a:pt x="8470392" y="1304543"/>
                </a:lnTo>
                <a:lnTo>
                  <a:pt x="8458200" y="1316736"/>
                </a:lnTo>
                <a:lnTo>
                  <a:pt x="8484108" y="1316736"/>
                </a:lnTo>
                <a:lnTo>
                  <a:pt x="8484108" y="1304543"/>
                </a:lnTo>
                <a:close/>
              </a:path>
              <a:path w="8484235" h="1329054">
                <a:moveTo>
                  <a:pt x="25907" y="12191"/>
                </a:moveTo>
                <a:lnTo>
                  <a:pt x="12192" y="25907"/>
                </a:lnTo>
                <a:lnTo>
                  <a:pt x="25907" y="25907"/>
                </a:lnTo>
                <a:lnTo>
                  <a:pt x="25907" y="12191"/>
                </a:lnTo>
                <a:close/>
              </a:path>
              <a:path w="8484235" h="1329054">
                <a:moveTo>
                  <a:pt x="8458200" y="12191"/>
                </a:moveTo>
                <a:lnTo>
                  <a:pt x="25907" y="12191"/>
                </a:lnTo>
                <a:lnTo>
                  <a:pt x="25907" y="25907"/>
                </a:lnTo>
                <a:lnTo>
                  <a:pt x="8458200" y="25907"/>
                </a:lnTo>
                <a:lnTo>
                  <a:pt x="8458200" y="12191"/>
                </a:lnTo>
                <a:close/>
              </a:path>
              <a:path w="8484235" h="1329054">
                <a:moveTo>
                  <a:pt x="8484108" y="12191"/>
                </a:moveTo>
                <a:lnTo>
                  <a:pt x="8458200" y="12191"/>
                </a:lnTo>
                <a:lnTo>
                  <a:pt x="8470392" y="25907"/>
                </a:lnTo>
                <a:lnTo>
                  <a:pt x="8484108" y="25907"/>
                </a:lnTo>
                <a:lnTo>
                  <a:pt x="8484108" y="12191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43000" y="1981200"/>
            <a:ext cx="5920740" cy="680085"/>
          </a:xfrm>
          <a:custGeom>
            <a:avLst/>
            <a:gdLst/>
            <a:ahLst/>
            <a:cxnLst/>
            <a:rect l="l" t="t" r="r" b="b"/>
            <a:pathLst>
              <a:path w="5920740" h="680085">
                <a:moveTo>
                  <a:pt x="5807964" y="0"/>
                </a:moveTo>
                <a:lnTo>
                  <a:pt x="114300" y="0"/>
                </a:lnTo>
                <a:lnTo>
                  <a:pt x="70080" y="9072"/>
                </a:lnTo>
                <a:lnTo>
                  <a:pt x="33718" y="33718"/>
                </a:lnTo>
                <a:lnTo>
                  <a:pt x="9072" y="70080"/>
                </a:lnTo>
                <a:lnTo>
                  <a:pt x="0" y="114300"/>
                </a:lnTo>
                <a:lnTo>
                  <a:pt x="0" y="566927"/>
                </a:lnTo>
                <a:lnTo>
                  <a:pt x="9072" y="610909"/>
                </a:lnTo>
                <a:lnTo>
                  <a:pt x="33718" y="646747"/>
                </a:lnTo>
                <a:lnTo>
                  <a:pt x="70080" y="670869"/>
                </a:lnTo>
                <a:lnTo>
                  <a:pt x="114300" y="679703"/>
                </a:lnTo>
                <a:lnTo>
                  <a:pt x="5807964" y="679703"/>
                </a:lnTo>
                <a:lnTo>
                  <a:pt x="5851945" y="670869"/>
                </a:lnTo>
                <a:lnTo>
                  <a:pt x="5887783" y="646747"/>
                </a:lnTo>
                <a:lnTo>
                  <a:pt x="5911905" y="610909"/>
                </a:lnTo>
                <a:lnTo>
                  <a:pt x="5920740" y="566927"/>
                </a:lnTo>
                <a:lnTo>
                  <a:pt x="5920740" y="114300"/>
                </a:lnTo>
                <a:lnTo>
                  <a:pt x="5911905" y="70080"/>
                </a:lnTo>
                <a:lnTo>
                  <a:pt x="5887783" y="33718"/>
                </a:lnTo>
                <a:lnTo>
                  <a:pt x="5851945" y="9072"/>
                </a:lnTo>
                <a:lnTo>
                  <a:pt x="5807964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30808" y="1969007"/>
            <a:ext cx="5946775" cy="704215"/>
          </a:xfrm>
          <a:custGeom>
            <a:avLst/>
            <a:gdLst/>
            <a:ahLst/>
            <a:cxnLst/>
            <a:rect l="l" t="t" r="r" b="b"/>
            <a:pathLst>
              <a:path w="5946775" h="704214">
                <a:moveTo>
                  <a:pt x="5820156" y="0"/>
                </a:moveTo>
                <a:lnTo>
                  <a:pt x="124967" y="0"/>
                </a:lnTo>
                <a:lnTo>
                  <a:pt x="100583" y="3047"/>
                </a:lnTo>
                <a:lnTo>
                  <a:pt x="54863" y="21336"/>
                </a:lnTo>
                <a:lnTo>
                  <a:pt x="21335" y="56387"/>
                </a:lnTo>
                <a:lnTo>
                  <a:pt x="3047" y="102107"/>
                </a:lnTo>
                <a:lnTo>
                  <a:pt x="0" y="126491"/>
                </a:lnTo>
                <a:lnTo>
                  <a:pt x="0" y="579119"/>
                </a:lnTo>
                <a:lnTo>
                  <a:pt x="1523" y="592836"/>
                </a:lnTo>
                <a:lnTo>
                  <a:pt x="3047" y="605027"/>
                </a:lnTo>
                <a:lnTo>
                  <a:pt x="6095" y="617219"/>
                </a:lnTo>
                <a:lnTo>
                  <a:pt x="10667" y="627888"/>
                </a:lnTo>
                <a:lnTo>
                  <a:pt x="15239" y="640079"/>
                </a:lnTo>
                <a:lnTo>
                  <a:pt x="21335" y="649224"/>
                </a:lnTo>
                <a:lnTo>
                  <a:pt x="28955" y="659891"/>
                </a:lnTo>
                <a:lnTo>
                  <a:pt x="38100" y="667512"/>
                </a:lnTo>
                <a:lnTo>
                  <a:pt x="47243" y="676655"/>
                </a:lnTo>
                <a:lnTo>
                  <a:pt x="56387" y="682751"/>
                </a:lnTo>
                <a:lnTo>
                  <a:pt x="67055" y="690371"/>
                </a:lnTo>
                <a:lnTo>
                  <a:pt x="77723" y="694943"/>
                </a:lnTo>
                <a:lnTo>
                  <a:pt x="89915" y="699515"/>
                </a:lnTo>
                <a:lnTo>
                  <a:pt x="102107" y="702563"/>
                </a:lnTo>
                <a:lnTo>
                  <a:pt x="114300" y="704088"/>
                </a:lnTo>
                <a:lnTo>
                  <a:pt x="5833871" y="704088"/>
                </a:lnTo>
                <a:lnTo>
                  <a:pt x="5891784" y="682751"/>
                </a:lnTo>
                <a:lnTo>
                  <a:pt x="5895441" y="679703"/>
                </a:lnTo>
                <a:lnTo>
                  <a:pt x="126491" y="679703"/>
                </a:lnTo>
                <a:lnTo>
                  <a:pt x="105155" y="676655"/>
                </a:lnTo>
                <a:lnTo>
                  <a:pt x="96011" y="675131"/>
                </a:lnTo>
                <a:lnTo>
                  <a:pt x="86867" y="670559"/>
                </a:lnTo>
                <a:lnTo>
                  <a:pt x="77723" y="667512"/>
                </a:lnTo>
                <a:lnTo>
                  <a:pt x="42671" y="633983"/>
                </a:lnTo>
                <a:lnTo>
                  <a:pt x="27431" y="598931"/>
                </a:lnTo>
                <a:lnTo>
                  <a:pt x="25907" y="588263"/>
                </a:lnTo>
                <a:lnTo>
                  <a:pt x="25907" y="115824"/>
                </a:lnTo>
                <a:lnTo>
                  <a:pt x="38100" y="77724"/>
                </a:lnTo>
                <a:lnTo>
                  <a:pt x="70103" y="42671"/>
                </a:lnTo>
                <a:lnTo>
                  <a:pt x="79247" y="38100"/>
                </a:lnTo>
                <a:lnTo>
                  <a:pt x="86867" y="33527"/>
                </a:lnTo>
                <a:lnTo>
                  <a:pt x="97535" y="30479"/>
                </a:lnTo>
                <a:lnTo>
                  <a:pt x="106679" y="27431"/>
                </a:lnTo>
                <a:lnTo>
                  <a:pt x="115823" y="25907"/>
                </a:lnTo>
                <a:lnTo>
                  <a:pt x="5895746" y="25907"/>
                </a:lnTo>
                <a:lnTo>
                  <a:pt x="5890260" y="21336"/>
                </a:lnTo>
                <a:lnTo>
                  <a:pt x="5868923" y="9143"/>
                </a:lnTo>
                <a:lnTo>
                  <a:pt x="5844540" y="3047"/>
                </a:lnTo>
                <a:lnTo>
                  <a:pt x="5820156" y="0"/>
                </a:lnTo>
                <a:close/>
              </a:path>
              <a:path w="5946775" h="704214">
                <a:moveTo>
                  <a:pt x="5895746" y="25907"/>
                </a:moveTo>
                <a:lnTo>
                  <a:pt x="5830823" y="25907"/>
                </a:lnTo>
                <a:lnTo>
                  <a:pt x="5841492" y="27431"/>
                </a:lnTo>
                <a:lnTo>
                  <a:pt x="5859780" y="33527"/>
                </a:lnTo>
                <a:lnTo>
                  <a:pt x="5891784" y="54863"/>
                </a:lnTo>
                <a:lnTo>
                  <a:pt x="5908547" y="79247"/>
                </a:lnTo>
                <a:lnTo>
                  <a:pt x="5913120" y="86867"/>
                </a:lnTo>
                <a:lnTo>
                  <a:pt x="5916168" y="97536"/>
                </a:lnTo>
                <a:lnTo>
                  <a:pt x="5919216" y="106679"/>
                </a:lnTo>
                <a:lnTo>
                  <a:pt x="5920740" y="115824"/>
                </a:lnTo>
                <a:lnTo>
                  <a:pt x="5920740" y="589788"/>
                </a:lnTo>
                <a:lnTo>
                  <a:pt x="5919216" y="598931"/>
                </a:lnTo>
                <a:lnTo>
                  <a:pt x="5903975" y="635507"/>
                </a:lnTo>
                <a:lnTo>
                  <a:pt x="5876544" y="662939"/>
                </a:lnTo>
                <a:lnTo>
                  <a:pt x="5867399" y="667512"/>
                </a:lnTo>
                <a:lnTo>
                  <a:pt x="5859780" y="672083"/>
                </a:lnTo>
                <a:lnTo>
                  <a:pt x="5849112" y="675131"/>
                </a:lnTo>
                <a:lnTo>
                  <a:pt x="5830823" y="678179"/>
                </a:lnTo>
                <a:lnTo>
                  <a:pt x="5820156" y="679703"/>
                </a:lnTo>
                <a:lnTo>
                  <a:pt x="5895441" y="679703"/>
                </a:lnTo>
                <a:lnTo>
                  <a:pt x="5925312" y="649224"/>
                </a:lnTo>
                <a:lnTo>
                  <a:pt x="5943599" y="603503"/>
                </a:lnTo>
                <a:lnTo>
                  <a:pt x="5946647" y="579119"/>
                </a:lnTo>
                <a:lnTo>
                  <a:pt x="5946647" y="124967"/>
                </a:lnTo>
                <a:lnTo>
                  <a:pt x="5935980" y="76200"/>
                </a:lnTo>
                <a:lnTo>
                  <a:pt x="5923788" y="54863"/>
                </a:lnTo>
                <a:lnTo>
                  <a:pt x="5917692" y="45719"/>
                </a:lnTo>
                <a:lnTo>
                  <a:pt x="5908547" y="36575"/>
                </a:lnTo>
                <a:lnTo>
                  <a:pt x="5895746" y="259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63523" y="4163567"/>
            <a:ext cx="8456676" cy="9799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49808" y="4152900"/>
            <a:ext cx="8484235" cy="1003300"/>
          </a:xfrm>
          <a:custGeom>
            <a:avLst/>
            <a:gdLst/>
            <a:ahLst/>
            <a:cxnLst/>
            <a:rect l="l" t="t" r="r" b="b"/>
            <a:pathLst>
              <a:path w="8484235" h="1003300">
                <a:moveTo>
                  <a:pt x="8478012" y="0"/>
                </a:moveTo>
                <a:lnTo>
                  <a:pt x="6096" y="0"/>
                </a:lnTo>
                <a:lnTo>
                  <a:pt x="0" y="6096"/>
                </a:lnTo>
                <a:lnTo>
                  <a:pt x="0" y="998219"/>
                </a:lnTo>
                <a:lnTo>
                  <a:pt x="6096" y="1002792"/>
                </a:lnTo>
                <a:lnTo>
                  <a:pt x="8478012" y="1002792"/>
                </a:lnTo>
                <a:lnTo>
                  <a:pt x="8484108" y="998219"/>
                </a:lnTo>
                <a:lnTo>
                  <a:pt x="8484108" y="990600"/>
                </a:lnTo>
                <a:lnTo>
                  <a:pt x="25907" y="990600"/>
                </a:lnTo>
                <a:lnTo>
                  <a:pt x="12192" y="978407"/>
                </a:lnTo>
                <a:lnTo>
                  <a:pt x="25907" y="978407"/>
                </a:lnTo>
                <a:lnTo>
                  <a:pt x="25907" y="25908"/>
                </a:lnTo>
                <a:lnTo>
                  <a:pt x="12192" y="25908"/>
                </a:lnTo>
                <a:lnTo>
                  <a:pt x="25907" y="12191"/>
                </a:lnTo>
                <a:lnTo>
                  <a:pt x="8484108" y="12191"/>
                </a:lnTo>
                <a:lnTo>
                  <a:pt x="8484108" y="6096"/>
                </a:lnTo>
                <a:lnTo>
                  <a:pt x="8478012" y="0"/>
                </a:lnTo>
                <a:close/>
              </a:path>
              <a:path w="8484235" h="1003300">
                <a:moveTo>
                  <a:pt x="25907" y="978407"/>
                </a:moveTo>
                <a:lnTo>
                  <a:pt x="12192" y="978407"/>
                </a:lnTo>
                <a:lnTo>
                  <a:pt x="25907" y="990600"/>
                </a:lnTo>
                <a:lnTo>
                  <a:pt x="25907" y="978407"/>
                </a:lnTo>
                <a:close/>
              </a:path>
              <a:path w="8484235" h="1003300">
                <a:moveTo>
                  <a:pt x="8458200" y="978407"/>
                </a:moveTo>
                <a:lnTo>
                  <a:pt x="25907" y="978407"/>
                </a:lnTo>
                <a:lnTo>
                  <a:pt x="25907" y="990600"/>
                </a:lnTo>
                <a:lnTo>
                  <a:pt x="8458200" y="990600"/>
                </a:lnTo>
                <a:lnTo>
                  <a:pt x="8458200" y="978407"/>
                </a:lnTo>
                <a:close/>
              </a:path>
              <a:path w="8484235" h="1003300">
                <a:moveTo>
                  <a:pt x="8458200" y="12191"/>
                </a:moveTo>
                <a:lnTo>
                  <a:pt x="8458200" y="990600"/>
                </a:lnTo>
                <a:lnTo>
                  <a:pt x="8470392" y="978407"/>
                </a:lnTo>
                <a:lnTo>
                  <a:pt x="8484108" y="978407"/>
                </a:lnTo>
                <a:lnTo>
                  <a:pt x="8484108" y="25908"/>
                </a:lnTo>
                <a:lnTo>
                  <a:pt x="8470392" y="25908"/>
                </a:lnTo>
                <a:lnTo>
                  <a:pt x="8458200" y="12191"/>
                </a:lnTo>
                <a:close/>
              </a:path>
              <a:path w="8484235" h="1003300">
                <a:moveTo>
                  <a:pt x="8484108" y="978407"/>
                </a:moveTo>
                <a:lnTo>
                  <a:pt x="8470392" y="978407"/>
                </a:lnTo>
                <a:lnTo>
                  <a:pt x="8458200" y="990600"/>
                </a:lnTo>
                <a:lnTo>
                  <a:pt x="8484108" y="990600"/>
                </a:lnTo>
                <a:lnTo>
                  <a:pt x="8484108" y="978407"/>
                </a:lnTo>
                <a:close/>
              </a:path>
              <a:path w="8484235" h="1003300">
                <a:moveTo>
                  <a:pt x="25907" y="12191"/>
                </a:moveTo>
                <a:lnTo>
                  <a:pt x="12192" y="25908"/>
                </a:lnTo>
                <a:lnTo>
                  <a:pt x="25907" y="25908"/>
                </a:lnTo>
                <a:lnTo>
                  <a:pt x="25907" y="12191"/>
                </a:lnTo>
                <a:close/>
              </a:path>
              <a:path w="8484235" h="1003300">
                <a:moveTo>
                  <a:pt x="8458200" y="12191"/>
                </a:moveTo>
                <a:lnTo>
                  <a:pt x="25907" y="12191"/>
                </a:lnTo>
                <a:lnTo>
                  <a:pt x="25907" y="25908"/>
                </a:lnTo>
                <a:lnTo>
                  <a:pt x="8458200" y="25908"/>
                </a:lnTo>
                <a:lnTo>
                  <a:pt x="8458200" y="12191"/>
                </a:lnTo>
                <a:close/>
              </a:path>
              <a:path w="8484235" h="1003300">
                <a:moveTo>
                  <a:pt x="8484108" y="12191"/>
                </a:moveTo>
                <a:lnTo>
                  <a:pt x="8458200" y="12191"/>
                </a:lnTo>
                <a:lnTo>
                  <a:pt x="8470392" y="25908"/>
                </a:lnTo>
                <a:lnTo>
                  <a:pt x="8484108" y="25908"/>
                </a:lnTo>
                <a:lnTo>
                  <a:pt x="8484108" y="12191"/>
                </a:lnTo>
                <a:close/>
              </a:path>
            </a:pathLst>
          </a:custGeom>
          <a:solidFill>
            <a:srgbClr val="9BBB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19200" y="3810000"/>
            <a:ext cx="5920740" cy="680085"/>
          </a:xfrm>
          <a:custGeom>
            <a:avLst/>
            <a:gdLst/>
            <a:ahLst/>
            <a:cxnLst/>
            <a:rect l="l" t="t" r="r" b="b"/>
            <a:pathLst>
              <a:path w="5920740" h="680085">
                <a:moveTo>
                  <a:pt x="5807964" y="0"/>
                </a:moveTo>
                <a:lnTo>
                  <a:pt x="114300" y="0"/>
                </a:lnTo>
                <a:lnTo>
                  <a:pt x="70080" y="9072"/>
                </a:lnTo>
                <a:lnTo>
                  <a:pt x="33718" y="33718"/>
                </a:lnTo>
                <a:lnTo>
                  <a:pt x="9072" y="70080"/>
                </a:lnTo>
                <a:lnTo>
                  <a:pt x="0" y="114300"/>
                </a:lnTo>
                <a:lnTo>
                  <a:pt x="0" y="566927"/>
                </a:lnTo>
                <a:lnTo>
                  <a:pt x="9072" y="610909"/>
                </a:lnTo>
                <a:lnTo>
                  <a:pt x="33718" y="646747"/>
                </a:lnTo>
                <a:lnTo>
                  <a:pt x="70080" y="670869"/>
                </a:lnTo>
                <a:lnTo>
                  <a:pt x="114300" y="679703"/>
                </a:lnTo>
                <a:lnTo>
                  <a:pt x="5807964" y="679703"/>
                </a:lnTo>
                <a:lnTo>
                  <a:pt x="5851945" y="670869"/>
                </a:lnTo>
                <a:lnTo>
                  <a:pt x="5887783" y="646747"/>
                </a:lnTo>
                <a:lnTo>
                  <a:pt x="5911905" y="610909"/>
                </a:lnTo>
                <a:lnTo>
                  <a:pt x="5920740" y="566927"/>
                </a:lnTo>
                <a:lnTo>
                  <a:pt x="5920740" y="114300"/>
                </a:lnTo>
                <a:lnTo>
                  <a:pt x="5911905" y="70080"/>
                </a:lnTo>
                <a:lnTo>
                  <a:pt x="5887783" y="33718"/>
                </a:lnTo>
                <a:lnTo>
                  <a:pt x="5851945" y="9072"/>
                </a:lnTo>
                <a:lnTo>
                  <a:pt x="5807964" y="0"/>
                </a:lnTo>
                <a:close/>
              </a:path>
            </a:pathLst>
          </a:custGeom>
          <a:solidFill>
            <a:srgbClr val="9BBB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07008" y="3797808"/>
            <a:ext cx="5946775" cy="704215"/>
          </a:xfrm>
          <a:custGeom>
            <a:avLst/>
            <a:gdLst/>
            <a:ahLst/>
            <a:cxnLst/>
            <a:rect l="l" t="t" r="r" b="b"/>
            <a:pathLst>
              <a:path w="5946775" h="704214">
                <a:moveTo>
                  <a:pt x="5820156" y="0"/>
                </a:moveTo>
                <a:lnTo>
                  <a:pt x="124967" y="0"/>
                </a:lnTo>
                <a:lnTo>
                  <a:pt x="100583" y="3047"/>
                </a:lnTo>
                <a:lnTo>
                  <a:pt x="54863" y="21336"/>
                </a:lnTo>
                <a:lnTo>
                  <a:pt x="21335" y="56387"/>
                </a:lnTo>
                <a:lnTo>
                  <a:pt x="3047" y="102107"/>
                </a:lnTo>
                <a:lnTo>
                  <a:pt x="0" y="126491"/>
                </a:lnTo>
                <a:lnTo>
                  <a:pt x="0" y="579119"/>
                </a:lnTo>
                <a:lnTo>
                  <a:pt x="1523" y="592836"/>
                </a:lnTo>
                <a:lnTo>
                  <a:pt x="3047" y="605027"/>
                </a:lnTo>
                <a:lnTo>
                  <a:pt x="6095" y="617219"/>
                </a:lnTo>
                <a:lnTo>
                  <a:pt x="10667" y="627888"/>
                </a:lnTo>
                <a:lnTo>
                  <a:pt x="15239" y="640079"/>
                </a:lnTo>
                <a:lnTo>
                  <a:pt x="21335" y="649224"/>
                </a:lnTo>
                <a:lnTo>
                  <a:pt x="28955" y="659891"/>
                </a:lnTo>
                <a:lnTo>
                  <a:pt x="38100" y="667512"/>
                </a:lnTo>
                <a:lnTo>
                  <a:pt x="47243" y="676655"/>
                </a:lnTo>
                <a:lnTo>
                  <a:pt x="56387" y="682751"/>
                </a:lnTo>
                <a:lnTo>
                  <a:pt x="67055" y="690371"/>
                </a:lnTo>
                <a:lnTo>
                  <a:pt x="77723" y="694943"/>
                </a:lnTo>
                <a:lnTo>
                  <a:pt x="89915" y="699515"/>
                </a:lnTo>
                <a:lnTo>
                  <a:pt x="102107" y="702563"/>
                </a:lnTo>
                <a:lnTo>
                  <a:pt x="114300" y="704088"/>
                </a:lnTo>
                <a:lnTo>
                  <a:pt x="5833871" y="704088"/>
                </a:lnTo>
                <a:lnTo>
                  <a:pt x="5891784" y="682751"/>
                </a:lnTo>
                <a:lnTo>
                  <a:pt x="5895441" y="679703"/>
                </a:lnTo>
                <a:lnTo>
                  <a:pt x="126491" y="679703"/>
                </a:lnTo>
                <a:lnTo>
                  <a:pt x="105155" y="676655"/>
                </a:lnTo>
                <a:lnTo>
                  <a:pt x="96011" y="675131"/>
                </a:lnTo>
                <a:lnTo>
                  <a:pt x="86867" y="670559"/>
                </a:lnTo>
                <a:lnTo>
                  <a:pt x="77723" y="667512"/>
                </a:lnTo>
                <a:lnTo>
                  <a:pt x="42671" y="633983"/>
                </a:lnTo>
                <a:lnTo>
                  <a:pt x="27431" y="598931"/>
                </a:lnTo>
                <a:lnTo>
                  <a:pt x="25907" y="588263"/>
                </a:lnTo>
                <a:lnTo>
                  <a:pt x="25907" y="115824"/>
                </a:lnTo>
                <a:lnTo>
                  <a:pt x="38100" y="77724"/>
                </a:lnTo>
                <a:lnTo>
                  <a:pt x="70103" y="42671"/>
                </a:lnTo>
                <a:lnTo>
                  <a:pt x="79247" y="38100"/>
                </a:lnTo>
                <a:lnTo>
                  <a:pt x="86867" y="33527"/>
                </a:lnTo>
                <a:lnTo>
                  <a:pt x="97535" y="30479"/>
                </a:lnTo>
                <a:lnTo>
                  <a:pt x="106679" y="27431"/>
                </a:lnTo>
                <a:lnTo>
                  <a:pt x="115823" y="25907"/>
                </a:lnTo>
                <a:lnTo>
                  <a:pt x="5895746" y="25907"/>
                </a:lnTo>
                <a:lnTo>
                  <a:pt x="5890260" y="21336"/>
                </a:lnTo>
                <a:lnTo>
                  <a:pt x="5868923" y="9143"/>
                </a:lnTo>
                <a:lnTo>
                  <a:pt x="5844540" y="3047"/>
                </a:lnTo>
                <a:lnTo>
                  <a:pt x="5820156" y="0"/>
                </a:lnTo>
                <a:close/>
              </a:path>
              <a:path w="5946775" h="704214">
                <a:moveTo>
                  <a:pt x="5895746" y="25907"/>
                </a:moveTo>
                <a:lnTo>
                  <a:pt x="5830823" y="25907"/>
                </a:lnTo>
                <a:lnTo>
                  <a:pt x="5841492" y="27431"/>
                </a:lnTo>
                <a:lnTo>
                  <a:pt x="5859780" y="33527"/>
                </a:lnTo>
                <a:lnTo>
                  <a:pt x="5891784" y="54863"/>
                </a:lnTo>
                <a:lnTo>
                  <a:pt x="5908547" y="79247"/>
                </a:lnTo>
                <a:lnTo>
                  <a:pt x="5913120" y="86867"/>
                </a:lnTo>
                <a:lnTo>
                  <a:pt x="5916168" y="97536"/>
                </a:lnTo>
                <a:lnTo>
                  <a:pt x="5919216" y="106679"/>
                </a:lnTo>
                <a:lnTo>
                  <a:pt x="5920740" y="115824"/>
                </a:lnTo>
                <a:lnTo>
                  <a:pt x="5920740" y="589788"/>
                </a:lnTo>
                <a:lnTo>
                  <a:pt x="5919216" y="598931"/>
                </a:lnTo>
                <a:lnTo>
                  <a:pt x="5903975" y="635507"/>
                </a:lnTo>
                <a:lnTo>
                  <a:pt x="5876544" y="662939"/>
                </a:lnTo>
                <a:lnTo>
                  <a:pt x="5867399" y="667512"/>
                </a:lnTo>
                <a:lnTo>
                  <a:pt x="5859780" y="672083"/>
                </a:lnTo>
                <a:lnTo>
                  <a:pt x="5849112" y="675131"/>
                </a:lnTo>
                <a:lnTo>
                  <a:pt x="5830823" y="678179"/>
                </a:lnTo>
                <a:lnTo>
                  <a:pt x="5820156" y="679703"/>
                </a:lnTo>
                <a:lnTo>
                  <a:pt x="5895441" y="679703"/>
                </a:lnTo>
                <a:lnTo>
                  <a:pt x="5925312" y="649224"/>
                </a:lnTo>
                <a:lnTo>
                  <a:pt x="5943599" y="603503"/>
                </a:lnTo>
                <a:lnTo>
                  <a:pt x="5946647" y="579119"/>
                </a:lnTo>
                <a:lnTo>
                  <a:pt x="5946647" y="124967"/>
                </a:lnTo>
                <a:lnTo>
                  <a:pt x="5935980" y="76200"/>
                </a:lnTo>
                <a:lnTo>
                  <a:pt x="5923788" y="54863"/>
                </a:lnTo>
                <a:lnTo>
                  <a:pt x="5917692" y="45719"/>
                </a:lnTo>
                <a:lnTo>
                  <a:pt x="5908547" y="36575"/>
                </a:lnTo>
                <a:lnTo>
                  <a:pt x="5895746" y="259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63523" y="5606796"/>
            <a:ext cx="8456676" cy="11765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49808" y="5594603"/>
            <a:ext cx="8484235" cy="1201420"/>
          </a:xfrm>
          <a:custGeom>
            <a:avLst/>
            <a:gdLst/>
            <a:ahLst/>
            <a:cxnLst/>
            <a:rect l="l" t="t" r="r" b="b"/>
            <a:pathLst>
              <a:path w="8484235" h="1201420">
                <a:moveTo>
                  <a:pt x="8478012" y="0"/>
                </a:moveTo>
                <a:lnTo>
                  <a:pt x="6096" y="0"/>
                </a:lnTo>
                <a:lnTo>
                  <a:pt x="0" y="6096"/>
                </a:lnTo>
                <a:lnTo>
                  <a:pt x="0" y="1194816"/>
                </a:lnTo>
                <a:lnTo>
                  <a:pt x="6096" y="1200912"/>
                </a:lnTo>
                <a:lnTo>
                  <a:pt x="8478012" y="1200912"/>
                </a:lnTo>
                <a:lnTo>
                  <a:pt x="8484108" y="1194816"/>
                </a:lnTo>
                <a:lnTo>
                  <a:pt x="8484108" y="1187196"/>
                </a:lnTo>
                <a:lnTo>
                  <a:pt x="25907" y="1187196"/>
                </a:lnTo>
                <a:lnTo>
                  <a:pt x="12192" y="1175004"/>
                </a:lnTo>
                <a:lnTo>
                  <a:pt x="25907" y="1175004"/>
                </a:lnTo>
                <a:lnTo>
                  <a:pt x="25907" y="25908"/>
                </a:lnTo>
                <a:lnTo>
                  <a:pt x="12192" y="25908"/>
                </a:lnTo>
                <a:lnTo>
                  <a:pt x="25907" y="12192"/>
                </a:lnTo>
                <a:lnTo>
                  <a:pt x="8484108" y="12192"/>
                </a:lnTo>
                <a:lnTo>
                  <a:pt x="8484108" y="6096"/>
                </a:lnTo>
                <a:lnTo>
                  <a:pt x="8478012" y="0"/>
                </a:lnTo>
                <a:close/>
              </a:path>
              <a:path w="8484235" h="1201420">
                <a:moveTo>
                  <a:pt x="25907" y="1175004"/>
                </a:moveTo>
                <a:lnTo>
                  <a:pt x="12192" y="1175004"/>
                </a:lnTo>
                <a:lnTo>
                  <a:pt x="25907" y="1187196"/>
                </a:lnTo>
                <a:lnTo>
                  <a:pt x="25907" y="1175004"/>
                </a:lnTo>
                <a:close/>
              </a:path>
              <a:path w="8484235" h="1201420">
                <a:moveTo>
                  <a:pt x="8458200" y="1175004"/>
                </a:moveTo>
                <a:lnTo>
                  <a:pt x="25907" y="1175004"/>
                </a:lnTo>
                <a:lnTo>
                  <a:pt x="25907" y="1187196"/>
                </a:lnTo>
                <a:lnTo>
                  <a:pt x="8458200" y="1187196"/>
                </a:lnTo>
                <a:lnTo>
                  <a:pt x="8458200" y="1175004"/>
                </a:lnTo>
                <a:close/>
              </a:path>
              <a:path w="8484235" h="1201420">
                <a:moveTo>
                  <a:pt x="8458200" y="12192"/>
                </a:moveTo>
                <a:lnTo>
                  <a:pt x="8458200" y="1187196"/>
                </a:lnTo>
                <a:lnTo>
                  <a:pt x="8470392" y="1175004"/>
                </a:lnTo>
                <a:lnTo>
                  <a:pt x="8484108" y="1175004"/>
                </a:lnTo>
                <a:lnTo>
                  <a:pt x="8484108" y="25908"/>
                </a:lnTo>
                <a:lnTo>
                  <a:pt x="8470392" y="25908"/>
                </a:lnTo>
                <a:lnTo>
                  <a:pt x="8458200" y="12192"/>
                </a:lnTo>
                <a:close/>
              </a:path>
              <a:path w="8484235" h="1201420">
                <a:moveTo>
                  <a:pt x="8484108" y="1175004"/>
                </a:moveTo>
                <a:lnTo>
                  <a:pt x="8470392" y="1175004"/>
                </a:lnTo>
                <a:lnTo>
                  <a:pt x="8458200" y="1187196"/>
                </a:lnTo>
                <a:lnTo>
                  <a:pt x="8484108" y="1187196"/>
                </a:lnTo>
                <a:lnTo>
                  <a:pt x="8484108" y="1175004"/>
                </a:lnTo>
                <a:close/>
              </a:path>
              <a:path w="8484235" h="1201420">
                <a:moveTo>
                  <a:pt x="25907" y="12192"/>
                </a:moveTo>
                <a:lnTo>
                  <a:pt x="12192" y="25908"/>
                </a:lnTo>
                <a:lnTo>
                  <a:pt x="25907" y="25908"/>
                </a:lnTo>
                <a:lnTo>
                  <a:pt x="25907" y="12192"/>
                </a:lnTo>
                <a:close/>
              </a:path>
              <a:path w="8484235" h="1201420">
                <a:moveTo>
                  <a:pt x="8458200" y="12192"/>
                </a:moveTo>
                <a:lnTo>
                  <a:pt x="25907" y="12192"/>
                </a:lnTo>
                <a:lnTo>
                  <a:pt x="25907" y="25908"/>
                </a:lnTo>
                <a:lnTo>
                  <a:pt x="8458200" y="25908"/>
                </a:lnTo>
                <a:lnTo>
                  <a:pt x="8458200" y="12192"/>
                </a:lnTo>
                <a:close/>
              </a:path>
              <a:path w="8484235" h="1201420">
                <a:moveTo>
                  <a:pt x="8484108" y="12192"/>
                </a:moveTo>
                <a:lnTo>
                  <a:pt x="8458200" y="12192"/>
                </a:lnTo>
                <a:lnTo>
                  <a:pt x="8470392" y="25908"/>
                </a:lnTo>
                <a:lnTo>
                  <a:pt x="8484108" y="25908"/>
                </a:lnTo>
                <a:lnTo>
                  <a:pt x="8484108" y="12192"/>
                </a:lnTo>
                <a:close/>
              </a:path>
            </a:pathLst>
          </a:custGeom>
          <a:solidFill>
            <a:srgbClr val="8064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85672" y="5266944"/>
            <a:ext cx="5920740" cy="680085"/>
          </a:xfrm>
          <a:custGeom>
            <a:avLst/>
            <a:gdLst/>
            <a:ahLst/>
            <a:cxnLst/>
            <a:rect l="l" t="t" r="r" b="b"/>
            <a:pathLst>
              <a:path w="5920740" h="680085">
                <a:moveTo>
                  <a:pt x="5807963" y="0"/>
                </a:moveTo>
                <a:lnTo>
                  <a:pt x="112775" y="0"/>
                </a:lnTo>
                <a:lnTo>
                  <a:pt x="68794" y="9072"/>
                </a:lnTo>
                <a:lnTo>
                  <a:pt x="32956" y="33718"/>
                </a:lnTo>
                <a:lnTo>
                  <a:pt x="8834" y="70080"/>
                </a:lnTo>
                <a:lnTo>
                  <a:pt x="0" y="114299"/>
                </a:lnTo>
                <a:lnTo>
                  <a:pt x="0" y="566927"/>
                </a:lnTo>
                <a:lnTo>
                  <a:pt x="8834" y="610909"/>
                </a:lnTo>
                <a:lnTo>
                  <a:pt x="32956" y="646747"/>
                </a:lnTo>
                <a:lnTo>
                  <a:pt x="68794" y="670869"/>
                </a:lnTo>
                <a:lnTo>
                  <a:pt x="112775" y="679703"/>
                </a:lnTo>
                <a:lnTo>
                  <a:pt x="5807963" y="679703"/>
                </a:lnTo>
                <a:lnTo>
                  <a:pt x="5851945" y="670869"/>
                </a:lnTo>
                <a:lnTo>
                  <a:pt x="5887783" y="646747"/>
                </a:lnTo>
                <a:lnTo>
                  <a:pt x="5911905" y="610909"/>
                </a:lnTo>
                <a:lnTo>
                  <a:pt x="5920739" y="566927"/>
                </a:lnTo>
                <a:lnTo>
                  <a:pt x="5920739" y="114299"/>
                </a:lnTo>
                <a:lnTo>
                  <a:pt x="5911905" y="70080"/>
                </a:lnTo>
                <a:lnTo>
                  <a:pt x="5887783" y="33718"/>
                </a:lnTo>
                <a:lnTo>
                  <a:pt x="5851945" y="9072"/>
                </a:lnTo>
                <a:lnTo>
                  <a:pt x="5807963" y="0"/>
                </a:lnTo>
                <a:close/>
              </a:path>
            </a:pathLst>
          </a:custGeom>
          <a:solidFill>
            <a:srgbClr val="8064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73480" y="5254752"/>
            <a:ext cx="5945505" cy="704215"/>
          </a:xfrm>
          <a:custGeom>
            <a:avLst/>
            <a:gdLst/>
            <a:ahLst/>
            <a:cxnLst/>
            <a:rect l="l" t="t" r="r" b="b"/>
            <a:pathLst>
              <a:path w="5945505" h="704214">
                <a:moveTo>
                  <a:pt x="5820156" y="0"/>
                </a:moveTo>
                <a:lnTo>
                  <a:pt x="124967" y="0"/>
                </a:lnTo>
                <a:lnTo>
                  <a:pt x="111251" y="1524"/>
                </a:lnTo>
                <a:lnTo>
                  <a:pt x="99059" y="3048"/>
                </a:lnTo>
                <a:lnTo>
                  <a:pt x="86867" y="6096"/>
                </a:lnTo>
                <a:lnTo>
                  <a:pt x="76200" y="10668"/>
                </a:lnTo>
                <a:lnTo>
                  <a:pt x="64007" y="15240"/>
                </a:lnTo>
                <a:lnTo>
                  <a:pt x="54863" y="21336"/>
                </a:lnTo>
                <a:lnTo>
                  <a:pt x="44195" y="28956"/>
                </a:lnTo>
                <a:lnTo>
                  <a:pt x="36575" y="38100"/>
                </a:lnTo>
                <a:lnTo>
                  <a:pt x="27431" y="47243"/>
                </a:lnTo>
                <a:lnTo>
                  <a:pt x="21335" y="56387"/>
                </a:lnTo>
                <a:lnTo>
                  <a:pt x="13715" y="67056"/>
                </a:lnTo>
                <a:lnTo>
                  <a:pt x="9143" y="77724"/>
                </a:lnTo>
                <a:lnTo>
                  <a:pt x="4571" y="89916"/>
                </a:lnTo>
                <a:lnTo>
                  <a:pt x="1523" y="102108"/>
                </a:lnTo>
                <a:lnTo>
                  <a:pt x="0" y="114300"/>
                </a:lnTo>
                <a:lnTo>
                  <a:pt x="0" y="592836"/>
                </a:lnTo>
                <a:lnTo>
                  <a:pt x="15239" y="640080"/>
                </a:lnTo>
                <a:lnTo>
                  <a:pt x="45719" y="676656"/>
                </a:lnTo>
                <a:lnTo>
                  <a:pt x="54863" y="682752"/>
                </a:lnTo>
                <a:lnTo>
                  <a:pt x="65531" y="690372"/>
                </a:lnTo>
                <a:lnTo>
                  <a:pt x="76200" y="694944"/>
                </a:lnTo>
                <a:lnTo>
                  <a:pt x="88391" y="699516"/>
                </a:lnTo>
                <a:lnTo>
                  <a:pt x="100583" y="702564"/>
                </a:lnTo>
                <a:lnTo>
                  <a:pt x="112775" y="704088"/>
                </a:lnTo>
                <a:lnTo>
                  <a:pt x="5833872" y="704088"/>
                </a:lnTo>
                <a:lnTo>
                  <a:pt x="5881116" y="688848"/>
                </a:lnTo>
                <a:lnTo>
                  <a:pt x="5894527" y="679704"/>
                </a:lnTo>
                <a:lnTo>
                  <a:pt x="124967" y="679704"/>
                </a:lnTo>
                <a:lnTo>
                  <a:pt x="114300" y="678180"/>
                </a:lnTo>
                <a:lnTo>
                  <a:pt x="105156" y="676656"/>
                </a:lnTo>
                <a:lnTo>
                  <a:pt x="94487" y="675132"/>
                </a:lnTo>
                <a:lnTo>
                  <a:pt x="85343" y="670560"/>
                </a:lnTo>
                <a:lnTo>
                  <a:pt x="53339" y="649224"/>
                </a:lnTo>
                <a:lnTo>
                  <a:pt x="32003" y="617220"/>
                </a:lnTo>
                <a:lnTo>
                  <a:pt x="24383" y="577596"/>
                </a:lnTo>
                <a:lnTo>
                  <a:pt x="24383" y="126492"/>
                </a:lnTo>
                <a:lnTo>
                  <a:pt x="27431" y="105156"/>
                </a:lnTo>
                <a:lnTo>
                  <a:pt x="28956" y="96012"/>
                </a:lnTo>
                <a:lnTo>
                  <a:pt x="33528" y="86868"/>
                </a:lnTo>
                <a:lnTo>
                  <a:pt x="36575" y="77724"/>
                </a:lnTo>
                <a:lnTo>
                  <a:pt x="70103" y="42672"/>
                </a:lnTo>
                <a:lnTo>
                  <a:pt x="105156" y="27431"/>
                </a:lnTo>
                <a:lnTo>
                  <a:pt x="115823" y="25908"/>
                </a:lnTo>
                <a:lnTo>
                  <a:pt x="5895746" y="25908"/>
                </a:lnTo>
                <a:lnTo>
                  <a:pt x="5890260" y="21336"/>
                </a:lnTo>
                <a:lnTo>
                  <a:pt x="5868924" y="9143"/>
                </a:lnTo>
                <a:lnTo>
                  <a:pt x="5844540" y="3048"/>
                </a:lnTo>
                <a:lnTo>
                  <a:pt x="5820156" y="0"/>
                </a:lnTo>
                <a:close/>
              </a:path>
              <a:path w="5945505" h="704214">
                <a:moveTo>
                  <a:pt x="5895746" y="25908"/>
                </a:moveTo>
                <a:lnTo>
                  <a:pt x="5830824" y="25908"/>
                </a:lnTo>
                <a:lnTo>
                  <a:pt x="5839968" y="27431"/>
                </a:lnTo>
                <a:lnTo>
                  <a:pt x="5850636" y="30480"/>
                </a:lnTo>
                <a:lnTo>
                  <a:pt x="5891784" y="54864"/>
                </a:lnTo>
                <a:lnTo>
                  <a:pt x="5908548" y="79248"/>
                </a:lnTo>
                <a:lnTo>
                  <a:pt x="5913120" y="86868"/>
                </a:lnTo>
                <a:lnTo>
                  <a:pt x="5916168" y="97536"/>
                </a:lnTo>
                <a:lnTo>
                  <a:pt x="5919216" y="115824"/>
                </a:lnTo>
                <a:lnTo>
                  <a:pt x="5920740" y="126492"/>
                </a:lnTo>
                <a:lnTo>
                  <a:pt x="5920740" y="579120"/>
                </a:lnTo>
                <a:lnTo>
                  <a:pt x="5919216" y="589788"/>
                </a:lnTo>
                <a:lnTo>
                  <a:pt x="5917692" y="598932"/>
                </a:lnTo>
                <a:lnTo>
                  <a:pt x="5916168" y="609600"/>
                </a:lnTo>
                <a:lnTo>
                  <a:pt x="5911596" y="618744"/>
                </a:lnTo>
                <a:lnTo>
                  <a:pt x="5908548" y="627888"/>
                </a:lnTo>
                <a:lnTo>
                  <a:pt x="5890260" y="650748"/>
                </a:lnTo>
                <a:lnTo>
                  <a:pt x="5858256" y="672084"/>
                </a:lnTo>
                <a:lnTo>
                  <a:pt x="5818632" y="679704"/>
                </a:lnTo>
                <a:lnTo>
                  <a:pt x="5894527" y="679704"/>
                </a:lnTo>
                <a:lnTo>
                  <a:pt x="5900928" y="675132"/>
                </a:lnTo>
                <a:lnTo>
                  <a:pt x="5917692" y="658368"/>
                </a:lnTo>
                <a:lnTo>
                  <a:pt x="5923788" y="649224"/>
                </a:lnTo>
                <a:lnTo>
                  <a:pt x="5931408" y="638556"/>
                </a:lnTo>
                <a:lnTo>
                  <a:pt x="5935980" y="627888"/>
                </a:lnTo>
                <a:lnTo>
                  <a:pt x="5940552" y="615696"/>
                </a:lnTo>
                <a:lnTo>
                  <a:pt x="5943600" y="603504"/>
                </a:lnTo>
                <a:lnTo>
                  <a:pt x="5945124" y="591312"/>
                </a:lnTo>
                <a:lnTo>
                  <a:pt x="5945124" y="112775"/>
                </a:lnTo>
                <a:lnTo>
                  <a:pt x="5943600" y="100584"/>
                </a:lnTo>
                <a:lnTo>
                  <a:pt x="5939028" y="88392"/>
                </a:lnTo>
                <a:lnTo>
                  <a:pt x="5935980" y="76200"/>
                </a:lnTo>
                <a:lnTo>
                  <a:pt x="5923788" y="54864"/>
                </a:lnTo>
                <a:lnTo>
                  <a:pt x="5908548" y="36575"/>
                </a:lnTo>
                <a:lnTo>
                  <a:pt x="5895746" y="259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387716" y="2109774"/>
            <a:ext cx="7044055" cy="4304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00" dirty="0">
                <a:solidFill>
                  <a:srgbClr val="FFFFFF"/>
                </a:solidFill>
                <a:latin typeface="Calibri"/>
                <a:cs typeface="Calibri"/>
              </a:rPr>
              <a:t>1.</a:t>
            </a:r>
            <a:r>
              <a:rPr sz="23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FFFFFF"/>
                </a:solidFill>
                <a:latin typeface="Calibri"/>
                <a:cs typeface="Calibri"/>
              </a:rPr>
              <a:t>Plan </a:t>
            </a:r>
            <a:r>
              <a:rPr sz="2300" spc="-1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300" spc="-3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300" dirty="0">
                <a:solidFill>
                  <a:srgbClr val="FFFFFF"/>
                </a:solidFill>
                <a:latin typeface="Calibri"/>
                <a:cs typeface="Calibri"/>
              </a:rPr>
              <a:t>ope Mana</a:t>
            </a:r>
            <a:r>
              <a:rPr sz="2300" spc="-3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2300" dirty="0">
                <a:solidFill>
                  <a:srgbClr val="FFFFFF"/>
                </a:solidFill>
                <a:latin typeface="Calibri"/>
                <a:cs typeface="Calibri"/>
              </a:rPr>
              <a:t>eme</a:t>
            </a:r>
            <a:r>
              <a:rPr sz="2300" spc="-2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3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2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1"/>
              </a:spcBef>
            </a:pPr>
            <a:endParaRPr sz="2700">
              <a:latin typeface="Times New Roman"/>
              <a:cs typeface="Times New Roman"/>
            </a:endParaRPr>
          </a:p>
          <a:p>
            <a:pPr marL="259079" marR="607695" indent="-227965">
              <a:lnSpc>
                <a:spcPts val="2530"/>
              </a:lnSpc>
              <a:buChar char="•"/>
              <a:tabLst>
                <a:tab pos="259715" algn="l"/>
              </a:tabLst>
            </a:pPr>
            <a:r>
              <a:rPr sz="2300" dirty="0">
                <a:latin typeface="Calibri"/>
                <a:cs typeface="Calibri"/>
              </a:rPr>
              <a:t>D</a:t>
            </a:r>
            <a:r>
              <a:rPr sz="2300" spc="-10" dirty="0">
                <a:latin typeface="Calibri"/>
                <a:cs typeface="Calibri"/>
              </a:rPr>
              <a:t>e</a:t>
            </a:r>
            <a:r>
              <a:rPr sz="2300" spc="-25" dirty="0">
                <a:latin typeface="Calibri"/>
                <a:cs typeface="Calibri"/>
              </a:rPr>
              <a:t>v</a:t>
            </a:r>
            <a:r>
              <a:rPr sz="2300" dirty="0">
                <a:latin typeface="Calibri"/>
                <a:cs typeface="Calibri"/>
              </a:rPr>
              <a:t>elopi</a:t>
            </a:r>
            <a:r>
              <a:rPr sz="2300" spc="5" dirty="0">
                <a:latin typeface="Calibri"/>
                <a:cs typeface="Calibri"/>
              </a:rPr>
              <a:t>n</a:t>
            </a:r>
            <a:r>
              <a:rPr sz="2300" dirty="0">
                <a:latin typeface="Calibri"/>
                <a:cs typeface="Calibri"/>
              </a:rPr>
              <a:t>g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plan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</a:t>
            </a:r>
            <a:r>
              <a:rPr sz="2300" spc="-25" dirty="0">
                <a:latin typeface="Calibri"/>
                <a:cs typeface="Calibri"/>
              </a:rPr>
              <a:t>a</a:t>
            </a:r>
            <a:r>
              <a:rPr sz="2300" dirty="0">
                <a:latin typeface="Calibri"/>
                <a:cs typeface="Calibri"/>
              </a:rPr>
              <a:t>t docume</a:t>
            </a:r>
            <a:r>
              <a:rPr sz="2300" spc="-20" dirty="0">
                <a:latin typeface="Calibri"/>
                <a:cs typeface="Calibri"/>
              </a:rPr>
              <a:t>n</a:t>
            </a:r>
            <a:r>
              <a:rPr sz="2300" dirty="0">
                <a:latin typeface="Calibri"/>
                <a:cs typeface="Calibri"/>
              </a:rPr>
              <a:t>ts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h</a:t>
            </a:r>
            <a:r>
              <a:rPr sz="2300" spc="-15" dirty="0">
                <a:latin typeface="Calibri"/>
                <a:cs typeface="Calibri"/>
              </a:rPr>
              <a:t>o</a:t>
            </a:r>
            <a:r>
              <a:rPr sz="2300" dirty="0">
                <a:latin typeface="Calibri"/>
                <a:cs typeface="Calibri"/>
              </a:rPr>
              <a:t>w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 s</a:t>
            </a:r>
            <a:r>
              <a:rPr sz="2300" spc="-30" dirty="0">
                <a:latin typeface="Calibri"/>
                <a:cs typeface="Calibri"/>
              </a:rPr>
              <a:t>c</a:t>
            </a:r>
            <a:r>
              <a:rPr sz="2300" dirty="0">
                <a:latin typeface="Calibri"/>
                <a:cs typeface="Calibri"/>
              </a:rPr>
              <a:t>ope of p</a:t>
            </a:r>
            <a:r>
              <a:rPr sz="2300" spc="-35" dirty="0">
                <a:latin typeface="Calibri"/>
                <a:cs typeface="Calibri"/>
              </a:rPr>
              <a:t>r</a:t>
            </a:r>
            <a:r>
              <a:rPr sz="2300" dirty="0">
                <a:latin typeface="Calibri"/>
                <a:cs typeface="Calibri"/>
              </a:rPr>
              <a:t>oject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will </a:t>
            </a:r>
            <a:r>
              <a:rPr sz="2300" spc="5" dirty="0">
                <a:latin typeface="Calibri"/>
                <a:cs typeface="Calibri"/>
              </a:rPr>
              <a:t>b</a:t>
            </a:r>
            <a:r>
              <a:rPr sz="2300" dirty="0">
                <a:latin typeface="Calibri"/>
                <a:cs typeface="Calibri"/>
              </a:rPr>
              <a:t>e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d</a:t>
            </a:r>
            <a:r>
              <a:rPr sz="2300" spc="-20" dirty="0">
                <a:latin typeface="Calibri"/>
                <a:cs typeface="Calibri"/>
              </a:rPr>
              <a:t>e</a:t>
            </a:r>
            <a:r>
              <a:rPr sz="2300" dirty="0">
                <a:latin typeface="Calibri"/>
                <a:cs typeface="Calibri"/>
              </a:rPr>
              <a:t>fi</a:t>
            </a:r>
            <a:r>
              <a:rPr sz="2300" spc="5" dirty="0">
                <a:latin typeface="Calibri"/>
                <a:cs typeface="Calibri"/>
              </a:rPr>
              <a:t>n</a:t>
            </a:r>
            <a:r>
              <a:rPr sz="2300" dirty="0">
                <a:latin typeface="Calibri"/>
                <a:cs typeface="Calibri"/>
              </a:rPr>
              <a:t>e</a:t>
            </a:r>
            <a:r>
              <a:rPr sz="2300" spc="5" dirty="0">
                <a:latin typeface="Calibri"/>
                <a:cs typeface="Calibri"/>
              </a:rPr>
              <a:t>d</a:t>
            </a:r>
            <a:r>
              <a:rPr sz="2300" dirty="0">
                <a:latin typeface="Calibri"/>
                <a:cs typeface="Calibri"/>
              </a:rPr>
              <a:t>,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spc="-35" dirty="0">
                <a:latin typeface="Calibri"/>
                <a:cs typeface="Calibri"/>
              </a:rPr>
              <a:t>v</a:t>
            </a:r>
            <a:r>
              <a:rPr sz="2300" dirty="0">
                <a:latin typeface="Calibri"/>
                <a:cs typeface="Calibri"/>
              </a:rPr>
              <a:t>alid</a:t>
            </a:r>
            <a:r>
              <a:rPr sz="2300" spc="-20" dirty="0">
                <a:latin typeface="Calibri"/>
                <a:cs typeface="Calibri"/>
              </a:rPr>
              <a:t>a</a:t>
            </a:r>
            <a:r>
              <a:rPr sz="2300" spc="-30" dirty="0">
                <a:latin typeface="Calibri"/>
                <a:cs typeface="Calibri"/>
              </a:rPr>
              <a:t>t</a:t>
            </a:r>
            <a:r>
              <a:rPr sz="2300" dirty="0">
                <a:latin typeface="Calibri"/>
                <a:cs typeface="Calibri"/>
              </a:rPr>
              <a:t>e</a:t>
            </a:r>
            <a:r>
              <a:rPr sz="2300" spc="5" dirty="0">
                <a:latin typeface="Calibri"/>
                <a:cs typeface="Calibri"/>
              </a:rPr>
              <a:t>d</a:t>
            </a:r>
            <a:r>
              <a:rPr sz="2300" dirty="0">
                <a:latin typeface="Calibri"/>
                <a:cs typeface="Calibri"/>
              </a:rPr>
              <a:t>,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and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spc="-30" dirty="0">
                <a:latin typeface="Calibri"/>
                <a:cs typeface="Calibri"/>
              </a:rPr>
              <a:t>c</a:t>
            </a:r>
            <a:r>
              <a:rPr sz="2300" dirty="0">
                <a:latin typeface="Calibri"/>
                <a:cs typeface="Calibri"/>
              </a:rPr>
              <a:t>o</a:t>
            </a:r>
            <a:r>
              <a:rPr sz="2300" spc="-25" dirty="0">
                <a:latin typeface="Calibri"/>
                <a:cs typeface="Calibri"/>
              </a:rPr>
              <a:t>n</a:t>
            </a:r>
            <a:r>
              <a:rPr sz="2300" dirty="0">
                <a:latin typeface="Calibri"/>
                <a:cs typeface="Calibri"/>
              </a:rPr>
              <a:t>t</a:t>
            </a:r>
            <a:r>
              <a:rPr sz="2300" spc="-40" dirty="0">
                <a:latin typeface="Calibri"/>
                <a:cs typeface="Calibri"/>
              </a:rPr>
              <a:t>r</a:t>
            </a:r>
            <a:r>
              <a:rPr sz="2300" dirty="0">
                <a:latin typeface="Calibri"/>
                <a:cs typeface="Calibri"/>
              </a:rPr>
              <a:t>olled</a:t>
            </a:r>
            <a:endParaRPr sz="2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9"/>
              </a:spcBef>
              <a:buFont typeface="Calibri"/>
              <a:buChar char="•"/>
            </a:pPr>
            <a:endParaRPr sz="2950">
              <a:latin typeface="Times New Roman"/>
              <a:cs typeface="Times New Roman"/>
            </a:endParaRPr>
          </a:p>
          <a:p>
            <a:pPr marL="88900">
              <a:lnSpc>
                <a:spcPct val="100000"/>
              </a:lnSpc>
            </a:pPr>
            <a:r>
              <a:rPr sz="2300" dirty="0">
                <a:solidFill>
                  <a:srgbClr val="FFFFFF"/>
                </a:solidFill>
                <a:latin typeface="Calibri"/>
                <a:cs typeface="Calibri"/>
              </a:rPr>
              <a:t>2.</a:t>
            </a:r>
            <a:r>
              <a:rPr sz="23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300" spc="-1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300" dirty="0">
                <a:solidFill>
                  <a:srgbClr val="FFFFFF"/>
                </a:solidFill>
                <a:latin typeface="Calibri"/>
                <a:cs typeface="Calibri"/>
              </a:rPr>
              <a:t>llect </a:t>
            </a:r>
            <a:r>
              <a:rPr sz="2300" spc="-4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3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300" spc="5" dirty="0">
                <a:solidFill>
                  <a:srgbClr val="FFFFFF"/>
                </a:solidFill>
                <a:latin typeface="Calibri"/>
                <a:cs typeface="Calibri"/>
              </a:rPr>
              <a:t>q</a:t>
            </a:r>
            <a:r>
              <a:rPr sz="2300" dirty="0">
                <a:solidFill>
                  <a:srgbClr val="FFFFFF"/>
                </a:solidFill>
                <a:latin typeface="Calibri"/>
                <a:cs typeface="Calibri"/>
              </a:rPr>
              <a:t>ui</a:t>
            </a:r>
            <a:r>
              <a:rPr sz="2300" spc="-3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300" dirty="0">
                <a:solidFill>
                  <a:srgbClr val="FFFFFF"/>
                </a:solidFill>
                <a:latin typeface="Calibri"/>
                <a:cs typeface="Calibri"/>
              </a:rPr>
              <a:t>eme</a:t>
            </a:r>
            <a:r>
              <a:rPr sz="2300" spc="-2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300" dirty="0">
                <a:solidFill>
                  <a:srgbClr val="FFFFFF"/>
                </a:solidFill>
                <a:latin typeface="Calibri"/>
                <a:cs typeface="Calibri"/>
              </a:rPr>
              <a:t>ts</a:t>
            </a:r>
            <a:endParaRPr sz="2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1"/>
              </a:spcBef>
            </a:pPr>
            <a:endParaRPr sz="2050">
              <a:latin typeface="Times New Roman"/>
              <a:cs typeface="Times New Roman"/>
            </a:endParaRPr>
          </a:p>
          <a:p>
            <a:pPr marL="259079" indent="-227965">
              <a:lnSpc>
                <a:spcPct val="100000"/>
              </a:lnSpc>
              <a:buChar char="•"/>
              <a:tabLst>
                <a:tab pos="259715" algn="l"/>
              </a:tabLst>
            </a:pPr>
            <a:r>
              <a:rPr sz="2300" dirty="0">
                <a:latin typeface="Calibri"/>
                <a:cs typeface="Calibri"/>
              </a:rPr>
              <a:t>Docu</a:t>
            </a:r>
            <a:r>
              <a:rPr sz="2300" spc="-10" dirty="0">
                <a:latin typeface="Calibri"/>
                <a:cs typeface="Calibri"/>
              </a:rPr>
              <a:t>m</a:t>
            </a:r>
            <a:r>
              <a:rPr sz="2300" dirty="0">
                <a:latin typeface="Calibri"/>
                <a:cs typeface="Calibri"/>
              </a:rPr>
              <a:t>e</a:t>
            </a:r>
            <a:r>
              <a:rPr sz="2300" spc="-20" dirty="0">
                <a:latin typeface="Calibri"/>
                <a:cs typeface="Calibri"/>
              </a:rPr>
              <a:t>n</a:t>
            </a:r>
            <a:r>
              <a:rPr sz="2300" dirty="0">
                <a:latin typeface="Calibri"/>
                <a:cs typeface="Calibri"/>
              </a:rPr>
              <a:t>ting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and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mana</a:t>
            </a:r>
            <a:r>
              <a:rPr sz="2300" spc="-10" dirty="0">
                <a:latin typeface="Calibri"/>
                <a:cs typeface="Calibri"/>
              </a:rPr>
              <a:t>g</a:t>
            </a:r>
            <a:r>
              <a:rPr sz="2300" dirty="0">
                <a:latin typeface="Calibri"/>
                <a:cs typeface="Calibri"/>
              </a:rPr>
              <a:t>ing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 ne</a:t>
            </a:r>
            <a:r>
              <a:rPr sz="2300" spc="10" dirty="0">
                <a:latin typeface="Calibri"/>
                <a:cs typeface="Calibri"/>
              </a:rPr>
              <a:t>e</a:t>
            </a:r>
            <a:r>
              <a:rPr sz="2300" dirty="0">
                <a:latin typeface="Calibri"/>
                <a:cs typeface="Calibri"/>
              </a:rPr>
              <a:t>ds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of </a:t>
            </a:r>
            <a:r>
              <a:rPr sz="2300" spc="-30" dirty="0">
                <a:latin typeface="Calibri"/>
                <a:cs typeface="Calibri"/>
              </a:rPr>
              <a:t>st</a:t>
            </a:r>
            <a:r>
              <a:rPr sz="2300" dirty="0">
                <a:latin typeface="Calibri"/>
                <a:cs typeface="Calibri"/>
              </a:rPr>
              <a:t>a</a:t>
            </a:r>
            <a:r>
              <a:rPr sz="2300" spc="-80" dirty="0">
                <a:latin typeface="Calibri"/>
                <a:cs typeface="Calibri"/>
              </a:rPr>
              <a:t>k</a:t>
            </a:r>
            <a:r>
              <a:rPr sz="2300" dirty="0">
                <a:latin typeface="Calibri"/>
                <a:cs typeface="Calibri"/>
              </a:rPr>
              <a:t>e</a:t>
            </a:r>
            <a:r>
              <a:rPr sz="2300" spc="5" dirty="0">
                <a:latin typeface="Calibri"/>
                <a:cs typeface="Calibri"/>
              </a:rPr>
              <a:t>h</a:t>
            </a:r>
            <a:r>
              <a:rPr sz="2300" dirty="0">
                <a:latin typeface="Calibri"/>
                <a:cs typeface="Calibri"/>
              </a:rPr>
              <a:t>olde</a:t>
            </a:r>
            <a:r>
              <a:rPr sz="2300" spc="-35" dirty="0">
                <a:latin typeface="Calibri"/>
                <a:cs typeface="Calibri"/>
              </a:rPr>
              <a:t>r</a:t>
            </a:r>
            <a:r>
              <a:rPr sz="2300" dirty="0">
                <a:latin typeface="Calibri"/>
                <a:cs typeface="Calibri"/>
              </a:rPr>
              <a:t>s</a:t>
            </a:r>
            <a:endParaRPr sz="2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050">
              <a:latin typeface="Times New Roman"/>
              <a:cs typeface="Times New Roman"/>
            </a:endParaRPr>
          </a:p>
          <a:p>
            <a:pPr marL="53340">
              <a:lnSpc>
                <a:spcPct val="100000"/>
              </a:lnSpc>
            </a:pPr>
            <a:r>
              <a:rPr sz="2300" dirty="0">
                <a:solidFill>
                  <a:srgbClr val="FFFFFF"/>
                </a:solidFill>
                <a:latin typeface="Calibri"/>
                <a:cs typeface="Calibri"/>
              </a:rPr>
              <a:t>3.</a:t>
            </a:r>
            <a:r>
              <a:rPr sz="23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2300" spc="-2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300" dirty="0">
                <a:solidFill>
                  <a:srgbClr val="FFFFFF"/>
                </a:solidFill>
                <a:latin typeface="Calibri"/>
                <a:cs typeface="Calibri"/>
              </a:rPr>
              <a:t>fi</a:t>
            </a:r>
            <a:r>
              <a:rPr sz="2300" spc="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3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3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300" spc="-3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300" dirty="0">
                <a:solidFill>
                  <a:srgbClr val="FFFFFF"/>
                </a:solidFill>
                <a:latin typeface="Calibri"/>
                <a:cs typeface="Calibri"/>
              </a:rPr>
              <a:t>ope</a:t>
            </a:r>
            <a:endParaRPr sz="2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6"/>
              </a:spcBef>
            </a:pPr>
            <a:endParaRPr sz="1950">
              <a:latin typeface="Times New Roman"/>
              <a:cs typeface="Times New Roman"/>
            </a:endParaRPr>
          </a:p>
          <a:p>
            <a:pPr marL="259079" indent="-227965">
              <a:lnSpc>
                <a:spcPct val="100000"/>
              </a:lnSpc>
              <a:buChar char="•"/>
              <a:tabLst>
                <a:tab pos="259715" algn="l"/>
              </a:tabLst>
            </a:pPr>
            <a:r>
              <a:rPr sz="2300" dirty="0">
                <a:latin typeface="Calibri"/>
                <a:cs typeface="Calibri"/>
              </a:rPr>
              <a:t>D</a:t>
            </a:r>
            <a:r>
              <a:rPr sz="2300" spc="-10" dirty="0">
                <a:latin typeface="Calibri"/>
                <a:cs typeface="Calibri"/>
              </a:rPr>
              <a:t>e</a:t>
            </a:r>
            <a:r>
              <a:rPr sz="2300" spc="-25" dirty="0">
                <a:latin typeface="Calibri"/>
                <a:cs typeface="Calibri"/>
              </a:rPr>
              <a:t>v</a:t>
            </a:r>
            <a:r>
              <a:rPr sz="2300" dirty="0">
                <a:latin typeface="Calibri"/>
                <a:cs typeface="Calibri"/>
              </a:rPr>
              <a:t>elopi</a:t>
            </a:r>
            <a:r>
              <a:rPr sz="2300" spc="5" dirty="0">
                <a:latin typeface="Calibri"/>
                <a:cs typeface="Calibri"/>
              </a:rPr>
              <a:t>n</a:t>
            </a:r>
            <a:r>
              <a:rPr sz="2300" dirty="0">
                <a:latin typeface="Calibri"/>
                <a:cs typeface="Calibri"/>
              </a:rPr>
              <a:t>g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 d</a:t>
            </a:r>
            <a:r>
              <a:rPr sz="2300" spc="-10" dirty="0">
                <a:latin typeface="Calibri"/>
                <a:cs typeface="Calibri"/>
              </a:rPr>
              <a:t>e</a:t>
            </a:r>
            <a:r>
              <a:rPr sz="2300" spc="-30" dirty="0">
                <a:latin typeface="Calibri"/>
                <a:cs typeface="Calibri"/>
              </a:rPr>
              <a:t>t</a:t>
            </a:r>
            <a:r>
              <a:rPr sz="2300" dirty="0">
                <a:latin typeface="Calibri"/>
                <a:cs typeface="Calibri"/>
              </a:rPr>
              <a:t>ailed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s</a:t>
            </a:r>
            <a:r>
              <a:rPr sz="2300" spc="-30" dirty="0">
                <a:latin typeface="Calibri"/>
                <a:cs typeface="Calibri"/>
              </a:rPr>
              <a:t>c</a:t>
            </a:r>
            <a:r>
              <a:rPr sz="2300" dirty="0">
                <a:latin typeface="Calibri"/>
                <a:cs typeface="Calibri"/>
              </a:rPr>
              <a:t>ope of the p</a:t>
            </a:r>
            <a:r>
              <a:rPr sz="2300" spc="-40" dirty="0">
                <a:latin typeface="Calibri"/>
                <a:cs typeface="Calibri"/>
              </a:rPr>
              <a:t>r</a:t>
            </a:r>
            <a:r>
              <a:rPr sz="2300" dirty="0">
                <a:latin typeface="Calibri"/>
                <a:cs typeface="Calibri"/>
              </a:rPr>
              <a:t>oject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and p</a:t>
            </a:r>
            <a:r>
              <a:rPr sz="2300" spc="-35" dirty="0">
                <a:latin typeface="Calibri"/>
                <a:cs typeface="Calibri"/>
              </a:rPr>
              <a:t>r</a:t>
            </a:r>
            <a:r>
              <a:rPr sz="2300" dirty="0">
                <a:latin typeface="Calibri"/>
                <a:cs typeface="Calibri"/>
              </a:rPr>
              <a:t>oduct</a:t>
            </a:r>
            <a:endParaRPr sz="23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609600"/>
            <a:ext cx="8458200" cy="1219200"/>
          </a:xfrm>
          <a:prstGeom prst="rect">
            <a:avLst/>
          </a:prstGeom>
          <a:solidFill>
            <a:srgbClr val="17375E"/>
          </a:solidFill>
        </p:spPr>
        <p:txBody>
          <a:bodyPr vert="horz" wrap="square" lIns="0" tIns="238125" rIns="0" bIns="0" rtlCol="0">
            <a:spAutoFit/>
          </a:bodyPr>
          <a:lstStyle/>
          <a:p>
            <a:pPr marL="492125">
              <a:lnSpc>
                <a:spcPct val="100000"/>
              </a:lnSpc>
              <a:spcBef>
                <a:spcPts val="1875"/>
              </a:spcBef>
            </a:pPr>
            <a:r>
              <a:rPr b="0" dirty="0">
                <a:latin typeface="Calibri"/>
                <a:cs typeface="Calibri"/>
              </a:rPr>
              <a:t>P</a:t>
            </a:r>
            <a:r>
              <a:rPr b="0" spc="-70" dirty="0">
                <a:latin typeface="Calibri"/>
                <a:cs typeface="Calibri"/>
              </a:rPr>
              <a:t>r</a:t>
            </a:r>
            <a:r>
              <a:rPr b="0" spc="5" dirty="0">
                <a:latin typeface="Calibri"/>
                <a:cs typeface="Calibri"/>
              </a:rPr>
              <a:t>o</a:t>
            </a:r>
            <a:r>
              <a:rPr b="0" dirty="0">
                <a:latin typeface="Calibri"/>
                <a:cs typeface="Calibri"/>
              </a:rPr>
              <a:t>ces</a:t>
            </a:r>
            <a:r>
              <a:rPr b="0" spc="10" dirty="0">
                <a:latin typeface="Calibri"/>
                <a:cs typeface="Calibri"/>
              </a:rPr>
              <a:t>s</a:t>
            </a:r>
            <a:r>
              <a:rPr b="0" dirty="0">
                <a:latin typeface="Calibri"/>
                <a:cs typeface="Calibri"/>
              </a:rPr>
              <a:t>es</a:t>
            </a:r>
            <a:r>
              <a:rPr b="0" spc="-15" dirty="0">
                <a:latin typeface="Calibri"/>
                <a:cs typeface="Calibri"/>
              </a:rPr>
              <a:t> </a:t>
            </a:r>
            <a:r>
              <a:rPr b="0" spc="5" dirty="0">
                <a:latin typeface="Calibri"/>
                <a:cs typeface="Calibri"/>
              </a:rPr>
              <a:t>o</a:t>
            </a:r>
            <a:r>
              <a:rPr b="0" dirty="0">
                <a:latin typeface="Calibri"/>
                <a:cs typeface="Calibri"/>
              </a:rPr>
              <a:t>f</a:t>
            </a:r>
            <a:r>
              <a:rPr b="0" spc="-10" dirty="0">
                <a:latin typeface="Calibri"/>
                <a:cs typeface="Calibri"/>
              </a:rPr>
              <a:t> </a:t>
            </a:r>
            <a:r>
              <a:rPr b="0" spc="5" dirty="0">
                <a:latin typeface="Calibri"/>
                <a:cs typeface="Calibri"/>
              </a:rPr>
              <a:t>S</a:t>
            </a:r>
            <a:r>
              <a:rPr b="0" spc="-40" dirty="0">
                <a:latin typeface="Calibri"/>
                <a:cs typeface="Calibri"/>
              </a:rPr>
              <a:t>c</a:t>
            </a:r>
            <a:r>
              <a:rPr b="0" spc="5" dirty="0">
                <a:latin typeface="Calibri"/>
                <a:cs typeface="Calibri"/>
              </a:rPr>
              <a:t>o</a:t>
            </a:r>
            <a:r>
              <a:rPr b="0" dirty="0">
                <a:latin typeface="Calibri"/>
                <a:cs typeface="Calibri"/>
              </a:rPr>
              <a:t>pe</a:t>
            </a:r>
            <a:r>
              <a:rPr b="0" spc="-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Ma</a:t>
            </a:r>
            <a:r>
              <a:rPr b="0" spc="5" dirty="0">
                <a:latin typeface="Calibri"/>
                <a:cs typeface="Calibri"/>
              </a:rPr>
              <a:t>n</a:t>
            </a:r>
            <a:r>
              <a:rPr b="0" dirty="0">
                <a:latin typeface="Calibri"/>
                <a:cs typeface="Calibri"/>
              </a:rPr>
              <a:t>a</a:t>
            </a:r>
            <a:r>
              <a:rPr b="0" spc="-35" dirty="0">
                <a:latin typeface="Calibri"/>
                <a:cs typeface="Calibri"/>
              </a:rPr>
              <a:t>g</a:t>
            </a:r>
            <a:r>
              <a:rPr b="0" dirty="0">
                <a:latin typeface="Calibri"/>
                <a:cs typeface="Calibri"/>
              </a:rPr>
              <a:t>eme</a:t>
            </a:r>
            <a:r>
              <a:rPr b="0" spc="-30" dirty="0">
                <a:latin typeface="Calibri"/>
                <a:cs typeface="Calibri"/>
              </a:rPr>
              <a:t>n</a:t>
            </a:r>
            <a:r>
              <a:rPr b="0" dirty="0">
                <a:latin typeface="Calibri"/>
                <a:cs typeface="Calibri"/>
              </a:rPr>
              <a:t>t</a:t>
            </a:r>
          </a:p>
        </p:txBody>
      </p:sp>
      <p:sp>
        <p:nvSpPr>
          <p:cNvPr id="3" name="object 3"/>
          <p:cNvSpPr/>
          <p:nvPr/>
        </p:nvSpPr>
        <p:spPr>
          <a:xfrm>
            <a:off x="763523" y="2238755"/>
            <a:ext cx="8456676" cy="13045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49808" y="2226564"/>
            <a:ext cx="8484235" cy="1330960"/>
          </a:xfrm>
          <a:custGeom>
            <a:avLst/>
            <a:gdLst/>
            <a:ahLst/>
            <a:cxnLst/>
            <a:rect l="l" t="t" r="r" b="b"/>
            <a:pathLst>
              <a:path w="8484235" h="1330960">
                <a:moveTo>
                  <a:pt x="8478012" y="0"/>
                </a:moveTo>
                <a:lnTo>
                  <a:pt x="6096" y="0"/>
                </a:lnTo>
                <a:lnTo>
                  <a:pt x="0" y="6096"/>
                </a:lnTo>
                <a:lnTo>
                  <a:pt x="0" y="1324356"/>
                </a:lnTo>
                <a:lnTo>
                  <a:pt x="6096" y="1330452"/>
                </a:lnTo>
                <a:lnTo>
                  <a:pt x="8478012" y="1330452"/>
                </a:lnTo>
                <a:lnTo>
                  <a:pt x="8484108" y="1324356"/>
                </a:lnTo>
                <a:lnTo>
                  <a:pt x="8484108" y="1316736"/>
                </a:lnTo>
                <a:lnTo>
                  <a:pt x="25907" y="1316736"/>
                </a:lnTo>
                <a:lnTo>
                  <a:pt x="12192" y="1304544"/>
                </a:lnTo>
                <a:lnTo>
                  <a:pt x="25907" y="1304544"/>
                </a:lnTo>
                <a:lnTo>
                  <a:pt x="25907" y="25908"/>
                </a:lnTo>
                <a:lnTo>
                  <a:pt x="12192" y="25908"/>
                </a:lnTo>
                <a:lnTo>
                  <a:pt x="25907" y="13715"/>
                </a:lnTo>
                <a:lnTo>
                  <a:pt x="8484108" y="13715"/>
                </a:lnTo>
                <a:lnTo>
                  <a:pt x="8484108" y="6096"/>
                </a:lnTo>
                <a:lnTo>
                  <a:pt x="8478012" y="0"/>
                </a:lnTo>
                <a:close/>
              </a:path>
              <a:path w="8484235" h="1330960">
                <a:moveTo>
                  <a:pt x="25907" y="1304544"/>
                </a:moveTo>
                <a:lnTo>
                  <a:pt x="12192" y="1304544"/>
                </a:lnTo>
                <a:lnTo>
                  <a:pt x="25907" y="1316736"/>
                </a:lnTo>
                <a:lnTo>
                  <a:pt x="25907" y="1304544"/>
                </a:lnTo>
                <a:close/>
              </a:path>
              <a:path w="8484235" h="1330960">
                <a:moveTo>
                  <a:pt x="8458200" y="1304544"/>
                </a:moveTo>
                <a:lnTo>
                  <a:pt x="25907" y="1304544"/>
                </a:lnTo>
                <a:lnTo>
                  <a:pt x="25907" y="1316736"/>
                </a:lnTo>
                <a:lnTo>
                  <a:pt x="8458200" y="1316736"/>
                </a:lnTo>
                <a:lnTo>
                  <a:pt x="8458200" y="1304544"/>
                </a:lnTo>
                <a:close/>
              </a:path>
              <a:path w="8484235" h="1330960">
                <a:moveTo>
                  <a:pt x="8458200" y="13715"/>
                </a:moveTo>
                <a:lnTo>
                  <a:pt x="8458200" y="1316736"/>
                </a:lnTo>
                <a:lnTo>
                  <a:pt x="8470392" y="1304544"/>
                </a:lnTo>
                <a:lnTo>
                  <a:pt x="8484108" y="1304544"/>
                </a:lnTo>
                <a:lnTo>
                  <a:pt x="8484108" y="25908"/>
                </a:lnTo>
                <a:lnTo>
                  <a:pt x="8470392" y="25908"/>
                </a:lnTo>
                <a:lnTo>
                  <a:pt x="8458200" y="13715"/>
                </a:lnTo>
                <a:close/>
              </a:path>
              <a:path w="8484235" h="1330960">
                <a:moveTo>
                  <a:pt x="8484108" y="1304544"/>
                </a:moveTo>
                <a:lnTo>
                  <a:pt x="8470392" y="1304544"/>
                </a:lnTo>
                <a:lnTo>
                  <a:pt x="8458200" y="1316736"/>
                </a:lnTo>
                <a:lnTo>
                  <a:pt x="8484108" y="1316736"/>
                </a:lnTo>
                <a:lnTo>
                  <a:pt x="8484108" y="1304544"/>
                </a:lnTo>
                <a:close/>
              </a:path>
              <a:path w="8484235" h="1330960">
                <a:moveTo>
                  <a:pt x="25907" y="13715"/>
                </a:moveTo>
                <a:lnTo>
                  <a:pt x="12192" y="25908"/>
                </a:lnTo>
                <a:lnTo>
                  <a:pt x="25907" y="25908"/>
                </a:lnTo>
                <a:lnTo>
                  <a:pt x="25907" y="13715"/>
                </a:lnTo>
                <a:close/>
              </a:path>
              <a:path w="8484235" h="1330960">
                <a:moveTo>
                  <a:pt x="8458200" y="13715"/>
                </a:moveTo>
                <a:lnTo>
                  <a:pt x="25907" y="13715"/>
                </a:lnTo>
                <a:lnTo>
                  <a:pt x="25907" y="25908"/>
                </a:lnTo>
                <a:lnTo>
                  <a:pt x="8458200" y="25908"/>
                </a:lnTo>
                <a:lnTo>
                  <a:pt x="8458200" y="13715"/>
                </a:lnTo>
                <a:close/>
              </a:path>
              <a:path w="8484235" h="1330960">
                <a:moveTo>
                  <a:pt x="8484108" y="13715"/>
                </a:moveTo>
                <a:lnTo>
                  <a:pt x="8458200" y="13715"/>
                </a:lnTo>
                <a:lnTo>
                  <a:pt x="8470392" y="25908"/>
                </a:lnTo>
                <a:lnTo>
                  <a:pt x="8484108" y="25908"/>
                </a:lnTo>
                <a:lnTo>
                  <a:pt x="8484108" y="13715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85672" y="1900427"/>
            <a:ext cx="5920740" cy="678180"/>
          </a:xfrm>
          <a:custGeom>
            <a:avLst/>
            <a:gdLst/>
            <a:ahLst/>
            <a:cxnLst/>
            <a:rect l="l" t="t" r="r" b="b"/>
            <a:pathLst>
              <a:path w="5920740" h="678180">
                <a:moveTo>
                  <a:pt x="5807963" y="0"/>
                </a:moveTo>
                <a:lnTo>
                  <a:pt x="112775" y="0"/>
                </a:lnTo>
                <a:lnTo>
                  <a:pt x="68794" y="8834"/>
                </a:lnTo>
                <a:lnTo>
                  <a:pt x="32956" y="32956"/>
                </a:lnTo>
                <a:lnTo>
                  <a:pt x="8834" y="68794"/>
                </a:lnTo>
                <a:lnTo>
                  <a:pt x="0" y="112775"/>
                </a:lnTo>
                <a:lnTo>
                  <a:pt x="0" y="565404"/>
                </a:lnTo>
                <a:lnTo>
                  <a:pt x="8834" y="609385"/>
                </a:lnTo>
                <a:lnTo>
                  <a:pt x="32956" y="645223"/>
                </a:lnTo>
                <a:lnTo>
                  <a:pt x="68794" y="669345"/>
                </a:lnTo>
                <a:lnTo>
                  <a:pt x="112775" y="678180"/>
                </a:lnTo>
                <a:lnTo>
                  <a:pt x="5807963" y="678180"/>
                </a:lnTo>
                <a:lnTo>
                  <a:pt x="5851945" y="669345"/>
                </a:lnTo>
                <a:lnTo>
                  <a:pt x="5887783" y="645223"/>
                </a:lnTo>
                <a:lnTo>
                  <a:pt x="5911905" y="609385"/>
                </a:lnTo>
                <a:lnTo>
                  <a:pt x="5920739" y="565404"/>
                </a:lnTo>
                <a:lnTo>
                  <a:pt x="5920739" y="112775"/>
                </a:lnTo>
                <a:lnTo>
                  <a:pt x="5911905" y="68794"/>
                </a:lnTo>
                <a:lnTo>
                  <a:pt x="5887783" y="32956"/>
                </a:lnTo>
                <a:lnTo>
                  <a:pt x="5851945" y="8834"/>
                </a:lnTo>
                <a:lnTo>
                  <a:pt x="5807963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73480" y="1888235"/>
            <a:ext cx="5945505" cy="704215"/>
          </a:xfrm>
          <a:custGeom>
            <a:avLst/>
            <a:gdLst/>
            <a:ahLst/>
            <a:cxnLst/>
            <a:rect l="l" t="t" r="r" b="b"/>
            <a:pathLst>
              <a:path w="5945505" h="704214">
                <a:moveTo>
                  <a:pt x="5832348" y="0"/>
                </a:moveTo>
                <a:lnTo>
                  <a:pt x="111251" y="0"/>
                </a:lnTo>
                <a:lnTo>
                  <a:pt x="99059" y="1524"/>
                </a:lnTo>
                <a:lnTo>
                  <a:pt x="54863" y="21336"/>
                </a:lnTo>
                <a:lnTo>
                  <a:pt x="21335" y="54863"/>
                </a:lnTo>
                <a:lnTo>
                  <a:pt x="13715" y="65531"/>
                </a:lnTo>
                <a:lnTo>
                  <a:pt x="9143" y="76200"/>
                </a:lnTo>
                <a:lnTo>
                  <a:pt x="4571" y="88391"/>
                </a:lnTo>
                <a:lnTo>
                  <a:pt x="1523" y="100584"/>
                </a:lnTo>
                <a:lnTo>
                  <a:pt x="0" y="112775"/>
                </a:lnTo>
                <a:lnTo>
                  <a:pt x="0" y="591312"/>
                </a:lnTo>
                <a:lnTo>
                  <a:pt x="21335" y="649224"/>
                </a:lnTo>
                <a:lnTo>
                  <a:pt x="54863" y="682751"/>
                </a:lnTo>
                <a:lnTo>
                  <a:pt x="100583" y="701039"/>
                </a:lnTo>
                <a:lnTo>
                  <a:pt x="124967" y="704088"/>
                </a:lnTo>
                <a:lnTo>
                  <a:pt x="5820156" y="704088"/>
                </a:lnTo>
                <a:lnTo>
                  <a:pt x="5833872" y="702563"/>
                </a:lnTo>
                <a:lnTo>
                  <a:pt x="5846064" y="701039"/>
                </a:lnTo>
                <a:lnTo>
                  <a:pt x="5858256" y="697991"/>
                </a:lnTo>
                <a:lnTo>
                  <a:pt x="5868924" y="693419"/>
                </a:lnTo>
                <a:lnTo>
                  <a:pt x="5881116" y="688848"/>
                </a:lnTo>
                <a:lnTo>
                  <a:pt x="5890260" y="681227"/>
                </a:lnTo>
                <a:lnTo>
                  <a:pt x="5895594" y="678179"/>
                </a:lnTo>
                <a:lnTo>
                  <a:pt x="114300" y="678179"/>
                </a:lnTo>
                <a:lnTo>
                  <a:pt x="76200" y="665988"/>
                </a:lnTo>
                <a:lnTo>
                  <a:pt x="41147" y="633984"/>
                </a:lnTo>
                <a:lnTo>
                  <a:pt x="36575" y="624839"/>
                </a:lnTo>
                <a:lnTo>
                  <a:pt x="32003" y="617219"/>
                </a:lnTo>
                <a:lnTo>
                  <a:pt x="28956" y="606551"/>
                </a:lnTo>
                <a:lnTo>
                  <a:pt x="25907" y="588263"/>
                </a:lnTo>
                <a:lnTo>
                  <a:pt x="24383" y="577596"/>
                </a:lnTo>
                <a:lnTo>
                  <a:pt x="24383" y="124967"/>
                </a:lnTo>
                <a:lnTo>
                  <a:pt x="27431" y="103631"/>
                </a:lnTo>
                <a:lnTo>
                  <a:pt x="28956" y="94487"/>
                </a:lnTo>
                <a:lnTo>
                  <a:pt x="33528" y="85343"/>
                </a:lnTo>
                <a:lnTo>
                  <a:pt x="36575" y="76200"/>
                </a:lnTo>
                <a:lnTo>
                  <a:pt x="70103" y="41148"/>
                </a:lnTo>
                <a:lnTo>
                  <a:pt x="126491" y="24384"/>
                </a:lnTo>
                <a:lnTo>
                  <a:pt x="5894832" y="24384"/>
                </a:lnTo>
                <a:lnTo>
                  <a:pt x="5890260" y="21336"/>
                </a:lnTo>
                <a:lnTo>
                  <a:pt x="5879592" y="13715"/>
                </a:lnTo>
                <a:lnTo>
                  <a:pt x="5868924" y="9143"/>
                </a:lnTo>
                <a:lnTo>
                  <a:pt x="5856732" y="4572"/>
                </a:lnTo>
                <a:lnTo>
                  <a:pt x="5844540" y="1524"/>
                </a:lnTo>
                <a:lnTo>
                  <a:pt x="5832348" y="0"/>
                </a:lnTo>
                <a:close/>
              </a:path>
              <a:path w="5945505" h="704214">
                <a:moveTo>
                  <a:pt x="5894832" y="24384"/>
                </a:moveTo>
                <a:lnTo>
                  <a:pt x="5820156" y="24384"/>
                </a:lnTo>
                <a:lnTo>
                  <a:pt x="5830824" y="25908"/>
                </a:lnTo>
                <a:lnTo>
                  <a:pt x="5839968" y="27431"/>
                </a:lnTo>
                <a:lnTo>
                  <a:pt x="5850636" y="28955"/>
                </a:lnTo>
                <a:lnTo>
                  <a:pt x="5859780" y="33527"/>
                </a:lnTo>
                <a:lnTo>
                  <a:pt x="5868924" y="36575"/>
                </a:lnTo>
                <a:lnTo>
                  <a:pt x="5903976" y="70103"/>
                </a:lnTo>
                <a:lnTo>
                  <a:pt x="5920740" y="126491"/>
                </a:lnTo>
                <a:lnTo>
                  <a:pt x="5920740" y="577596"/>
                </a:lnTo>
                <a:lnTo>
                  <a:pt x="5917692" y="598931"/>
                </a:lnTo>
                <a:lnTo>
                  <a:pt x="5916168" y="608076"/>
                </a:lnTo>
                <a:lnTo>
                  <a:pt x="5911596" y="617219"/>
                </a:lnTo>
                <a:lnTo>
                  <a:pt x="5908548" y="626363"/>
                </a:lnTo>
                <a:lnTo>
                  <a:pt x="5902452" y="633984"/>
                </a:lnTo>
                <a:lnTo>
                  <a:pt x="5896356" y="643127"/>
                </a:lnTo>
                <a:lnTo>
                  <a:pt x="5890260" y="649224"/>
                </a:lnTo>
                <a:lnTo>
                  <a:pt x="5858256" y="670560"/>
                </a:lnTo>
                <a:lnTo>
                  <a:pt x="5829300" y="678179"/>
                </a:lnTo>
                <a:lnTo>
                  <a:pt x="5895594" y="678179"/>
                </a:lnTo>
                <a:lnTo>
                  <a:pt x="5900928" y="675131"/>
                </a:lnTo>
                <a:lnTo>
                  <a:pt x="5908548" y="665988"/>
                </a:lnTo>
                <a:lnTo>
                  <a:pt x="5917692" y="656843"/>
                </a:lnTo>
                <a:lnTo>
                  <a:pt x="5923788" y="647700"/>
                </a:lnTo>
                <a:lnTo>
                  <a:pt x="5931408" y="637031"/>
                </a:lnTo>
                <a:lnTo>
                  <a:pt x="5935980" y="626363"/>
                </a:lnTo>
                <a:lnTo>
                  <a:pt x="5940552" y="614172"/>
                </a:lnTo>
                <a:lnTo>
                  <a:pt x="5943600" y="601979"/>
                </a:lnTo>
                <a:lnTo>
                  <a:pt x="5945124" y="589788"/>
                </a:lnTo>
                <a:lnTo>
                  <a:pt x="5945124" y="111251"/>
                </a:lnTo>
                <a:lnTo>
                  <a:pt x="5943600" y="99060"/>
                </a:lnTo>
                <a:lnTo>
                  <a:pt x="5939028" y="86867"/>
                </a:lnTo>
                <a:lnTo>
                  <a:pt x="5935980" y="76200"/>
                </a:lnTo>
                <a:lnTo>
                  <a:pt x="5929884" y="64008"/>
                </a:lnTo>
                <a:lnTo>
                  <a:pt x="5923788" y="54863"/>
                </a:lnTo>
                <a:lnTo>
                  <a:pt x="5916168" y="44196"/>
                </a:lnTo>
                <a:lnTo>
                  <a:pt x="5899404" y="27431"/>
                </a:lnTo>
                <a:lnTo>
                  <a:pt x="5894832" y="243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63523" y="4006596"/>
            <a:ext cx="8456676" cy="9799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49808" y="3994403"/>
            <a:ext cx="8484235" cy="1004569"/>
          </a:xfrm>
          <a:custGeom>
            <a:avLst/>
            <a:gdLst/>
            <a:ahLst/>
            <a:cxnLst/>
            <a:rect l="l" t="t" r="r" b="b"/>
            <a:pathLst>
              <a:path w="8484235" h="1004570">
                <a:moveTo>
                  <a:pt x="8478012" y="0"/>
                </a:moveTo>
                <a:lnTo>
                  <a:pt x="6096" y="0"/>
                </a:lnTo>
                <a:lnTo>
                  <a:pt x="0" y="6096"/>
                </a:lnTo>
                <a:lnTo>
                  <a:pt x="0" y="998220"/>
                </a:lnTo>
                <a:lnTo>
                  <a:pt x="6096" y="1004316"/>
                </a:lnTo>
                <a:lnTo>
                  <a:pt x="8478012" y="1004316"/>
                </a:lnTo>
                <a:lnTo>
                  <a:pt x="8484108" y="998220"/>
                </a:lnTo>
                <a:lnTo>
                  <a:pt x="8484108" y="990600"/>
                </a:lnTo>
                <a:lnTo>
                  <a:pt x="25907" y="990600"/>
                </a:lnTo>
                <a:lnTo>
                  <a:pt x="12192" y="978408"/>
                </a:lnTo>
                <a:lnTo>
                  <a:pt x="25907" y="978408"/>
                </a:lnTo>
                <a:lnTo>
                  <a:pt x="25907" y="25908"/>
                </a:lnTo>
                <a:lnTo>
                  <a:pt x="12192" y="25908"/>
                </a:lnTo>
                <a:lnTo>
                  <a:pt x="25907" y="13716"/>
                </a:lnTo>
                <a:lnTo>
                  <a:pt x="8484108" y="13716"/>
                </a:lnTo>
                <a:lnTo>
                  <a:pt x="8484108" y="6096"/>
                </a:lnTo>
                <a:lnTo>
                  <a:pt x="8478012" y="0"/>
                </a:lnTo>
                <a:close/>
              </a:path>
              <a:path w="8484235" h="1004570">
                <a:moveTo>
                  <a:pt x="25907" y="978408"/>
                </a:moveTo>
                <a:lnTo>
                  <a:pt x="12192" y="978408"/>
                </a:lnTo>
                <a:lnTo>
                  <a:pt x="25907" y="990600"/>
                </a:lnTo>
                <a:lnTo>
                  <a:pt x="25907" y="978408"/>
                </a:lnTo>
                <a:close/>
              </a:path>
              <a:path w="8484235" h="1004570">
                <a:moveTo>
                  <a:pt x="8458200" y="978408"/>
                </a:moveTo>
                <a:lnTo>
                  <a:pt x="25907" y="978408"/>
                </a:lnTo>
                <a:lnTo>
                  <a:pt x="25907" y="990600"/>
                </a:lnTo>
                <a:lnTo>
                  <a:pt x="8458200" y="990600"/>
                </a:lnTo>
                <a:lnTo>
                  <a:pt x="8458200" y="978408"/>
                </a:lnTo>
                <a:close/>
              </a:path>
              <a:path w="8484235" h="1004570">
                <a:moveTo>
                  <a:pt x="8458200" y="13716"/>
                </a:moveTo>
                <a:lnTo>
                  <a:pt x="8458200" y="990600"/>
                </a:lnTo>
                <a:lnTo>
                  <a:pt x="8470392" y="978408"/>
                </a:lnTo>
                <a:lnTo>
                  <a:pt x="8484108" y="978408"/>
                </a:lnTo>
                <a:lnTo>
                  <a:pt x="8484108" y="25908"/>
                </a:lnTo>
                <a:lnTo>
                  <a:pt x="8470392" y="25908"/>
                </a:lnTo>
                <a:lnTo>
                  <a:pt x="8458200" y="13716"/>
                </a:lnTo>
                <a:close/>
              </a:path>
              <a:path w="8484235" h="1004570">
                <a:moveTo>
                  <a:pt x="8484108" y="978408"/>
                </a:moveTo>
                <a:lnTo>
                  <a:pt x="8470392" y="978408"/>
                </a:lnTo>
                <a:lnTo>
                  <a:pt x="8458200" y="990600"/>
                </a:lnTo>
                <a:lnTo>
                  <a:pt x="8484108" y="990600"/>
                </a:lnTo>
                <a:lnTo>
                  <a:pt x="8484108" y="978408"/>
                </a:lnTo>
                <a:close/>
              </a:path>
              <a:path w="8484235" h="1004570">
                <a:moveTo>
                  <a:pt x="25907" y="13716"/>
                </a:moveTo>
                <a:lnTo>
                  <a:pt x="12192" y="25908"/>
                </a:lnTo>
                <a:lnTo>
                  <a:pt x="25907" y="25908"/>
                </a:lnTo>
                <a:lnTo>
                  <a:pt x="25907" y="13716"/>
                </a:lnTo>
                <a:close/>
              </a:path>
              <a:path w="8484235" h="1004570">
                <a:moveTo>
                  <a:pt x="8458200" y="13716"/>
                </a:moveTo>
                <a:lnTo>
                  <a:pt x="25907" y="13716"/>
                </a:lnTo>
                <a:lnTo>
                  <a:pt x="25907" y="25908"/>
                </a:lnTo>
                <a:lnTo>
                  <a:pt x="8458200" y="25908"/>
                </a:lnTo>
                <a:lnTo>
                  <a:pt x="8458200" y="13716"/>
                </a:lnTo>
                <a:close/>
              </a:path>
              <a:path w="8484235" h="1004570">
                <a:moveTo>
                  <a:pt x="8484108" y="13716"/>
                </a:moveTo>
                <a:lnTo>
                  <a:pt x="8458200" y="13716"/>
                </a:lnTo>
                <a:lnTo>
                  <a:pt x="8470392" y="25908"/>
                </a:lnTo>
                <a:lnTo>
                  <a:pt x="8484108" y="25908"/>
                </a:lnTo>
                <a:lnTo>
                  <a:pt x="8484108" y="13716"/>
                </a:lnTo>
                <a:close/>
              </a:path>
            </a:pathLst>
          </a:custGeom>
          <a:solidFill>
            <a:srgbClr val="9BBB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85672" y="3668267"/>
            <a:ext cx="5920740" cy="678180"/>
          </a:xfrm>
          <a:custGeom>
            <a:avLst/>
            <a:gdLst/>
            <a:ahLst/>
            <a:cxnLst/>
            <a:rect l="l" t="t" r="r" b="b"/>
            <a:pathLst>
              <a:path w="5920740" h="678179">
                <a:moveTo>
                  <a:pt x="5807963" y="0"/>
                </a:moveTo>
                <a:lnTo>
                  <a:pt x="112775" y="0"/>
                </a:lnTo>
                <a:lnTo>
                  <a:pt x="68794" y="8834"/>
                </a:lnTo>
                <a:lnTo>
                  <a:pt x="32956" y="32956"/>
                </a:lnTo>
                <a:lnTo>
                  <a:pt x="8834" y="68794"/>
                </a:lnTo>
                <a:lnTo>
                  <a:pt x="0" y="112776"/>
                </a:lnTo>
                <a:lnTo>
                  <a:pt x="0" y="565404"/>
                </a:lnTo>
                <a:lnTo>
                  <a:pt x="8834" y="609385"/>
                </a:lnTo>
                <a:lnTo>
                  <a:pt x="32956" y="645223"/>
                </a:lnTo>
                <a:lnTo>
                  <a:pt x="68794" y="669345"/>
                </a:lnTo>
                <a:lnTo>
                  <a:pt x="112775" y="678180"/>
                </a:lnTo>
                <a:lnTo>
                  <a:pt x="5807963" y="678180"/>
                </a:lnTo>
                <a:lnTo>
                  <a:pt x="5851945" y="669345"/>
                </a:lnTo>
                <a:lnTo>
                  <a:pt x="5887783" y="645223"/>
                </a:lnTo>
                <a:lnTo>
                  <a:pt x="5911905" y="609385"/>
                </a:lnTo>
                <a:lnTo>
                  <a:pt x="5920739" y="565404"/>
                </a:lnTo>
                <a:lnTo>
                  <a:pt x="5920739" y="112776"/>
                </a:lnTo>
                <a:lnTo>
                  <a:pt x="5911905" y="68794"/>
                </a:lnTo>
                <a:lnTo>
                  <a:pt x="5887783" y="32956"/>
                </a:lnTo>
                <a:lnTo>
                  <a:pt x="5851945" y="8834"/>
                </a:lnTo>
                <a:lnTo>
                  <a:pt x="5807963" y="0"/>
                </a:lnTo>
                <a:close/>
              </a:path>
            </a:pathLst>
          </a:custGeom>
          <a:solidFill>
            <a:srgbClr val="9BBB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73480" y="3656076"/>
            <a:ext cx="5945505" cy="704215"/>
          </a:xfrm>
          <a:custGeom>
            <a:avLst/>
            <a:gdLst/>
            <a:ahLst/>
            <a:cxnLst/>
            <a:rect l="l" t="t" r="r" b="b"/>
            <a:pathLst>
              <a:path w="5945505" h="704214">
                <a:moveTo>
                  <a:pt x="5832348" y="0"/>
                </a:moveTo>
                <a:lnTo>
                  <a:pt x="111251" y="0"/>
                </a:lnTo>
                <a:lnTo>
                  <a:pt x="99059" y="1524"/>
                </a:lnTo>
                <a:lnTo>
                  <a:pt x="54863" y="21336"/>
                </a:lnTo>
                <a:lnTo>
                  <a:pt x="21335" y="54863"/>
                </a:lnTo>
                <a:lnTo>
                  <a:pt x="13715" y="65532"/>
                </a:lnTo>
                <a:lnTo>
                  <a:pt x="9143" y="76200"/>
                </a:lnTo>
                <a:lnTo>
                  <a:pt x="4571" y="88391"/>
                </a:lnTo>
                <a:lnTo>
                  <a:pt x="1523" y="100584"/>
                </a:lnTo>
                <a:lnTo>
                  <a:pt x="0" y="112775"/>
                </a:lnTo>
                <a:lnTo>
                  <a:pt x="0" y="591312"/>
                </a:lnTo>
                <a:lnTo>
                  <a:pt x="21335" y="649224"/>
                </a:lnTo>
                <a:lnTo>
                  <a:pt x="54863" y="682751"/>
                </a:lnTo>
                <a:lnTo>
                  <a:pt x="100583" y="701039"/>
                </a:lnTo>
                <a:lnTo>
                  <a:pt x="124967" y="704088"/>
                </a:lnTo>
                <a:lnTo>
                  <a:pt x="5820156" y="704088"/>
                </a:lnTo>
                <a:lnTo>
                  <a:pt x="5833872" y="702563"/>
                </a:lnTo>
                <a:lnTo>
                  <a:pt x="5846064" y="701039"/>
                </a:lnTo>
                <a:lnTo>
                  <a:pt x="5858256" y="697991"/>
                </a:lnTo>
                <a:lnTo>
                  <a:pt x="5868924" y="693420"/>
                </a:lnTo>
                <a:lnTo>
                  <a:pt x="5881116" y="688848"/>
                </a:lnTo>
                <a:lnTo>
                  <a:pt x="5890260" y="681227"/>
                </a:lnTo>
                <a:lnTo>
                  <a:pt x="5895594" y="678179"/>
                </a:lnTo>
                <a:lnTo>
                  <a:pt x="114300" y="678179"/>
                </a:lnTo>
                <a:lnTo>
                  <a:pt x="76200" y="665988"/>
                </a:lnTo>
                <a:lnTo>
                  <a:pt x="41147" y="633984"/>
                </a:lnTo>
                <a:lnTo>
                  <a:pt x="25907" y="588263"/>
                </a:lnTo>
                <a:lnTo>
                  <a:pt x="24383" y="577596"/>
                </a:lnTo>
                <a:lnTo>
                  <a:pt x="24383" y="124968"/>
                </a:lnTo>
                <a:lnTo>
                  <a:pt x="27431" y="103632"/>
                </a:lnTo>
                <a:lnTo>
                  <a:pt x="28956" y="94487"/>
                </a:lnTo>
                <a:lnTo>
                  <a:pt x="33528" y="85344"/>
                </a:lnTo>
                <a:lnTo>
                  <a:pt x="36575" y="76200"/>
                </a:lnTo>
                <a:lnTo>
                  <a:pt x="70103" y="41148"/>
                </a:lnTo>
                <a:lnTo>
                  <a:pt x="105156" y="25908"/>
                </a:lnTo>
                <a:lnTo>
                  <a:pt x="115823" y="25908"/>
                </a:lnTo>
                <a:lnTo>
                  <a:pt x="126491" y="24384"/>
                </a:lnTo>
                <a:lnTo>
                  <a:pt x="5895746" y="24384"/>
                </a:lnTo>
                <a:lnTo>
                  <a:pt x="5890260" y="19812"/>
                </a:lnTo>
                <a:lnTo>
                  <a:pt x="5879592" y="13715"/>
                </a:lnTo>
                <a:lnTo>
                  <a:pt x="5868924" y="9144"/>
                </a:lnTo>
                <a:lnTo>
                  <a:pt x="5856732" y="4572"/>
                </a:lnTo>
                <a:lnTo>
                  <a:pt x="5844540" y="1524"/>
                </a:lnTo>
                <a:lnTo>
                  <a:pt x="5832348" y="0"/>
                </a:lnTo>
                <a:close/>
              </a:path>
              <a:path w="5945505" h="704214">
                <a:moveTo>
                  <a:pt x="5895746" y="24384"/>
                </a:moveTo>
                <a:lnTo>
                  <a:pt x="5820156" y="24384"/>
                </a:lnTo>
                <a:lnTo>
                  <a:pt x="5830824" y="25908"/>
                </a:lnTo>
                <a:lnTo>
                  <a:pt x="5839968" y="27432"/>
                </a:lnTo>
                <a:lnTo>
                  <a:pt x="5850636" y="28956"/>
                </a:lnTo>
                <a:lnTo>
                  <a:pt x="5859780" y="33527"/>
                </a:lnTo>
                <a:lnTo>
                  <a:pt x="5868924" y="36575"/>
                </a:lnTo>
                <a:lnTo>
                  <a:pt x="5903976" y="70103"/>
                </a:lnTo>
                <a:lnTo>
                  <a:pt x="5920740" y="126491"/>
                </a:lnTo>
                <a:lnTo>
                  <a:pt x="5920740" y="577596"/>
                </a:lnTo>
                <a:lnTo>
                  <a:pt x="5917692" y="598932"/>
                </a:lnTo>
                <a:lnTo>
                  <a:pt x="5916168" y="608076"/>
                </a:lnTo>
                <a:lnTo>
                  <a:pt x="5911596" y="617220"/>
                </a:lnTo>
                <a:lnTo>
                  <a:pt x="5908548" y="626363"/>
                </a:lnTo>
                <a:lnTo>
                  <a:pt x="5875020" y="661415"/>
                </a:lnTo>
                <a:lnTo>
                  <a:pt x="5839968" y="676656"/>
                </a:lnTo>
                <a:lnTo>
                  <a:pt x="5829300" y="678179"/>
                </a:lnTo>
                <a:lnTo>
                  <a:pt x="5895594" y="678179"/>
                </a:lnTo>
                <a:lnTo>
                  <a:pt x="5900928" y="675132"/>
                </a:lnTo>
                <a:lnTo>
                  <a:pt x="5908548" y="665988"/>
                </a:lnTo>
                <a:lnTo>
                  <a:pt x="5917692" y="656844"/>
                </a:lnTo>
                <a:lnTo>
                  <a:pt x="5923788" y="647700"/>
                </a:lnTo>
                <a:lnTo>
                  <a:pt x="5931408" y="637032"/>
                </a:lnTo>
                <a:lnTo>
                  <a:pt x="5935980" y="626363"/>
                </a:lnTo>
                <a:lnTo>
                  <a:pt x="5940552" y="614172"/>
                </a:lnTo>
                <a:lnTo>
                  <a:pt x="5943600" y="601979"/>
                </a:lnTo>
                <a:lnTo>
                  <a:pt x="5945124" y="589788"/>
                </a:lnTo>
                <a:lnTo>
                  <a:pt x="5945124" y="111251"/>
                </a:lnTo>
                <a:lnTo>
                  <a:pt x="5943600" y="99060"/>
                </a:lnTo>
                <a:lnTo>
                  <a:pt x="5939028" y="86868"/>
                </a:lnTo>
                <a:lnTo>
                  <a:pt x="5935980" y="76200"/>
                </a:lnTo>
                <a:lnTo>
                  <a:pt x="5929884" y="64008"/>
                </a:lnTo>
                <a:lnTo>
                  <a:pt x="5923788" y="54863"/>
                </a:lnTo>
                <a:lnTo>
                  <a:pt x="5916168" y="44196"/>
                </a:lnTo>
                <a:lnTo>
                  <a:pt x="5908548" y="35051"/>
                </a:lnTo>
                <a:lnTo>
                  <a:pt x="5895746" y="243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63523" y="5449823"/>
            <a:ext cx="8456676" cy="15666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49808" y="5436108"/>
            <a:ext cx="8484235" cy="1592580"/>
          </a:xfrm>
          <a:custGeom>
            <a:avLst/>
            <a:gdLst/>
            <a:ahLst/>
            <a:cxnLst/>
            <a:rect l="l" t="t" r="r" b="b"/>
            <a:pathLst>
              <a:path w="8484235" h="1592579">
                <a:moveTo>
                  <a:pt x="8478012" y="0"/>
                </a:moveTo>
                <a:lnTo>
                  <a:pt x="6096" y="0"/>
                </a:lnTo>
                <a:lnTo>
                  <a:pt x="0" y="6096"/>
                </a:lnTo>
                <a:lnTo>
                  <a:pt x="0" y="1588008"/>
                </a:lnTo>
                <a:lnTo>
                  <a:pt x="6096" y="1592580"/>
                </a:lnTo>
                <a:lnTo>
                  <a:pt x="8478012" y="1592580"/>
                </a:lnTo>
                <a:lnTo>
                  <a:pt x="8484108" y="1588008"/>
                </a:lnTo>
                <a:lnTo>
                  <a:pt x="8484108" y="1580388"/>
                </a:lnTo>
                <a:lnTo>
                  <a:pt x="25907" y="1580388"/>
                </a:lnTo>
                <a:lnTo>
                  <a:pt x="12192" y="1568196"/>
                </a:lnTo>
                <a:lnTo>
                  <a:pt x="25907" y="1568196"/>
                </a:lnTo>
                <a:lnTo>
                  <a:pt x="25907" y="25908"/>
                </a:lnTo>
                <a:lnTo>
                  <a:pt x="12192" y="25908"/>
                </a:lnTo>
                <a:lnTo>
                  <a:pt x="25907" y="13716"/>
                </a:lnTo>
                <a:lnTo>
                  <a:pt x="8484108" y="13716"/>
                </a:lnTo>
                <a:lnTo>
                  <a:pt x="8484108" y="6096"/>
                </a:lnTo>
                <a:lnTo>
                  <a:pt x="8478012" y="0"/>
                </a:lnTo>
                <a:close/>
              </a:path>
              <a:path w="8484235" h="1592579">
                <a:moveTo>
                  <a:pt x="25907" y="1568196"/>
                </a:moveTo>
                <a:lnTo>
                  <a:pt x="12192" y="1568196"/>
                </a:lnTo>
                <a:lnTo>
                  <a:pt x="25907" y="1580388"/>
                </a:lnTo>
                <a:lnTo>
                  <a:pt x="25907" y="1568196"/>
                </a:lnTo>
                <a:close/>
              </a:path>
              <a:path w="8484235" h="1592579">
                <a:moveTo>
                  <a:pt x="8458200" y="1568196"/>
                </a:moveTo>
                <a:lnTo>
                  <a:pt x="25907" y="1568196"/>
                </a:lnTo>
                <a:lnTo>
                  <a:pt x="25907" y="1580388"/>
                </a:lnTo>
                <a:lnTo>
                  <a:pt x="8458200" y="1580388"/>
                </a:lnTo>
                <a:lnTo>
                  <a:pt x="8458200" y="1568196"/>
                </a:lnTo>
                <a:close/>
              </a:path>
              <a:path w="8484235" h="1592579">
                <a:moveTo>
                  <a:pt x="8458200" y="13716"/>
                </a:moveTo>
                <a:lnTo>
                  <a:pt x="8458200" y="1580388"/>
                </a:lnTo>
                <a:lnTo>
                  <a:pt x="8470392" y="1568196"/>
                </a:lnTo>
                <a:lnTo>
                  <a:pt x="8484108" y="1568196"/>
                </a:lnTo>
                <a:lnTo>
                  <a:pt x="8484108" y="25908"/>
                </a:lnTo>
                <a:lnTo>
                  <a:pt x="8470392" y="25908"/>
                </a:lnTo>
                <a:lnTo>
                  <a:pt x="8458200" y="13716"/>
                </a:lnTo>
                <a:close/>
              </a:path>
              <a:path w="8484235" h="1592579">
                <a:moveTo>
                  <a:pt x="8484108" y="1568196"/>
                </a:moveTo>
                <a:lnTo>
                  <a:pt x="8470392" y="1568196"/>
                </a:lnTo>
                <a:lnTo>
                  <a:pt x="8458200" y="1580388"/>
                </a:lnTo>
                <a:lnTo>
                  <a:pt x="8484108" y="1580388"/>
                </a:lnTo>
                <a:lnTo>
                  <a:pt x="8484108" y="1568196"/>
                </a:lnTo>
                <a:close/>
              </a:path>
              <a:path w="8484235" h="1592579">
                <a:moveTo>
                  <a:pt x="25907" y="13716"/>
                </a:moveTo>
                <a:lnTo>
                  <a:pt x="12192" y="25908"/>
                </a:lnTo>
                <a:lnTo>
                  <a:pt x="25907" y="25908"/>
                </a:lnTo>
                <a:lnTo>
                  <a:pt x="25907" y="13716"/>
                </a:lnTo>
                <a:close/>
              </a:path>
              <a:path w="8484235" h="1592579">
                <a:moveTo>
                  <a:pt x="8458200" y="13716"/>
                </a:moveTo>
                <a:lnTo>
                  <a:pt x="25907" y="13716"/>
                </a:lnTo>
                <a:lnTo>
                  <a:pt x="25907" y="25908"/>
                </a:lnTo>
                <a:lnTo>
                  <a:pt x="8458200" y="25908"/>
                </a:lnTo>
                <a:lnTo>
                  <a:pt x="8458200" y="13716"/>
                </a:lnTo>
                <a:close/>
              </a:path>
              <a:path w="8484235" h="1592579">
                <a:moveTo>
                  <a:pt x="8484108" y="13716"/>
                </a:moveTo>
                <a:lnTo>
                  <a:pt x="8458200" y="13716"/>
                </a:lnTo>
                <a:lnTo>
                  <a:pt x="8470392" y="25908"/>
                </a:lnTo>
                <a:lnTo>
                  <a:pt x="8484108" y="25908"/>
                </a:lnTo>
                <a:lnTo>
                  <a:pt x="8484108" y="13716"/>
                </a:lnTo>
                <a:close/>
              </a:path>
            </a:pathLst>
          </a:custGeom>
          <a:solidFill>
            <a:srgbClr val="8064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85672" y="5109971"/>
            <a:ext cx="5920740" cy="678180"/>
          </a:xfrm>
          <a:custGeom>
            <a:avLst/>
            <a:gdLst/>
            <a:ahLst/>
            <a:cxnLst/>
            <a:rect l="l" t="t" r="r" b="b"/>
            <a:pathLst>
              <a:path w="5920740" h="678179">
                <a:moveTo>
                  <a:pt x="5807963" y="0"/>
                </a:moveTo>
                <a:lnTo>
                  <a:pt x="112775" y="0"/>
                </a:lnTo>
                <a:lnTo>
                  <a:pt x="68794" y="8834"/>
                </a:lnTo>
                <a:lnTo>
                  <a:pt x="32956" y="32956"/>
                </a:lnTo>
                <a:lnTo>
                  <a:pt x="8834" y="68794"/>
                </a:lnTo>
                <a:lnTo>
                  <a:pt x="0" y="112775"/>
                </a:lnTo>
                <a:lnTo>
                  <a:pt x="0" y="565403"/>
                </a:lnTo>
                <a:lnTo>
                  <a:pt x="8834" y="609385"/>
                </a:lnTo>
                <a:lnTo>
                  <a:pt x="32956" y="645223"/>
                </a:lnTo>
                <a:lnTo>
                  <a:pt x="68794" y="669345"/>
                </a:lnTo>
                <a:lnTo>
                  <a:pt x="112775" y="678179"/>
                </a:lnTo>
                <a:lnTo>
                  <a:pt x="5807963" y="678179"/>
                </a:lnTo>
                <a:lnTo>
                  <a:pt x="5851945" y="669345"/>
                </a:lnTo>
                <a:lnTo>
                  <a:pt x="5887783" y="645223"/>
                </a:lnTo>
                <a:lnTo>
                  <a:pt x="5911905" y="609385"/>
                </a:lnTo>
                <a:lnTo>
                  <a:pt x="5920739" y="565403"/>
                </a:lnTo>
                <a:lnTo>
                  <a:pt x="5920739" y="112775"/>
                </a:lnTo>
                <a:lnTo>
                  <a:pt x="5911905" y="68794"/>
                </a:lnTo>
                <a:lnTo>
                  <a:pt x="5887783" y="32956"/>
                </a:lnTo>
                <a:lnTo>
                  <a:pt x="5851945" y="8834"/>
                </a:lnTo>
                <a:lnTo>
                  <a:pt x="5807963" y="0"/>
                </a:lnTo>
                <a:close/>
              </a:path>
            </a:pathLst>
          </a:custGeom>
          <a:solidFill>
            <a:srgbClr val="8064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73480" y="5097779"/>
            <a:ext cx="5945505" cy="704215"/>
          </a:xfrm>
          <a:custGeom>
            <a:avLst/>
            <a:gdLst/>
            <a:ahLst/>
            <a:cxnLst/>
            <a:rect l="l" t="t" r="r" b="b"/>
            <a:pathLst>
              <a:path w="5945505" h="704214">
                <a:moveTo>
                  <a:pt x="5832348" y="0"/>
                </a:moveTo>
                <a:lnTo>
                  <a:pt x="111251" y="0"/>
                </a:lnTo>
                <a:lnTo>
                  <a:pt x="99059" y="1524"/>
                </a:lnTo>
                <a:lnTo>
                  <a:pt x="54863" y="21336"/>
                </a:lnTo>
                <a:lnTo>
                  <a:pt x="21335" y="54864"/>
                </a:lnTo>
                <a:lnTo>
                  <a:pt x="13715" y="65532"/>
                </a:lnTo>
                <a:lnTo>
                  <a:pt x="9143" y="76200"/>
                </a:lnTo>
                <a:lnTo>
                  <a:pt x="4571" y="88392"/>
                </a:lnTo>
                <a:lnTo>
                  <a:pt x="1523" y="100584"/>
                </a:lnTo>
                <a:lnTo>
                  <a:pt x="0" y="112776"/>
                </a:lnTo>
                <a:lnTo>
                  <a:pt x="0" y="591312"/>
                </a:lnTo>
                <a:lnTo>
                  <a:pt x="21335" y="649224"/>
                </a:lnTo>
                <a:lnTo>
                  <a:pt x="54863" y="682752"/>
                </a:lnTo>
                <a:lnTo>
                  <a:pt x="100583" y="701040"/>
                </a:lnTo>
                <a:lnTo>
                  <a:pt x="124967" y="704088"/>
                </a:lnTo>
                <a:lnTo>
                  <a:pt x="5820156" y="704088"/>
                </a:lnTo>
                <a:lnTo>
                  <a:pt x="5833872" y="702564"/>
                </a:lnTo>
                <a:lnTo>
                  <a:pt x="5846064" y="701040"/>
                </a:lnTo>
                <a:lnTo>
                  <a:pt x="5858256" y="697992"/>
                </a:lnTo>
                <a:lnTo>
                  <a:pt x="5868924" y="693420"/>
                </a:lnTo>
                <a:lnTo>
                  <a:pt x="5881116" y="688848"/>
                </a:lnTo>
                <a:lnTo>
                  <a:pt x="5890260" y="681228"/>
                </a:lnTo>
                <a:lnTo>
                  <a:pt x="5895594" y="678180"/>
                </a:lnTo>
                <a:lnTo>
                  <a:pt x="114300" y="678180"/>
                </a:lnTo>
                <a:lnTo>
                  <a:pt x="76200" y="665988"/>
                </a:lnTo>
                <a:lnTo>
                  <a:pt x="41147" y="633984"/>
                </a:lnTo>
                <a:lnTo>
                  <a:pt x="25907" y="588264"/>
                </a:lnTo>
                <a:lnTo>
                  <a:pt x="24383" y="577596"/>
                </a:lnTo>
                <a:lnTo>
                  <a:pt x="24383" y="124968"/>
                </a:lnTo>
                <a:lnTo>
                  <a:pt x="27431" y="103632"/>
                </a:lnTo>
                <a:lnTo>
                  <a:pt x="28956" y="94488"/>
                </a:lnTo>
                <a:lnTo>
                  <a:pt x="33528" y="85344"/>
                </a:lnTo>
                <a:lnTo>
                  <a:pt x="36575" y="76200"/>
                </a:lnTo>
                <a:lnTo>
                  <a:pt x="70103" y="41148"/>
                </a:lnTo>
                <a:lnTo>
                  <a:pt x="105156" y="25908"/>
                </a:lnTo>
                <a:lnTo>
                  <a:pt x="115823" y="25908"/>
                </a:lnTo>
                <a:lnTo>
                  <a:pt x="126491" y="24384"/>
                </a:lnTo>
                <a:lnTo>
                  <a:pt x="5894832" y="24384"/>
                </a:lnTo>
                <a:lnTo>
                  <a:pt x="5890260" y="21336"/>
                </a:lnTo>
                <a:lnTo>
                  <a:pt x="5879592" y="13716"/>
                </a:lnTo>
                <a:lnTo>
                  <a:pt x="5868924" y="9144"/>
                </a:lnTo>
                <a:lnTo>
                  <a:pt x="5856732" y="4572"/>
                </a:lnTo>
                <a:lnTo>
                  <a:pt x="5844540" y="1524"/>
                </a:lnTo>
                <a:lnTo>
                  <a:pt x="5832348" y="0"/>
                </a:lnTo>
                <a:close/>
              </a:path>
              <a:path w="5945505" h="704214">
                <a:moveTo>
                  <a:pt x="5894832" y="24384"/>
                </a:moveTo>
                <a:lnTo>
                  <a:pt x="5820156" y="24384"/>
                </a:lnTo>
                <a:lnTo>
                  <a:pt x="5830824" y="25908"/>
                </a:lnTo>
                <a:lnTo>
                  <a:pt x="5839968" y="27432"/>
                </a:lnTo>
                <a:lnTo>
                  <a:pt x="5850636" y="28956"/>
                </a:lnTo>
                <a:lnTo>
                  <a:pt x="5859780" y="33528"/>
                </a:lnTo>
                <a:lnTo>
                  <a:pt x="5868924" y="36576"/>
                </a:lnTo>
                <a:lnTo>
                  <a:pt x="5903976" y="70104"/>
                </a:lnTo>
                <a:lnTo>
                  <a:pt x="5920740" y="126492"/>
                </a:lnTo>
                <a:lnTo>
                  <a:pt x="5920740" y="577596"/>
                </a:lnTo>
                <a:lnTo>
                  <a:pt x="5917692" y="598932"/>
                </a:lnTo>
                <a:lnTo>
                  <a:pt x="5916168" y="608076"/>
                </a:lnTo>
                <a:lnTo>
                  <a:pt x="5911596" y="617220"/>
                </a:lnTo>
                <a:lnTo>
                  <a:pt x="5908548" y="626364"/>
                </a:lnTo>
                <a:lnTo>
                  <a:pt x="5902452" y="633984"/>
                </a:lnTo>
                <a:lnTo>
                  <a:pt x="5896356" y="643128"/>
                </a:lnTo>
                <a:lnTo>
                  <a:pt x="5890260" y="649224"/>
                </a:lnTo>
                <a:lnTo>
                  <a:pt x="5858256" y="670560"/>
                </a:lnTo>
                <a:lnTo>
                  <a:pt x="5829300" y="678180"/>
                </a:lnTo>
                <a:lnTo>
                  <a:pt x="5895594" y="678180"/>
                </a:lnTo>
                <a:lnTo>
                  <a:pt x="5900928" y="675132"/>
                </a:lnTo>
                <a:lnTo>
                  <a:pt x="5908548" y="665988"/>
                </a:lnTo>
                <a:lnTo>
                  <a:pt x="5917692" y="656844"/>
                </a:lnTo>
                <a:lnTo>
                  <a:pt x="5923788" y="647700"/>
                </a:lnTo>
                <a:lnTo>
                  <a:pt x="5931408" y="637032"/>
                </a:lnTo>
                <a:lnTo>
                  <a:pt x="5935980" y="626364"/>
                </a:lnTo>
                <a:lnTo>
                  <a:pt x="5940552" y="614172"/>
                </a:lnTo>
                <a:lnTo>
                  <a:pt x="5943600" y="601980"/>
                </a:lnTo>
                <a:lnTo>
                  <a:pt x="5945124" y="589788"/>
                </a:lnTo>
                <a:lnTo>
                  <a:pt x="5945124" y="111252"/>
                </a:lnTo>
                <a:lnTo>
                  <a:pt x="5943600" y="99060"/>
                </a:lnTo>
                <a:lnTo>
                  <a:pt x="5939028" y="86868"/>
                </a:lnTo>
                <a:lnTo>
                  <a:pt x="5935980" y="76200"/>
                </a:lnTo>
                <a:lnTo>
                  <a:pt x="5929884" y="64008"/>
                </a:lnTo>
                <a:lnTo>
                  <a:pt x="5923788" y="54864"/>
                </a:lnTo>
                <a:lnTo>
                  <a:pt x="5916168" y="44196"/>
                </a:lnTo>
                <a:lnTo>
                  <a:pt x="5899404" y="27432"/>
                </a:lnTo>
                <a:lnTo>
                  <a:pt x="5894832" y="243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406156" y="2029015"/>
            <a:ext cx="6840855" cy="4549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925">
              <a:lnSpc>
                <a:spcPct val="100000"/>
              </a:lnSpc>
            </a:pPr>
            <a:r>
              <a:rPr sz="2300" dirty="0">
                <a:solidFill>
                  <a:srgbClr val="FFFFFF"/>
                </a:solidFill>
                <a:latin typeface="Calibri"/>
                <a:cs typeface="Calibri"/>
              </a:rPr>
              <a:t>4.</a:t>
            </a:r>
            <a:r>
              <a:rPr sz="23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300" spc="-4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3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300" spc="-2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300" spc="-3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300" dirty="0">
                <a:solidFill>
                  <a:srgbClr val="FFFFFF"/>
                </a:solidFill>
                <a:latin typeface="Calibri"/>
                <a:cs typeface="Calibri"/>
              </a:rPr>
              <a:t>e WBS</a:t>
            </a:r>
            <a:endParaRPr sz="2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200">
              <a:latin typeface="Times New Roman"/>
              <a:cs typeface="Times New Roman"/>
            </a:endParaRPr>
          </a:p>
          <a:p>
            <a:pPr marL="240665" marR="5080" indent="-227965">
              <a:lnSpc>
                <a:spcPts val="2530"/>
              </a:lnSpc>
              <a:buChar char="•"/>
              <a:tabLst>
                <a:tab pos="241300" algn="l"/>
              </a:tabLst>
            </a:pPr>
            <a:r>
              <a:rPr sz="2300" dirty="0">
                <a:latin typeface="Calibri"/>
                <a:cs typeface="Calibri"/>
              </a:rPr>
              <a:t>Subd</a:t>
            </a:r>
            <a:r>
              <a:rPr sz="2300" spc="5" dirty="0">
                <a:latin typeface="Calibri"/>
                <a:cs typeface="Calibri"/>
              </a:rPr>
              <a:t>i</a:t>
            </a:r>
            <a:r>
              <a:rPr sz="2300" dirty="0">
                <a:latin typeface="Calibri"/>
                <a:cs typeface="Calibri"/>
              </a:rPr>
              <a:t>vidi</a:t>
            </a:r>
            <a:r>
              <a:rPr sz="2300" spc="5" dirty="0">
                <a:latin typeface="Calibri"/>
                <a:cs typeface="Calibri"/>
              </a:rPr>
              <a:t>n</a:t>
            </a:r>
            <a:r>
              <a:rPr sz="2300" dirty="0">
                <a:latin typeface="Calibri"/>
                <a:cs typeface="Calibri"/>
              </a:rPr>
              <a:t>g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d</a:t>
            </a:r>
            <a:r>
              <a:rPr sz="2300" spc="5" dirty="0">
                <a:latin typeface="Calibri"/>
                <a:cs typeface="Calibri"/>
              </a:rPr>
              <a:t>e</a:t>
            </a:r>
            <a:r>
              <a:rPr sz="2300" dirty="0">
                <a:latin typeface="Calibri"/>
                <a:cs typeface="Calibri"/>
              </a:rPr>
              <a:t>li</a:t>
            </a:r>
            <a:r>
              <a:rPr sz="2300" spc="-25" dirty="0">
                <a:latin typeface="Calibri"/>
                <a:cs typeface="Calibri"/>
              </a:rPr>
              <a:t>v</a:t>
            </a:r>
            <a:r>
              <a:rPr sz="2300" dirty="0">
                <a:latin typeface="Calibri"/>
                <a:cs typeface="Calibri"/>
              </a:rPr>
              <a:t>e</a:t>
            </a:r>
            <a:r>
              <a:rPr sz="2300" spc="-45" dirty="0">
                <a:latin typeface="Calibri"/>
                <a:cs typeface="Calibri"/>
              </a:rPr>
              <a:t>r</a:t>
            </a:r>
            <a:r>
              <a:rPr sz="2300" dirty="0">
                <a:latin typeface="Calibri"/>
                <a:cs typeface="Calibri"/>
              </a:rPr>
              <a:t>abl</a:t>
            </a:r>
            <a:r>
              <a:rPr sz="2300" spc="5" dirty="0">
                <a:latin typeface="Calibri"/>
                <a:cs typeface="Calibri"/>
              </a:rPr>
              <a:t>e</a:t>
            </a:r>
            <a:r>
              <a:rPr sz="2300" dirty="0">
                <a:latin typeface="Calibri"/>
                <a:cs typeface="Calibri"/>
              </a:rPr>
              <a:t>s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of the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p</a:t>
            </a:r>
            <a:r>
              <a:rPr sz="2300" spc="-35" dirty="0">
                <a:latin typeface="Calibri"/>
                <a:cs typeface="Calibri"/>
              </a:rPr>
              <a:t>r</a:t>
            </a:r>
            <a:r>
              <a:rPr sz="2300" dirty="0">
                <a:latin typeface="Calibri"/>
                <a:cs typeface="Calibri"/>
              </a:rPr>
              <a:t>ojects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</a:t>
            </a:r>
            <a:r>
              <a:rPr sz="2300" spc="-25" dirty="0">
                <a:latin typeface="Calibri"/>
                <a:cs typeface="Calibri"/>
              </a:rPr>
              <a:t>n</a:t>
            </a:r>
            <a:r>
              <a:rPr sz="2300" spc="-30" dirty="0">
                <a:latin typeface="Calibri"/>
                <a:cs typeface="Calibri"/>
              </a:rPr>
              <a:t>t</a:t>
            </a:r>
            <a:r>
              <a:rPr sz="2300" dirty="0">
                <a:latin typeface="Calibri"/>
                <a:cs typeface="Calibri"/>
              </a:rPr>
              <a:t>o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smaller </a:t>
            </a:r>
            <a:r>
              <a:rPr sz="2300" spc="-30" dirty="0">
                <a:latin typeface="Calibri"/>
                <a:cs typeface="Calibri"/>
              </a:rPr>
              <a:t>c</a:t>
            </a:r>
            <a:r>
              <a:rPr sz="2300" dirty="0">
                <a:latin typeface="Calibri"/>
                <a:cs typeface="Calibri"/>
              </a:rPr>
              <a:t>o</a:t>
            </a:r>
            <a:r>
              <a:rPr sz="2300" spc="-10" dirty="0">
                <a:latin typeface="Calibri"/>
                <a:cs typeface="Calibri"/>
              </a:rPr>
              <a:t>m</a:t>
            </a:r>
            <a:r>
              <a:rPr sz="2300" dirty="0">
                <a:latin typeface="Calibri"/>
                <a:cs typeface="Calibri"/>
              </a:rPr>
              <a:t>pon</a:t>
            </a:r>
            <a:r>
              <a:rPr sz="2300" spc="5" dirty="0">
                <a:latin typeface="Calibri"/>
                <a:cs typeface="Calibri"/>
              </a:rPr>
              <a:t>e</a:t>
            </a:r>
            <a:r>
              <a:rPr sz="2300" spc="-25" dirty="0">
                <a:latin typeface="Calibri"/>
                <a:cs typeface="Calibri"/>
              </a:rPr>
              <a:t>n</a:t>
            </a:r>
            <a:r>
              <a:rPr sz="2300" dirty="0">
                <a:latin typeface="Calibri"/>
                <a:cs typeface="Calibri"/>
              </a:rPr>
              <a:t>ts</a:t>
            </a:r>
            <a:endParaRPr sz="2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4"/>
              </a:spcBef>
            </a:pPr>
            <a:endParaRPr sz="3050">
              <a:latin typeface="Times New Roman"/>
              <a:cs typeface="Times New Roman"/>
            </a:endParaRPr>
          </a:p>
          <a:p>
            <a:pPr marL="34925">
              <a:lnSpc>
                <a:spcPct val="100000"/>
              </a:lnSpc>
            </a:pPr>
            <a:r>
              <a:rPr sz="2300" dirty="0">
                <a:solidFill>
                  <a:srgbClr val="FFFFFF"/>
                </a:solidFill>
                <a:latin typeface="Calibri"/>
                <a:cs typeface="Calibri"/>
              </a:rPr>
              <a:t>5.</a:t>
            </a:r>
            <a:r>
              <a:rPr sz="23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300" spc="-135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2300" dirty="0">
                <a:solidFill>
                  <a:srgbClr val="FFFFFF"/>
                </a:solidFill>
                <a:latin typeface="Calibri"/>
                <a:cs typeface="Calibri"/>
              </a:rPr>
              <a:t>alid</a:t>
            </a:r>
            <a:r>
              <a:rPr sz="2300" spc="-2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300" spc="-3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3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3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300" spc="-3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300" dirty="0">
                <a:solidFill>
                  <a:srgbClr val="FFFFFF"/>
                </a:solidFill>
                <a:latin typeface="Calibri"/>
                <a:cs typeface="Calibri"/>
              </a:rPr>
              <a:t>ope</a:t>
            </a:r>
            <a:endParaRPr sz="2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8"/>
              </a:spcBef>
            </a:pPr>
            <a:endParaRPr sz="195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buChar char="•"/>
              <a:tabLst>
                <a:tab pos="241300" algn="l"/>
              </a:tabLst>
            </a:pPr>
            <a:r>
              <a:rPr sz="2300" spc="-40" dirty="0">
                <a:latin typeface="Calibri"/>
                <a:cs typeface="Calibri"/>
              </a:rPr>
              <a:t>F</a:t>
            </a:r>
            <a:r>
              <a:rPr sz="2300" dirty="0">
                <a:latin typeface="Calibri"/>
                <a:cs typeface="Calibri"/>
              </a:rPr>
              <a:t>or</a:t>
            </a:r>
            <a:r>
              <a:rPr sz="2300" spc="-10" dirty="0">
                <a:latin typeface="Calibri"/>
                <a:cs typeface="Calibri"/>
              </a:rPr>
              <a:t>m</a:t>
            </a:r>
            <a:r>
              <a:rPr sz="2300" dirty="0">
                <a:latin typeface="Calibri"/>
                <a:cs typeface="Calibri"/>
              </a:rPr>
              <a:t>alizing </a:t>
            </a:r>
            <a:r>
              <a:rPr sz="2300" spc="-10" dirty="0">
                <a:latin typeface="Calibri"/>
                <a:cs typeface="Calibri"/>
              </a:rPr>
              <a:t>t</a:t>
            </a:r>
            <a:r>
              <a:rPr sz="2300" dirty="0">
                <a:latin typeface="Calibri"/>
                <a:cs typeface="Calibri"/>
              </a:rPr>
              <a:t>he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</a:t>
            </a:r>
            <a:r>
              <a:rPr sz="2300" spc="-10" dirty="0">
                <a:latin typeface="Calibri"/>
                <a:cs typeface="Calibri"/>
              </a:rPr>
              <a:t>c</a:t>
            </a:r>
            <a:r>
              <a:rPr sz="2300" dirty="0">
                <a:latin typeface="Calibri"/>
                <a:cs typeface="Calibri"/>
              </a:rPr>
              <a:t>ce</a:t>
            </a:r>
            <a:r>
              <a:rPr sz="2300" spc="-10" dirty="0">
                <a:latin typeface="Calibri"/>
                <a:cs typeface="Calibri"/>
              </a:rPr>
              <a:t>p</a:t>
            </a:r>
            <a:r>
              <a:rPr sz="2300" spc="-30" dirty="0">
                <a:latin typeface="Calibri"/>
                <a:cs typeface="Calibri"/>
              </a:rPr>
              <a:t>t</a:t>
            </a:r>
            <a:r>
              <a:rPr sz="2300" dirty="0">
                <a:latin typeface="Calibri"/>
                <a:cs typeface="Calibri"/>
              </a:rPr>
              <a:t>ance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of the deli</a:t>
            </a:r>
            <a:r>
              <a:rPr sz="2300" spc="-20" dirty="0">
                <a:latin typeface="Calibri"/>
                <a:cs typeface="Calibri"/>
              </a:rPr>
              <a:t>v</a:t>
            </a:r>
            <a:r>
              <a:rPr sz="2300" dirty="0">
                <a:latin typeface="Calibri"/>
                <a:cs typeface="Calibri"/>
              </a:rPr>
              <a:t>e</a:t>
            </a:r>
            <a:r>
              <a:rPr sz="2300" spc="-45" dirty="0">
                <a:latin typeface="Calibri"/>
                <a:cs typeface="Calibri"/>
              </a:rPr>
              <a:t>r</a:t>
            </a:r>
            <a:r>
              <a:rPr sz="2300" dirty="0">
                <a:latin typeface="Calibri"/>
                <a:cs typeface="Calibri"/>
              </a:rPr>
              <a:t>abl</a:t>
            </a:r>
            <a:r>
              <a:rPr sz="2300" spc="5" dirty="0">
                <a:latin typeface="Calibri"/>
                <a:cs typeface="Calibri"/>
              </a:rPr>
              <a:t>e</a:t>
            </a:r>
            <a:r>
              <a:rPr sz="2300" dirty="0">
                <a:latin typeface="Calibri"/>
                <a:cs typeface="Calibri"/>
              </a:rPr>
              <a:t>s</a:t>
            </a:r>
            <a:endParaRPr sz="2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050">
              <a:latin typeface="Times New Roman"/>
              <a:cs typeface="Times New Roman"/>
            </a:endParaRPr>
          </a:p>
          <a:p>
            <a:pPr marL="34925">
              <a:lnSpc>
                <a:spcPct val="100000"/>
              </a:lnSpc>
            </a:pPr>
            <a:r>
              <a:rPr sz="2300" dirty="0">
                <a:solidFill>
                  <a:srgbClr val="FFFFFF"/>
                </a:solidFill>
                <a:latin typeface="Calibri"/>
                <a:cs typeface="Calibri"/>
              </a:rPr>
              <a:t>6.</a:t>
            </a:r>
            <a:r>
              <a:rPr sz="23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300" spc="-1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300" spc="-2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3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300" spc="-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300" dirty="0">
                <a:solidFill>
                  <a:srgbClr val="FFFFFF"/>
                </a:solidFill>
                <a:latin typeface="Calibri"/>
                <a:cs typeface="Calibri"/>
              </a:rPr>
              <a:t>ol</a:t>
            </a:r>
            <a:r>
              <a:rPr sz="23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300" spc="-3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300" dirty="0">
                <a:solidFill>
                  <a:srgbClr val="FFFFFF"/>
                </a:solidFill>
                <a:latin typeface="Calibri"/>
                <a:cs typeface="Calibri"/>
              </a:rPr>
              <a:t>ope</a:t>
            </a:r>
            <a:endParaRPr sz="2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200">
              <a:latin typeface="Times New Roman"/>
              <a:cs typeface="Times New Roman"/>
            </a:endParaRPr>
          </a:p>
          <a:p>
            <a:pPr marL="240665" marR="799465" indent="-227965">
              <a:lnSpc>
                <a:spcPts val="2530"/>
              </a:lnSpc>
              <a:buChar char="•"/>
              <a:tabLst>
                <a:tab pos="241300" algn="l"/>
              </a:tabLst>
            </a:pPr>
            <a:r>
              <a:rPr sz="2300" dirty="0">
                <a:latin typeface="Calibri"/>
                <a:cs typeface="Calibri"/>
              </a:rPr>
              <a:t>Moni</a:t>
            </a:r>
            <a:r>
              <a:rPr sz="2300" spc="-30" dirty="0">
                <a:latin typeface="Calibri"/>
                <a:cs typeface="Calibri"/>
              </a:rPr>
              <a:t>t</a:t>
            </a:r>
            <a:r>
              <a:rPr sz="2300" dirty="0">
                <a:latin typeface="Calibri"/>
                <a:cs typeface="Calibri"/>
              </a:rPr>
              <a:t>oring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 s</a:t>
            </a:r>
            <a:r>
              <a:rPr sz="2300" spc="-30" dirty="0">
                <a:latin typeface="Calibri"/>
                <a:cs typeface="Calibri"/>
              </a:rPr>
              <a:t>c</a:t>
            </a:r>
            <a:r>
              <a:rPr sz="2300" dirty="0">
                <a:latin typeface="Calibri"/>
                <a:cs typeface="Calibri"/>
              </a:rPr>
              <a:t>ope of p</a:t>
            </a:r>
            <a:r>
              <a:rPr sz="2300" spc="-40" dirty="0">
                <a:latin typeface="Calibri"/>
                <a:cs typeface="Calibri"/>
              </a:rPr>
              <a:t>r</a:t>
            </a:r>
            <a:r>
              <a:rPr sz="2300" dirty="0">
                <a:latin typeface="Calibri"/>
                <a:cs typeface="Calibri"/>
              </a:rPr>
              <a:t>oject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and p</a:t>
            </a:r>
            <a:r>
              <a:rPr sz="2300" spc="-35" dirty="0">
                <a:latin typeface="Calibri"/>
                <a:cs typeface="Calibri"/>
              </a:rPr>
              <a:t>r</a:t>
            </a:r>
            <a:r>
              <a:rPr sz="2300" dirty="0">
                <a:latin typeface="Calibri"/>
                <a:cs typeface="Calibri"/>
              </a:rPr>
              <a:t>oduct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and </a:t>
            </a:r>
            <a:r>
              <a:rPr sz="2300" spc="-30" dirty="0">
                <a:latin typeface="Calibri"/>
                <a:cs typeface="Calibri"/>
              </a:rPr>
              <a:t>c</a:t>
            </a:r>
            <a:r>
              <a:rPr sz="2300" dirty="0">
                <a:latin typeface="Calibri"/>
                <a:cs typeface="Calibri"/>
              </a:rPr>
              <a:t>o</a:t>
            </a:r>
            <a:r>
              <a:rPr sz="2300" spc="-25" dirty="0">
                <a:latin typeface="Calibri"/>
                <a:cs typeface="Calibri"/>
              </a:rPr>
              <a:t>n</a:t>
            </a:r>
            <a:r>
              <a:rPr sz="2300" dirty="0">
                <a:latin typeface="Calibri"/>
                <a:cs typeface="Calibri"/>
              </a:rPr>
              <a:t>t</a:t>
            </a:r>
            <a:r>
              <a:rPr sz="2300" spc="-40" dirty="0">
                <a:latin typeface="Calibri"/>
                <a:cs typeface="Calibri"/>
              </a:rPr>
              <a:t>r</a:t>
            </a:r>
            <a:r>
              <a:rPr sz="2300" dirty="0">
                <a:latin typeface="Calibri"/>
                <a:cs typeface="Calibri"/>
              </a:rPr>
              <a:t>olling cha</a:t>
            </a:r>
            <a:r>
              <a:rPr sz="2300" spc="5" dirty="0">
                <a:latin typeface="Calibri"/>
                <a:cs typeface="Calibri"/>
              </a:rPr>
              <a:t>n</a:t>
            </a:r>
            <a:r>
              <a:rPr sz="2300" spc="-30" dirty="0">
                <a:latin typeface="Calibri"/>
                <a:cs typeface="Calibri"/>
              </a:rPr>
              <a:t>g</a:t>
            </a:r>
            <a:r>
              <a:rPr sz="2300" dirty="0">
                <a:latin typeface="Calibri"/>
                <a:cs typeface="Calibri"/>
              </a:rPr>
              <a:t>es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spc="-30" dirty="0">
                <a:latin typeface="Calibri"/>
                <a:cs typeface="Calibri"/>
              </a:rPr>
              <a:t>t</a:t>
            </a:r>
            <a:r>
              <a:rPr sz="2300" dirty="0">
                <a:latin typeface="Calibri"/>
                <a:cs typeface="Calibri"/>
              </a:rPr>
              <a:t>o the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s</a:t>
            </a:r>
            <a:r>
              <a:rPr sz="2300" spc="-35" dirty="0">
                <a:latin typeface="Calibri"/>
                <a:cs typeface="Calibri"/>
              </a:rPr>
              <a:t>c</a:t>
            </a:r>
            <a:r>
              <a:rPr sz="2300" dirty="0">
                <a:latin typeface="Calibri"/>
                <a:cs typeface="Calibri"/>
              </a:rPr>
              <a:t>ope bas</a:t>
            </a:r>
            <a:r>
              <a:rPr sz="2300" spc="5" dirty="0">
                <a:latin typeface="Calibri"/>
                <a:cs typeface="Calibri"/>
              </a:rPr>
              <a:t>e</a:t>
            </a:r>
            <a:r>
              <a:rPr sz="2300" dirty="0">
                <a:latin typeface="Calibri"/>
                <a:cs typeface="Calibri"/>
              </a:rPr>
              <a:t>line</a:t>
            </a:r>
            <a:endParaRPr sz="23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7427" y="605027"/>
            <a:ext cx="8468995" cy="1001394"/>
          </a:xfrm>
          <a:custGeom>
            <a:avLst/>
            <a:gdLst/>
            <a:ahLst/>
            <a:cxnLst/>
            <a:rect l="l" t="t" r="r" b="b"/>
            <a:pathLst>
              <a:path w="8468995" h="1001394">
                <a:moveTo>
                  <a:pt x="8465820" y="0"/>
                </a:moveTo>
                <a:lnTo>
                  <a:pt x="3048" y="0"/>
                </a:lnTo>
                <a:lnTo>
                  <a:pt x="0" y="3048"/>
                </a:lnTo>
                <a:lnTo>
                  <a:pt x="0" y="998220"/>
                </a:lnTo>
                <a:lnTo>
                  <a:pt x="3048" y="1001268"/>
                </a:lnTo>
                <a:lnTo>
                  <a:pt x="8465820" y="1001268"/>
                </a:lnTo>
                <a:lnTo>
                  <a:pt x="8468868" y="998220"/>
                </a:lnTo>
                <a:lnTo>
                  <a:pt x="8468868" y="995172"/>
                </a:lnTo>
                <a:lnTo>
                  <a:pt x="10667" y="995172"/>
                </a:lnTo>
                <a:lnTo>
                  <a:pt x="4571" y="990600"/>
                </a:lnTo>
                <a:lnTo>
                  <a:pt x="10667" y="990600"/>
                </a:lnTo>
                <a:lnTo>
                  <a:pt x="10667" y="10668"/>
                </a:lnTo>
                <a:lnTo>
                  <a:pt x="4571" y="10668"/>
                </a:lnTo>
                <a:lnTo>
                  <a:pt x="10667" y="4572"/>
                </a:lnTo>
                <a:lnTo>
                  <a:pt x="8468868" y="4572"/>
                </a:lnTo>
                <a:lnTo>
                  <a:pt x="8468868" y="3048"/>
                </a:lnTo>
                <a:lnTo>
                  <a:pt x="8465820" y="0"/>
                </a:lnTo>
                <a:close/>
              </a:path>
              <a:path w="8468995" h="1001394">
                <a:moveTo>
                  <a:pt x="10667" y="990600"/>
                </a:moveTo>
                <a:lnTo>
                  <a:pt x="4571" y="990600"/>
                </a:lnTo>
                <a:lnTo>
                  <a:pt x="10667" y="995172"/>
                </a:lnTo>
                <a:lnTo>
                  <a:pt x="10667" y="990600"/>
                </a:lnTo>
                <a:close/>
              </a:path>
              <a:path w="8468995" h="1001394">
                <a:moveTo>
                  <a:pt x="8458200" y="990600"/>
                </a:moveTo>
                <a:lnTo>
                  <a:pt x="10667" y="990600"/>
                </a:lnTo>
                <a:lnTo>
                  <a:pt x="10667" y="995172"/>
                </a:lnTo>
                <a:lnTo>
                  <a:pt x="8458200" y="995172"/>
                </a:lnTo>
                <a:lnTo>
                  <a:pt x="8458200" y="990600"/>
                </a:lnTo>
                <a:close/>
              </a:path>
              <a:path w="8468995" h="1001394">
                <a:moveTo>
                  <a:pt x="8458200" y="4572"/>
                </a:moveTo>
                <a:lnTo>
                  <a:pt x="8458200" y="995172"/>
                </a:lnTo>
                <a:lnTo>
                  <a:pt x="8462772" y="990600"/>
                </a:lnTo>
                <a:lnTo>
                  <a:pt x="8468868" y="990600"/>
                </a:lnTo>
                <a:lnTo>
                  <a:pt x="8468868" y="10668"/>
                </a:lnTo>
                <a:lnTo>
                  <a:pt x="8462772" y="10668"/>
                </a:lnTo>
                <a:lnTo>
                  <a:pt x="8458200" y="4572"/>
                </a:lnTo>
                <a:close/>
              </a:path>
              <a:path w="8468995" h="1001394">
                <a:moveTo>
                  <a:pt x="8468868" y="990600"/>
                </a:moveTo>
                <a:lnTo>
                  <a:pt x="8462772" y="990600"/>
                </a:lnTo>
                <a:lnTo>
                  <a:pt x="8458200" y="995172"/>
                </a:lnTo>
                <a:lnTo>
                  <a:pt x="8468868" y="995172"/>
                </a:lnTo>
                <a:lnTo>
                  <a:pt x="8468868" y="990600"/>
                </a:lnTo>
                <a:close/>
              </a:path>
              <a:path w="8468995" h="1001394">
                <a:moveTo>
                  <a:pt x="10667" y="4572"/>
                </a:moveTo>
                <a:lnTo>
                  <a:pt x="4571" y="10668"/>
                </a:lnTo>
                <a:lnTo>
                  <a:pt x="10667" y="10668"/>
                </a:lnTo>
                <a:lnTo>
                  <a:pt x="10667" y="4572"/>
                </a:lnTo>
                <a:close/>
              </a:path>
              <a:path w="8468995" h="1001394">
                <a:moveTo>
                  <a:pt x="8458200" y="4572"/>
                </a:moveTo>
                <a:lnTo>
                  <a:pt x="10667" y="4572"/>
                </a:lnTo>
                <a:lnTo>
                  <a:pt x="10667" y="10668"/>
                </a:lnTo>
                <a:lnTo>
                  <a:pt x="8458200" y="10668"/>
                </a:lnTo>
                <a:lnTo>
                  <a:pt x="8458200" y="4572"/>
                </a:lnTo>
                <a:close/>
              </a:path>
              <a:path w="8468995" h="1001394">
                <a:moveTo>
                  <a:pt x="8468868" y="4572"/>
                </a:moveTo>
                <a:lnTo>
                  <a:pt x="8458200" y="4572"/>
                </a:lnTo>
                <a:lnTo>
                  <a:pt x="8462772" y="10668"/>
                </a:lnTo>
                <a:lnTo>
                  <a:pt x="8468868" y="10668"/>
                </a:lnTo>
                <a:lnTo>
                  <a:pt x="8468868" y="4572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2000" y="609600"/>
            <a:ext cx="8458200" cy="990600"/>
          </a:xfrm>
          <a:prstGeom prst="rect">
            <a:avLst/>
          </a:prstGeom>
          <a:solidFill>
            <a:srgbClr val="376092"/>
          </a:solidFill>
        </p:spPr>
        <p:txBody>
          <a:bodyPr vert="horz" wrap="square" lIns="0" tIns="123825" rIns="0" bIns="0" rtlCol="0">
            <a:spAutoFit/>
          </a:bodyPr>
          <a:lstStyle/>
          <a:p>
            <a:pPr marL="387985">
              <a:lnSpc>
                <a:spcPct val="100000"/>
              </a:lnSpc>
              <a:spcBef>
                <a:spcPts val="975"/>
              </a:spcBef>
            </a:pPr>
            <a:r>
              <a:rPr dirty="0"/>
              <a:t>5.4</a:t>
            </a:r>
            <a:r>
              <a:rPr spc="-15" dirty="0"/>
              <a:t> </a:t>
            </a:r>
            <a:r>
              <a:rPr dirty="0"/>
              <a:t>C</a:t>
            </a:r>
            <a:r>
              <a:rPr spc="-55" dirty="0"/>
              <a:t>r</a:t>
            </a:r>
            <a:r>
              <a:rPr dirty="0"/>
              <a:t>e</a:t>
            </a:r>
            <a:r>
              <a:rPr spc="-35" dirty="0"/>
              <a:t>a</a:t>
            </a:r>
            <a:r>
              <a:rPr spc="-55" dirty="0"/>
              <a:t>t</a:t>
            </a:r>
            <a:r>
              <a:rPr dirty="0"/>
              <a:t>e</a:t>
            </a:r>
            <a:r>
              <a:rPr spc="-10" dirty="0"/>
              <a:t> </a:t>
            </a:r>
            <a:r>
              <a:rPr dirty="0"/>
              <a:t>W</a:t>
            </a:r>
            <a:r>
              <a:rPr spc="5" dirty="0"/>
              <a:t>B</a:t>
            </a:r>
            <a:r>
              <a:rPr dirty="0"/>
              <a:t>S</a:t>
            </a:r>
            <a:r>
              <a:rPr spc="-20" dirty="0"/>
              <a:t> </a:t>
            </a:r>
            <a:r>
              <a:rPr sz="2800" b="0" spc="-5" dirty="0">
                <a:latin typeface="Calibri"/>
                <a:cs typeface="Calibri"/>
              </a:rPr>
              <a:t>(</a:t>
            </a:r>
            <a:r>
              <a:rPr sz="2800" b="0" spc="-125" dirty="0">
                <a:latin typeface="Calibri"/>
                <a:cs typeface="Calibri"/>
              </a:rPr>
              <a:t>W</a:t>
            </a:r>
            <a:r>
              <a:rPr sz="2800" b="0" spc="-5" dirty="0">
                <a:latin typeface="Calibri"/>
                <a:cs typeface="Calibri"/>
              </a:rPr>
              <a:t>ork B</a:t>
            </a:r>
            <a:r>
              <a:rPr sz="2800" b="0" spc="-40" dirty="0">
                <a:latin typeface="Calibri"/>
                <a:cs typeface="Calibri"/>
              </a:rPr>
              <a:t>r</a:t>
            </a:r>
            <a:r>
              <a:rPr sz="2800" b="0" spc="-5" dirty="0">
                <a:latin typeface="Calibri"/>
                <a:cs typeface="Calibri"/>
              </a:rPr>
              <a:t>ea</a:t>
            </a:r>
            <a:r>
              <a:rPr sz="2800" b="0" spc="-75" dirty="0">
                <a:latin typeface="Calibri"/>
                <a:cs typeface="Calibri"/>
              </a:rPr>
              <a:t>k</a:t>
            </a:r>
            <a:r>
              <a:rPr sz="2800" b="0" spc="-5" dirty="0">
                <a:latin typeface="Calibri"/>
                <a:cs typeface="Calibri"/>
              </a:rPr>
              <a:t>d</a:t>
            </a:r>
            <a:r>
              <a:rPr sz="2800" b="0" spc="-20" dirty="0">
                <a:latin typeface="Calibri"/>
                <a:cs typeface="Calibri"/>
              </a:rPr>
              <a:t>o</a:t>
            </a:r>
            <a:r>
              <a:rPr sz="2800" b="0" spc="-5" dirty="0">
                <a:latin typeface="Calibri"/>
                <a:cs typeface="Calibri"/>
              </a:rPr>
              <a:t>wn</a:t>
            </a:r>
            <a:r>
              <a:rPr sz="2800" b="0" spc="15" dirty="0">
                <a:latin typeface="Calibri"/>
                <a:cs typeface="Calibri"/>
              </a:rPr>
              <a:t> </a:t>
            </a:r>
            <a:r>
              <a:rPr sz="2800" b="0" spc="-5" dirty="0">
                <a:latin typeface="Calibri"/>
                <a:cs typeface="Calibri"/>
              </a:rPr>
              <a:t>Str</a:t>
            </a:r>
            <a:r>
              <a:rPr sz="2800" b="0" spc="-15" dirty="0">
                <a:latin typeface="Calibri"/>
                <a:cs typeface="Calibri"/>
              </a:rPr>
              <a:t>u</a:t>
            </a:r>
            <a:r>
              <a:rPr sz="2800" b="0" spc="-5" dirty="0">
                <a:latin typeface="Calibri"/>
                <a:cs typeface="Calibri"/>
              </a:rPr>
              <a:t>ctu</a:t>
            </a:r>
            <a:r>
              <a:rPr sz="2800" b="0" spc="-45" dirty="0">
                <a:latin typeface="Calibri"/>
                <a:cs typeface="Calibri"/>
              </a:rPr>
              <a:t>r</a:t>
            </a:r>
            <a:r>
              <a:rPr sz="2800" b="0" spc="-5" dirty="0">
                <a:latin typeface="Calibri"/>
                <a:cs typeface="Calibri"/>
              </a:rPr>
              <a:t>e)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97508" y="3657600"/>
            <a:ext cx="7188834" cy="3657600"/>
          </a:xfrm>
          <a:custGeom>
            <a:avLst/>
            <a:gdLst/>
            <a:ahLst/>
            <a:cxnLst/>
            <a:rect l="l" t="t" r="r" b="b"/>
            <a:pathLst>
              <a:path w="7188834" h="3657600">
                <a:moveTo>
                  <a:pt x="5359908" y="0"/>
                </a:moveTo>
                <a:lnTo>
                  <a:pt x="5359908" y="914400"/>
                </a:lnTo>
                <a:lnTo>
                  <a:pt x="0" y="914400"/>
                </a:lnTo>
                <a:lnTo>
                  <a:pt x="0" y="2743200"/>
                </a:lnTo>
                <a:lnTo>
                  <a:pt x="5359908" y="2743200"/>
                </a:lnTo>
                <a:lnTo>
                  <a:pt x="5359908" y="3657600"/>
                </a:lnTo>
                <a:lnTo>
                  <a:pt x="7188708" y="1828800"/>
                </a:lnTo>
                <a:lnTo>
                  <a:pt x="5359908" y="0"/>
                </a:lnTo>
                <a:close/>
              </a:path>
            </a:pathLst>
          </a:custGeom>
          <a:solidFill>
            <a:srgbClr val="E8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4619244"/>
            <a:ext cx="2680970" cy="2673350"/>
          </a:xfrm>
          <a:custGeom>
            <a:avLst/>
            <a:gdLst/>
            <a:ahLst/>
            <a:cxnLst/>
            <a:rect l="l" t="t" r="r" b="b"/>
            <a:pathLst>
              <a:path w="2680970" h="2673350">
                <a:moveTo>
                  <a:pt x="2235708" y="0"/>
                </a:moveTo>
                <a:lnTo>
                  <a:pt x="446531" y="0"/>
                </a:lnTo>
                <a:lnTo>
                  <a:pt x="397829" y="2616"/>
                </a:lnTo>
                <a:lnTo>
                  <a:pt x="350657" y="10286"/>
                </a:lnTo>
                <a:lnTo>
                  <a:pt x="305287" y="22738"/>
                </a:lnTo>
                <a:lnTo>
                  <a:pt x="261990" y="39700"/>
                </a:lnTo>
                <a:lnTo>
                  <a:pt x="221036" y="60903"/>
                </a:lnTo>
                <a:lnTo>
                  <a:pt x="182697" y="86075"/>
                </a:lnTo>
                <a:lnTo>
                  <a:pt x="147243" y="114945"/>
                </a:lnTo>
                <a:lnTo>
                  <a:pt x="114945" y="147243"/>
                </a:lnTo>
                <a:lnTo>
                  <a:pt x="86075" y="182697"/>
                </a:lnTo>
                <a:lnTo>
                  <a:pt x="60903" y="221036"/>
                </a:lnTo>
                <a:lnTo>
                  <a:pt x="39700" y="261990"/>
                </a:lnTo>
                <a:lnTo>
                  <a:pt x="22738" y="305287"/>
                </a:lnTo>
                <a:lnTo>
                  <a:pt x="10286" y="350657"/>
                </a:lnTo>
                <a:lnTo>
                  <a:pt x="2616" y="397829"/>
                </a:lnTo>
                <a:lnTo>
                  <a:pt x="0" y="446531"/>
                </a:lnTo>
                <a:lnTo>
                  <a:pt x="0" y="2228087"/>
                </a:lnTo>
                <a:lnTo>
                  <a:pt x="2616" y="2276505"/>
                </a:lnTo>
                <a:lnTo>
                  <a:pt x="10286" y="2323430"/>
                </a:lnTo>
                <a:lnTo>
                  <a:pt x="22738" y="2368588"/>
                </a:lnTo>
                <a:lnTo>
                  <a:pt x="39700" y="2411706"/>
                </a:lnTo>
                <a:lnTo>
                  <a:pt x="60903" y="2452511"/>
                </a:lnTo>
                <a:lnTo>
                  <a:pt x="86075" y="2490728"/>
                </a:lnTo>
                <a:lnTo>
                  <a:pt x="114945" y="2526083"/>
                </a:lnTo>
                <a:lnTo>
                  <a:pt x="147243" y="2558305"/>
                </a:lnTo>
                <a:lnTo>
                  <a:pt x="182697" y="2587118"/>
                </a:lnTo>
                <a:lnTo>
                  <a:pt x="221036" y="2612248"/>
                </a:lnTo>
                <a:lnTo>
                  <a:pt x="261990" y="2633424"/>
                </a:lnTo>
                <a:lnTo>
                  <a:pt x="305287" y="2650370"/>
                </a:lnTo>
                <a:lnTo>
                  <a:pt x="350657" y="2662813"/>
                </a:lnTo>
                <a:lnTo>
                  <a:pt x="397829" y="2670479"/>
                </a:lnTo>
                <a:lnTo>
                  <a:pt x="446531" y="2673095"/>
                </a:lnTo>
                <a:lnTo>
                  <a:pt x="2235708" y="2673095"/>
                </a:lnTo>
                <a:lnTo>
                  <a:pt x="2284391" y="2670479"/>
                </a:lnTo>
                <a:lnTo>
                  <a:pt x="2331508" y="2662813"/>
                </a:lnTo>
                <a:lnTo>
                  <a:pt x="2376793" y="2650370"/>
                </a:lnTo>
                <a:lnTo>
                  <a:pt x="2419982" y="2633424"/>
                </a:lnTo>
                <a:lnTo>
                  <a:pt x="2460808" y="2612248"/>
                </a:lnTo>
                <a:lnTo>
                  <a:pt x="2499006" y="2587118"/>
                </a:lnTo>
                <a:lnTo>
                  <a:pt x="2534310" y="2558305"/>
                </a:lnTo>
                <a:lnTo>
                  <a:pt x="2566456" y="2526083"/>
                </a:lnTo>
                <a:lnTo>
                  <a:pt x="2595176" y="2490728"/>
                </a:lnTo>
                <a:lnTo>
                  <a:pt x="2620207" y="2452511"/>
                </a:lnTo>
                <a:lnTo>
                  <a:pt x="2641282" y="2411706"/>
                </a:lnTo>
                <a:lnTo>
                  <a:pt x="2658136" y="2368588"/>
                </a:lnTo>
                <a:lnTo>
                  <a:pt x="2670503" y="2323430"/>
                </a:lnTo>
                <a:lnTo>
                  <a:pt x="2678118" y="2276505"/>
                </a:lnTo>
                <a:lnTo>
                  <a:pt x="2680716" y="2228087"/>
                </a:lnTo>
                <a:lnTo>
                  <a:pt x="2680716" y="446531"/>
                </a:lnTo>
                <a:lnTo>
                  <a:pt x="2678118" y="397829"/>
                </a:lnTo>
                <a:lnTo>
                  <a:pt x="2670503" y="350657"/>
                </a:lnTo>
                <a:lnTo>
                  <a:pt x="2658136" y="305287"/>
                </a:lnTo>
                <a:lnTo>
                  <a:pt x="2641282" y="261990"/>
                </a:lnTo>
                <a:lnTo>
                  <a:pt x="2620207" y="221036"/>
                </a:lnTo>
                <a:lnTo>
                  <a:pt x="2595176" y="182697"/>
                </a:lnTo>
                <a:lnTo>
                  <a:pt x="2566456" y="147243"/>
                </a:lnTo>
                <a:lnTo>
                  <a:pt x="2534310" y="114945"/>
                </a:lnTo>
                <a:lnTo>
                  <a:pt x="2499006" y="86075"/>
                </a:lnTo>
                <a:lnTo>
                  <a:pt x="2460808" y="60903"/>
                </a:lnTo>
                <a:lnTo>
                  <a:pt x="2419982" y="39700"/>
                </a:lnTo>
                <a:lnTo>
                  <a:pt x="2376793" y="22738"/>
                </a:lnTo>
                <a:lnTo>
                  <a:pt x="2331508" y="10286"/>
                </a:lnTo>
                <a:lnTo>
                  <a:pt x="2284391" y="2616"/>
                </a:lnTo>
                <a:lnTo>
                  <a:pt x="2235708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49808" y="4607052"/>
            <a:ext cx="2707005" cy="2699385"/>
          </a:xfrm>
          <a:custGeom>
            <a:avLst/>
            <a:gdLst/>
            <a:ahLst/>
            <a:cxnLst/>
            <a:rect l="l" t="t" r="r" b="b"/>
            <a:pathLst>
              <a:path w="2707004" h="2699384">
                <a:moveTo>
                  <a:pt x="2270760" y="0"/>
                </a:moveTo>
                <a:lnTo>
                  <a:pt x="434339" y="0"/>
                </a:lnTo>
                <a:lnTo>
                  <a:pt x="365760" y="9143"/>
                </a:lnTo>
                <a:lnTo>
                  <a:pt x="342900" y="15240"/>
                </a:lnTo>
                <a:lnTo>
                  <a:pt x="300228" y="27431"/>
                </a:lnTo>
                <a:lnTo>
                  <a:pt x="280416" y="36575"/>
                </a:lnTo>
                <a:lnTo>
                  <a:pt x="259079" y="45720"/>
                </a:lnTo>
                <a:lnTo>
                  <a:pt x="184404" y="91440"/>
                </a:lnTo>
                <a:lnTo>
                  <a:pt x="149351" y="118872"/>
                </a:lnTo>
                <a:lnTo>
                  <a:pt x="118872" y="150875"/>
                </a:lnTo>
                <a:lnTo>
                  <a:pt x="91439" y="184404"/>
                </a:lnTo>
                <a:lnTo>
                  <a:pt x="67055" y="220980"/>
                </a:lnTo>
                <a:lnTo>
                  <a:pt x="54864" y="240792"/>
                </a:lnTo>
                <a:lnTo>
                  <a:pt x="36576" y="280416"/>
                </a:lnTo>
                <a:lnTo>
                  <a:pt x="9143" y="365760"/>
                </a:lnTo>
                <a:lnTo>
                  <a:pt x="3048" y="411480"/>
                </a:lnTo>
                <a:lnTo>
                  <a:pt x="0" y="458724"/>
                </a:lnTo>
                <a:lnTo>
                  <a:pt x="0" y="2240280"/>
                </a:lnTo>
                <a:lnTo>
                  <a:pt x="1523" y="2264664"/>
                </a:lnTo>
                <a:lnTo>
                  <a:pt x="3048" y="2287524"/>
                </a:lnTo>
                <a:lnTo>
                  <a:pt x="9143" y="2333244"/>
                </a:lnTo>
                <a:lnTo>
                  <a:pt x="15240" y="2354580"/>
                </a:lnTo>
                <a:lnTo>
                  <a:pt x="21335" y="2377440"/>
                </a:lnTo>
                <a:lnTo>
                  <a:pt x="27432" y="2398776"/>
                </a:lnTo>
                <a:lnTo>
                  <a:pt x="36576" y="2418588"/>
                </a:lnTo>
                <a:lnTo>
                  <a:pt x="45720" y="2439924"/>
                </a:lnTo>
                <a:lnTo>
                  <a:pt x="67055" y="2478024"/>
                </a:lnTo>
                <a:lnTo>
                  <a:pt x="91439" y="2514600"/>
                </a:lnTo>
                <a:lnTo>
                  <a:pt x="118872" y="2548128"/>
                </a:lnTo>
                <a:lnTo>
                  <a:pt x="150876" y="2580132"/>
                </a:lnTo>
                <a:lnTo>
                  <a:pt x="184404" y="2607564"/>
                </a:lnTo>
                <a:lnTo>
                  <a:pt x="220979" y="2631948"/>
                </a:lnTo>
                <a:lnTo>
                  <a:pt x="260604" y="2653284"/>
                </a:lnTo>
                <a:lnTo>
                  <a:pt x="323088" y="2677668"/>
                </a:lnTo>
                <a:lnTo>
                  <a:pt x="365760" y="2689860"/>
                </a:lnTo>
                <a:lnTo>
                  <a:pt x="411480" y="2695956"/>
                </a:lnTo>
                <a:lnTo>
                  <a:pt x="458723" y="2699004"/>
                </a:lnTo>
                <a:lnTo>
                  <a:pt x="2247900" y="2699004"/>
                </a:lnTo>
                <a:lnTo>
                  <a:pt x="2295144" y="2695956"/>
                </a:lnTo>
                <a:lnTo>
                  <a:pt x="2340864" y="2688336"/>
                </a:lnTo>
                <a:lnTo>
                  <a:pt x="2385060" y="2677668"/>
                </a:lnTo>
                <a:lnTo>
                  <a:pt x="2397861" y="2673096"/>
                </a:lnTo>
                <a:lnTo>
                  <a:pt x="435864" y="2673096"/>
                </a:lnTo>
                <a:lnTo>
                  <a:pt x="414528" y="2670048"/>
                </a:lnTo>
                <a:lnTo>
                  <a:pt x="370332" y="2663952"/>
                </a:lnTo>
                <a:lnTo>
                  <a:pt x="329183" y="2653284"/>
                </a:lnTo>
                <a:lnTo>
                  <a:pt x="289560" y="2639568"/>
                </a:lnTo>
                <a:lnTo>
                  <a:pt x="251460" y="2621280"/>
                </a:lnTo>
                <a:lnTo>
                  <a:pt x="182879" y="2574036"/>
                </a:lnTo>
                <a:lnTo>
                  <a:pt x="152400" y="2546604"/>
                </a:lnTo>
                <a:lnTo>
                  <a:pt x="124967" y="2514600"/>
                </a:lnTo>
                <a:lnTo>
                  <a:pt x="111251" y="2499360"/>
                </a:lnTo>
                <a:lnTo>
                  <a:pt x="77723" y="2446020"/>
                </a:lnTo>
                <a:lnTo>
                  <a:pt x="59436" y="2407920"/>
                </a:lnTo>
                <a:lnTo>
                  <a:pt x="44196" y="2368296"/>
                </a:lnTo>
                <a:lnTo>
                  <a:pt x="30479" y="2305812"/>
                </a:lnTo>
                <a:lnTo>
                  <a:pt x="26009" y="2263140"/>
                </a:lnTo>
                <a:lnTo>
                  <a:pt x="26009" y="434340"/>
                </a:lnTo>
                <a:lnTo>
                  <a:pt x="30479" y="391668"/>
                </a:lnTo>
                <a:lnTo>
                  <a:pt x="39623" y="350520"/>
                </a:lnTo>
                <a:lnTo>
                  <a:pt x="51815" y="309372"/>
                </a:lnTo>
                <a:lnTo>
                  <a:pt x="68579" y="269748"/>
                </a:lnTo>
                <a:lnTo>
                  <a:pt x="88392" y="233172"/>
                </a:lnTo>
                <a:lnTo>
                  <a:pt x="111251" y="199644"/>
                </a:lnTo>
                <a:lnTo>
                  <a:pt x="152400" y="152400"/>
                </a:lnTo>
                <a:lnTo>
                  <a:pt x="182879" y="123443"/>
                </a:lnTo>
                <a:lnTo>
                  <a:pt x="216408" y="99060"/>
                </a:lnTo>
                <a:lnTo>
                  <a:pt x="252983" y="77724"/>
                </a:lnTo>
                <a:lnTo>
                  <a:pt x="289560" y="59436"/>
                </a:lnTo>
                <a:lnTo>
                  <a:pt x="330708" y="44196"/>
                </a:lnTo>
                <a:lnTo>
                  <a:pt x="350520" y="39624"/>
                </a:lnTo>
                <a:lnTo>
                  <a:pt x="371855" y="33528"/>
                </a:lnTo>
                <a:lnTo>
                  <a:pt x="414528" y="27431"/>
                </a:lnTo>
                <a:lnTo>
                  <a:pt x="435864" y="25908"/>
                </a:lnTo>
                <a:lnTo>
                  <a:pt x="2399538" y="25908"/>
                </a:lnTo>
                <a:lnTo>
                  <a:pt x="2383536" y="21336"/>
                </a:lnTo>
                <a:lnTo>
                  <a:pt x="2362200" y="13716"/>
                </a:lnTo>
                <a:lnTo>
                  <a:pt x="2340864" y="9143"/>
                </a:lnTo>
                <a:lnTo>
                  <a:pt x="2270760" y="0"/>
                </a:lnTo>
                <a:close/>
              </a:path>
              <a:path w="2707004" h="2699384">
                <a:moveTo>
                  <a:pt x="2399538" y="25908"/>
                </a:moveTo>
                <a:lnTo>
                  <a:pt x="2270760" y="25908"/>
                </a:lnTo>
                <a:lnTo>
                  <a:pt x="2292096" y="27431"/>
                </a:lnTo>
                <a:lnTo>
                  <a:pt x="2314956" y="30480"/>
                </a:lnTo>
                <a:lnTo>
                  <a:pt x="2356104" y="39624"/>
                </a:lnTo>
                <a:lnTo>
                  <a:pt x="2397252" y="51816"/>
                </a:lnTo>
                <a:lnTo>
                  <a:pt x="2436876" y="68580"/>
                </a:lnTo>
                <a:lnTo>
                  <a:pt x="2473452" y="88392"/>
                </a:lnTo>
                <a:lnTo>
                  <a:pt x="2506980" y="111252"/>
                </a:lnTo>
                <a:lnTo>
                  <a:pt x="2554224" y="152400"/>
                </a:lnTo>
                <a:lnTo>
                  <a:pt x="2581656" y="182880"/>
                </a:lnTo>
                <a:lnTo>
                  <a:pt x="2595372" y="199644"/>
                </a:lnTo>
                <a:lnTo>
                  <a:pt x="2628900" y="252984"/>
                </a:lnTo>
                <a:lnTo>
                  <a:pt x="2647188" y="289560"/>
                </a:lnTo>
                <a:lnTo>
                  <a:pt x="2660904" y="329184"/>
                </a:lnTo>
                <a:lnTo>
                  <a:pt x="2676144" y="393192"/>
                </a:lnTo>
                <a:lnTo>
                  <a:pt x="2680607" y="434340"/>
                </a:lnTo>
                <a:lnTo>
                  <a:pt x="2680607" y="2264664"/>
                </a:lnTo>
                <a:lnTo>
                  <a:pt x="2676144" y="2305812"/>
                </a:lnTo>
                <a:lnTo>
                  <a:pt x="2667000" y="2348484"/>
                </a:lnTo>
                <a:lnTo>
                  <a:pt x="2654808" y="2389632"/>
                </a:lnTo>
                <a:lnTo>
                  <a:pt x="2628900" y="2446020"/>
                </a:lnTo>
                <a:lnTo>
                  <a:pt x="2607564" y="2482596"/>
                </a:lnTo>
                <a:lnTo>
                  <a:pt x="2581656" y="2516124"/>
                </a:lnTo>
                <a:lnTo>
                  <a:pt x="2554224" y="2546604"/>
                </a:lnTo>
                <a:lnTo>
                  <a:pt x="2523744" y="2574036"/>
                </a:lnTo>
                <a:lnTo>
                  <a:pt x="2490216" y="2599944"/>
                </a:lnTo>
                <a:lnTo>
                  <a:pt x="2453640" y="2621280"/>
                </a:lnTo>
                <a:lnTo>
                  <a:pt x="2417064" y="2639568"/>
                </a:lnTo>
                <a:lnTo>
                  <a:pt x="2375916" y="2653284"/>
                </a:lnTo>
                <a:lnTo>
                  <a:pt x="2356104" y="2659380"/>
                </a:lnTo>
                <a:lnTo>
                  <a:pt x="2313432" y="2668524"/>
                </a:lnTo>
                <a:lnTo>
                  <a:pt x="2292096" y="2671572"/>
                </a:lnTo>
                <a:lnTo>
                  <a:pt x="2270760" y="2673096"/>
                </a:lnTo>
                <a:lnTo>
                  <a:pt x="2397861" y="2673096"/>
                </a:lnTo>
                <a:lnTo>
                  <a:pt x="2447544" y="2653284"/>
                </a:lnTo>
                <a:lnTo>
                  <a:pt x="2485644" y="2631948"/>
                </a:lnTo>
                <a:lnTo>
                  <a:pt x="2522220" y="2607564"/>
                </a:lnTo>
                <a:lnTo>
                  <a:pt x="2555747" y="2578608"/>
                </a:lnTo>
                <a:lnTo>
                  <a:pt x="2572512" y="2563368"/>
                </a:lnTo>
                <a:lnTo>
                  <a:pt x="2587752" y="2548128"/>
                </a:lnTo>
                <a:lnTo>
                  <a:pt x="2615184" y="2514600"/>
                </a:lnTo>
                <a:lnTo>
                  <a:pt x="2628900" y="2496312"/>
                </a:lnTo>
                <a:lnTo>
                  <a:pt x="2639568" y="2478024"/>
                </a:lnTo>
                <a:lnTo>
                  <a:pt x="2651760" y="2458212"/>
                </a:lnTo>
                <a:lnTo>
                  <a:pt x="2670047" y="2418588"/>
                </a:lnTo>
                <a:lnTo>
                  <a:pt x="2691384" y="2354580"/>
                </a:lnTo>
                <a:lnTo>
                  <a:pt x="2700528" y="2310384"/>
                </a:lnTo>
                <a:lnTo>
                  <a:pt x="2706624" y="2240280"/>
                </a:lnTo>
                <a:lnTo>
                  <a:pt x="2706624" y="458724"/>
                </a:lnTo>
                <a:lnTo>
                  <a:pt x="2703576" y="411480"/>
                </a:lnTo>
                <a:lnTo>
                  <a:pt x="2697480" y="365760"/>
                </a:lnTo>
                <a:lnTo>
                  <a:pt x="2685288" y="321564"/>
                </a:lnTo>
                <a:lnTo>
                  <a:pt x="2670047" y="278892"/>
                </a:lnTo>
                <a:lnTo>
                  <a:pt x="2650236" y="239268"/>
                </a:lnTo>
                <a:lnTo>
                  <a:pt x="2627376" y="201168"/>
                </a:lnTo>
                <a:lnTo>
                  <a:pt x="2601468" y="166116"/>
                </a:lnTo>
                <a:lnTo>
                  <a:pt x="2572512" y="134112"/>
                </a:lnTo>
                <a:lnTo>
                  <a:pt x="2522220" y="91440"/>
                </a:lnTo>
                <a:lnTo>
                  <a:pt x="2485644" y="67056"/>
                </a:lnTo>
                <a:lnTo>
                  <a:pt x="2465832" y="54864"/>
                </a:lnTo>
                <a:lnTo>
                  <a:pt x="2426208" y="36575"/>
                </a:lnTo>
                <a:lnTo>
                  <a:pt x="2404872" y="27431"/>
                </a:lnTo>
                <a:lnTo>
                  <a:pt x="2399538" y="259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56466" y="4812157"/>
            <a:ext cx="1910080" cy="2302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210"/>
              </a:lnSpc>
              <a:buAutoNum type="arabicPeriod"/>
              <a:tabLst>
                <a:tab pos="321310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ope Ma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endParaRPr sz="2000">
              <a:latin typeface="Calibri"/>
              <a:cs typeface="Calibri"/>
            </a:endParaRPr>
          </a:p>
          <a:p>
            <a:pPr marL="12700" marR="234315">
              <a:lnSpc>
                <a:spcPts val="2200"/>
              </a:lnSpc>
              <a:spcBef>
                <a:spcPts val="844"/>
              </a:spcBef>
              <a:buAutoNum type="arabicPeriod"/>
              <a:tabLst>
                <a:tab pos="263525" algn="l"/>
              </a:tabLst>
            </a:pP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oject S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ope S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at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2000">
              <a:latin typeface="Calibri"/>
              <a:cs typeface="Calibri"/>
            </a:endParaRPr>
          </a:p>
          <a:p>
            <a:pPr marL="12700" marR="196215">
              <a:lnSpc>
                <a:spcPts val="2200"/>
              </a:lnSpc>
              <a:spcBef>
                <a:spcPts val="844"/>
              </a:spcBef>
              <a:buAutoNum type="arabicPeriod"/>
              <a:tabLst>
                <a:tab pos="263525" algn="l"/>
              </a:tabLst>
            </a:pP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equi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ts Do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ume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nta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tion</a:t>
            </a:r>
            <a:endParaRPr sz="2000">
              <a:latin typeface="Calibri"/>
              <a:cs typeface="Calibri"/>
            </a:endParaRPr>
          </a:p>
          <a:p>
            <a:pPr marL="262890" indent="-250190">
              <a:lnSpc>
                <a:spcPct val="100000"/>
              </a:lnSpc>
              <a:spcBef>
                <a:spcPts val="620"/>
              </a:spcBef>
              <a:buAutoNum type="arabicPeriod"/>
              <a:tabLst>
                <a:tab pos="263525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000" spc="-15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733800" y="4706111"/>
            <a:ext cx="2583180" cy="1463040"/>
          </a:xfrm>
          <a:custGeom>
            <a:avLst/>
            <a:gdLst/>
            <a:ahLst/>
            <a:cxnLst/>
            <a:rect l="l" t="t" r="r" b="b"/>
            <a:pathLst>
              <a:path w="2583179" h="1463039">
                <a:moveTo>
                  <a:pt x="2339340" y="0"/>
                </a:moveTo>
                <a:lnTo>
                  <a:pt x="243839" y="0"/>
                </a:lnTo>
                <a:lnTo>
                  <a:pt x="194857" y="4914"/>
                </a:lnTo>
                <a:lnTo>
                  <a:pt x="149161" y="19026"/>
                </a:lnTo>
                <a:lnTo>
                  <a:pt x="107751" y="41389"/>
                </a:lnTo>
                <a:lnTo>
                  <a:pt x="71628" y="71056"/>
                </a:lnTo>
                <a:lnTo>
                  <a:pt x="41790" y="107081"/>
                </a:lnTo>
                <a:lnTo>
                  <a:pt x="19240" y="148518"/>
                </a:lnTo>
                <a:lnTo>
                  <a:pt x="4976" y="194420"/>
                </a:lnTo>
                <a:lnTo>
                  <a:pt x="0" y="243839"/>
                </a:lnTo>
                <a:lnTo>
                  <a:pt x="0" y="1219200"/>
                </a:lnTo>
                <a:lnTo>
                  <a:pt x="4976" y="1268182"/>
                </a:lnTo>
                <a:lnTo>
                  <a:pt x="19240" y="1313878"/>
                </a:lnTo>
                <a:lnTo>
                  <a:pt x="41790" y="1355288"/>
                </a:lnTo>
                <a:lnTo>
                  <a:pt x="71627" y="1391412"/>
                </a:lnTo>
                <a:lnTo>
                  <a:pt x="107751" y="1421249"/>
                </a:lnTo>
                <a:lnTo>
                  <a:pt x="149161" y="1443799"/>
                </a:lnTo>
                <a:lnTo>
                  <a:pt x="194857" y="1458063"/>
                </a:lnTo>
                <a:lnTo>
                  <a:pt x="243839" y="1463040"/>
                </a:lnTo>
                <a:lnTo>
                  <a:pt x="2339340" y="1463040"/>
                </a:lnTo>
                <a:lnTo>
                  <a:pt x="2388322" y="1458063"/>
                </a:lnTo>
                <a:lnTo>
                  <a:pt x="2434018" y="1443799"/>
                </a:lnTo>
                <a:lnTo>
                  <a:pt x="2475428" y="1421249"/>
                </a:lnTo>
                <a:lnTo>
                  <a:pt x="2511551" y="1391412"/>
                </a:lnTo>
                <a:lnTo>
                  <a:pt x="2541389" y="1355288"/>
                </a:lnTo>
                <a:lnTo>
                  <a:pt x="2563939" y="1313878"/>
                </a:lnTo>
                <a:lnTo>
                  <a:pt x="2578203" y="1268182"/>
                </a:lnTo>
                <a:lnTo>
                  <a:pt x="2583179" y="1219200"/>
                </a:lnTo>
                <a:lnTo>
                  <a:pt x="2583179" y="243839"/>
                </a:lnTo>
                <a:lnTo>
                  <a:pt x="2578203" y="194420"/>
                </a:lnTo>
                <a:lnTo>
                  <a:pt x="2563939" y="148518"/>
                </a:lnTo>
                <a:lnTo>
                  <a:pt x="2541389" y="107081"/>
                </a:lnTo>
                <a:lnTo>
                  <a:pt x="2511552" y="71056"/>
                </a:lnTo>
                <a:lnTo>
                  <a:pt x="2475428" y="41389"/>
                </a:lnTo>
                <a:lnTo>
                  <a:pt x="2434018" y="19026"/>
                </a:lnTo>
                <a:lnTo>
                  <a:pt x="2388322" y="4914"/>
                </a:lnTo>
                <a:lnTo>
                  <a:pt x="2339340" y="0"/>
                </a:lnTo>
                <a:close/>
              </a:path>
            </a:pathLst>
          </a:custGeom>
          <a:solidFill>
            <a:srgbClr val="9BBB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21608" y="4692396"/>
            <a:ext cx="2607945" cy="1489075"/>
          </a:xfrm>
          <a:custGeom>
            <a:avLst/>
            <a:gdLst/>
            <a:ahLst/>
            <a:cxnLst/>
            <a:rect l="l" t="t" r="r" b="b"/>
            <a:pathLst>
              <a:path w="2607945" h="1489075">
                <a:moveTo>
                  <a:pt x="2363724" y="0"/>
                </a:moveTo>
                <a:lnTo>
                  <a:pt x="242315" y="0"/>
                </a:lnTo>
                <a:lnTo>
                  <a:pt x="230124" y="1523"/>
                </a:lnTo>
                <a:lnTo>
                  <a:pt x="216407" y="3047"/>
                </a:lnTo>
                <a:lnTo>
                  <a:pt x="155447" y="21335"/>
                </a:lnTo>
                <a:lnTo>
                  <a:pt x="112775" y="44195"/>
                </a:lnTo>
                <a:lnTo>
                  <a:pt x="74675" y="76199"/>
                </a:lnTo>
                <a:lnTo>
                  <a:pt x="42671" y="114299"/>
                </a:lnTo>
                <a:lnTo>
                  <a:pt x="19812" y="158495"/>
                </a:lnTo>
                <a:lnTo>
                  <a:pt x="4571" y="205739"/>
                </a:lnTo>
                <a:lnTo>
                  <a:pt x="3047" y="217931"/>
                </a:lnTo>
                <a:lnTo>
                  <a:pt x="0" y="231647"/>
                </a:lnTo>
                <a:lnTo>
                  <a:pt x="0" y="1246631"/>
                </a:lnTo>
                <a:lnTo>
                  <a:pt x="3047" y="1271015"/>
                </a:lnTo>
                <a:lnTo>
                  <a:pt x="4571" y="1284731"/>
                </a:lnTo>
                <a:lnTo>
                  <a:pt x="19812" y="1333499"/>
                </a:lnTo>
                <a:lnTo>
                  <a:pt x="44195" y="1376171"/>
                </a:lnTo>
                <a:lnTo>
                  <a:pt x="74675" y="1414271"/>
                </a:lnTo>
                <a:lnTo>
                  <a:pt x="112775" y="1444752"/>
                </a:lnTo>
                <a:lnTo>
                  <a:pt x="156971" y="1469135"/>
                </a:lnTo>
                <a:lnTo>
                  <a:pt x="179831" y="1476755"/>
                </a:lnTo>
                <a:lnTo>
                  <a:pt x="192024" y="1481327"/>
                </a:lnTo>
                <a:lnTo>
                  <a:pt x="204215" y="1484375"/>
                </a:lnTo>
                <a:lnTo>
                  <a:pt x="217931" y="1485899"/>
                </a:lnTo>
                <a:lnTo>
                  <a:pt x="230124" y="1487423"/>
                </a:lnTo>
                <a:lnTo>
                  <a:pt x="243839" y="1488947"/>
                </a:lnTo>
                <a:lnTo>
                  <a:pt x="2365247" y="1488947"/>
                </a:lnTo>
                <a:lnTo>
                  <a:pt x="2389631" y="1485899"/>
                </a:lnTo>
                <a:lnTo>
                  <a:pt x="2403347" y="1482851"/>
                </a:lnTo>
                <a:lnTo>
                  <a:pt x="2415540" y="1481327"/>
                </a:lnTo>
                <a:lnTo>
                  <a:pt x="2427731" y="1476755"/>
                </a:lnTo>
                <a:lnTo>
                  <a:pt x="2452116" y="1469135"/>
                </a:lnTo>
                <a:lnTo>
                  <a:pt x="2462783" y="1463039"/>
                </a:lnTo>
                <a:lnTo>
                  <a:pt x="243839" y="1463039"/>
                </a:lnTo>
                <a:lnTo>
                  <a:pt x="231647" y="1461515"/>
                </a:lnTo>
                <a:lnTo>
                  <a:pt x="220979" y="1461515"/>
                </a:lnTo>
                <a:lnTo>
                  <a:pt x="166115" y="1444752"/>
                </a:lnTo>
                <a:lnTo>
                  <a:pt x="126491" y="1423415"/>
                </a:lnTo>
                <a:lnTo>
                  <a:pt x="91439" y="1395983"/>
                </a:lnTo>
                <a:lnTo>
                  <a:pt x="64007" y="1360931"/>
                </a:lnTo>
                <a:lnTo>
                  <a:pt x="42671" y="1321308"/>
                </a:lnTo>
                <a:lnTo>
                  <a:pt x="28955" y="1278635"/>
                </a:lnTo>
                <a:lnTo>
                  <a:pt x="24383" y="1243583"/>
                </a:lnTo>
                <a:lnTo>
                  <a:pt x="24383" y="245363"/>
                </a:lnTo>
                <a:lnTo>
                  <a:pt x="27431" y="220979"/>
                </a:lnTo>
                <a:lnTo>
                  <a:pt x="28955" y="210311"/>
                </a:lnTo>
                <a:lnTo>
                  <a:pt x="32003" y="199643"/>
                </a:lnTo>
                <a:lnTo>
                  <a:pt x="35051" y="187451"/>
                </a:lnTo>
                <a:lnTo>
                  <a:pt x="53339" y="146303"/>
                </a:lnTo>
                <a:lnTo>
                  <a:pt x="77724" y="109727"/>
                </a:lnTo>
                <a:lnTo>
                  <a:pt x="109727" y="77723"/>
                </a:lnTo>
                <a:lnTo>
                  <a:pt x="146303" y="53339"/>
                </a:lnTo>
                <a:lnTo>
                  <a:pt x="187451" y="36575"/>
                </a:lnTo>
                <a:lnTo>
                  <a:pt x="233171" y="27431"/>
                </a:lnTo>
                <a:lnTo>
                  <a:pt x="243839" y="25907"/>
                </a:lnTo>
                <a:lnTo>
                  <a:pt x="2463654" y="25907"/>
                </a:lnTo>
                <a:lnTo>
                  <a:pt x="2450591" y="19811"/>
                </a:lnTo>
                <a:lnTo>
                  <a:pt x="2426207" y="12191"/>
                </a:lnTo>
                <a:lnTo>
                  <a:pt x="2415540" y="9143"/>
                </a:lnTo>
                <a:lnTo>
                  <a:pt x="2401824" y="6095"/>
                </a:lnTo>
                <a:lnTo>
                  <a:pt x="2389631" y="3047"/>
                </a:lnTo>
                <a:lnTo>
                  <a:pt x="2377440" y="1523"/>
                </a:lnTo>
                <a:lnTo>
                  <a:pt x="2363724" y="0"/>
                </a:lnTo>
                <a:close/>
              </a:path>
              <a:path w="2607945" h="1489075">
                <a:moveTo>
                  <a:pt x="2463654" y="25907"/>
                </a:moveTo>
                <a:lnTo>
                  <a:pt x="2363724" y="25907"/>
                </a:lnTo>
                <a:lnTo>
                  <a:pt x="2374391" y="27431"/>
                </a:lnTo>
                <a:lnTo>
                  <a:pt x="2386583" y="28955"/>
                </a:lnTo>
                <a:lnTo>
                  <a:pt x="2397252" y="30479"/>
                </a:lnTo>
                <a:lnTo>
                  <a:pt x="2441447" y="44195"/>
                </a:lnTo>
                <a:lnTo>
                  <a:pt x="2481071" y="65531"/>
                </a:lnTo>
                <a:lnTo>
                  <a:pt x="2514600" y="94487"/>
                </a:lnTo>
                <a:lnTo>
                  <a:pt x="2543555" y="128015"/>
                </a:lnTo>
                <a:lnTo>
                  <a:pt x="2564891" y="167639"/>
                </a:lnTo>
                <a:lnTo>
                  <a:pt x="2577083" y="210311"/>
                </a:lnTo>
                <a:lnTo>
                  <a:pt x="2580131" y="222503"/>
                </a:lnTo>
                <a:lnTo>
                  <a:pt x="2581655" y="233171"/>
                </a:lnTo>
                <a:lnTo>
                  <a:pt x="2581655" y="1255776"/>
                </a:lnTo>
                <a:lnTo>
                  <a:pt x="2580131" y="1267967"/>
                </a:lnTo>
                <a:lnTo>
                  <a:pt x="2577083" y="1278635"/>
                </a:lnTo>
                <a:lnTo>
                  <a:pt x="2574036" y="1290827"/>
                </a:lnTo>
                <a:lnTo>
                  <a:pt x="2554224" y="1342643"/>
                </a:lnTo>
                <a:lnTo>
                  <a:pt x="2514600" y="1395983"/>
                </a:lnTo>
                <a:lnTo>
                  <a:pt x="2479547" y="1424939"/>
                </a:lnTo>
                <a:lnTo>
                  <a:pt x="2439924" y="1446276"/>
                </a:lnTo>
                <a:lnTo>
                  <a:pt x="2397252" y="1458467"/>
                </a:lnTo>
                <a:lnTo>
                  <a:pt x="2386583" y="1461515"/>
                </a:lnTo>
                <a:lnTo>
                  <a:pt x="2374391" y="1463039"/>
                </a:lnTo>
                <a:lnTo>
                  <a:pt x="2462783" y="1463039"/>
                </a:lnTo>
                <a:lnTo>
                  <a:pt x="2514600" y="1429511"/>
                </a:lnTo>
                <a:lnTo>
                  <a:pt x="2549652" y="1394459"/>
                </a:lnTo>
                <a:lnTo>
                  <a:pt x="2577083" y="1353311"/>
                </a:lnTo>
                <a:lnTo>
                  <a:pt x="2595371" y="1307591"/>
                </a:lnTo>
                <a:lnTo>
                  <a:pt x="2599943" y="1296923"/>
                </a:lnTo>
                <a:lnTo>
                  <a:pt x="2602991" y="1283208"/>
                </a:lnTo>
                <a:lnTo>
                  <a:pt x="2606040" y="1258823"/>
                </a:lnTo>
                <a:lnTo>
                  <a:pt x="2607564" y="1245108"/>
                </a:lnTo>
                <a:lnTo>
                  <a:pt x="2607564" y="243839"/>
                </a:lnTo>
                <a:lnTo>
                  <a:pt x="2606040" y="230123"/>
                </a:lnTo>
                <a:lnTo>
                  <a:pt x="2602991" y="205739"/>
                </a:lnTo>
                <a:lnTo>
                  <a:pt x="2599943" y="192023"/>
                </a:lnTo>
                <a:lnTo>
                  <a:pt x="2595371" y="179831"/>
                </a:lnTo>
                <a:lnTo>
                  <a:pt x="2587752" y="156971"/>
                </a:lnTo>
                <a:lnTo>
                  <a:pt x="2563367" y="112775"/>
                </a:lnTo>
                <a:lnTo>
                  <a:pt x="2531364" y="74675"/>
                </a:lnTo>
                <a:lnTo>
                  <a:pt x="2493264" y="44195"/>
                </a:lnTo>
                <a:lnTo>
                  <a:pt x="2473452" y="30479"/>
                </a:lnTo>
                <a:lnTo>
                  <a:pt x="2463654" y="259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867530" y="4840719"/>
            <a:ext cx="2016125" cy="748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1.De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ompos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tion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2. Expert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Jud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417564" y="4706111"/>
            <a:ext cx="2798445" cy="1463040"/>
          </a:xfrm>
          <a:custGeom>
            <a:avLst/>
            <a:gdLst/>
            <a:ahLst/>
            <a:cxnLst/>
            <a:rect l="l" t="t" r="r" b="b"/>
            <a:pathLst>
              <a:path w="2798445" h="1463039">
                <a:moveTo>
                  <a:pt x="2554224" y="0"/>
                </a:moveTo>
                <a:lnTo>
                  <a:pt x="243839" y="0"/>
                </a:lnTo>
                <a:lnTo>
                  <a:pt x="194857" y="4914"/>
                </a:lnTo>
                <a:lnTo>
                  <a:pt x="149161" y="19026"/>
                </a:lnTo>
                <a:lnTo>
                  <a:pt x="107751" y="41389"/>
                </a:lnTo>
                <a:lnTo>
                  <a:pt x="71628" y="71056"/>
                </a:lnTo>
                <a:lnTo>
                  <a:pt x="41790" y="107081"/>
                </a:lnTo>
                <a:lnTo>
                  <a:pt x="19240" y="148518"/>
                </a:lnTo>
                <a:lnTo>
                  <a:pt x="4976" y="194420"/>
                </a:lnTo>
                <a:lnTo>
                  <a:pt x="0" y="243839"/>
                </a:lnTo>
                <a:lnTo>
                  <a:pt x="0" y="1219200"/>
                </a:lnTo>
                <a:lnTo>
                  <a:pt x="4976" y="1268182"/>
                </a:lnTo>
                <a:lnTo>
                  <a:pt x="19240" y="1313878"/>
                </a:lnTo>
                <a:lnTo>
                  <a:pt x="41790" y="1355288"/>
                </a:lnTo>
                <a:lnTo>
                  <a:pt x="71628" y="1391412"/>
                </a:lnTo>
                <a:lnTo>
                  <a:pt x="107751" y="1421249"/>
                </a:lnTo>
                <a:lnTo>
                  <a:pt x="149161" y="1443799"/>
                </a:lnTo>
                <a:lnTo>
                  <a:pt x="194857" y="1458063"/>
                </a:lnTo>
                <a:lnTo>
                  <a:pt x="243839" y="1463040"/>
                </a:lnTo>
                <a:lnTo>
                  <a:pt x="2554224" y="1463040"/>
                </a:lnTo>
                <a:lnTo>
                  <a:pt x="2603643" y="1458063"/>
                </a:lnTo>
                <a:lnTo>
                  <a:pt x="2649545" y="1443799"/>
                </a:lnTo>
                <a:lnTo>
                  <a:pt x="2690982" y="1421249"/>
                </a:lnTo>
                <a:lnTo>
                  <a:pt x="2727007" y="1391412"/>
                </a:lnTo>
                <a:lnTo>
                  <a:pt x="2756674" y="1355288"/>
                </a:lnTo>
                <a:lnTo>
                  <a:pt x="2779037" y="1313878"/>
                </a:lnTo>
                <a:lnTo>
                  <a:pt x="2793149" y="1268182"/>
                </a:lnTo>
                <a:lnTo>
                  <a:pt x="2798064" y="1219200"/>
                </a:lnTo>
                <a:lnTo>
                  <a:pt x="2798064" y="243839"/>
                </a:lnTo>
                <a:lnTo>
                  <a:pt x="2793149" y="194420"/>
                </a:lnTo>
                <a:lnTo>
                  <a:pt x="2779037" y="148518"/>
                </a:lnTo>
                <a:lnTo>
                  <a:pt x="2756674" y="107081"/>
                </a:lnTo>
                <a:lnTo>
                  <a:pt x="2727007" y="71056"/>
                </a:lnTo>
                <a:lnTo>
                  <a:pt x="2690982" y="41389"/>
                </a:lnTo>
                <a:lnTo>
                  <a:pt x="2649545" y="19026"/>
                </a:lnTo>
                <a:lnTo>
                  <a:pt x="2603643" y="4914"/>
                </a:lnTo>
                <a:lnTo>
                  <a:pt x="2554224" y="0"/>
                </a:lnTo>
                <a:close/>
              </a:path>
            </a:pathLst>
          </a:custGeom>
          <a:solidFill>
            <a:srgbClr val="8064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405371" y="4692396"/>
            <a:ext cx="2824480" cy="1489075"/>
          </a:xfrm>
          <a:custGeom>
            <a:avLst/>
            <a:gdLst/>
            <a:ahLst/>
            <a:cxnLst/>
            <a:rect l="l" t="t" r="r" b="b"/>
            <a:pathLst>
              <a:path w="2824479" h="1489075">
                <a:moveTo>
                  <a:pt x="2580131" y="0"/>
                </a:moveTo>
                <a:lnTo>
                  <a:pt x="242316" y="0"/>
                </a:lnTo>
                <a:lnTo>
                  <a:pt x="230124" y="1523"/>
                </a:lnTo>
                <a:lnTo>
                  <a:pt x="216407" y="3047"/>
                </a:lnTo>
                <a:lnTo>
                  <a:pt x="155448" y="21335"/>
                </a:lnTo>
                <a:lnTo>
                  <a:pt x="112775" y="44195"/>
                </a:lnTo>
                <a:lnTo>
                  <a:pt x="74675" y="76199"/>
                </a:lnTo>
                <a:lnTo>
                  <a:pt x="42672" y="114299"/>
                </a:lnTo>
                <a:lnTo>
                  <a:pt x="19812" y="158495"/>
                </a:lnTo>
                <a:lnTo>
                  <a:pt x="4572" y="205739"/>
                </a:lnTo>
                <a:lnTo>
                  <a:pt x="1524" y="231647"/>
                </a:lnTo>
                <a:lnTo>
                  <a:pt x="0" y="243839"/>
                </a:lnTo>
                <a:lnTo>
                  <a:pt x="0" y="1246631"/>
                </a:lnTo>
                <a:lnTo>
                  <a:pt x="3048" y="1271015"/>
                </a:lnTo>
                <a:lnTo>
                  <a:pt x="4572" y="1284731"/>
                </a:lnTo>
                <a:lnTo>
                  <a:pt x="7619" y="1296923"/>
                </a:lnTo>
                <a:lnTo>
                  <a:pt x="12191" y="1309115"/>
                </a:lnTo>
                <a:lnTo>
                  <a:pt x="19812" y="1333499"/>
                </a:lnTo>
                <a:lnTo>
                  <a:pt x="44195" y="1376171"/>
                </a:lnTo>
                <a:lnTo>
                  <a:pt x="74675" y="1414271"/>
                </a:lnTo>
                <a:lnTo>
                  <a:pt x="112775" y="1444752"/>
                </a:lnTo>
                <a:lnTo>
                  <a:pt x="156972" y="1469135"/>
                </a:lnTo>
                <a:lnTo>
                  <a:pt x="179831" y="1476755"/>
                </a:lnTo>
                <a:lnTo>
                  <a:pt x="192024" y="1481327"/>
                </a:lnTo>
                <a:lnTo>
                  <a:pt x="205739" y="1484375"/>
                </a:lnTo>
                <a:lnTo>
                  <a:pt x="230124" y="1487423"/>
                </a:lnTo>
                <a:lnTo>
                  <a:pt x="243839" y="1488947"/>
                </a:lnTo>
                <a:lnTo>
                  <a:pt x="2580131" y="1488947"/>
                </a:lnTo>
                <a:lnTo>
                  <a:pt x="2593848" y="1487423"/>
                </a:lnTo>
                <a:lnTo>
                  <a:pt x="2606039" y="1485899"/>
                </a:lnTo>
                <a:lnTo>
                  <a:pt x="2618231" y="1482851"/>
                </a:lnTo>
                <a:lnTo>
                  <a:pt x="2631948" y="1481327"/>
                </a:lnTo>
                <a:lnTo>
                  <a:pt x="2644139" y="1476755"/>
                </a:lnTo>
                <a:lnTo>
                  <a:pt x="2667000" y="1469135"/>
                </a:lnTo>
                <a:lnTo>
                  <a:pt x="2678429" y="1463039"/>
                </a:lnTo>
                <a:lnTo>
                  <a:pt x="243839" y="1463039"/>
                </a:lnTo>
                <a:lnTo>
                  <a:pt x="233172" y="1461515"/>
                </a:lnTo>
                <a:lnTo>
                  <a:pt x="220979" y="1461515"/>
                </a:lnTo>
                <a:lnTo>
                  <a:pt x="210311" y="1458467"/>
                </a:lnTo>
                <a:lnTo>
                  <a:pt x="198120" y="1455419"/>
                </a:lnTo>
                <a:lnTo>
                  <a:pt x="187451" y="1452371"/>
                </a:lnTo>
                <a:lnTo>
                  <a:pt x="146303" y="1435608"/>
                </a:lnTo>
                <a:lnTo>
                  <a:pt x="108203" y="1409699"/>
                </a:lnTo>
                <a:lnTo>
                  <a:pt x="77724" y="1379220"/>
                </a:lnTo>
                <a:lnTo>
                  <a:pt x="53339" y="1342643"/>
                </a:lnTo>
                <a:lnTo>
                  <a:pt x="35051" y="1299971"/>
                </a:lnTo>
                <a:lnTo>
                  <a:pt x="30479" y="1278635"/>
                </a:lnTo>
                <a:lnTo>
                  <a:pt x="27431" y="1267967"/>
                </a:lnTo>
                <a:lnTo>
                  <a:pt x="25907" y="1255776"/>
                </a:lnTo>
                <a:lnTo>
                  <a:pt x="25907" y="233171"/>
                </a:lnTo>
                <a:lnTo>
                  <a:pt x="27431" y="220979"/>
                </a:lnTo>
                <a:lnTo>
                  <a:pt x="30479" y="210311"/>
                </a:lnTo>
                <a:lnTo>
                  <a:pt x="32003" y="199643"/>
                </a:lnTo>
                <a:lnTo>
                  <a:pt x="53339" y="146303"/>
                </a:lnTo>
                <a:lnTo>
                  <a:pt x="77724" y="109727"/>
                </a:lnTo>
                <a:lnTo>
                  <a:pt x="109727" y="77723"/>
                </a:lnTo>
                <a:lnTo>
                  <a:pt x="146303" y="53339"/>
                </a:lnTo>
                <a:lnTo>
                  <a:pt x="188975" y="36575"/>
                </a:lnTo>
                <a:lnTo>
                  <a:pt x="245363" y="25907"/>
                </a:lnTo>
                <a:lnTo>
                  <a:pt x="2678538" y="25907"/>
                </a:lnTo>
                <a:lnTo>
                  <a:pt x="2665476" y="19811"/>
                </a:lnTo>
                <a:lnTo>
                  <a:pt x="2642616" y="12191"/>
                </a:lnTo>
                <a:lnTo>
                  <a:pt x="2606039" y="3047"/>
                </a:lnTo>
                <a:lnTo>
                  <a:pt x="2592324" y="1523"/>
                </a:lnTo>
                <a:lnTo>
                  <a:pt x="2580131" y="0"/>
                </a:lnTo>
                <a:close/>
              </a:path>
              <a:path w="2824479" h="1489075">
                <a:moveTo>
                  <a:pt x="2678538" y="25907"/>
                </a:moveTo>
                <a:lnTo>
                  <a:pt x="2578607" y="25907"/>
                </a:lnTo>
                <a:lnTo>
                  <a:pt x="2602992" y="28955"/>
                </a:lnTo>
                <a:lnTo>
                  <a:pt x="2613659" y="30479"/>
                </a:lnTo>
                <a:lnTo>
                  <a:pt x="2624328" y="33527"/>
                </a:lnTo>
                <a:lnTo>
                  <a:pt x="2636520" y="36575"/>
                </a:lnTo>
                <a:lnTo>
                  <a:pt x="2657855" y="44195"/>
                </a:lnTo>
                <a:lnTo>
                  <a:pt x="2695955" y="65531"/>
                </a:lnTo>
                <a:lnTo>
                  <a:pt x="2731007" y="94487"/>
                </a:lnTo>
                <a:lnTo>
                  <a:pt x="2758439" y="128015"/>
                </a:lnTo>
                <a:lnTo>
                  <a:pt x="2779776" y="167639"/>
                </a:lnTo>
                <a:lnTo>
                  <a:pt x="2793492" y="210311"/>
                </a:lnTo>
                <a:lnTo>
                  <a:pt x="2795016" y="222503"/>
                </a:lnTo>
                <a:lnTo>
                  <a:pt x="2796539" y="233171"/>
                </a:lnTo>
                <a:lnTo>
                  <a:pt x="2798063" y="245363"/>
                </a:lnTo>
                <a:lnTo>
                  <a:pt x="2798063" y="1245108"/>
                </a:lnTo>
                <a:lnTo>
                  <a:pt x="2796539" y="1255776"/>
                </a:lnTo>
                <a:lnTo>
                  <a:pt x="2795016" y="1267967"/>
                </a:lnTo>
                <a:lnTo>
                  <a:pt x="2779776" y="1322831"/>
                </a:lnTo>
                <a:lnTo>
                  <a:pt x="2758439" y="1362455"/>
                </a:lnTo>
                <a:lnTo>
                  <a:pt x="2729483" y="1395983"/>
                </a:lnTo>
                <a:lnTo>
                  <a:pt x="2695955" y="1424939"/>
                </a:lnTo>
                <a:lnTo>
                  <a:pt x="2656331" y="1446276"/>
                </a:lnTo>
                <a:lnTo>
                  <a:pt x="2613659" y="1458467"/>
                </a:lnTo>
                <a:lnTo>
                  <a:pt x="2601468" y="1461515"/>
                </a:lnTo>
                <a:lnTo>
                  <a:pt x="2590800" y="1463039"/>
                </a:lnTo>
                <a:lnTo>
                  <a:pt x="2678429" y="1463039"/>
                </a:lnTo>
                <a:lnTo>
                  <a:pt x="2731007" y="1429511"/>
                </a:lnTo>
                <a:lnTo>
                  <a:pt x="2764535" y="1394459"/>
                </a:lnTo>
                <a:lnTo>
                  <a:pt x="2793492" y="1353311"/>
                </a:lnTo>
                <a:lnTo>
                  <a:pt x="2811779" y="1307591"/>
                </a:lnTo>
                <a:lnTo>
                  <a:pt x="2817876" y="1283208"/>
                </a:lnTo>
                <a:lnTo>
                  <a:pt x="2820924" y="1271015"/>
                </a:lnTo>
                <a:lnTo>
                  <a:pt x="2822448" y="1258823"/>
                </a:lnTo>
                <a:lnTo>
                  <a:pt x="2822448" y="1245108"/>
                </a:lnTo>
                <a:lnTo>
                  <a:pt x="2823972" y="1232915"/>
                </a:lnTo>
                <a:lnTo>
                  <a:pt x="2823972" y="256031"/>
                </a:lnTo>
                <a:lnTo>
                  <a:pt x="2822448" y="243839"/>
                </a:lnTo>
                <a:lnTo>
                  <a:pt x="2822448" y="230123"/>
                </a:lnTo>
                <a:lnTo>
                  <a:pt x="2820924" y="217931"/>
                </a:lnTo>
                <a:lnTo>
                  <a:pt x="2817876" y="205739"/>
                </a:lnTo>
                <a:lnTo>
                  <a:pt x="2814828" y="192023"/>
                </a:lnTo>
                <a:lnTo>
                  <a:pt x="2791968" y="134111"/>
                </a:lnTo>
                <a:lnTo>
                  <a:pt x="2764535" y="92963"/>
                </a:lnTo>
                <a:lnTo>
                  <a:pt x="2729483" y="59435"/>
                </a:lnTo>
                <a:lnTo>
                  <a:pt x="2688335" y="30479"/>
                </a:lnTo>
                <a:lnTo>
                  <a:pt x="2678538" y="259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552590" y="4808651"/>
            <a:ext cx="2217420" cy="9982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buAutoNum type="arabicPeriod"/>
              <a:tabLst>
                <a:tab pos="263525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ope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Base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ine</a:t>
            </a:r>
            <a:endParaRPr sz="2000">
              <a:latin typeface="Calibri"/>
              <a:cs typeface="Calibri"/>
            </a:endParaRPr>
          </a:p>
          <a:p>
            <a:pPr marL="12700" marR="5080">
              <a:lnSpc>
                <a:spcPts val="2200"/>
              </a:lnSpc>
              <a:spcBef>
                <a:spcPts val="900"/>
              </a:spcBef>
              <a:buAutoNum type="arabicPeriod"/>
              <a:tabLst>
                <a:tab pos="263525" algn="l"/>
              </a:tabLst>
            </a:pP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oject doc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ts u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82396" y="3974591"/>
            <a:ext cx="2362200" cy="609600"/>
          </a:xfrm>
          <a:custGeom>
            <a:avLst/>
            <a:gdLst/>
            <a:ahLst/>
            <a:cxnLst/>
            <a:rect l="l" t="t" r="r" b="b"/>
            <a:pathLst>
              <a:path w="2362200" h="609600">
                <a:moveTo>
                  <a:pt x="2260091" y="0"/>
                </a:moveTo>
                <a:lnTo>
                  <a:pt x="100584" y="0"/>
                </a:lnTo>
                <a:lnTo>
                  <a:pt x="61721" y="8024"/>
                </a:lnTo>
                <a:lnTo>
                  <a:pt x="29717" y="29908"/>
                </a:lnTo>
                <a:lnTo>
                  <a:pt x="8000" y="62364"/>
                </a:lnTo>
                <a:lnTo>
                  <a:pt x="0" y="102108"/>
                </a:lnTo>
                <a:lnTo>
                  <a:pt x="0" y="509016"/>
                </a:lnTo>
                <a:lnTo>
                  <a:pt x="8001" y="548520"/>
                </a:lnTo>
                <a:lnTo>
                  <a:pt x="29718" y="580453"/>
                </a:lnTo>
                <a:lnTo>
                  <a:pt x="61721" y="601813"/>
                </a:lnTo>
                <a:lnTo>
                  <a:pt x="100584" y="609600"/>
                </a:lnTo>
                <a:lnTo>
                  <a:pt x="2260091" y="609600"/>
                </a:lnTo>
                <a:lnTo>
                  <a:pt x="2299835" y="601813"/>
                </a:lnTo>
                <a:lnTo>
                  <a:pt x="2332291" y="580453"/>
                </a:lnTo>
                <a:lnTo>
                  <a:pt x="2354175" y="548520"/>
                </a:lnTo>
                <a:lnTo>
                  <a:pt x="2362200" y="509016"/>
                </a:lnTo>
                <a:lnTo>
                  <a:pt x="2362200" y="102108"/>
                </a:lnTo>
                <a:lnTo>
                  <a:pt x="2354175" y="62364"/>
                </a:lnTo>
                <a:lnTo>
                  <a:pt x="2332291" y="29908"/>
                </a:lnTo>
                <a:lnTo>
                  <a:pt x="2299835" y="8024"/>
                </a:lnTo>
                <a:lnTo>
                  <a:pt x="2260091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68680" y="3962400"/>
            <a:ext cx="2388235" cy="635635"/>
          </a:xfrm>
          <a:custGeom>
            <a:avLst/>
            <a:gdLst/>
            <a:ahLst/>
            <a:cxnLst/>
            <a:rect l="l" t="t" r="r" b="b"/>
            <a:pathLst>
              <a:path w="2388235" h="635635">
                <a:moveTo>
                  <a:pt x="2284476" y="0"/>
                </a:moveTo>
                <a:lnTo>
                  <a:pt x="114300" y="0"/>
                </a:lnTo>
                <a:lnTo>
                  <a:pt x="102107" y="1524"/>
                </a:lnTo>
                <a:lnTo>
                  <a:pt x="59435" y="13715"/>
                </a:lnTo>
                <a:lnTo>
                  <a:pt x="41147" y="27432"/>
                </a:lnTo>
                <a:lnTo>
                  <a:pt x="33528" y="33527"/>
                </a:lnTo>
                <a:lnTo>
                  <a:pt x="9143" y="70103"/>
                </a:lnTo>
                <a:lnTo>
                  <a:pt x="1523" y="103632"/>
                </a:lnTo>
                <a:lnTo>
                  <a:pt x="0" y="114300"/>
                </a:lnTo>
                <a:lnTo>
                  <a:pt x="1518" y="519684"/>
                </a:lnTo>
                <a:lnTo>
                  <a:pt x="1523" y="533400"/>
                </a:lnTo>
                <a:lnTo>
                  <a:pt x="3047" y="544067"/>
                </a:lnTo>
                <a:lnTo>
                  <a:pt x="27431" y="594360"/>
                </a:lnTo>
                <a:lnTo>
                  <a:pt x="60959" y="621792"/>
                </a:lnTo>
                <a:lnTo>
                  <a:pt x="103631" y="633983"/>
                </a:lnTo>
                <a:lnTo>
                  <a:pt x="115823" y="635507"/>
                </a:lnTo>
                <a:lnTo>
                  <a:pt x="2275332" y="635507"/>
                </a:lnTo>
                <a:lnTo>
                  <a:pt x="2286000" y="633983"/>
                </a:lnTo>
                <a:lnTo>
                  <a:pt x="2298192" y="632460"/>
                </a:lnTo>
                <a:lnTo>
                  <a:pt x="2319528" y="626363"/>
                </a:lnTo>
                <a:lnTo>
                  <a:pt x="2328672" y="620268"/>
                </a:lnTo>
                <a:lnTo>
                  <a:pt x="2337816" y="615695"/>
                </a:lnTo>
                <a:lnTo>
                  <a:pt x="2345131" y="609600"/>
                </a:lnTo>
                <a:lnTo>
                  <a:pt x="105156" y="609600"/>
                </a:lnTo>
                <a:lnTo>
                  <a:pt x="96011" y="608076"/>
                </a:lnTo>
                <a:lnTo>
                  <a:pt x="88391" y="605027"/>
                </a:lnTo>
                <a:lnTo>
                  <a:pt x="79247" y="601980"/>
                </a:lnTo>
                <a:lnTo>
                  <a:pt x="71628" y="598932"/>
                </a:lnTo>
                <a:lnTo>
                  <a:pt x="65531" y="594360"/>
                </a:lnTo>
                <a:lnTo>
                  <a:pt x="57911" y="588263"/>
                </a:lnTo>
                <a:lnTo>
                  <a:pt x="51815" y="583692"/>
                </a:lnTo>
                <a:lnTo>
                  <a:pt x="30479" y="547115"/>
                </a:lnTo>
                <a:lnTo>
                  <a:pt x="25907" y="528827"/>
                </a:lnTo>
                <a:lnTo>
                  <a:pt x="25907" y="114300"/>
                </a:lnTo>
                <a:lnTo>
                  <a:pt x="27431" y="105155"/>
                </a:lnTo>
                <a:lnTo>
                  <a:pt x="27431" y="96012"/>
                </a:lnTo>
                <a:lnTo>
                  <a:pt x="65531" y="39624"/>
                </a:lnTo>
                <a:lnTo>
                  <a:pt x="73151" y="36575"/>
                </a:lnTo>
                <a:lnTo>
                  <a:pt x="80772" y="32003"/>
                </a:lnTo>
                <a:lnTo>
                  <a:pt x="89915" y="28955"/>
                </a:lnTo>
                <a:lnTo>
                  <a:pt x="97535" y="27432"/>
                </a:lnTo>
                <a:lnTo>
                  <a:pt x="106679" y="25908"/>
                </a:lnTo>
                <a:lnTo>
                  <a:pt x="2346960" y="25908"/>
                </a:lnTo>
                <a:lnTo>
                  <a:pt x="2328672" y="13715"/>
                </a:lnTo>
                <a:lnTo>
                  <a:pt x="2307336" y="4572"/>
                </a:lnTo>
                <a:lnTo>
                  <a:pt x="2296668" y="3048"/>
                </a:lnTo>
                <a:lnTo>
                  <a:pt x="2284476" y="0"/>
                </a:lnTo>
                <a:close/>
              </a:path>
              <a:path w="2388235" h="635635">
                <a:moveTo>
                  <a:pt x="2346960" y="25908"/>
                </a:moveTo>
                <a:lnTo>
                  <a:pt x="2284476" y="25908"/>
                </a:lnTo>
                <a:lnTo>
                  <a:pt x="2292096" y="27432"/>
                </a:lnTo>
                <a:lnTo>
                  <a:pt x="2301240" y="28955"/>
                </a:lnTo>
                <a:lnTo>
                  <a:pt x="2308860" y="32003"/>
                </a:lnTo>
                <a:lnTo>
                  <a:pt x="2343912" y="57912"/>
                </a:lnTo>
                <a:lnTo>
                  <a:pt x="2362200" y="106679"/>
                </a:lnTo>
                <a:lnTo>
                  <a:pt x="2363724" y="114300"/>
                </a:lnTo>
                <a:lnTo>
                  <a:pt x="2362205" y="519684"/>
                </a:lnTo>
                <a:lnTo>
                  <a:pt x="2362200" y="530351"/>
                </a:lnTo>
                <a:lnTo>
                  <a:pt x="2359152" y="548639"/>
                </a:lnTo>
                <a:lnTo>
                  <a:pt x="2330196" y="589788"/>
                </a:lnTo>
                <a:lnTo>
                  <a:pt x="2322576" y="594360"/>
                </a:lnTo>
                <a:lnTo>
                  <a:pt x="2316480" y="598932"/>
                </a:lnTo>
                <a:lnTo>
                  <a:pt x="2308860" y="603504"/>
                </a:lnTo>
                <a:lnTo>
                  <a:pt x="2299716" y="606551"/>
                </a:lnTo>
                <a:lnTo>
                  <a:pt x="2292096" y="608076"/>
                </a:lnTo>
                <a:lnTo>
                  <a:pt x="2282952" y="609600"/>
                </a:lnTo>
                <a:lnTo>
                  <a:pt x="2345131" y="609600"/>
                </a:lnTo>
                <a:lnTo>
                  <a:pt x="2346960" y="608076"/>
                </a:lnTo>
                <a:lnTo>
                  <a:pt x="2354580" y="601980"/>
                </a:lnTo>
                <a:lnTo>
                  <a:pt x="2369820" y="583692"/>
                </a:lnTo>
                <a:lnTo>
                  <a:pt x="2378964" y="565404"/>
                </a:lnTo>
                <a:lnTo>
                  <a:pt x="2383535" y="554736"/>
                </a:lnTo>
                <a:lnTo>
                  <a:pt x="2386584" y="542544"/>
                </a:lnTo>
                <a:lnTo>
                  <a:pt x="2388108" y="531876"/>
                </a:lnTo>
                <a:lnTo>
                  <a:pt x="2388108" y="102108"/>
                </a:lnTo>
                <a:lnTo>
                  <a:pt x="2386584" y="91439"/>
                </a:lnTo>
                <a:lnTo>
                  <a:pt x="2383535" y="79248"/>
                </a:lnTo>
                <a:lnTo>
                  <a:pt x="2378964" y="70103"/>
                </a:lnTo>
                <a:lnTo>
                  <a:pt x="2374392" y="59436"/>
                </a:lnTo>
                <a:lnTo>
                  <a:pt x="2362200" y="41148"/>
                </a:lnTo>
                <a:lnTo>
                  <a:pt x="2346960" y="25908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794840" y="4126915"/>
            <a:ext cx="53594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800" b="1" spc="1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ut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848100" y="3959352"/>
            <a:ext cx="2286000" cy="685800"/>
          </a:xfrm>
          <a:custGeom>
            <a:avLst/>
            <a:gdLst/>
            <a:ahLst/>
            <a:cxnLst/>
            <a:rect l="l" t="t" r="r" b="b"/>
            <a:pathLst>
              <a:path w="2286000" h="685800">
                <a:moveTo>
                  <a:pt x="2171700" y="0"/>
                </a:moveTo>
                <a:lnTo>
                  <a:pt x="114300" y="0"/>
                </a:lnTo>
                <a:lnTo>
                  <a:pt x="70080" y="9072"/>
                </a:lnTo>
                <a:lnTo>
                  <a:pt x="33718" y="33718"/>
                </a:lnTo>
                <a:lnTo>
                  <a:pt x="9072" y="70080"/>
                </a:lnTo>
                <a:lnTo>
                  <a:pt x="0" y="114300"/>
                </a:lnTo>
                <a:lnTo>
                  <a:pt x="0" y="571500"/>
                </a:lnTo>
                <a:lnTo>
                  <a:pt x="9072" y="616362"/>
                </a:lnTo>
                <a:lnTo>
                  <a:pt x="33718" y="652653"/>
                </a:lnTo>
                <a:lnTo>
                  <a:pt x="70080" y="676941"/>
                </a:lnTo>
                <a:lnTo>
                  <a:pt x="114300" y="685800"/>
                </a:lnTo>
                <a:lnTo>
                  <a:pt x="2171700" y="685800"/>
                </a:lnTo>
                <a:lnTo>
                  <a:pt x="2216562" y="676941"/>
                </a:lnTo>
                <a:lnTo>
                  <a:pt x="2252853" y="652652"/>
                </a:lnTo>
                <a:lnTo>
                  <a:pt x="2277141" y="616362"/>
                </a:lnTo>
                <a:lnTo>
                  <a:pt x="2286000" y="571500"/>
                </a:lnTo>
                <a:lnTo>
                  <a:pt x="2286000" y="114300"/>
                </a:lnTo>
                <a:lnTo>
                  <a:pt x="2277141" y="70080"/>
                </a:lnTo>
                <a:lnTo>
                  <a:pt x="2252853" y="33718"/>
                </a:lnTo>
                <a:lnTo>
                  <a:pt x="2216562" y="9072"/>
                </a:lnTo>
                <a:lnTo>
                  <a:pt x="2171700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835908" y="3947159"/>
            <a:ext cx="2312035" cy="711835"/>
          </a:xfrm>
          <a:custGeom>
            <a:avLst/>
            <a:gdLst/>
            <a:ahLst/>
            <a:cxnLst/>
            <a:rect l="l" t="t" r="r" b="b"/>
            <a:pathLst>
              <a:path w="2312035" h="711835">
                <a:moveTo>
                  <a:pt x="2197607" y="0"/>
                </a:moveTo>
                <a:lnTo>
                  <a:pt x="114300" y="0"/>
                </a:lnTo>
                <a:lnTo>
                  <a:pt x="100583" y="3048"/>
                </a:lnTo>
                <a:lnTo>
                  <a:pt x="88391" y="6095"/>
                </a:lnTo>
                <a:lnTo>
                  <a:pt x="77724" y="10667"/>
                </a:lnTo>
                <a:lnTo>
                  <a:pt x="65531" y="15239"/>
                </a:lnTo>
                <a:lnTo>
                  <a:pt x="21336" y="56387"/>
                </a:lnTo>
                <a:lnTo>
                  <a:pt x="3047" y="102107"/>
                </a:lnTo>
                <a:lnTo>
                  <a:pt x="0" y="126491"/>
                </a:lnTo>
                <a:lnTo>
                  <a:pt x="0" y="585215"/>
                </a:lnTo>
                <a:lnTo>
                  <a:pt x="10667" y="633983"/>
                </a:lnTo>
                <a:lnTo>
                  <a:pt x="22859" y="655319"/>
                </a:lnTo>
                <a:lnTo>
                  <a:pt x="28955" y="664463"/>
                </a:lnTo>
                <a:lnTo>
                  <a:pt x="67055" y="696467"/>
                </a:lnTo>
                <a:lnTo>
                  <a:pt x="126491" y="711707"/>
                </a:lnTo>
                <a:lnTo>
                  <a:pt x="2185416" y="711707"/>
                </a:lnTo>
                <a:lnTo>
                  <a:pt x="2197607" y="710183"/>
                </a:lnTo>
                <a:lnTo>
                  <a:pt x="2211324" y="708659"/>
                </a:lnTo>
                <a:lnTo>
                  <a:pt x="2255519" y="688847"/>
                </a:lnTo>
                <a:lnTo>
                  <a:pt x="2259787" y="685800"/>
                </a:lnTo>
                <a:lnTo>
                  <a:pt x="126491" y="685800"/>
                </a:lnTo>
                <a:lnTo>
                  <a:pt x="115824" y="684276"/>
                </a:lnTo>
                <a:lnTo>
                  <a:pt x="106679" y="682751"/>
                </a:lnTo>
                <a:lnTo>
                  <a:pt x="96012" y="681227"/>
                </a:lnTo>
                <a:lnTo>
                  <a:pt x="86867" y="676656"/>
                </a:lnTo>
                <a:lnTo>
                  <a:pt x="54863" y="655319"/>
                </a:lnTo>
                <a:lnTo>
                  <a:pt x="33527" y="623315"/>
                </a:lnTo>
                <a:lnTo>
                  <a:pt x="25907" y="594359"/>
                </a:lnTo>
                <a:lnTo>
                  <a:pt x="25907" y="115824"/>
                </a:lnTo>
                <a:lnTo>
                  <a:pt x="38100" y="77724"/>
                </a:lnTo>
                <a:lnTo>
                  <a:pt x="56387" y="54863"/>
                </a:lnTo>
                <a:lnTo>
                  <a:pt x="62483" y="47243"/>
                </a:lnTo>
                <a:lnTo>
                  <a:pt x="71627" y="42672"/>
                </a:lnTo>
                <a:lnTo>
                  <a:pt x="79247" y="36575"/>
                </a:lnTo>
                <a:lnTo>
                  <a:pt x="88391" y="33527"/>
                </a:lnTo>
                <a:lnTo>
                  <a:pt x="97536" y="28955"/>
                </a:lnTo>
                <a:lnTo>
                  <a:pt x="106679" y="27431"/>
                </a:lnTo>
                <a:lnTo>
                  <a:pt x="117347" y="25907"/>
                </a:lnTo>
                <a:lnTo>
                  <a:pt x="2261006" y="25907"/>
                </a:lnTo>
                <a:lnTo>
                  <a:pt x="2255519" y="21336"/>
                </a:lnTo>
                <a:lnTo>
                  <a:pt x="2234183" y="9143"/>
                </a:lnTo>
                <a:lnTo>
                  <a:pt x="2221991" y="4572"/>
                </a:lnTo>
                <a:lnTo>
                  <a:pt x="2209800" y="1524"/>
                </a:lnTo>
                <a:lnTo>
                  <a:pt x="2197607" y="0"/>
                </a:lnTo>
                <a:close/>
              </a:path>
              <a:path w="2312035" h="711835">
                <a:moveTo>
                  <a:pt x="2261006" y="25907"/>
                </a:moveTo>
                <a:lnTo>
                  <a:pt x="2196083" y="25907"/>
                </a:lnTo>
                <a:lnTo>
                  <a:pt x="2205228" y="27431"/>
                </a:lnTo>
                <a:lnTo>
                  <a:pt x="2215895" y="30479"/>
                </a:lnTo>
                <a:lnTo>
                  <a:pt x="2257043" y="54863"/>
                </a:lnTo>
                <a:lnTo>
                  <a:pt x="2278379" y="88391"/>
                </a:lnTo>
                <a:lnTo>
                  <a:pt x="2286000" y="117348"/>
                </a:lnTo>
                <a:lnTo>
                  <a:pt x="2286000" y="594359"/>
                </a:lnTo>
                <a:lnTo>
                  <a:pt x="2284476" y="605027"/>
                </a:lnTo>
                <a:lnTo>
                  <a:pt x="2281428" y="614171"/>
                </a:lnTo>
                <a:lnTo>
                  <a:pt x="2278379" y="624839"/>
                </a:lnTo>
                <a:lnTo>
                  <a:pt x="2273807" y="632459"/>
                </a:lnTo>
                <a:lnTo>
                  <a:pt x="2269236" y="641603"/>
                </a:lnTo>
                <a:lnTo>
                  <a:pt x="2263140" y="649223"/>
                </a:lnTo>
                <a:lnTo>
                  <a:pt x="2232659" y="673607"/>
                </a:lnTo>
                <a:lnTo>
                  <a:pt x="2194559" y="685800"/>
                </a:lnTo>
                <a:lnTo>
                  <a:pt x="2259787" y="685800"/>
                </a:lnTo>
                <a:lnTo>
                  <a:pt x="2290571" y="653795"/>
                </a:lnTo>
                <a:lnTo>
                  <a:pt x="2301240" y="632459"/>
                </a:lnTo>
                <a:lnTo>
                  <a:pt x="2305812" y="621791"/>
                </a:lnTo>
                <a:lnTo>
                  <a:pt x="2308859" y="609600"/>
                </a:lnTo>
                <a:lnTo>
                  <a:pt x="2310383" y="595883"/>
                </a:lnTo>
                <a:lnTo>
                  <a:pt x="2311907" y="583691"/>
                </a:lnTo>
                <a:lnTo>
                  <a:pt x="2311907" y="126491"/>
                </a:lnTo>
                <a:lnTo>
                  <a:pt x="2310383" y="112775"/>
                </a:lnTo>
                <a:lnTo>
                  <a:pt x="2296667" y="65531"/>
                </a:lnTo>
                <a:lnTo>
                  <a:pt x="2289047" y="54863"/>
                </a:lnTo>
                <a:lnTo>
                  <a:pt x="2282952" y="45719"/>
                </a:lnTo>
                <a:lnTo>
                  <a:pt x="2273807" y="36575"/>
                </a:lnTo>
                <a:lnTo>
                  <a:pt x="2261006" y="25907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074667" y="4149775"/>
            <a:ext cx="1831975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6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b="1" spc="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ls</a:t>
            </a:r>
            <a:r>
              <a:rPr sz="18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16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b="1" spc="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b="1" spc="5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b="1" spc="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qu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457188" y="3951732"/>
            <a:ext cx="2667000" cy="685800"/>
          </a:xfrm>
          <a:custGeom>
            <a:avLst/>
            <a:gdLst/>
            <a:ahLst/>
            <a:cxnLst/>
            <a:rect l="l" t="t" r="r" b="b"/>
            <a:pathLst>
              <a:path w="2667000" h="685800">
                <a:moveTo>
                  <a:pt x="2552700" y="0"/>
                </a:moveTo>
                <a:lnTo>
                  <a:pt x="114300" y="0"/>
                </a:lnTo>
                <a:lnTo>
                  <a:pt x="70080" y="9072"/>
                </a:lnTo>
                <a:lnTo>
                  <a:pt x="33718" y="33718"/>
                </a:lnTo>
                <a:lnTo>
                  <a:pt x="9072" y="70080"/>
                </a:lnTo>
                <a:lnTo>
                  <a:pt x="0" y="114300"/>
                </a:lnTo>
                <a:lnTo>
                  <a:pt x="0" y="571499"/>
                </a:lnTo>
                <a:lnTo>
                  <a:pt x="9072" y="616362"/>
                </a:lnTo>
                <a:lnTo>
                  <a:pt x="33718" y="652652"/>
                </a:lnTo>
                <a:lnTo>
                  <a:pt x="70080" y="676941"/>
                </a:lnTo>
                <a:lnTo>
                  <a:pt x="114300" y="685799"/>
                </a:lnTo>
                <a:lnTo>
                  <a:pt x="2552700" y="685799"/>
                </a:lnTo>
                <a:lnTo>
                  <a:pt x="2596919" y="676941"/>
                </a:lnTo>
                <a:lnTo>
                  <a:pt x="2633281" y="652652"/>
                </a:lnTo>
                <a:lnTo>
                  <a:pt x="2657927" y="616362"/>
                </a:lnTo>
                <a:lnTo>
                  <a:pt x="2667000" y="571499"/>
                </a:lnTo>
                <a:lnTo>
                  <a:pt x="2667000" y="114300"/>
                </a:lnTo>
                <a:lnTo>
                  <a:pt x="2657927" y="70080"/>
                </a:lnTo>
                <a:lnTo>
                  <a:pt x="2633281" y="33718"/>
                </a:lnTo>
                <a:lnTo>
                  <a:pt x="2596919" y="9072"/>
                </a:lnTo>
                <a:lnTo>
                  <a:pt x="2552700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444996" y="3939540"/>
            <a:ext cx="2691765" cy="711835"/>
          </a:xfrm>
          <a:custGeom>
            <a:avLst/>
            <a:gdLst/>
            <a:ahLst/>
            <a:cxnLst/>
            <a:rect l="l" t="t" r="r" b="b"/>
            <a:pathLst>
              <a:path w="2691765" h="711835">
                <a:moveTo>
                  <a:pt x="2577083" y="0"/>
                </a:moveTo>
                <a:lnTo>
                  <a:pt x="112775" y="0"/>
                </a:lnTo>
                <a:lnTo>
                  <a:pt x="88392" y="6096"/>
                </a:lnTo>
                <a:lnTo>
                  <a:pt x="45719" y="28956"/>
                </a:lnTo>
                <a:lnTo>
                  <a:pt x="9143" y="77724"/>
                </a:lnTo>
                <a:lnTo>
                  <a:pt x="0" y="114300"/>
                </a:lnTo>
                <a:lnTo>
                  <a:pt x="0" y="597408"/>
                </a:lnTo>
                <a:lnTo>
                  <a:pt x="1524" y="611124"/>
                </a:lnTo>
                <a:lnTo>
                  <a:pt x="6095" y="621792"/>
                </a:lnTo>
                <a:lnTo>
                  <a:pt x="9143" y="633984"/>
                </a:lnTo>
                <a:lnTo>
                  <a:pt x="36575" y="675132"/>
                </a:lnTo>
                <a:lnTo>
                  <a:pt x="77724" y="701040"/>
                </a:lnTo>
                <a:lnTo>
                  <a:pt x="126492" y="711708"/>
                </a:lnTo>
                <a:lnTo>
                  <a:pt x="2564892" y="711708"/>
                </a:lnTo>
                <a:lnTo>
                  <a:pt x="2602992" y="705612"/>
                </a:lnTo>
                <a:lnTo>
                  <a:pt x="2640177" y="685800"/>
                </a:lnTo>
                <a:lnTo>
                  <a:pt x="115824" y="685800"/>
                </a:lnTo>
                <a:lnTo>
                  <a:pt x="105155" y="684276"/>
                </a:lnTo>
                <a:lnTo>
                  <a:pt x="86868" y="678180"/>
                </a:lnTo>
                <a:lnTo>
                  <a:pt x="77724" y="673608"/>
                </a:lnTo>
                <a:lnTo>
                  <a:pt x="68579" y="667512"/>
                </a:lnTo>
                <a:lnTo>
                  <a:pt x="60959" y="662940"/>
                </a:lnTo>
                <a:lnTo>
                  <a:pt x="54863" y="655320"/>
                </a:lnTo>
                <a:lnTo>
                  <a:pt x="47243" y="647700"/>
                </a:lnTo>
                <a:lnTo>
                  <a:pt x="42671" y="640080"/>
                </a:lnTo>
                <a:lnTo>
                  <a:pt x="36575" y="632460"/>
                </a:lnTo>
                <a:lnTo>
                  <a:pt x="32003" y="623316"/>
                </a:lnTo>
                <a:lnTo>
                  <a:pt x="28955" y="614172"/>
                </a:lnTo>
                <a:lnTo>
                  <a:pt x="27431" y="603504"/>
                </a:lnTo>
                <a:lnTo>
                  <a:pt x="25907" y="594360"/>
                </a:lnTo>
                <a:lnTo>
                  <a:pt x="24383" y="583692"/>
                </a:lnTo>
                <a:lnTo>
                  <a:pt x="24383" y="126492"/>
                </a:lnTo>
                <a:lnTo>
                  <a:pt x="38100" y="77724"/>
                </a:lnTo>
                <a:lnTo>
                  <a:pt x="70103" y="42672"/>
                </a:lnTo>
                <a:lnTo>
                  <a:pt x="79248" y="38100"/>
                </a:lnTo>
                <a:lnTo>
                  <a:pt x="86868" y="33527"/>
                </a:lnTo>
                <a:lnTo>
                  <a:pt x="97535" y="30480"/>
                </a:lnTo>
                <a:lnTo>
                  <a:pt x="106679" y="27432"/>
                </a:lnTo>
                <a:lnTo>
                  <a:pt x="117348" y="25908"/>
                </a:lnTo>
                <a:lnTo>
                  <a:pt x="2641396" y="25908"/>
                </a:lnTo>
                <a:lnTo>
                  <a:pt x="2634996" y="21336"/>
                </a:lnTo>
                <a:lnTo>
                  <a:pt x="2613659" y="9144"/>
                </a:lnTo>
                <a:lnTo>
                  <a:pt x="2577083" y="0"/>
                </a:lnTo>
                <a:close/>
              </a:path>
              <a:path w="2691765" h="711835">
                <a:moveTo>
                  <a:pt x="2641396" y="25908"/>
                </a:moveTo>
                <a:lnTo>
                  <a:pt x="2575559" y="25908"/>
                </a:lnTo>
                <a:lnTo>
                  <a:pt x="2586228" y="27432"/>
                </a:lnTo>
                <a:lnTo>
                  <a:pt x="2604515" y="33527"/>
                </a:lnTo>
                <a:lnTo>
                  <a:pt x="2622804" y="42672"/>
                </a:lnTo>
                <a:lnTo>
                  <a:pt x="2630424" y="48768"/>
                </a:lnTo>
                <a:lnTo>
                  <a:pt x="2636520" y="56387"/>
                </a:lnTo>
                <a:lnTo>
                  <a:pt x="2644139" y="62484"/>
                </a:lnTo>
                <a:lnTo>
                  <a:pt x="2662428" y="97536"/>
                </a:lnTo>
                <a:lnTo>
                  <a:pt x="2667000" y="128015"/>
                </a:lnTo>
                <a:lnTo>
                  <a:pt x="2667000" y="583692"/>
                </a:lnTo>
                <a:lnTo>
                  <a:pt x="2665476" y="595884"/>
                </a:lnTo>
                <a:lnTo>
                  <a:pt x="2663952" y="605028"/>
                </a:lnTo>
                <a:lnTo>
                  <a:pt x="2662428" y="615696"/>
                </a:lnTo>
                <a:lnTo>
                  <a:pt x="2657855" y="624840"/>
                </a:lnTo>
                <a:lnTo>
                  <a:pt x="2653283" y="632460"/>
                </a:lnTo>
                <a:lnTo>
                  <a:pt x="2648711" y="641604"/>
                </a:lnTo>
                <a:lnTo>
                  <a:pt x="2636520" y="656844"/>
                </a:lnTo>
                <a:lnTo>
                  <a:pt x="2621279" y="669036"/>
                </a:lnTo>
                <a:lnTo>
                  <a:pt x="2612135" y="673608"/>
                </a:lnTo>
                <a:lnTo>
                  <a:pt x="2604515" y="678180"/>
                </a:lnTo>
                <a:lnTo>
                  <a:pt x="2595372" y="681228"/>
                </a:lnTo>
                <a:lnTo>
                  <a:pt x="2584704" y="684276"/>
                </a:lnTo>
                <a:lnTo>
                  <a:pt x="2574035" y="685800"/>
                </a:lnTo>
                <a:lnTo>
                  <a:pt x="2640177" y="685800"/>
                </a:lnTo>
                <a:lnTo>
                  <a:pt x="2670048" y="655320"/>
                </a:lnTo>
                <a:lnTo>
                  <a:pt x="2689859" y="609600"/>
                </a:lnTo>
                <a:lnTo>
                  <a:pt x="2691383" y="595884"/>
                </a:lnTo>
                <a:lnTo>
                  <a:pt x="2691383" y="112775"/>
                </a:lnTo>
                <a:lnTo>
                  <a:pt x="2689859" y="100584"/>
                </a:lnTo>
                <a:lnTo>
                  <a:pt x="2685287" y="88392"/>
                </a:lnTo>
                <a:lnTo>
                  <a:pt x="2682239" y="77724"/>
                </a:lnTo>
                <a:lnTo>
                  <a:pt x="2676144" y="65532"/>
                </a:lnTo>
                <a:lnTo>
                  <a:pt x="2670048" y="54863"/>
                </a:lnTo>
                <a:lnTo>
                  <a:pt x="2654807" y="36575"/>
                </a:lnTo>
                <a:lnTo>
                  <a:pt x="2645663" y="28956"/>
                </a:lnTo>
                <a:lnTo>
                  <a:pt x="2641396" y="25908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7435088" y="4142232"/>
            <a:ext cx="70866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Outp</a:t>
            </a:r>
            <a:r>
              <a:rPr sz="1800" b="1" spc="10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833627" y="1658111"/>
            <a:ext cx="8382000" cy="960119"/>
          </a:xfrm>
          <a:custGeom>
            <a:avLst/>
            <a:gdLst/>
            <a:ahLst/>
            <a:cxnLst/>
            <a:rect l="l" t="t" r="r" b="b"/>
            <a:pathLst>
              <a:path w="8382000" h="960119">
                <a:moveTo>
                  <a:pt x="8221980" y="0"/>
                </a:moveTo>
                <a:lnTo>
                  <a:pt x="160019" y="0"/>
                </a:lnTo>
                <a:lnTo>
                  <a:pt x="109435" y="8156"/>
                </a:lnTo>
                <a:lnTo>
                  <a:pt x="65507" y="30870"/>
                </a:lnTo>
                <a:lnTo>
                  <a:pt x="30870" y="65507"/>
                </a:lnTo>
                <a:lnTo>
                  <a:pt x="8156" y="109435"/>
                </a:lnTo>
                <a:lnTo>
                  <a:pt x="0" y="160020"/>
                </a:lnTo>
                <a:lnTo>
                  <a:pt x="0" y="800100"/>
                </a:lnTo>
                <a:lnTo>
                  <a:pt x="8156" y="850684"/>
                </a:lnTo>
                <a:lnTo>
                  <a:pt x="30870" y="894612"/>
                </a:lnTo>
                <a:lnTo>
                  <a:pt x="65507" y="929249"/>
                </a:lnTo>
                <a:lnTo>
                  <a:pt x="109435" y="951963"/>
                </a:lnTo>
                <a:lnTo>
                  <a:pt x="160019" y="960120"/>
                </a:lnTo>
                <a:lnTo>
                  <a:pt x="8221980" y="960120"/>
                </a:lnTo>
                <a:lnTo>
                  <a:pt x="8272564" y="951963"/>
                </a:lnTo>
                <a:lnTo>
                  <a:pt x="8316492" y="929249"/>
                </a:lnTo>
                <a:lnTo>
                  <a:pt x="8351129" y="894612"/>
                </a:lnTo>
                <a:lnTo>
                  <a:pt x="8373843" y="850684"/>
                </a:lnTo>
                <a:lnTo>
                  <a:pt x="8382000" y="800100"/>
                </a:lnTo>
                <a:lnTo>
                  <a:pt x="8382000" y="160020"/>
                </a:lnTo>
                <a:lnTo>
                  <a:pt x="8373843" y="109435"/>
                </a:lnTo>
                <a:lnTo>
                  <a:pt x="8351129" y="65507"/>
                </a:lnTo>
                <a:lnTo>
                  <a:pt x="8316492" y="30870"/>
                </a:lnTo>
                <a:lnTo>
                  <a:pt x="8272564" y="8156"/>
                </a:lnTo>
                <a:lnTo>
                  <a:pt x="8221980" y="0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21436" y="1645920"/>
            <a:ext cx="8408035" cy="986155"/>
          </a:xfrm>
          <a:custGeom>
            <a:avLst/>
            <a:gdLst/>
            <a:ahLst/>
            <a:cxnLst/>
            <a:rect l="l" t="t" r="r" b="b"/>
            <a:pathLst>
              <a:path w="8408035" h="986155">
                <a:moveTo>
                  <a:pt x="8250936" y="0"/>
                </a:moveTo>
                <a:lnTo>
                  <a:pt x="153923" y="0"/>
                </a:lnTo>
                <a:lnTo>
                  <a:pt x="137159" y="3047"/>
                </a:lnTo>
                <a:lnTo>
                  <a:pt x="89915" y="19812"/>
                </a:lnTo>
                <a:lnTo>
                  <a:pt x="50291" y="50291"/>
                </a:lnTo>
                <a:lnTo>
                  <a:pt x="19811" y="89915"/>
                </a:lnTo>
                <a:lnTo>
                  <a:pt x="3047" y="138683"/>
                </a:lnTo>
                <a:lnTo>
                  <a:pt x="0" y="172212"/>
                </a:lnTo>
                <a:lnTo>
                  <a:pt x="0" y="813815"/>
                </a:lnTo>
                <a:lnTo>
                  <a:pt x="1523" y="830579"/>
                </a:lnTo>
                <a:lnTo>
                  <a:pt x="3047" y="848867"/>
                </a:lnTo>
                <a:lnTo>
                  <a:pt x="21335" y="896112"/>
                </a:lnTo>
                <a:lnTo>
                  <a:pt x="50291" y="935735"/>
                </a:lnTo>
                <a:lnTo>
                  <a:pt x="64007" y="946403"/>
                </a:lnTo>
                <a:lnTo>
                  <a:pt x="76200" y="957071"/>
                </a:lnTo>
                <a:lnTo>
                  <a:pt x="106679" y="972312"/>
                </a:lnTo>
                <a:lnTo>
                  <a:pt x="121919" y="978407"/>
                </a:lnTo>
                <a:lnTo>
                  <a:pt x="138683" y="982979"/>
                </a:lnTo>
                <a:lnTo>
                  <a:pt x="172211" y="986027"/>
                </a:lnTo>
                <a:lnTo>
                  <a:pt x="8235696" y="986027"/>
                </a:lnTo>
                <a:lnTo>
                  <a:pt x="8285988" y="978407"/>
                </a:lnTo>
                <a:lnTo>
                  <a:pt x="8324850" y="960119"/>
                </a:lnTo>
                <a:lnTo>
                  <a:pt x="156972" y="960119"/>
                </a:lnTo>
                <a:lnTo>
                  <a:pt x="141731" y="957071"/>
                </a:lnTo>
                <a:lnTo>
                  <a:pt x="102107" y="941831"/>
                </a:lnTo>
                <a:lnTo>
                  <a:pt x="68579" y="915924"/>
                </a:lnTo>
                <a:lnTo>
                  <a:pt x="57911" y="906779"/>
                </a:lnTo>
                <a:lnTo>
                  <a:pt x="36575" y="870203"/>
                </a:lnTo>
                <a:lnTo>
                  <a:pt x="25907" y="827531"/>
                </a:lnTo>
                <a:lnTo>
                  <a:pt x="25907" y="156971"/>
                </a:lnTo>
                <a:lnTo>
                  <a:pt x="36575" y="114300"/>
                </a:lnTo>
                <a:lnTo>
                  <a:pt x="59435" y="77724"/>
                </a:lnTo>
                <a:lnTo>
                  <a:pt x="103631" y="42671"/>
                </a:lnTo>
                <a:lnTo>
                  <a:pt x="143255" y="27431"/>
                </a:lnTo>
                <a:lnTo>
                  <a:pt x="173735" y="24383"/>
                </a:lnTo>
                <a:lnTo>
                  <a:pt x="8323325" y="24383"/>
                </a:lnTo>
                <a:lnTo>
                  <a:pt x="8316467" y="19812"/>
                </a:lnTo>
                <a:lnTo>
                  <a:pt x="8301228" y="12191"/>
                </a:lnTo>
                <a:lnTo>
                  <a:pt x="8285988" y="7619"/>
                </a:lnTo>
                <a:lnTo>
                  <a:pt x="8269223" y="3047"/>
                </a:lnTo>
                <a:lnTo>
                  <a:pt x="8250936" y="0"/>
                </a:lnTo>
                <a:close/>
              </a:path>
              <a:path w="8408035" h="986155">
                <a:moveTo>
                  <a:pt x="8323325" y="24383"/>
                </a:moveTo>
                <a:lnTo>
                  <a:pt x="8234171" y="24383"/>
                </a:lnTo>
                <a:lnTo>
                  <a:pt x="8250936" y="25907"/>
                </a:lnTo>
                <a:lnTo>
                  <a:pt x="8264652" y="27431"/>
                </a:lnTo>
                <a:lnTo>
                  <a:pt x="8305800" y="42671"/>
                </a:lnTo>
                <a:lnTo>
                  <a:pt x="8339328" y="68579"/>
                </a:lnTo>
                <a:lnTo>
                  <a:pt x="8363711" y="102107"/>
                </a:lnTo>
                <a:lnTo>
                  <a:pt x="8371332" y="115824"/>
                </a:lnTo>
                <a:lnTo>
                  <a:pt x="8375904" y="129539"/>
                </a:lnTo>
                <a:lnTo>
                  <a:pt x="8378952" y="143255"/>
                </a:lnTo>
                <a:lnTo>
                  <a:pt x="8380475" y="158495"/>
                </a:lnTo>
                <a:lnTo>
                  <a:pt x="8382000" y="172212"/>
                </a:lnTo>
                <a:lnTo>
                  <a:pt x="8382000" y="812291"/>
                </a:lnTo>
                <a:lnTo>
                  <a:pt x="8380475" y="829055"/>
                </a:lnTo>
                <a:lnTo>
                  <a:pt x="8369808" y="870203"/>
                </a:lnTo>
                <a:lnTo>
                  <a:pt x="8348471" y="906779"/>
                </a:lnTo>
                <a:lnTo>
                  <a:pt x="8316467" y="935735"/>
                </a:lnTo>
                <a:lnTo>
                  <a:pt x="8278367" y="954024"/>
                </a:lnTo>
                <a:lnTo>
                  <a:pt x="8263128" y="957071"/>
                </a:lnTo>
                <a:lnTo>
                  <a:pt x="8249411" y="960119"/>
                </a:lnTo>
                <a:lnTo>
                  <a:pt x="8324850" y="960119"/>
                </a:lnTo>
                <a:lnTo>
                  <a:pt x="8345423" y="946403"/>
                </a:lnTo>
                <a:lnTo>
                  <a:pt x="8386571" y="894588"/>
                </a:lnTo>
                <a:lnTo>
                  <a:pt x="8406384" y="830579"/>
                </a:lnTo>
                <a:lnTo>
                  <a:pt x="8407908" y="172212"/>
                </a:lnTo>
                <a:lnTo>
                  <a:pt x="8406384" y="153924"/>
                </a:lnTo>
                <a:lnTo>
                  <a:pt x="8394192" y="103631"/>
                </a:lnTo>
                <a:lnTo>
                  <a:pt x="8356092" y="50291"/>
                </a:lnTo>
                <a:lnTo>
                  <a:pt x="8343900" y="38100"/>
                </a:lnTo>
                <a:lnTo>
                  <a:pt x="8323325" y="243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04672" y="2673095"/>
            <a:ext cx="8382000" cy="960119"/>
          </a:xfrm>
          <a:custGeom>
            <a:avLst/>
            <a:gdLst/>
            <a:ahLst/>
            <a:cxnLst/>
            <a:rect l="l" t="t" r="r" b="b"/>
            <a:pathLst>
              <a:path w="8382000" h="960120">
                <a:moveTo>
                  <a:pt x="8221980" y="0"/>
                </a:moveTo>
                <a:lnTo>
                  <a:pt x="160019" y="0"/>
                </a:lnTo>
                <a:lnTo>
                  <a:pt x="109435" y="8156"/>
                </a:lnTo>
                <a:lnTo>
                  <a:pt x="65507" y="30870"/>
                </a:lnTo>
                <a:lnTo>
                  <a:pt x="30870" y="65507"/>
                </a:lnTo>
                <a:lnTo>
                  <a:pt x="8156" y="109435"/>
                </a:lnTo>
                <a:lnTo>
                  <a:pt x="0" y="160019"/>
                </a:lnTo>
                <a:lnTo>
                  <a:pt x="0" y="800100"/>
                </a:lnTo>
                <a:lnTo>
                  <a:pt x="8156" y="850684"/>
                </a:lnTo>
                <a:lnTo>
                  <a:pt x="30870" y="894612"/>
                </a:lnTo>
                <a:lnTo>
                  <a:pt x="65507" y="929249"/>
                </a:lnTo>
                <a:lnTo>
                  <a:pt x="109435" y="951963"/>
                </a:lnTo>
                <a:lnTo>
                  <a:pt x="160019" y="960119"/>
                </a:lnTo>
                <a:lnTo>
                  <a:pt x="8221980" y="960119"/>
                </a:lnTo>
                <a:lnTo>
                  <a:pt x="8272564" y="951963"/>
                </a:lnTo>
                <a:lnTo>
                  <a:pt x="8316492" y="929249"/>
                </a:lnTo>
                <a:lnTo>
                  <a:pt x="8351129" y="894612"/>
                </a:lnTo>
                <a:lnTo>
                  <a:pt x="8373843" y="850684"/>
                </a:lnTo>
                <a:lnTo>
                  <a:pt x="8382000" y="800100"/>
                </a:lnTo>
                <a:lnTo>
                  <a:pt x="8382000" y="160019"/>
                </a:lnTo>
                <a:lnTo>
                  <a:pt x="8373843" y="109435"/>
                </a:lnTo>
                <a:lnTo>
                  <a:pt x="8351129" y="65507"/>
                </a:lnTo>
                <a:lnTo>
                  <a:pt x="8316492" y="30870"/>
                </a:lnTo>
                <a:lnTo>
                  <a:pt x="8272564" y="8156"/>
                </a:lnTo>
                <a:lnTo>
                  <a:pt x="8221980" y="0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92480" y="2659379"/>
            <a:ext cx="8406765" cy="988060"/>
          </a:xfrm>
          <a:custGeom>
            <a:avLst/>
            <a:gdLst/>
            <a:ahLst/>
            <a:cxnLst/>
            <a:rect l="l" t="t" r="r" b="b"/>
            <a:pathLst>
              <a:path w="8406765" h="988060">
                <a:moveTo>
                  <a:pt x="8234172" y="0"/>
                </a:moveTo>
                <a:lnTo>
                  <a:pt x="172211" y="0"/>
                </a:lnTo>
                <a:lnTo>
                  <a:pt x="153923" y="1524"/>
                </a:lnTo>
                <a:lnTo>
                  <a:pt x="103632" y="15240"/>
                </a:lnTo>
                <a:lnTo>
                  <a:pt x="50292" y="51816"/>
                </a:lnTo>
                <a:lnTo>
                  <a:pt x="19812" y="91440"/>
                </a:lnTo>
                <a:lnTo>
                  <a:pt x="3048" y="140208"/>
                </a:lnTo>
                <a:lnTo>
                  <a:pt x="0" y="156972"/>
                </a:lnTo>
                <a:lnTo>
                  <a:pt x="0" y="832104"/>
                </a:lnTo>
                <a:lnTo>
                  <a:pt x="13715" y="882396"/>
                </a:lnTo>
                <a:lnTo>
                  <a:pt x="39623" y="925068"/>
                </a:lnTo>
                <a:lnTo>
                  <a:pt x="89916" y="966216"/>
                </a:lnTo>
                <a:lnTo>
                  <a:pt x="155448" y="986028"/>
                </a:lnTo>
                <a:lnTo>
                  <a:pt x="172211" y="987552"/>
                </a:lnTo>
                <a:lnTo>
                  <a:pt x="8234172" y="987552"/>
                </a:lnTo>
                <a:lnTo>
                  <a:pt x="8285988" y="978408"/>
                </a:lnTo>
                <a:lnTo>
                  <a:pt x="8324088" y="961644"/>
                </a:lnTo>
                <a:lnTo>
                  <a:pt x="172211" y="961644"/>
                </a:lnTo>
                <a:lnTo>
                  <a:pt x="141732" y="958596"/>
                </a:lnTo>
                <a:lnTo>
                  <a:pt x="102107" y="943356"/>
                </a:lnTo>
                <a:lnTo>
                  <a:pt x="67056" y="917448"/>
                </a:lnTo>
                <a:lnTo>
                  <a:pt x="42672" y="883920"/>
                </a:lnTo>
                <a:lnTo>
                  <a:pt x="36576" y="870204"/>
                </a:lnTo>
                <a:lnTo>
                  <a:pt x="30479" y="858012"/>
                </a:lnTo>
                <a:lnTo>
                  <a:pt x="27432" y="842772"/>
                </a:lnTo>
                <a:lnTo>
                  <a:pt x="25907" y="829056"/>
                </a:lnTo>
                <a:lnTo>
                  <a:pt x="24383" y="813816"/>
                </a:lnTo>
                <a:lnTo>
                  <a:pt x="24383" y="173736"/>
                </a:lnTo>
                <a:lnTo>
                  <a:pt x="36576" y="115824"/>
                </a:lnTo>
                <a:lnTo>
                  <a:pt x="59436" y="79248"/>
                </a:lnTo>
                <a:lnTo>
                  <a:pt x="89916" y="50292"/>
                </a:lnTo>
                <a:lnTo>
                  <a:pt x="129539" y="32004"/>
                </a:lnTo>
                <a:lnTo>
                  <a:pt x="158495" y="27432"/>
                </a:lnTo>
                <a:lnTo>
                  <a:pt x="172211" y="25908"/>
                </a:lnTo>
                <a:lnTo>
                  <a:pt x="8323326" y="25908"/>
                </a:lnTo>
                <a:lnTo>
                  <a:pt x="8316468" y="21336"/>
                </a:lnTo>
                <a:lnTo>
                  <a:pt x="8301228" y="13716"/>
                </a:lnTo>
                <a:lnTo>
                  <a:pt x="8284464" y="7620"/>
                </a:lnTo>
                <a:lnTo>
                  <a:pt x="8250936" y="1524"/>
                </a:lnTo>
                <a:lnTo>
                  <a:pt x="8234172" y="0"/>
                </a:lnTo>
                <a:close/>
              </a:path>
              <a:path w="8406765" h="988060">
                <a:moveTo>
                  <a:pt x="8323326" y="25908"/>
                </a:moveTo>
                <a:lnTo>
                  <a:pt x="8234172" y="25908"/>
                </a:lnTo>
                <a:lnTo>
                  <a:pt x="8264652" y="28956"/>
                </a:lnTo>
                <a:lnTo>
                  <a:pt x="8292084" y="38100"/>
                </a:lnTo>
                <a:lnTo>
                  <a:pt x="8328660" y="59436"/>
                </a:lnTo>
                <a:lnTo>
                  <a:pt x="8356092" y="91440"/>
                </a:lnTo>
                <a:lnTo>
                  <a:pt x="8378952" y="144780"/>
                </a:lnTo>
                <a:lnTo>
                  <a:pt x="8382000" y="173736"/>
                </a:lnTo>
                <a:lnTo>
                  <a:pt x="8382000" y="813816"/>
                </a:lnTo>
                <a:lnTo>
                  <a:pt x="8369808" y="871728"/>
                </a:lnTo>
                <a:lnTo>
                  <a:pt x="8337804" y="918972"/>
                </a:lnTo>
                <a:lnTo>
                  <a:pt x="8304276" y="943356"/>
                </a:lnTo>
                <a:lnTo>
                  <a:pt x="8290560" y="950976"/>
                </a:lnTo>
                <a:lnTo>
                  <a:pt x="8276844" y="955548"/>
                </a:lnTo>
                <a:lnTo>
                  <a:pt x="8263128" y="958596"/>
                </a:lnTo>
                <a:lnTo>
                  <a:pt x="8232648" y="961644"/>
                </a:lnTo>
                <a:lnTo>
                  <a:pt x="8324088" y="961644"/>
                </a:lnTo>
                <a:lnTo>
                  <a:pt x="8356092" y="935736"/>
                </a:lnTo>
                <a:lnTo>
                  <a:pt x="8386572" y="896112"/>
                </a:lnTo>
                <a:lnTo>
                  <a:pt x="8403336" y="848868"/>
                </a:lnTo>
                <a:lnTo>
                  <a:pt x="8406384" y="830580"/>
                </a:lnTo>
                <a:lnTo>
                  <a:pt x="8406384" y="155448"/>
                </a:lnTo>
                <a:lnTo>
                  <a:pt x="8392668" y="105156"/>
                </a:lnTo>
                <a:lnTo>
                  <a:pt x="8366760" y="62484"/>
                </a:lnTo>
                <a:lnTo>
                  <a:pt x="8343900" y="39624"/>
                </a:lnTo>
                <a:lnTo>
                  <a:pt x="8323326" y="259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238503" y="1700784"/>
            <a:ext cx="7728584" cy="1790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32939" marR="5080" indent="-1920239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WBS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is a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hi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ch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al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omp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sition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f the 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al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ope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f 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ork 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be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ar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out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 p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oje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550">
              <a:latin typeface="Times New Roman"/>
              <a:cs typeface="Times New Roman"/>
            </a:endParaRPr>
          </a:p>
          <a:p>
            <a:pPr marL="2498090" marR="365760" indent="-2339340">
              <a:lnSpc>
                <a:spcPts val="2590"/>
              </a:lnSpc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WBS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 p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ocess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of subdividing</a:t>
            </a:r>
            <a:r>
              <a:rPr sz="24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oje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ork i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o smal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er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omp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ne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000" y="609600"/>
            <a:ext cx="8458200" cy="990600"/>
          </a:xfrm>
          <a:custGeom>
            <a:avLst/>
            <a:gdLst/>
            <a:ahLst/>
            <a:cxnLst/>
            <a:rect l="l" t="t" r="r" b="b"/>
            <a:pathLst>
              <a:path w="8458200" h="990600">
                <a:moveTo>
                  <a:pt x="0" y="990600"/>
                </a:moveTo>
                <a:lnTo>
                  <a:pt x="8458200" y="990600"/>
                </a:lnTo>
                <a:lnTo>
                  <a:pt x="8458200" y="0"/>
                </a:lnTo>
                <a:lnTo>
                  <a:pt x="0" y="0"/>
                </a:lnTo>
                <a:lnTo>
                  <a:pt x="0" y="990600"/>
                </a:lnTo>
                <a:close/>
              </a:path>
            </a:pathLst>
          </a:custGeom>
          <a:solidFill>
            <a:srgbClr val="0020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6262" rIns="0" bIns="0" rtlCol="0">
            <a:spAutoFit/>
          </a:bodyPr>
          <a:lstStyle/>
          <a:p>
            <a:pPr marL="266065">
              <a:lnSpc>
                <a:spcPct val="100000"/>
              </a:lnSpc>
            </a:pPr>
            <a:r>
              <a:rPr b="0" dirty="0">
                <a:latin typeface="Calibri"/>
                <a:cs typeface="Calibri"/>
              </a:rPr>
              <a:t>5.4</a:t>
            </a:r>
            <a:r>
              <a:rPr b="0" spc="-1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C</a:t>
            </a:r>
            <a:r>
              <a:rPr b="0" spc="-60" dirty="0">
                <a:latin typeface="Calibri"/>
                <a:cs typeface="Calibri"/>
              </a:rPr>
              <a:t>r</a:t>
            </a:r>
            <a:r>
              <a:rPr b="0" dirty="0">
                <a:latin typeface="Calibri"/>
                <a:cs typeface="Calibri"/>
              </a:rPr>
              <a:t>e</a:t>
            </a:r>
            <a:r>
              <a:rPr b="0" spc="-35" dirty="0">
                <a:latin typeface="Calibri"/>
                <a:cs typeface="Calibri"/>
              </a:rPr>
              <a:t>a</a:t>
            </a:r>
            <a:r>
              <a:rPr b="0" spc="-50" dirty="0">
                <a:latin typeface="Calibri"/>
                <a:cs typeface="Calibri"/>
              </a:rPr>
              <a:t>t</a:t>
            </a:r>
            <a:r>
              <a:rPr b="0" dirty="0">
                <a:latin typeface="Calibri"/>
                <a:cs typeface="Calibri"/>
              </a:rPr>
              <a:t>e</a:t>
            </a:r>
            <a:r>
              <a:rPr b="0" spc="-1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W</a:t>
            </a:r>
            <a:r>
              <a:rPr b="0" spc="5" dirty="0">
                <a:latin typeface="Calibri"/>
                <a:cs typeface="Calibri"/>
              </a:rPr>
              <a:t>B</a:t>
            </a:r>
            <a:r>
              <a:rPr b="0" dirty="0">
                <a:latin typeface="Calibri"/>
                <a:cs typeface="Calibri"/>
              </a:rPr>
              <a:t>S</a:t>
            </a:r>
            <a:r>
              <a:rPr b="0" spc="-2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D</a:t>
            </a:r>
            <a:r>
              <a:rPr b="0" spc="-30" dirty="0">
                <a:latin typeface="Calibri"/>
                <a:cs typeface="Calibri"/>
              </a:rPr>
              <a:t>a</a:t>
            </a:r>
            <a:r>
              <a:rPr b="0" spc="-50" dirty="0">
                <a:latin typeface="Calibri"/>
                <a:cs typeface="Calibri"/>
              </a:rPr>
              <a:t>t</a:t>
            </a:r>
            <a:r>
              <a:rPr b="0" dirty="0">
                <a:latin typeface="Calibri"/>
                <a:cs typeface="Calibri"/>
              </a:rPr>
              <a:t>a</a:t>
            </a:r>
            <a:r>
              <a:rPr b="0" spc="-10" dirty="0">
                <a:latin typeface="Calibri"/>
                <a:cs typeface="Calibri"/>
              </a:rPr>
              <a:t> </a:t>
            </a:r>
            <a:r>
              <a:rPr b="0" spc="5" dirty="0">
                <a:latin typeface="Calibri"/>
                <a:cs typeface="Calibri"/>
              </a:rPr>
              <a:t>F</a:t>
            </a:r>
            <a:r>
              <a:rPr b="0" dirty="0">
                <a:latin typeface="Calibri"/>
                <a:cs typeface="Calibri"/>
              </a:rPr>
              <a:t>low</a:t>
            </a:r>
            <a:r>
              <a:rPr b="0" spc="-1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Di</a:t>
            </a:r>
            <a:r>
              <a:rPr b="0" spc="5" dirty="0">
                <a:latin typeface="Calibri"/>
                <a:cs typeface="Calibri"/>
              </a:rPr>
              <a:t>a</a:t>
            </a:r>
            <a:r>
              <a:rPr b="0" dirty="0">
                <a:latin typeface="Calibri"/>
                <a:cs typeface="Calibri"/>
              </a:rPr>
              <a:t>g</a:t>
            </a:r>
            <a:r>
              <a:rPr b="0" spc="-85" dirty="0">
                <a:latin typeface="Calibri"/>
                <a:cs typeface="Calibri"/>
              </a:rPr>
              <a:t>r</a:t>
            </a:r>
            <a:r>
              <a:rPr b="0" dirty="0">
                <a:latin typeface="Calibri"/>
                <a:cs typeface="Calibri"/>
              </a:rPr>
              <a:t>am</a:t>
            </a:r>
          </a:p>
        </p:txBody>
      </p:sp>
      <p:sp>
        <p:nvSpPr>
          <p:cNvPr id="4" name="object 4"/>
          <p:cNvSpPr/>
          <p:nvPr/>
        </p:nvSpPr>
        <p:spPr>
          <a:xfrm>
            <a:off x="763523" y="1827276"/>
            <a:ext cx="8456676" cy="5335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609600"/>
            <a:ext cx="8458200" cy="1295400"/>
          </a:xfrm>
          <a:prstGeom prst="rect">
            <a:avLst/>
          </a:prstGeom>
          <a:solidFill>
            <a:srgbClr val="17375E"/>
          </a:solidFill>
        </p:spPr>
        <p:txBody>
          <a:bodyPr vert="horz" wrap="square" lIns="0" tIns="276225" rIns="0" bIns="0" rtlCol="0">
            <a:spAutoFit/>
          </a:bodyPr>
          <a:lstStyle/>
          <a:p>
            <a:pPr marL="1358900">
              <a:lnSpc>
                <a:spcPct val="100000"/>
              </a:lnSpc>
              <a:spcBef>
                <a:spcPts val="2175"/>
              </a:spcBef>
            </a:pPr>
            <a:r>
              <a:rPr dirty="0"/>
              <a:t>5.4.1</a:t>
            </a:r>
            <a:r>
              <a:rPr spc="-25" dirty="0"/>
              <a:t> </a:t>
            </a:r>
            <a:r>
              <a:rPr dirty="0"/>
              <a:t>C</a:t>
            </a:r>
            <a:r>
              <a:rPr spc="-55" dirty="0"/>
              <a:t>r</a:t>
            </a:r>
            <a:r>
              <a:rPr dirty="0"/>
              <a:t>e</a:t>
            </a:r>
            <a:r>
              <a:rPr spc="-35" dirty="0"/>
              <a:t>a</a:t>
            </a:r>
            <a:r>
              <a:rPr spc="-55" dirty="0"/>
              <a:t>t</a:t>
            </a:r>
            <a:r>
              <a:rPr dirty="0"/>
              <a:t>e</a:t>
            </a:r>
            <a:r>
              <a:rPr spc="-10" dirty="0"/>
              <a:t> </a:t>
            </a:r>
            <a:r>
              <a:rPr dirty="0"/>
              <a:t>W</a:t>
            </a:r>
            <a:r>
              <a:rPr spc="5" dirty="0"/>
              <a:t>B</a:t>
            </a:r>
            <a:r>
              <a:rPr spc="-10" dirty="0"/>
              <a:t>S</a:t>
            </a:r>
            <a:r>
              <a:rPr dirty="0"/>
              <a:t>:</a:t>
            </a:r>
            <a:r>
              <a:rPr spc="-15" dirty="0"/>
              <a:t> </a:t>
            </a:r>
            <a:r>
              <a:rPr dirty="0"/>
              <a:t>Inpu</a:t>
            </a:r>
            <a:r>
              <a:rPr spc="-10" dirty="0"/>
              <a:t>t</a:t>
            </a:r>
            <a:r>
              <a:rPr dirty="0"/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763523" y="2485644"/>
            <a:ext cx="8456676" cy="9768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49808" y="2473451"/>
            <a:ext cx="8484235" cy="1003300"/>
          </a:xfrm>
          <a:custGeom>
            <a:avLst/>
            <a:gdLst/>
            <a:ahLst/>
            <a:cxnLst/>
            <a:rect l="l" t="t" r="r" b="b"/>
            <a:pathLst>
              <a:path w="8484235" h="1003300">
                <a:moveTo>
                  <a:pt x="8478012" y="0"/>
                </a:moveTo>
                <a:lnTo>
                  <a:pt x="6096" y="0"/>
                </a:lnTo>
                <a:lnTo>
                  <a:pt x="0" y="4572"/>
                </a:lnTo>
                <a:lnTo>
                  <a:pt x="0" y="996696"/>
                </a:lnTo>
                <a:lnTo>
                  <a:pt x="6096" y="1002792"/>
                </a:lnTo>
                <a:lnTo>
                  <a:pt x="8478012" y="1002792"/>
                </a:lnTo>
                <a:lnTo>
                  <a:pt x="8484108" y="996696"/>
                </a:lnTo>
                <a:lnTo>
                  <a:pt x="8484108" y="990600"/>
                </a:lnTo>
                <a:lnTo>
                  <a:pt x="25907" y="990600"/>
                </a:lnTo>
                <a:lnTo>
                  <a:pt x="12192" y="976884"/>
                </a:lnTo>
                <a:lnTo>
                  <a:pt x="25907" y="976884"/>
                </a:lnTo>
                <a:lnTo>
                  <a:pt x="25907" y="24384"/>
                </a:lnTo>
                <a:lnTo>
                  <a:pt x="12192" y="24384"/>
                </a:lnTo>
                <a:lnTo>
                  <a:pt x="25907" y="12192"/>
                </a:lnTo>
                <a:lnTo>
                  <a:pt x="8484108" y="12192"/>
                </a:lnTo>
                <a:lnTo>
                  <a:pt x="8484108" y="4572"/>
                </a:lnTo>
                <a:lnTo>
                  <a:pt x="8478012" y="0"/>
                </a:lnTo>
                <a:close/>
              </a:path>
              <a:path w="8484235" h="1003300">
                <a:moveTo>
                  <a:pt x="25907" y="976884"/>
                </a:moveTo>
                <a:lnTo>
                  <a:pt x="12192" y="976884"/>
                </a:lnTo>
                <a:lnTo>
                  <a:pt x="25907" y="990600"/>
                </a:lnTo>
                <a:lnTo>
                  <a:pt x="25907" y="976884"/>
                </a:lnTo>
                <a:close/>
              </a:path>
              <a:path w="8484235" h="1003300">
                <a:moveTo>
                  <a:pt x="8458200" y="976884"/>
                </a:moveTo>
                <a:lnTo>
                  <a:pt x="25907" y="976884"/>
                </a:lnTo>
                <a:lnTo>
                  <a:pt x="25907" y="990600"/>
                </a:lnTo>
                <a:lnTo>
                  <a:pt x="8458200" y="990600"/>
                </a:lnTo>
                <a:lnTo>
                  <a:pt x="8458200" y="976884"/>
                </a:lnTo>
                <a:close/>
              </a:path>
              <a:path w="8484235" h="1003300">
                <a:moveTo>
                  <a:pt x="8458200" y="12192"/>
                </a:moveTo>
                <a:lnTo>
                  <a:pt x="8458200" y="990600"/>
                </a:lnTo>
                <a:lnTo>
                  <a:pt x="8470392" y="976884"/>
                </a:lnTo>
                <a:lnTo>
                  <a:pt x="8484108" y="976884"/>
                </a:lnTo>
                <a:lnTo>
                  <a:pt x="8484108" y="24384"/>
                </a:lnTo>
                <a:lnTo>
                  <a:pt x="8470392" y="24384"/>
                </a:lnTo>
                <a:lnTo>
                  <a:pt x="8458200" y="12192"/>
                </a:lnTo>
                <a:close/>
              </a:path>
              <a:path w="8484235" h="1003300">
                <a:moveTo>
                  <a:pt x="8484108" y="976884"/>
                </a:moveTo>
                <a:lnTo>
                  <a:pt x="8470392" y="976884"/>
                </a:lnTo>
                <a:lnTo>
                  <a:pt x="8458200" y="990600"/>
                </a:lnTo>
                <a:lnTo>
                  <a:pt x="8484108" y="990600"/>
                </a:lnTo>
                <a:lnTo>
                  <a:pt x="8484108" y="976884"/>
                </a:lnTo>
                <a:close/>
              </a:path>
              <a:path w="8484235" h="1003300">
                <a:moveTo>
                  <a:pt x="25907" y="12192"/>
                </a:moveTo>
                <a:lnTo>
                  <a:pt x="12192" y="24384"/>
                </a:lnTo>
                <a:lnTo>
                  <a:pt x="25907" y="24384"/>
                </a:lnTo>
                <a:lnTo>
                  <a:pt x="25907" y="12192"/>
                </a:lnTo>
                <a:close/>
              </a:path>
              <a:path w="8484235" h="1003300">
                <a:moveTo>
                  <a:pt x="8458200" y="12192"/>
                </a:moveTo>
                <a:lnTo>
                  <a:pt x="25907" y="12192"/>
                </a:lnTo>
                <a:lnTo>
                  <a:pt x="25907" y="24384"/>
                </a:lnTo>
                <a:lnTo>
                  <a:pt x="8458200" y="24384"/>
                </a:lnTo>
                <a:lnTo>
                  <a:pt x="8458200" y="12192"/>
                </a:lnTo>
                <a:close/>
              </a:path>
              <a:path w="8484235" h="1003300">
                <a:moveTo>
                  <a:pt x="8484108" y="12192"/>
                </a:moveTo>
                <a:lnTo>
                  <a:pt x="8458200" y="12192"/>
                </a:lnTo>
                <a:lnTo>
                  <a:pt x="8470392" y="24384"/>
                </a:lnTo>
                <a:lnTo>
                  <a:pt x="8484108" y="24384"/>
                </a:lnTo>
                <a:lnTo>
                  <a:pt x="8484108" y="12192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19200" y="2200655"/>
            <a:ext cx="6073140" cy="678180"/>
          </a:xfrm>
          <a:custGeom>
            <a:avLst/>
            <a:gdLst/>
            <a:ahLst/>
            <a:cxnLst/>
            <a:rect l="l" t="t" r="r" b="b"/>
            <a:pathLst>
              <a:path w="6073140" h="678180">
                <a:moveTo>
                  <a:pt x="5960364" y="0"/>
                </a:moveTo>
                <a:lnTo>
                  <a:pt x="114300" y="0"/>
                </a:lnTo>
                <a:lnTo>
                  <a:pt x="70080" y="8834"/>
                </a:lnTo>
                <a:lnTo>
                  <a:pt x="33718" y="32956"/>
                </a:lnTo>
                <a:lnTo>
                  <a:pt x="9072" y="68794"/>
                </a:lnTo>
                <a:lnTo>
                  <a:pt x="0" y="112776"/>
                </a:lnTo>
                <a:lnTo>
                  <a:pt x="0" y="565404"/>
                </a:lnTo>
                <a:lnTo>
                  <a:pt x="9072" y="609385"/>
                </a:lnTo>
                <a:lnTo>
                  <a:pt x="33718" y="645223"/>
                </a:lnTo>
                <a:lnTo>
                  <a:pt x="70080" y="669345"/>
                </a:lnTo>
                <a:lnTo>
                  <a:pt x="114300" y="678180"/>
                </a:lnTo>
                <a:lnTo>
                  <a:pt x="5960364" y="678180"/>
                </a:lnTo>
                <a:lnTo>
                  <a:pt x="6004345" y="669345"/>
                </a:lnTo>
                <a:lnTo>
                  <a:pt x="6040183" y="645223"/>
                </a:lnTo>
                <a:lnTo>
                  <a:pt x="6064305" y="609385"/>
                </a:lnTo>
                <a:lnTo>
                  <a:pt x="6073140" y="565404"/>
                </a:lnTo>
                <a:lnTo>
                  <a:pt x="6073140" y="112776"/>
                </a:lnTo>
                <a:lnTo>
                  <a:pt x="6064305" y="68794"/>
                </a:lnTo>
                <a:lnTo>
                  <a:pt x="6040183" y="32956"/>
                </a:lnTo>
                <a:lnTo>
                  <a:pt x="6004345" y="8834"/>
                </a:lnTo>
                <a:lnTo>
                  <a:pt x="5960364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7008" y="2186939"/>
            <a:ext cx="6099175" cy="704215"/>
          </a:xfrm>
          <a:custGeom>
            <a:avLst/>
            <a:gdLst/>
            <a:ahLst/>
            <a:cxnLst/>
            <a:rect l="l" t="t" r="r" b="b"/>
            <a:pathLst>
              <a:path w="6099175" h="704214">
                <a:moveTo>
                  <a:pt x="5972556" y="0"/>
                </a:moveTo>
                <a:lnTo>
                  <a:pt x="124967" y="0"/>
                </a:lnTo>
                <a:lnTo>
                  <a:pt x="100583" y="3048"/>
                </a:lnTo>
                <a:lnTo>
                  <a:pt x="88391" y="6096"/>
                </a:lnTo>
                <a:lnTo>
                  <a:pt x="76200" y="10668"/>
                </a:lnTo>
                <a:lnTo>
                  <a:pt x="65531" y="15239"/>
                </a:lnTo>
                <a:lnTo>
                  <a:pt x="54863" y="22860"/>
                </a:lnTo>
                <a:lnTo>
                  <a:pt x="45719" y="28956"/>
                </a:lnTo>
                <a:lnTo>
                  <a:pt x="9143" y="77724"/>
                </a:lnTo>
                <a:lnTo>
                  <a:pt x="0" y="126492"/>
                </a:lnTo>
                <a:lnTo>
                  <a:pt x="0" y="579120"/>
                </a:lnTo>
                <a:lnTo>
                  <a:pt x="1523" y="592836"/>
                </a:lnTo>
                <a:lnTo>
                  <a:pt x="3047" y="605027"/>
                </a:lnTo>
                <a:lnTo>
                  <a:pt x="6095" y="617220"/>
                </a:lnTo>
                <a:lnTo>
                  <a:pt x="10667" y="627888"/>
                </a:lnTo>
                <a:lnTo>
                  <a:pt x="15239" y="640080"/>
                </a:lnTo>
                <a:lnTo>
                  <a:pt x="56387" y="684276"/>
                </a:lnTo>
                <a:lnTo>
                  <a:pt x="102107" y="702563"/>
                </a:lnTo>
                <a:lnTo>
                  <a:pt x="114300" y="704088"/>
                </a:lnTo>
                <a:lnTo>
                  <a:pt x="5986271" y="704088"/>
                </a:lnTo>
                <a:lnTo>
                  <a:pt x="6044184" y="682751"/>
                </a:lnTo>
                <a:lnTo>
                  <a:pt x="6047841" y="679704"/>
                </a:lnTo>
                <a:lnTo>
                  <a:pt x="126491" y="679704"/>
                </a:lnTo>
                <a:lnTo>
                  <a:pt x="105155" y="676656"/>
                </a:lnTo>
                <a:lnTo>
                  <a:pt x="96011" y="675132"/>
                </a:lnTo>
                <a:lnTo>
                  <a:pt x="86867" y="670560"/>
                </a:lnTo>
                <a:lnTo>
                  <a:pt x="77723" y="667512"/>
                </a:lnTo>
                <a:lnTo>
                  <a:pt x="42671" y="633984"/>
                </a:lnTo>
                <a:lnTo>
                  <a:pt x="27431" y="598932"/>
                </a:lnTo>
                <a:lnTo>
                  <a:pt x="25907" y="588263"/>
                </a:lnTo>
                <a:lnTo>
                  <a:pt x="25907" y="115824"/>
                </a:lnTo>
                <a:lnTo>
                  <a:pt x="38100" y="77724"/>
                </a:lnTo>
                <a:lnTo>
                  <a:pt x="70103" y="42672"/>
                </a:lnTo>
                <a:lnTo>
                  <a:pt x="79247" y="38100"/>
                </a:lnTo>
                <a:lnTo>
                  <a:pt x="86867" y="33527"/>
                </a:lnTo>
                <a:lnTo>
                  <a:pt x="97535" y="30480"/>
                </a:lnTo>
                <a:lnTo>
                  <a:pt x="106679" y="27432"/>
                </a:lnTo>
                <a:lnTo>
                  <a:pt x="115823" y="25908"/>
                </a:lnTo>
                <a:lnTo>
                  <a:pt x="6048146" y="25908"/>
                </a:lnTo>
                <a:lnTo>
                  <a:pt x="6042660" y="21336"/>
                </a:lnTo>
                <a:lnTo>
                  <a:pt x="6031992" y="15239"/>
                </a:lnTo>
                <a:lnTo>
                  <a:pt x="6021323" y="10668"/>
                </a:lnTo>
                <a:lnTo>
                  <a:pt x="6009132" y="6096"/>
                </a:lnTo>
                <a:lnTo>
                  <a:pt x="5996940" y="3048"/>
                </a:lnTo>
                <a:lnTo>
                  <a:pt x="5972556" y="0"/>
                </a:lnTo>
                <a:close/>
              </a:path>
              <a:path w="6099175" h="704214">
                <a:moveTo>
                  <a:pt x="6048146" y="25908"/>
                </a:moveTo>
                <a:lnTo>
                  <a:pt x="5983223" y="25908"/>
                </a:lnTo>
                <a:lnTo>
                  <a:pt x="5993892" y="27432"/>
                </a:lnTo>
                <a:lnTo>
                  <a:pt x="6012180" y="33527"/>
                </a:lnTo>
                <a:lnTo>
                  <a:pt x="6044184" y="54863"/>
                </a:lnTo>
                <a:lnTo>
                  <a:pt x="6065520" y="88392"/>
                </a:lnTo>
                <a:lnTo>
                  <a:pt x="6073140" y="115824"/>
                </a:lnTo>
                <a:lnTo>
                  <a:pt x="6073140" y="589788"/>
                </a:lnTo>
                <a:lnTo>
                  <a:pt x="6060947" y="627888"/>
                </a:lnTo>
                <a:lnTo>
                  <a:pt x="6028944" y="662939"/>
                </a:lnTo>
                <a:lnTo>
                  <a:pt x="6019799" y="667512"/>
                </a:lnTo>
                <a:lnTo>
                  <a:pt x="6012180" y="672084"/>
                </a:lnTo>
                <a:lnTo>
                  <a:pt x="6001512" y="675132"/>
                </a:lnTo>
                <a:lnTo>
                  <a:pt x="5992368" y="678180"/>
                </a:lnTo>
                <a:lnTo>
                  <a:pt x="5983223" y="678180"/>
                </a:lnTo>
                <a:lnTo>
                  <a:pt x="5972556" y="679704"/>
                </a:lnTo>
                <a:lnTo>
                  <a:pt x="6047841" y="679704"/>
                </a:lnTo>
                <a:lnTo>
                  <a:pt x="6077712" y="649224"/>
                </a:lnTo>
                <a:lnTo>
                  <a:pt x="6095999" y="603504"/>
                </a:lnTo>
                <a:lnTo>
                  <a:pt x="6099047" y="579120"/>
                </a:lnTo>
                <a:lnTo>
                  <a:pt x="6099047" y="124968"/>
                </a:lnTo>
                <a:lnTo>
                  <a:pt x="6088380" y="76200"/>
                </a:lnTo>
                <a:lnTo>
                  <a:pt x="6076188" y="54863"/>
                </a:lnTo>
                <a:lnTo>
                  <a:pt x="6070092" y="45720"/>
                </a:lnTo>
                <a:lnTo>
                  <a:pt x="6060947" y="36575"/>
                </a:lnTo>
                <a:lnTo>
                  <a:pt x="6048146" y="259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63523" y="3927347"/>
            <a:ext cx="8456676" cy="13030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49808" y="3915155"/>
            <a:ext cx="8484235" cy="1329055"/>
          </a:xfrm>
          <a:custGeom>
            <a:avLst/>
            <a:gdLst/>
            <a:ahLst/>
            <a:cxnLst/>
            <a:rect l="l" t="t" r="r" b="b"/>
            <a:pathLst>
              <a:path w="8484235" h="1329054">
                <a:moveTo>
                  <a:pt x="8478012" y="0"/>
                </a:moveTo>
                <a:lnTo>
                  <a:pt x="6096" y="0"/>
                </a:lnTo>
                <a:lnTo>
                  <a:pt x="0" y="4572"/>
                </a:lnTo>
                <a:lnTo>
                  <a:pt x="0" y="1322832"/>
                </a:lnTo>
                <a:lnTo>
                  <a:pt x="6096" y="1328928"/>
                </a:lnTo>
                <a:lnTo>
                  <a:pt x="8478012" y="1328928"/>
                </a:lnTo>
                <a:lnTo>
                  <a:pt x="8484108" y="1322832"/>
                </a:lnTo>
                <a:lnTo>
                  <a:pt x="8484108" y="1316736"/>
                </a:lnTo>
                <a:lnTo>
                  <a:pt x="25907" y="1316736"/>
                </a:lnTo>
                <a:lnTo>
                  <a:pt x="12192" y="1303020"/>
                </a:lnTo>
                <a:lnTo>
                  <a:pt x="25907" y="1303020"/>
                </a:lnTo>
                <a:lnTo>
                  <a:pt x="25907" y="24384"/>
                </a:lnTo>
                <a:lnTo>
                  <a:pt x="12192" y="24384"/>
                </a:lnTo>
                <a:lnTo>
                  <a:pt x="25907" y="12192"/>
                </a:lnTo>
                <a:lnTo>
                  <a:pt x="8484108" y="12192"/>
                </a:lnTo>
                <a:lnTo>
                  <a:pt x="8484108" y="4572"/>
                </a:lnTo>
                <a:lnTo>
                  <a:pt x="8478012" y="0"/>
                </a:lnTo>
                <a:close/>
              </a:path>
              <a:path w="8484235" h="1329054">
                <a:moveTo>
                  <a:pt x="25907" y="1303020"/>
                </a:moveTo>
                <a:lnTo>
                  <a:pt x="12192" y="1303020"/>
                </a:lnTo>
                <a:lnTo>
                  <a:pt x="25907" y="1316736"/>
                </a:lnTo>
                <a:lnTo>
                  <a:pt x="25907" y="1303020"/>
                </a:lnTo>
                <a:close/>
              </a:path>
              <a:path w="8484235" h="1329054">
                <a:moveTo>
                  <a:pt x="8458200" y="1303020"/>
                </a:moveTo>
                <a:lnTo>
                  <a:pt x="25907" y="1303020"/>
                </a:lnTo>
                <a:lnTo>
                  <a:pt x="25907" y="1316736"/>
                </a:lnTo>
                <a:lnTo>
                  <a:pt x="8458200" y="1316736"/>
                </a:lnTo>
                <a:lnTo>
                  <a:pt x="8458200" y="1303020"/>
                </a:lnTo>
                <a:close/>
              </a:path>
              <a:path w="8484235" h="1329054">
                <a:moveTo>
                  <a:pt x="8458200" y="12192"/>
                </a:moveTo>
                <a:lnTo>
                  <a:pt x="8458200" y="1316736"/>
                </a:lnTo>
                <a:lnTo>
                  <a:pt x="8470392" y="1303020"/>
                </a:lnTo>
                <a:lnTo>
                  <a:pt x="8484108" y="1303020"/>
                </a:lnTo>
                <a:lnTo>
                  <a:pt x="8484108" y="24384"/>
                </a:lnTo>
                <a:lnTo>
                  <a:pt x="8470392" y="24384"/>
                </a:lnTo>
                <a:lnTo>
                  <a:pt x="8458200" y="12192"/>
                </a:lnTo>
                <a:close/>
              </a:path>
              <a:path w="8484235" h="1329054">
                <a:moveTo>
                  <a:pt x="8484108" y="1303020"/>
                </a:moveTo>
                <a:lnTo>
                  <a:pt x="8470392" y="1303020"/>
                </a:lnTo>
                <a:lnTo>
                  <a:pt x="8458200" y="1316736"/>
                </a:lnTo>
                <a:lnTo>
                  <a:pt x="8484108" y="1316736"/>
                </a:lnTo>
                <a:lnTo>
                  <a:pt x="8484108" y="1303020"/>
                </a:lnTo>
                <a:close/>
              </a:path>
              <a:path w="8484235" h="1329054">
                <a:moveTo>
                  <a:pt x="25907" y="12192"/>
                </a:moveTo>
                <a:lnTo>
                  <a:pt x="12192" y="24384"/>
                </a:lnTo>
                <a:lnTo>
                  <a:pt x="25907" y="24384"/>
                </a:lnTo>
                <a:lnTo>
                  <a:pt x="25907" y="12192"/>
                </a:lnTo>
                <a:close/>
              </a:path>
              <a:path w="8484235" h="1329054">
                <a:moveTo>
                  <a:pt x="8458200" y="12192"/>
                </a:moveTo>
                <a:lnTo>
                  <a:pt x="25907" y="12192"/>
                </a:lnTo>
                <a:lnTo>
                  <a:pt x="25907" y="24384"/>
                </a:lnTo>
                <a:lnTo>
                  <a:pt x="8458200" y="24384"/>
                </a:lnTo>
                <a:lnTo>
                  <a:pt x="8458200" y="12192"/>
                </a:lnTo>
                <a:close/>
              </a:path>
              <a:path w="8484235" h="1329054">
                <a:moveTo>
                  <a:pt x="8484108" y="12192"/>
                </a:moveTo>
                <a:lnTo>
                  <a:pt x="8458200" y="12192"/>
                </a:lnTo>
                <a:lnTo>
                  <a:pt x="8470392" y="24384"/>
                </a:lnTo>
                <a:lnTo>
                  <a:pt x="8484108" y="24384"/>
                </a:lnTo>
                <a:lnTo>
                  <a:pt x="8484108" y="12192"/>
                </a:lnTo>
                <a:close/>
              </a:path>
            </a:pathLst>
          </a:custGeom>
          <a:solidFill>
            <a:srgbClr val="9BBB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85672" y="3587496"/>
            <a:ext cx="5920740" cy="680085"/>
          </a:xfrm>
          <a:custGeom>
            <a:avLst/>
            <a:gdLst/>
            <a:ahLst/>
            <a:cxnLst/>
            <a:rect l="l" t="t" r="r" b="b"/>
            <a:pathLst>
              <a:path w="5920740" h="680085">
                <a:moveTo>
                  <a:pt x="5807963" y="0"/>
                </a:moveTo>
                <a:lnTo>
                  <a:pt x="112775" y="0"/>
                </a:lnTo>
                <a:lnTo>
                  <a:pt x="68794" y="9072"/>
                </a:lnTo>
                <a:lnTo>
                  <a:pt x="32956" y="33718"/>
                </a:lnTo>
                <a:lnTo>
                  <a:pt x="8834" y="70080"/>
                </a:lnTo>
                <a:lnTo>
                  <a:pt x="0" y="114300"/>
                </a:lnTo>
                <a:lnTo>
                  <a:pt x="0" y="566927"/>
                </a:lnTo>
                <a:lnTo>
                  <a:pt x="8834" y="610909"/>
                </a:lnTo>
                <a:lnTo>
                  <a:pt x="32956" y="646747"/>
                </a:lnTo>
                <a:lnTo>
                  <a:pt x="68794" y="670869"/>
                </a:lnTo>
                <a:lnTo>
                  <a:pt x="112775" y="679703"/>
                </a:lnTo>
                <a:lnTo>
                  <a:pt x="5807963" y="679703"/>
                </a:lnTo>
                <a:lnTo>
                  <a:pt x="5851945" y="670869"/>
                </a:lnTo>
                <a:lnTo>
                  <a:pt x="5887783" y="646747"/>
                </a:lnTo>
                <a:lnTo>
                  <a:pt x="5911905" y="610909"/>
                </a:lnTo>
                <a:lnTo>
                  <a:pt x="5920739" y="566927"/>
                </a:lnTo>
                <a:lnTo>
                  <a:pt x="5920739" y="114300"/>
                </a:lnTo>
                <a:lnTo>
                  <a:pt x="5911905" y="70080"/>
                </a:lnTo>
                <a:lnTo>
                  <a:pt x="5887783" y="33718"/>
                </a:lnTo>
                <a:lnTo>
                  <a:pt x="5851945" y="9072"/>
                </a:lnTo>
                <a:lnTo>
                  <a:pt x="5807963" y="0"/>
                </a:lnTo>
                <a:close/>
              </a:path>
            </a:pathLst>
          </a:custGeom>
          <a:solidFill>
            <a:srgbClr val="9BBB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73480" y="3575303"/>
            <a:ext cx="5945505" cy="704215"/>
          </a:xfrm>
          <a:custGeom>
            <a:avLst/>
            <a:gdLst/>
            <a:ahLst/>
            <a:cxnLst/>
            <a:rect l="l" t="t" r="r" b="b"/>
            <a:pathLst>
              <a:path w="5945505" h="704214">
                <a:moveTo>
                  <a:pt x="5832348" y="0"/>
                </a:moveTo>
                <a:lnTo>
                  <a:pt x="111251" y="0"/>
                </a:lnTo>
                <a:lnTo>
                  <a:pt x="86867" y="6096"/>
                </a:lnTo>
                <a:lnTo>
                  <a:pt x="76200" y="10668"/>
                </a:lnTo>
                <a:lnTo>
                  <a:pt x="64007" y="15240"/>
                </a:lnTo>
                <a:lnTo>
                  <a:pt x="54863" y="21336"/>
                </a:lnTo>
                <a:lnTo>
                  <a:pt x="44195" y="28956"/>
                </a:lnTo>
                <a:lnTo>
                  <a:pt x="27431" y="45720"/>
                </a:lnTo>
                <a:lnTo>
                  <a:pt x="21335" y="56387"/>
                </a:lnTo>
                <a:lnTo>
                  <a:pt x="13715" y="67056"/>
                </a:lnTo>
                <a:lnTo>
                  <a:pt x="4571" y="88392"/>
                </a:lnTo>
                <a:lnTo>
                  <a:pt x="1523" y="100584"/>
                </a:lnTo>
                <a:lnTo>
                  <a:pt x="0" y="114300"/>
                </a:lnTo>
                <a:lnTo>
                  <a:pt x="0" y="591312"/>
                </a:lnTo>
                <a:lnTo>
                  <a:pt x="21335" y="649224"/>
                </a:lnTo>
                <a:lnTo>
                  <a:pt x="54863" y="682751"/>
                </a:lnTo>
                <a:lnTo>
                  <a:pt x="100583" y="702563"/>
                </a:lnTo>
                <a:lnTo>
                  <a:pt x="112775" y="704088"/>
                </a:lnTo>
                <a:lnTo>
                  <a:pt x="5833872" y="704088"/>
                </a:lnTo>
                <a:lnTo>
                  <a:pt x="5881116" y="688848"/>
                </a:lnTo>
                <a:lnTo>
                  <a:pt x="5894527" y="679704"/>
                </a:lnTo>
                <a:lnTo>
                  <a:pt x="124967" y="679704"/>
                </a:lnTo>
                <a:lnTo>
                  <a:pt x="114300" y="678180"/>
                </a:lnTo>
                <a:lnTo>
                  <a:pt x="76200" y="665988"/>
                </a:lnTo>
                <a:lnTo>
                  <a:pt x="41147" y="633984"/>
                </a:lnTo>
                <a:lnTo>
                  <a:pt x="27431" y="597408"/>
                </a:lnTo>
                <a:lnTo>
                  <a:pt x="25907" y="588263"/>
                </a:lnTo>
                <a:lnTo>
                  <a:pt x="24383" y="577596"/>
                </a:lnTo>
                <a:lnTo>
                  <a:pt x="24383" y="126492"/>
                </a:lnTo>
                <a:lnTo>
                  <a:pt x="25907" y="114300"/>
                </a:lnTo>
                <a:lnTo>
                  <a:pt x="28956" y="96012"/>
                </a:lnTo>
                <a:lnTo>
                  <a:pt x="33528" y="86868"/>
                </a:lnTo>
                <a:lnTo>
                  <a:pt x="36575" y="77724"/>
                </a:lnTo>
                <a:lnTo>
                  <a:pt x="42671" y="68580"/>
                </a:lnTo>
                <a:lnTo>
                  <a:pt x="48767" y="60960"/>
                </a:lnTo>
                <a:lnTo>
                  <a:pt x="62483" y="47244"/>
                </a:lnTo>
                <a:lnTo>
                  <a:pt x="70103" y="42672"/>
                </a:lnTo>
                <a:lnTo>
                  <a:pt x="77723" y="36575"/>
                </a:lnTo>
                <a:lnTo>
                  <a:pt x="86867" y="33528"/>
                </a:lnTo>
                <a:lnTo>
                  <a:pt x="96011" y="28956"/>
                </a:lnTo>
                <a:lnTo>
                  <a:pt x="105156" y="27432"/>
                </a:lnTo>
                <a:lnTo>
                  <a:pt x="115823" y="25908"/>
                </a:lnTo>
                <a:lnTo>
                  <a:pt x="5895746" y="25908"/>
                </a:lnTo>
                <a:lnTo>
                  <a:pt x="5890260" y="21336"/>
                </a:lnTo>
                <a:lnTo>
                  <a:pt x="5868924" y="9144"/>
                </a:lnTo>
                <a:lnTo>
                  <a:pt x="5832348" y="0"/>
                </a:lnTo>
                <a:close/>
              </a:path>
              <a:path w="5945505" h="704214">
                <a:moveTo>
                  <a:pt x="5895746" y="25908"/>
                </a:moveTo>
                <a:lnTo>
                  <a:pt x="5830824" y="25908"/>
                </a:lnTo>
                <a:lnTo>
                  <a:pt x="5839968" y="27432"/>
                </a:lnTo>
                <a:lnTo>
                  <a:pt x="5850636" y="30480"/>
                </a:lnTo>
                <a:lnTo>
                  <a:pt x="5891784" y="54863"/>
                </a:lnTo>
                <a:lnTo>
                  <a:pt x="5913120" y="86868"/>
                </a:lnTo>
                <a:lnTo>
                  <a:pt x="5917692" y="106680"/>
                </a:lnTo>
                <a:lnTo>
                  <a:pt x="5919216" y="115824"/>
                </a:lnTo>
                <a:lnTo>
                  <a:pt x="5920740" y="126492"/>
                </a:lnTo>
                <a:lnTo>
                  <a:pt x="5920740" y="579120"/>
                </a:lnTo>
                <a:lnTo>
                  <a:pt x="5919216" y="589788"/>
                </a:lnTo>
                <a:lnTo>
                  <a:pt x="5917692" y="598932"/>
                </a:lnTo>
                <a:lnTo>
                  <a:pt x="5916168" y="609600"/>
                </a:lnTo>
                <a:lnTo>
                  <a:pt x="5911596" y="618744"/>
                </a:lnTo>
                <a:lnTo>
                  <a:pt x="5908548" y="626363"/>
                </a:lnTo>
                <a:lnTo>
                  <a:pt x="5902452" y="635508"/>
                </a:lnTo>
                <a:lnTo>
                  <a:pt x="5896356" y="643128"/>
                </a:lnTo>
                <a:lnTo>
                  <a:pt x="5882640" y="656844"/>
                </a:lnTo>
                <a:lnTo>
                  <a:pt x="5875020" y="661416"/>
                </a:lnTo>
                <a:lnTo>
                  <a:pt x="5867400" y="667512"/>
                </a:lnTo>
                <a:lnTo>
                  <a:pt x="5858256" y="672084"/>
                </a:lnTo>
                <a:lnTo>
                  <a:pt x="5849112" y="675132"/>
                </a:lnTo>
                <a:lnTo>
                  <a:pt x="5839968" y="676656"/>
                </a:lnTo>
                <a:lnTo>
                  <a:pt x="5818632" y="679704"/>
                </a:lnTo>
                <a:lnTo>
                  <a:pt x="5894527" y="679704"/>
                </a:lnTo>
                <a:lnTo>
                  <a:pt x="5900928" y="675132"/>
                </a:lnTo>
                <a:lnTo>
                  <a:pt x="5917692" y="658368"/>
                </a:lnTo>
                <a:lnTo>
                  <a:pt x="5923788" y="647700"/>
                </a:lnTo>
                <a:lnTo>
                  <a:pt x="5931408" y="638556"/>
                </a:lnTo>
                <a:lnTo>
                  <a:pt x="5935980" y="626363"/>
                </a:lnTo>
                <a:lnTo>
                  <a:pt x="5940552" y="615696"/>
                </a:lnTo>
                <a:lnTo>
                  <a:pt x="5943600" y="603504"/>
                </a:lnTo>
                <a:lnTo>
                  <a:pt x="5945124" y="591312"/>
                </a:lnTo>
                <a:lnTo>
                  <a:pt x="5945124" y="112775"/>
                </a:lnTo>
                <a:lnTo>
                  <a:pt x="5943600" y="100584"/>
                </a:lnTo>
                <a:lnTo>
                  <a:pt x="5939028" y="88392"/>
                </a:lnTo>
                <a:lnTo>
                  <a:pt x="5935980" y="76200"/>
                </a:lnTo>
                <a:lnTo>
                  <a:pt x="5923788" y="54863"/>
                </a:lnTo>
                <a:lnTo>
                  <a:pt x="5908548" y="36575"/>
                </a:lnTo>
                <a:lnTo>
                  <a:pt x="5895746" y="259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63523" y="5695188"/>
            <a:ext cx="8456676" cy="13030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49808" y="5682996"/>
            <a:ext cx="8484235" cy="1329055"/>
          </a:xfrm>
          <a:custGeom>
            <a:avLst/>
            <a:gdLst/>
            <a:ahLst/>
            <a:cxnLst/>
            <a:rect l="l" t="t" r="r" b="b"/>
            <a:pathLst>
              <a:path w="8484235" h="1329054">
                <a:moveTo>
                  <a:pt x="8478012" y="0"/>
                </a:moveTo>
                <a:lnTo>
                  <a:pt x="6096" y="0"/>
                </a:lnTo>
                <a:lnTo>
                  <a:pt x="0" y="4571"/>
                </a:lnTo>
                <a:lnTo>
                  <a:pt x="0" y="1322831"/>
                </a:lnTo>
                <a:lnTo>
                  <a:pt x="6096" y="1328927"/>
                </a:lnTo>
                <a:lnTo>
                  <a:pt x="8478012" y="1328927"/>
                </a:lnTo>
                <a:lnTo>
                  <a:pt x="8484108" y="1322831"/>
                </a:lnTo>
                <a:lnTo>
                  <a:pt x="8484108" y="1316735"/>
                </a:lnTo>
                <a:lnTo>
                  <a:pt x="25907" y="1316735"/>
                </a:lnTo>
                <a:lnTo>
                  <a:pt x="12192" y="1303019"/>
                </a:lnTo>
                <a:lnTo>
                  <a:pt x="25907" y="1303019"/>
                </a:lnTo>
                <a:lnTo>
                  <a:pt x="25907" y="24384"/>
                </a:lnTo>
                <a:lnTo>
                  <a:pt x="12192" y="24383"/>
                </a:lnTo>
                <a:lnTo>
                  <a:pt x="25907" y="12191"/>
                </a:lnTo>
                <a:lnTo>
                  <a:pt x="8484108" y="12191"/>
                </a:lnTo>
                <a:lnTo>
                  <a:pt x="8484108" y="4571"/>
                </a:lnTo>
                <a:lnTo>
                  <a:pt x="8478012" y="0"/>
                </a:lnTo>
                <a:close/>
              </a:path>
              <a:path w="8484235" h="1329054">
                <a:moveTo>
                  <a:pt x="25907" y="1303019"/>
                </a:moveTo>
                <a:lnTo>
                  <a:pt x="12192" y="1303019"/>
                </a:lnTo>
                <a:lnTo>
                  <a:pt x="25907" y="1316735"/>
                </a:lnTo>
                <a:lnTo>
                  <a:pt x="25907" y="1303019"/>
                </a:lnTo>
                <a:close/>
              </a:path>
              <a:path w="8484235" h="1329054">
                <a:moveTo>
                  <a:pt x="8458200" y="1303019"/>
                </a:moveTo>
                <a:lnTo>
                  <a:pt x="25907" y="1303019"/>
                </a:lnTo>
                <a:lnTo>
                  <a:pt x="25907" y="1316735"/>
                </a:lnTo>
                <a:lnTo>
                  <a:pt x="8458200" y="1316735"/>
                </a:lnTo>
                <a:lnTo>
                  <a:pt x="8458200" y="1303019"/>
                </a:lnTo>
                <a:close/>
              </a:path>
              <a:path w="8484235" h="1329054">
                <a:moveTo>
                  <a:pt x="8458200" y="12191"/>
                </a:moveTo>
                <a:lnTo>
                  <a:pt x="8458200" y="1316735"/>
                </a:lnTo>
                <a:lnTo>
                  <a:pt x="8470392" y="1303019"/>
                </a:lnTo>
                <a:lnTo>
                  <a:pt x="8484108" y="1303020"/>
                </a:lnTo>
                <a:lnTo>
                  <a:pt x="8484108" y="24384"/>
                </a:lnTo>
                <a:lnTo>
                  <a:pt x="8470392" y="24383"/>
                </a:lnTo>
                <a:lnTo>
                  <a:pt x="8458200" y="12191"/>
                </a:lnTo>
                <a:close/>
              </a:path>
              <a:path w="8484235" h="1329054">
                <a:moveTo>
                  <a:pt x="8484108" y="1303020"/>
                </a:moveTo>
                <a:lnTo>
                  <a:pt x="8470392" y="1303019"/>
                </a:lnTo>
                <a:lnTo>
                  <a:pt x="8458200" y="1316735"/>
                </a:lnTo>
                <a:lnTo>
                  <a:pt x="8484108" y="1316735"/>
                </a:lnTo>
                <a:lnTo>
                  <a:pt x="8484108" y="1303020"/>
                </a:lnTo>
                <a:close/>
              </a:path>
              <a:path w="8484235" h="1329054">
                <a:moveTo>
                  <a:pt x="25907" y="12191"/>
                </a:moveTo>
                <a:lnTo>
                  <a:pt x="12192" y="24383"/>
                </a:lnTo>
                <a:lnTo>
                  <a:pt x="25907" y="24384"/>
                </a:lnTo>
                <a:lnTo>
                  <a:pt x="25907" y="12191"/>
                </a:lnTo>
                <a:close/>
              </a:path>
              <a:path w="8484235" h="1329054">
                <a:moveTo>
                  <a:pt x="8458200" y="12191"/>
                </a:moveTo>
                <a:lnTo>
                  <a:pt x="25907" y="12191"/>
                </a:lnTo>
                <a:lnTo>
                  <a:pt x="25907" y="24384"/>
                </a:lnTo>
                <a:lnTo>
                  <a:pt x="8458200" y="24384"/>
                </a:lnTo>
                <a:lnTo>
                  <a:pt x="8458200" y="12191"/>
                </a:lnTo>
                <a:close/>
              </a:path>
              <a:path w="8484235" h="1329054">
                <a:moveTo>
                  <a:pt x="8484108" y="12191"/>
                </a:moveTo>
                <a:lnTo>
                  <a:pt x="8458200" y="12191"/>
                </a:lnTo>
                <a:lnTo>
                  <a:pt x="8470392" y="24383"/>
                </a:lnTo>
                <a:lnTo>
                  <a:pt x="8484108" y="24384"/>
                </a:lnTo>
                <a:lnTo>
                  <a:pt x="8484108" y="12191"/>
                </a:lnTo>
                <a:close/>
              </a:path>
            </a:pathLst>
          </a:custGeom>
          <a:solidFill>
            <a:srgbClr val="8064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85672" y="5355335"/>
            <a:ext cx="5920740" cy="680085"/>
          </a:xfrm>
          <a:custGeom>
            <a:avLst/>
            <a:gdLst/>
            <a:ahLst/>
            <a:cxnLst/>
            <a:rect l="l" t="t" r="r" b="b"/>
            <a:pathLst>
              <a:path w="5920740" h="680085">
                <a:moveTo>
                  <a:pt x="5807963" y="0"/>
                </a:moveTo>
                <a:lnTo>
                  <a:pt x="112775" y="0"/>
                </a:lnTo>
                <a:lnTo>
                  <a:pt x="68794" y="8834"/>
                </a:lnTo>
                <a:lnTo>
                  <a:pt x="32956" y="32956"/>
                </a:lnTo>
                <a:lnTo>
                  <a:pt x="8834" y="68794"/>
                </a:lnTo>
                <a:lnTo>
                  <a:pt x="0" y="112775"/>
                </a:lnTo>
                <a:lnTo>
                  <a:pt x="0" y="565403"/>
                </a:lnTo>
                <a:lnTo>
                  <a:pt x="8834" y="609623"/>
                </a:lnTo>
                <a:lnTo>
                  <a:pt x="32956" y="645985"/>
                </a:lnTo>
                <a:lnTo>
                  <a:pt x="68794" y="670631"/>
                </a:lnTo>
                <a:lnTo>
                  <a:pt x="112775" y="679703"/>
                </a:lnTo>
                <a:lnTo>
                  <a:pt x="5807963" y="679703"/>
                </a:lnTo>
                <a:lnTo>
                  <a:pt x="5851945" y="670631"/>
                </a:lnTo>
                <a:lnTo>
                  <a:pt x="5887783" y="645985"/>
                </a:lnTo>
                <a:lnTo>
                  <a:pt x="5911905" y="609623"/>
                </a:lnTo>
                <a:lnTo>
                  <a:pt x="5920739" y="565403"/>
                </a:lnTo>
                <a:lnTo>
                  <a:pt x="5920739" y="112775"/>
                </a:lnTo>
                <a:lnTo>
                  <a:pt x="5911905" y="68794"/>
                </a:lnTo>
                <a:lnTo>
                  <a:pt x="5887783" y="32956"/>
                </a:lnTo>
                <a:lnTo>
                  <a:pt x="5851945" y="8834"/>
                </a:lnTo>
                <a:lnTo>
                  <a:pt x="5807963" y="0"/>
                </a:lnTo>
                <a:close/>
              </a:path>
            </a:pathLst>
          </a:custGeom>
          <a:solidFill>
            <a:srgbClr val="8064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73480" y="5343144"/>
            <a:ext cx="5945505" cy="704215"/>
          </a:xfrm>
          <a:custGeom>
            <a:avLst/>
            <a:gdLst/>
            <a:ahLst/>
            <a:cxnLst/>
            <a:rect l="l" t="t" r="r" b="b"/>
            <a:pathLst>
              <a:path w="5945505" h="704214">
                <a:moveTo>
                  <a:pt x="5832348" y="0"/>
                </a:moveTo>
                <a:lnTo>
                  <a:pt x="111251" y="0"/>
                </a:lnTo>
                <a:lnTo>
                  <a:pt x="86867" y="6095"/>
                </a:lnTo>
                <a:lnTo>
                  <a:pt x="76200" y="10667"/>
                </a:lnTo>
                <a:lnTo>
                  <a:pt x="64007" y="15239"/>
                </a:lnTo>
                <a:lnTo>
                  <a:pt x="54863" y="21335"/>
                </a:lnTo>
                <a:lnTo>
                  <a:pt x="44195" y="28955"/>
                </a:lnTo>
                <a:lnTo>
                  <a:pt x="27431" y="45719"/>
                </a:lnTo>
                <a:lnTo>
                  <a:pt x="21335" y="56387"/>
                </a:lnTo>
                <a:lnTo>
                  <a:pt x="13715" y="65531"/>
                </a:lnTo>
                <a:lnTo>
                  <a:pt x="9143" y="77723"/>
                </a:lnTo>
                <a:lnTo>
                  <a:pt x="4571" y="88391"/>
                </a:lnTo>
                <a:lnTo>
                  <a:pt x="1523" y="100583"/>
                </a:lnTo>
                <a:lnTo>
                  <a:pt x="0" y="114299"/>
                </a:lnTo>
                <a:lnTo>
                  <a:pt x="0" y="591311"/>
                </a:lnTo>
                <a:lnTo>
                  <a:pt x="21335" y="649223"/>
                </a:lnTo>
                <a:lnTo>
                  <a:pt x="54863" y="682751"/>
                </a:lnTo>
                <a:lnTo>
                  <a:pt x="100583" y="702563"/>
                </a:lnTo>
                <a:lnTo>
                  <a:pt x="112775" y="704087"/>
                </a:lnTo>
                <a:lnTo>
                  <a:pt x="5833872" y="704087"/>
                </a:lnTo>
                <a:lnTo>
                  <a:pt x="5858256" y="697991"/>
                </a:lnTo>
                <a:lnTo>
                  <a:pt x="5868924" y="693419"/>
                </a:lnTo>
                <a:lnTo>
                  <a:pt x="5881116" y="688847"/>
                </a:lnTo>
                <a:lnTo>
                  <a:pt x="5890260" y="682751"/>
                </a:lnTo>
                <a:lnTo>
                  <a:pt x="5896660" y="678179"/>
                </a:lnTo>
                <a:lnTo>
                  <a:pt x="114300" y="678179"/>
                </a:lnTo>
                <a:lnTo>
                  <a:pt x="105156" y="676655"/>
                </a:lnTo>
                <a:lnTo>
                  <a:pt x="68579" y="661415"/>
                </a:lnTo>
                <a:lnTo>
                  <a:pt x="41147" y="633983"/>
                </a:lnTo>
                <a:lnTo>
                  <a:pt x="27431" y="597407"/>
                </a:lnTo>
                <a:lnTo>
                  <a:pt x="25907" y="588263"/>
                </a:lnTo>
                <a:lnTo>
                  <a:pt x="24383" y="577595"/>
                </a:lnTo>
                <a:lnTo>
                  <a:pt x="24383" y="126491"/>
                </a:lnTo>
                <a:lnTo>
                  <a:pt x="25907" y="114299"/>
                </a:lnTo>
                <a:lnTo>
                  <a:pt x="27431" y="105155"/>
                </a:lnTo>
                <a:lnTo>
                  <a:pt x="28956" y="94487"/>
                </a:lnTo>
                <a:lnTo>
                  <a:pt x="33528" y="85343"/>
                </a:lnTo>
                <a:lnTo>
                  <a:pt x="36575" y="77723"/>
                </a:lnTo>
                <a:lnTo>
                  <a:pt x="42671" y="68579"/>
                </a:lnTo>
                <a:lnTo>
                  <a:pt x="48767" y="60959"/>
                </a:lnTo>
                <a:lnTo>
                  <a:pt x="62483" y="47243"/>
                </a:lnTo>
                <a:lnTo>
                  <a:pt x="70103" y="42671"/>
                </a:lnTo>
                <a:lnTo>
                  <a:pt x="77723" y="36575"/>
                </a:lnTo>
                <a:lnTo>
                  <a:pt x="86867" y="33527"/>
                </a:lnTo>
                <a:lnTo>
                  <a:pt x="96011" y="28955"/>
                </a:lnTo>
                <a:lnTo>
                  <a:pt x="105156" y="27431"/>
                </a:lnTo>
                <a:lnTo>
                  <a:pt x="115823" y="25907"/>
                </a:lnTo>
                <a:lnTo>
                  <a:pt x="5897118" y="25907"/>
                </a:lnTo>
                <a:lnTo>
                  <a:pt x="5890260" y="21335"/>
                </a:lnTo>
                <a:lnTo>
                  <a:pt x="5868924" y="9143"/>
                </a:lnTo>
                <a:lnTo>
                  <a:pt x="5856732" y="4571"/>
                </a:lnTo>
                <a:lnTo>
                  <a:pt x="5844540" y="1523"/>
                </a:lnTo>
                <a:lnTo>
                  <a:pt x="5832348" y="0"/>
                </a:lnTo>
                <a:close/>
              </a:path>
              <a:path w="5945505" h="704214">
                <a:moveTo>
                  <a:pt x="5897118" y="25907"/>
                </a:moveTo>
                <a:lnTo>
                  <a:pt x="5830824" y="25907"/>
                </a:lnTo>
                <a:lnTo>
                  <a:pt x="5839968" y="27431"/>
                </a:lnTo>
                <a:lnTo>
                  <a:pt x="5850636" y="30479"/>
                </a:lnTo>
                <a:lnTo>
                  <a:pt x="5891784" y="54863"/>
                </a:lnTo>
                <a:lnTo>
                  <a:pt x="5913120" y="86867"/>
                </a:lnTo>
                <a:lnTo>
                  <a:pt x="5917692" y="106679"/>
                </a:lnTo>
                <a:lnTo>
                  <a:pt x="5919216" y="115823"/>
                </a:lnTo>
                <a:lnTo>
                  <a:pt x="5920740" y="126491"/>
                </a:lnTo>
                <a:lnTo>
                  <a:pt x="5920740" y="579119"/>
                </a:lnTo>
                <a:lnTo>
                  <a:pt x="5919216" y="589787"/>
                </a:lnTo>
                <a:lnTo>
                  <a:pt x="5917692" y="598931"/>
                </a:lnTo>
                <a:lnTo>
                  <a:pt x="5916168" y="609599"/>
                </a:lnTo>
                <a:lnTo>
                  <a:pt x="5911596" y="618743"/>
                </a:lnTo>
                <a:lnTo>
                  <a:pt x="5908548" y="626363"/>
                </a:lnTo>
                <a:lnTo>
                  <a:pt x="5902452" y="635507"/>
                </a:lnTo>
                <a:lnTo>
                  <a:pt x="5896356" y="643127"/>
                </a:lnTo>
                <a:lnTo>
                  <a:pt x="5882640" y="656843"/>
                </a:lnTo>
                <a:lnTo>
                  <a:pt x="5875020" y="661415"/>
                </a:lnTo>
                <a:lnTo>
                  <a:pt x="5867400" y="667511"/>
                </a:lnTo>
                <a:lnTo>
                  <a:pt x="5858256" y="670559"/>
                </a:lnTo>
                <a:lnTo>
                  <a:pt x="5849112" y="675131"/>
                </a:lnTo>
                <a:lnTo>
                  <a:pt x="5839968" y="676655"/>
                </a:lnTo>
                <a:lnTo>
                  <a:pt x="5829300" y="678179"/>
                </a:lnTo>
                <a:lnTo>
                  <a:pt x="5896660" y="678179"/>
                </a:lnTo>
                <a:lnTo>
                  <a:pt x="5900928" y="675131"/>
                </a:lnTo>
                <a:lnTo>
                  <a:pt x="5917692" y="658367"/>
                </a:lnTo>
                <a:lnTo>
                  <a:pt x="5923788" y="647699"/>
                </a:lnTo>
                <a:lnTo>
                  <a:pt x="5931408" y="638555"/>
                </a:lnTo>
                <a:lnTo>
                  <a:pt x="5935980" y="626363"/>
                </a:lnTo>
                <a:lnTo>
                  <a:pt x="5940552" y="615695"/>
                </a:lnTo>
                <a:lnTo>
                  <a:pt x="5943600" y="603503"/>
                </a:lnTo>
                <a:lnTo>
                  <a:pt x="5945124" y="591311"/>
                </a:lnTo>
                <a:lnTo>
                  <a:pt x="5945124" y="112775"/>
                </a:lnTo>
                <a:lnTo>
                  <a:pt x="5943600" y="99059"/>
                </a:lnTo>
                <a:lnTo>
                  <a:pt x="5939028" y="88391"/>
                </a:lnTo>
                <a:lnTo>
                  <a:pt x="5935980" y="76199"/>
                </a:lnTo>
                <a:lnTo>
                  <a:pt x="5923788" y="54863"/>
                </a:lnTo>
                <a:lnTo>
                  <a:pt x="5908548" y="36575"/>
                </a:lnTo>
                <a:lnTo>
                  <a:pt x="5899404" y="27431"/>
                </a:lnTo>
                <a:lnTo>
                  <a:pt x="5897118" y="259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406156" y="2329230"/>
            <a:ext cx="7102475" cy="4494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0485">
              <a:lnSpc>
                <a:spcPct val="100000"/>
              </a:lnSpc>
            </a:pPr>
            <a:r>
              <a:rPr sz="2300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r>
              <a:rPr sz="2300" spc="-10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sz="230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r>
              <a:rPr sz="2300" spc="-10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sz="23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sz="2300" spc="-10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sz="23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sz="23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300" spc="-3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300" dirty="0">
                <a:solidFill>
                  <a:srgbClr val="FFFFFF"/>
                </a:solidFill>
                <a:latin typeface="Calibri"/>
                <a:cs typeface="Calibri"/>
              </a:rPr>
              <a:t>ope Mana</a:t>
            </a:r>
            <a:r>
              <a:rPr sz="2300" spc="-3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2300" dirty="0">
                <a:solidFill>
                  <a:srgbClr val="FFFFFF"/>
                </a:solidFill>
                <a:latin typeface="Calibri"/>
                <a:cs typeface="Calibri"/>
              </a:rPr>
              <a:t>eme</a:t>
            </a:r>
            <a:r>
              <a:rPr sz="2300" spc="-2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3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3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FFFFFF"/>
                </a:solidFill>
                <a:latin typeface="Calibri"/>
                <a:cs typeface="Calibri"/>
              </a:rPr>
              <a:t>Plan</a:t>
            </a:r>
            <a:endParaRPr sz="23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1845"/>
              </a:spcBef>
              <a:buChar char="•"/>
              <a:tabLst>
                <a:tab pos="241300" algn="l"/>
              </a:tabLst>
            </a:pPr>
            <a:r>
              <a:rPr sz="2300" dirty="0">
                <a:latin typeface="Calibri"/>
                <a:cs typeface="Calibri"/>
              </a:rPr>
              <a:t>It</a:t>
            </a:r>
            <a:r>
              <a:rPr sz="2300" spc="-5" dirty="0">
                <a:latin typeface="Calibri"/>
                <a:cs typeface="Calibri"/>
              </a:rPr>
              <a:t> </a:t>
            </a:r>
            <a:r>
              <a:rPr sz="2300" spc="-30" dirty="0">
                <a:latin typeface="Calibri"/>
                <a:cs typeface="Calibri"/>
              </a:rPr>
              <a:t>t</a:t>
            </a:r>
            <a:r>
              <a:rPr sz="2300" dirty="0">
                <a:latin typeface="Calibri"/>
                <a:cs typeface="Calibri"/>
              </a:rPr>
              <a:t>ells us h</a:t>
            </a:r>
            <a:r>
              <a:rPr sz="2300" spc="-20" dirty="0">
                <a:latin typeface="Calibri"/>
                <a:cs typeface="Calibri"/>
              </a:rPr>
              <a:t>o</a:t>
            </a:r>
            <a:r>
              <a:rPr sz="2300" dirty="0">
                <a:latin typeface="Calibri"/>
                <a:cs typeface="Calibri"/>
              </a:rPr>
              <a:t>w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spc="-30" dirty="0">
                <a:latin typeface="Calibri"/>
                <a:cs typeface="Calibri"/>
              </a:rPr>
              <a:t>t</a:t>
            </a:r>
            <a:r>
              <a:rPr sz="2300" dirty="0">
                <a:latin typeface="Calibri"/>
                <a:cs typeface="Calibri"/>
              </a:rPr>
              <a:t>o c</a:t>
            </a:r>
            <a:r>
              <a:rPr sz="2300" spc="-35" dirty="0">
                <a:latin typeface="Calibri"/>
                <a:cs typeface="Calibri"/>
              </a:rPr>
              <a:t>r</a:t>
            </a:r>
            <a:r>
              <a:rPr sz="2300" dirty="0">
                <a:latin typeface="Calibri"/>
                <a:cs typeface="Calibri"/>
              </a:rPr>
              <a:t>e</a:t>
            </a:r>
            <a:r>
              <a:rPr sz="2300" spc="-20" dirty="0">
                <a:latin typeface="Calibri"/>
                <a:cs typeface="Calibri"/>
              </a:rPr>
              <a:t>a</a:t>
            </a:r>
            <a:r>
              <a:rPr sz="2300" spc="-30" dirty="0">
                <a:latin typeface="Calibri"/>
                <a:cs typeface="Calibri"/>
              </a:rPr>
              <a:t>t</a:t>
            </a:r>
            <a:r>
              <a:rPr sz="2300" dirty="0">
                <a:latin typeface="Calibri"/>
                <a:cs typeface="Calibri"/>
              </a:rPr>
              <a:t>e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WBS</a:t>
            </a:r>
            <a:endParaRPr sz="2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3"/>
              </a:spcBef>
            </a:pPr>
            <a:endParaRPr sz="3050">
              <a:latin typeface="Times New Roman"/>
              <a:cs typeface="Times New Roman"/>
            </a:endParaRPr>
          </a:p>
          <a:p>
            <a:pPr marL="34925">
              <a:lnSpc>
                <a:spcPct val="100000"/>
              </a:lnSpc>
            </a:pPr>
            <a:r>
              <a:rPr sz="2300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r>
              <a:rPr sz="2300" spc="-10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sz="230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r>
              <a:rPr sz="2300" spc="-10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sz="23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sz="2300" spc="-10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sz="230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sz="23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300" spc="-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300" dirty="0">
                <a:solidFill>
                  <a:srgbClr val="FFFFFF"/>
                </a:solidFill>
                <a:latin typeface="Calibri"/>
                <a:cs typeface="Calibri"/>
              </a:rPr>
              <a:t>oject</a:t>
            </a:r>
            <a:r>
              <a:rPr sz="23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300" spc="-3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300" dirty="0">
                <a:solidFill>
                  <a:srgbClr val="FFFFFF"/>
                </a:solidFill>
                <a:latin typeface="Calibri"/>
                <a:cs typeface="Calibri"/>
              </a:rPr>
              <a:t>ope S</a:t>
            </a:r>
            <a:r>
              <a:rPr sz="2300" spc="-3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300" spc="-2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300" spc="-3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300" dirty="0">
                <a:solidFill>
                  <a:srgbClr val="FFFFFF"/>
                </a:solidFill>
                <a:latin typeface="Calibri"/>
                <a:cs typeface="Calibri"/>
              </a:rPr>
              <a:t>eme</a:t>
            </a:r>
            <a:r>
              <a:rPr sz="2300" spc="-2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3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2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7"/>
              </a:spcBef>
            </a:pPr>
            <a:endParaRPr sz="2200">
              <a:latin typeface="Times New Roman"/>
              <a:cs typeface="Times New Roman"/>
            </a:endParaRPr>
          </a:p>
          <a:p>
            <a:pPr marL="240665" marR="5080" indent="-227965">
              <a:lnSpc>
                <a:spcPts val="2530"/>
              </a:lnSpc>
              <a:buChar char="•"/>
              <a:tabLst>
                <a:tab pos="241300" algn="l"/>
              </a:tabLst>
            </a:pPr>
            <a:r>
              <a:rPr sz="2300" dirty="0">
                <a:latin typeface="Calibri"/>
                <a:cs typeface="Calibri"/>
              </a:rPr>
              <a:t>It</a:t>
            </a:r>
            <a:r>
              <a:rPr sz="2300" spc="-5" dirty="0">
                <a:latin typeface="Calibri"/>
                <a:cs typeface="Calibri"/>
              </a:rPr>
              <a:t> </a:t>
            </a:r>
            <a:r>
              <a:rPr sz="2300" spc="-30" dirty="0">
                <a:latin typeface="Calibri"/>
                <a:cs typeface="Calibri"/>
              </a:rPr>
              <a:t>t</a:t>
            </a:r>
            <a:r>
              <a:rPr sz="2300" dirty="0">
                <a:latin typeface="Calibri"/>
                <a:cs typeface="Calibri"/>
              </a:rPr>
              <a:t>ell us about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spc="-30" dirty="0">
                <a:latin typeface="Calibri"/>
                <a:cs typeface="Calibri"/>
              </a:rPr>
              <a:t>w</a:t>
            </a:r>
            <a:r>
              <a:rPr sz="2300" dirty="0">
                <a:latin typeface="Calibri"/>
                <a:cs typeface="Calibri"/>
              </a:rPr>
              <a:t>ork th</a:t>
            </a:r>
            <a:r>
              <a:rPr sz="2300" spc="-25" dirty="0">
                <a:latin typeface="Calibri"/>
                <a:cs typeface="Calibri"/>
              </a:rPr>
              <a:t>a</a:t>
            </a:r>
            <a:r>
              <a:rPr sz="2300" dirty="0">
                <a:latin typeface="Calibri"/>
                <a:cs typeface="Calibri"/>
              </a:rPr>
              <a:t>t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is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part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of the p</a:t>
            </a:r>
            <a:r>
              <a:rPr sz="2300" spc="-40" dirty="0">
                <a:latin typeface="Calibri"/>
                <a:cs typeface="Calibri"/>
              </a:rPr>
              <a:t>r</a:t>
            </a:r>
            <a:r>
              <a:rPr sz="2300" dirty="0">
                <a:latin typeface="Calibri"/>
                <a:cs typeface="Calibri"/>
              </a:rPr>
              <a:t>oject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and the </a:t>
            </a:r>
            <a:r>
              <a:rPr sz="2300" spc="-30" dirty="0">
                <a:latin typeface="Calibri"/>
                <a:cs typeface="Calibri"/>
              </a:rPr>
              <a:t>w</a:t>
            </a:r>
            <a:r>
              <a:rPr sz="2300" dirty="0">
                <a:latin typeface="Calibri"/>
                <a:cs typeface="Calibri"/>
              </a:rPr>
              <a:t>ork th</a:t>
            </a:r>
            <a:r>
              <a:rPr sz="2300" spc="-25" dirty="0">
                <a:latin typeface="Calibri"/>
                <a:cs typeface="Calibri"/>
              </a:rPr>
              <a:t>a</a:t>
            </a:r>
            <a:r>
              <a:rPr sz="2300" dirty="0">
                <a:latin typeface="Calibri"/>
                <a:cs typeface="Calibri"/>
              </a:rPr>
              <a:t>t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is not</a:t>
            </a:r>
            <a:r>
              <a:rPr sz="2300" spc="-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part </a:t>
            </a:r>
            <a:r>
              <a:rPr sz="2300" spc="-10" dirty="0">
                <a:latin typeface="Calibri"/>
                <a:cs typeface="Calibri"/>
              </a:rPr>
              <a:t>o</a:t>
            </a:r>
            <a:r>
              <a:rPr sz="2300" dirty="0">
                <a:latin typeface="Calibri"/>
                <a:cs typeface="Calibri"/>
              </a:rPr>
              <a:t>f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 p</a:t>
            </a:r>
            <a:r>
              <a:rPr sz="2300" spc="-40" dirty="0">
                <a:latin typeface="Calibri"/>
                <a:cs typeface="Calibri"/>
              </a:rPr>
              <a:t>r</a:t>
            </a:r>
            <a:r>
              <a:rPr sz="2300" dirty="0">
                <a:latin typeface="Calibri"/>
                <a:cs typeface="Calibri"/>
              </a:rPr>
              <a:t>oject</a:t>
            </a:r>
            <a:endParaRPr sz="2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4"/>
              </a:spcBef>
            </a:pPr>
            <a:endParaRPr sz="3050">
              <a:latin typeface="Times New Roman"/>
              <a:cs typeface="Times New Roman"/>
            </a:endParaRPr>
          </a:p>
          <a:p>
            <a:pPr marL="34925">
              <a:lnSpc>
                <a:spcPct val="100000"/>
              </a:lnSpc>
            </a:pPr>
            <a:r>
              <a:rPr sz="2300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r>
              <a:rPr sz="2300" spc="-10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sz="230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r>
              <a:rPr sz="2300" spc="-10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sz="23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sz="2300" spc="-10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sz="230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r>
              <a:rPr sz="23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300" spc="-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3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300" spc="5" dirty="0">
                <a:solidFill>
                  <a:srgbClr val="FFFFFF"/>
                </a:solidFill>
                <a:latin typeface="Calibri"/>
                <a:cs typeface="Calibri"/>
              </a:rPr>
              <a:t>q</a:t>
            </a:r>
            <a:r>
              <a:rPr sz="2300" dirty="0">
                <a:solidFill>
                  <a:srgbClr val="FFFFFF"/>
                </a:solidFill>
                <a:latin typeface="Calibri"/>
                <a:cs typeface="Calibri"/>
              </a:rPr>
              <a:t>ui</a:t>
            </a:r>
            <a:r>
              <a:rPr sz="2300" spc="-3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300" dirty="0">
                <a:solidFill>
                  <a:srgbClr val="FFFFFF"/>
                </a:solidFill>
                <a:latin typeface="Calibri"/>
                <a:cs typeface="Calibri"/>
              </a:rPr>
              <a:t>eme</a:t>
            </a:r>
            <a:r>
              <a:rPr sz="2300" spc="-2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300" dirty="0">
                <a:solidFill>
                  <a:srgbClr val="FFFFFF"/>
                </a:solidFill>
                <a:latin typeface="Calibri"/>
                <a:cs typeface="Calibri"/>
              </a:rPr>
              <a:t>ts</a:t>
            </a:r>
            <a:r>
              <a:rPr sz="23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FFFFFF"/>
                </a:solidFill>
                <a:latin typeface="Calibri"/>
                <a:cs typeface="Calibri"/>
              </a:rPr>
              <a:t>Docu</a:t>
            </a:r>
            <a:r>
              <a:rPr sz="2300" spc="-1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23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300" spc="-2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300" spc="-3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300" spc="-2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300" dirty="0">
                <a:solidFill>
                  <a:srgbClr val="FFFFFF"/>
                </a:solidFill>
                <a:latin typeface="Calibri"/>
                <a:cs typeface="Calibri"/>
              </a:rPr>
              <a:t>tion</a:t>
            </a:r>
            <a:endParaRPr sz="2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7"/>
              </a:spcBef>
            </a:pPr>
            <a:endParaRPr sz="2200">
              <a:latin typeface="Times New Roman"/>
              <a:cs typeface="Times New Roman"/>
            </a:endParaRPr>
          </a:p>
          <a:p>
            <a:pPr marL="240665" marR="600075" indent="-227965">
              <a:lnSpc>
                <a:spcPts val="2530"/>
              </a:lnSpc>
              <a:buChar char="•"/>
              <a:tabLst>
                <a:tab pos="241300" algn="l"/>
              </a:tabLst>
            </a:pPr>
            <a:r>
              <a:rPr sz="2300" spc="-85" dirty="0">
                <a:latin typeface="Calibri"/>
                <a:cs typeface="Calibri"/>
              </a:rPr>
              <a:t>W</a:t>
            </a:r>
            <a:r>
              <a:rPr sz="2300" dirty="0">
                <a:latin typeface="Calibri"/>
                <a:cs typeface="Calibri"/>
              </a:rPr>
              <a:t>e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n</a:t>
            </a:r>
            <a:r>
              <a:rPr sz="2300" spc="5" dirty="0">
                <a:latin typeface="Calibri"/>
                <a:cs typeface="Calibri"/>
              </a:rPr>
              <a:t>e</a:t>
            </a:r>
            <a:r>
              <a:rPr sz="2300" dirty="0">
                <a:latin typeface="Calibri"/>
                <a:cs typeface="Calibri"/>
              </a:rPr>
              <a:t>ed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spc="-40" dirty="0">
                <a:latin typeface="Calibri"/>
                <a:cs typeface="Calibri"/>
              </a:rPr>
              <a:t>R</a:t>
            </a:r>
            <a:r>
              <a:rPr sz="2300" dirty="0">
                <a:latin typeface="Calibri"/>
                <a:cs typeface="Calibri"/>
              </a:rPr>
              <a:t>eq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Docs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spc="-35" dirty="0">
                <a:latin typeface="Calibri"/>
                <a:cs typeface="Calibri"/>
              </a:rPr>
              <a:t>t</a:t>
            </a:r>
            <a:r>
              <a:rPr sz="2300" dirty="0">
                <a:latin typeface="Calibri"/>
                <a:cs typeface="Calibri"/>
              </a:rPr>
              <a:t>o kn</a:t>
            </a:r>
            <a:r>
              <a:rPr sz="2300" spc="-15" dirty="0">
                <a:latin typeface="Calibri"/>
                <a:cs typeface="Calibri"/>
              </a:rPr>
              <a:t>o</a:t>
            </a:r>
            <a:r>
              <a:rPr sz="2300" dirty="0">
                <a:latin typeface="Calibri"/>
                <a:cs typeface="Calibri"/>
              </a:rPr>
              <a:t>w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wh</a:t>
            </a:r>
            <a:r>
              <a:rPr sz="2300" spc="-25" dirty="0">
                <a:latin typeface="Calibri"/>
                <a:cs typeface="Calibri"/>
              </a:rPr>
              <a:t>a</a:t>
            </a:r>
            <a:r>
              <a:rPr sz="2300" dirty="0">
                <a:latin typeface="Calibri"/>
                <a:cs typeface="Calibri"/>
              </a:rPr>
              <a:t>t </a:t>
            </a:r>
            <a:r>
              <a:rPr sz="2300" spc="-30" dirty="0">
                <a:latin typeface="Calibri"/>
                <a:cs typeface="Calibri"/>
              </a:rPr>
              <a:t>e</a:t>
            </a:r>
            <a:r>
              <a:rPr sz="2300" spc="-40" dirty="0">
                <a:latin typeface="Calibri"/>
                <a:cs typeface="Calibri"/>
              </a:rPr>
              <a:t>x</a:t>
            </a:r>
            <a:r>
              <a:rPr sz="2300" dirty="0">
                <a:latin typeface="Calibri"/>
                <a:cs typeface="Calibri"/>
              </a:rPr>
              <a:t>ac</a:t>
            </a:r>
            <a:r>
              <a:rPr sz="2300" spc="-10" dirty="0">
                <a:latin typeface="Calibri"/>
                <a:cs typeface="Calibri"/>
              </a:rPr>
              <a:t>t</a:t>
            </a:r>
            <a:r>
              <a:rPr sz="2300" dirty="0">
                <a:latin typeface="Calibri"/>
                <a:cs typeface="Calibri"/>
              </a:rPr>
              <a:t>ly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n</a:t>
            </a:r>
            <a:r>
              <a:rPr sz="2300" spc="5" dirty="0">
                <a:latin typeface="Calibri"/>
                <a:cs typeface="Calibri"/>
              </a:rPr>
              <a:t>e</a:t>
            </a:r>
            <a:r>
              <a:rPr sz="2300" dirty="0">
                <a:latin typeface="Calibri"/>
                <a:cs typeface="Calibri"/>
              </a:rPr>
              <a:t>e</a:t>
            </a:r>
            <a:r>
              <a:rPr sz="2300" spc="5" dirty="0">
                <a:latin typeface="Calibri"/>
                <a:cs typeface="Calibri"/>
              </a:rPr>
              <a:t>d</a:t>
            </a:r>
            <a:r>
              <a:rPr sz="2300" dirty="0">
                <a:latin typeface="Calibri"/>
                <a:cs typeface="Calibri"/>
              </a:rPr>
              <a:t>s</a:t>
            </a:r>
            <a:r>
              <a:rPr sz="2300" spc="-30" dirty="0">
                <a:latin typeface="Calibri"/>
                <a:cs typeface="Calibri"/>
              </a:rPr>
              <a:t> t</a:t>
            </a:r>
            <a:r>
              <a:rPr sz="2300" dirty="0">
                <a:latin typeface="Calibri"/>
                <a:cs typeface="Calibri"/>
              </a:rPr>
              <a:t>o </a:t>
            </a:r>
            <a:r>
              <a:rPr sz="2300" spc="5" dirty="0">
                <a:latin typeface="Calibri"/>
                <a:cs typeface="Calibri"/>
              </a:rPr>
              <a:t>b</a:t>
            </a:r>
            <a:r>
              <a:rPr sz="2300" dirty="0">
                <a:latin typeface="Calibri"/>
                <a:cs typeface="Calibri"/>
              </a:rPr>
              <a:t>e done</a:t>
            </a:r>
            <a:endParaRPr sz="2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8610600" cy="1371600"/>
          </a:xfrm>
          <a:prstGeom prst="rect">
            <a:avLst/>
          </a:prstGeom>
          <a:solidFill>
            <a:srgbClr val="17375E"/>
          </a:solidFill>
        </p:spPr>
        <p:txBody>
          <a:bodyPr vert="horz" wrap="square" lIns="0" tIns="314325" rIns="0" bIns="0" rtlCol="0">
            <a:spAutoFit/>
          </a:bodyPr>
          <a:lstStyle/>
          <a:p>
            <a:pPr marL="1435100">
              <a:lnSpc>
                <a:spcPct val="100000"/>
              </a:lnSpc>
              <a:spcBef>
                <a:spcPts val="2475"/>
              </a:spcBef>
            </a:pPr>
            <a:r>
              <a:rPr dirty="0"/>
              <a:t>5.4.1</a:t>
            </a:r>
            <a:r>
              <a:rPr spc="-25" dirty="0"/>
              <a:t> </a:t>
            </a:r>
            <a:r>
              <a:rPr dirty="0"/>
              <a:t>C</a:t>
            </a:r>
            <a:r>
              <a:rPr spc="-55" dirty="0"/>
              <a:t>r</a:t>
            </a:r>
            <a:r>
              <a:rPr dirty="0"/>
              <a:t>e</a:t>
            </a:r>
            <a:r>
              <a:rPr spc="-35" dirty="0"/>
              <a:t>a</a:t>
            </a:r>
            <a:r>
              <a:rPr spc="-55" dirty="0"/>
              <a:t>t</a:t>
            </a:r>
            <a:r>
              <a:rPr dirty="0"/>
              <a:t>e</a:t>
            </a:r>
            <a:r>
              <a:rPr spc="-10" dirty="0"/>
              <a:t> </a:t>
            </a:r>
            <a:r>
              <a:rPr dirty="0"/>
              <a:t>W</a:t>
            </a:r>
            <a:r>
              <a:rPr spc="5" dirty="0"/>
              <a:t>B</a:t>
            </a:r>
            <a:r>
              <a:rPr spc="-10" dirty="0"/>
              <a:t>S</a:t>
            </a:r>
            <a:r>
              <a:rPr dirty="0"/>
              <a:t>:</a:t>
            </a:r>
            <a:r>
              <a:rPr spc="-15" dirty="0"/>
              <a:t> </a:t>
            </a:r>
            <a:r>
              <a:rPr dirty="0"/>
              <a:t>Inpu</a:t>
            </a:r>
            <a:r>
              <a:rPr spc="-10" dirty="0"/>
              <a:t>t</a:t>
            </a:r>
            <a:r>
              <a:rPr dirty="0"/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763523" y="2444495"/>
            <a:ext cx="8456676" cy="13045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49808" y="2430779"/>
            <a:ext cx="8484235" cy="1329055"/>
          </a:xfrm>
          <a:custGeom>
            <a:avLst/>
            <a:gdLst/>
            <a:ahLst/>
            <a:cxnLst/>
            <a:rect l="l" t="t" r="r" b="b"/>
            <a:pathLst>
              <a:path w="8484235" h="1329054">
                <a:moveTo>
                  <a:pt x="8478012" y="0"/>
                </a:moveTo>
                <a:lnTo>
                  <a:pt x="6096" y="0"/>
                </a:lnTo>
                <a:lnTo>
                  <a:pt x="0" y="4572"/>
                </a:lnTo>
                <a:lnTo>
                  <a:pt x="0" y="1322832"/>
                </a:lnTo>
                <a:lnTo>
                  <a:pt x="6096" y="1328928"/>
                </a:lnTo>
                <a:lnTo>
                  <a:pt x="8478012" y="1328928"/>
                </a:lnTo>
                <a:lnTo>
                  <a:pt x="8484108" y="1322832"/>
                </a:lnTo>
                <a:lnTo>
                  <a:pt x="8484108" y="1316736"/>
                </a:lnTo>
                <a:lnTo>
                  <a:pt x="25907" y="1316736"/>
                </a:lnTo>
                <a:lnTo>
                  <a:pt x="12192" y="1303020"/>
                </a:lnTo>
                <a:lnTo>
                  <a:pt x="25907" y="1303020"/>
                </a:lnTo>
                <a:lnTo>
                  <a:pt x="25907" y="24384"/>
                </a:lnTo>
                <a:lnTo>
                  <a:pt x="12192" y="24384"/>
                </a:lnTo>
                <a:lnTo>
                  <a:pt x="25907" y="12192"/>
                </a:lnTo>
                <a:lnTo>
                  <a:pt x="8484108" y="12192"/>
                </a:lnTo>
                <a:lnTo>
                  <a:pt x="8484108" y="4572"/>
                </a:lnTo>
                <a:lnTo>
                  <a:pt x="8478012" y="0"/>
                </a:lnTo>
                <a:close/>
              </a:path>
              <a:path w="8484235" h="1329054">
                <a:moveTo>
                  <a:pt x="25907" y="1303020"/>
                </a:moveTo>
                <a:lnTo>
                  <a:pt x="12192" y="1303020"/>
                </a:lnTo>
                <a:lnTo>
                  <a:pt x="25907" y="1316736"/>
                </a:lnTo>
                <a:lnTo>
                  <a:pt x="25907" y="1303020"/>
                </a:lnTo>
                <a:close/>
              </a:path>
              <a:path w="8484235" h="1329054">
                <a:moveTo>
                  <a:pt x="8458200" y="1303020"/>
                </a:moveTo>
                <a:lnTo>
                  <a:pt x="25907" y="1303020"/>
                </a:lnTo>
                <a:lnTo>
                  <a:pt x="25907" y="1316736"/>
                </a:lnTo>
                <a:lnTo>
                  <a:pt x="8458200" y="1316736"/>
                </a:lnTo>
                <a:lnTo>
                  <a:pt x="8458200" y="1303020"/>
                </a:lnTo>
                <a:close/>
              </a:path>
              <a:path w="8484235" h="1329054">
                <a:moveTo>
                  <a:pt x="8458200" y="12192"/>
                </a:moveTo>
                <a:lnTo>
                  <a:pt x="8458200" y="1316736"/>
                </a:lnTo>
                <a:lnTo>
                  <a:pt x="8470392" y="1303020"/>
                </a:lnTo>
                <a:lnTo>
                  <a:pt x="8484108" y="1303020"/>
                </a:lnTo>
                <a:lnTo>
                  <a:pt x="8484108" y="24384"/>
                </a:lnTo>
                <a:lnTo>
                  <a:pt x="8470392" y="24384"/>
                </a:lnTo>
                <a:lnTo>
                  <a:pt x="8458200" y="12192"/>
                </a:lnTo>
                <a:close/>
              </a:path>
              <a:path w="8484235" h="1329054">
                <a:moveTo>
                  <a:pt x="8484108" y="1303020"/>
                </a:moveTo>
                <a:lnTo>
                  <a:pt x="8470392" y="1303020"/>
                </a:lnTo>
                <a:lnTo>
                  <a:pt x="8458200" y="1316736"/>
                </a:lnTo>
                <a:lnTo>
                  <a:pt x="8484108" y="1316736"/>
                </a:lnTo>
                <a:lnTo>
                  <a:pt x="8484108" y="1303020"/>
                </a:lnTo>
                <a:close/>
              </a:path>
              <a:path w="8484235" h="1329054">
                <a:moveTo>
                  <a:pt x="25907" y="12192"/>
                </a:moveTo>
                <a:lnTo>
                  <a:pt x="12192" y="24384"/>
                </a:lnTo>
                <a:lnTo>
                  <a:pt x="25907" y="24384"/>
                </a:lnTo>
                <a:lnTo>
                  <a:pt x="25907" y="12192"/>
                </a:lnTo>
                <a:close/>
              </a:path>
              <a:path w="8484235" h="1329054">
                <a:moveTo>
                  <a:pt x="8458200" y="12192"/>
                </a:moveTo>
                <a:lnTo>
                  <a:pt x="25907" y="12192"/>
                </a:lnTo>
                <a:lnTo>
                  <a:pt x="25907" y="24384"/>
                </a:lnTo>
                <a:lnTo>
                  <a:pt x="8458200" y="24384"/>
                </a:lnTo>
                <a:lnTo>
                  <a:pt x="8458200" y="12192"/>
                </a:lnTo>
                <a:close/>
              </a:path>
              <a:path w="8484235" h="1329054">
                <a:moveTo>
                  <a:pt x="8484108" y="12192"/>
                </a:moveTo>
                <a:lnTo>
                  <a:pt x="8458200" y="12192"/>
                </a:lnTo>
                <a:lnTo>
                  <a:pt x="8470392" y="24384"/>
                </a:lnTo>
                <a:lnTo>
                  <a:pt x="8484108" y="24384"/>
                </a:lnTo>
                <a:lnTo>
                  <a:pt x="8484108" y="12192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19200" y="2156460"/>
            <a:ext cx="6073140" cy="680085"/>
          </a:xfrm>
          <a:custGeom>
            <a:avLst/>
            <a:gdLst/>
            <a:ahLst/>
            <a:cxnLst/>
            <a:rect l="l" t="t" r="r" b="b"/>
            <a:pathLst>
              <a:path w="6073140" h="680085">
                <a:moveTo>
                  <a:pt x="5960364" y="0"/>
                </a:moveTo>
                <a:lnTo>
                  <a:pt x="114300" y="0"/>
                </a:lnTo>
                <a:lnTo>
                  <a:pt x="70080" y="9072"/>
                </a:lnTo>
                <a:lnTo>
                  <a:pt x="33718" y="33718"/>
                </a:lnTo>
                <a:lnTo>
                  <a:pt x="9072" y="70080"/>
                </a:lnTo>
                <a:lnTo>
                  <a:pt x="0" y="114300"/>
                </a:lnTo>
                <a:lnTo>
                  <a:pt x="0" y="566927"/>
                </a:lnTo>
                <a:lnTo>
                  <a:pt x="9072" y="610909"/>
                </a:lnTo>
                <a:lnTo>
                  <a:pt x="33718" y="646747"/>
                </a:lnTo>
                <a:lnTo>
                  <a:pt x="70080" y="670869"/>
                </a:lnTo>
                <a:lnTo>
                  <a:pt x="114300" y="679703"/>
                </a:lnTo>
                <a:lnTo>
                  <a:pt x="5960364" y="679703"/>
                </a:lnTo>
                <a:lnTo>
                  <a:pt x="6004345" y="670869"/>
                </a:lnTo>
                <a:lnTo>
                  <a:pt x="6040183" y="646747"/>
                </a:lnTo>
                <a:lnTo>
                  <a:pt x="6064305" y="610909"/>
                </a:lnTo>
                <a:lnTo>
                  <a:pt x="6073140" y="566927"/>
                </a:lnTo>
                <a:lnTo>
                  <a:pt x="6073140" y="114300"/>
                </a:lnTo>
                <a:lnTo>
                  <a:pt x="6064305" y="70080"/>
                </a:lnTo>
                <a:lnTo>
                  <a:pt x="6040183" y="33718"/>
                </a:lnTo>
                <a:lnTo>
                  <a:pt x="6004345" y="9072"/>
                </a:lnTo>
                <a:lnTo>
                  <a:pt x="5960364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7008" y="2144267"/>
            <a:ext cx="6099175" cy="704215"/>
          </a:xfrm>
          <a:custGeom>
            <a:avLst/>
            <a:gdLst/>
            <a:ahLst/>
            <a:cxnLst/>
            <a:rect l="l" t="t" r="r" b="b"/>
            <a:pathLst>
              <a:path w="6099175" h="704214">
                <a:moveTo>
                  <a:pt x="5984747" y="0"/>
                </a:moveTo>
                <a:lnTo>
                  <a:pt x="124967" y="0"/>
                </a:lnTo>
                <a:lnTo>
                  <a:pt x="100583" y="3048"/>
                </a:lnTo>
                <a:lnTo>
                  <a:pt x="54863" y="21336"/>
                </a:lnTo>
                <a:lnTo>
                  <a:pt x="21335" y="56387"/>
                </a:lnTo>
                <a:lnTo>
                  <a:pt x="6095" y="89916"/>
                </a:lnTo>
                <a:lnTo>
                  <a:pt x="3047" y="100584"/>
                </a:lnTo>
                <a:lnTo>
                  <a:pt x="1523" y="114300"/>
                </a:lnTo>
                <a:lnTo>
                  <a:pt x="0" y="126492"/>
                </a:lnTo>
                <a:lnTo>
                  <a:pt x="0" y="579120"/>
                </a:lnTo>
                <a:lnTo>
                  <a:pt x="6095" y="617220"/>
                </a:lnTo>
                <a:lnTo>
                  <a:pt x="28955" y="659892"/>
                </a:lnTo>
                <a:lnTo>
                  <a:pt x="38100" y="667512"/>
                </a:lnTo>
                <a:lnTo>
                  <a:pt x="47243" y="676656"/>
                </a:lnTo>
                <a:lnTo>
                  <a:pt x="56387" y="682752"/>
                </a:lnTo>
                <a:lnTo>
                  <a:pt x="67055" y="690372"/>
                </a:lnTo>
                <a:lnTo>
                  <a:pt x="77723" y="694944"/>
                </a:lnTo>
                <a:lnTo>
                  <a:pt x="89915" y="699516"/>
                </a:lnTo>
                <a:lnTo>
                  <a:pt x="102107" y="702564"/>
                </a:lnTo>
                <a:lnTo>
                  <a:pt x="114300" y="704088"/>
                </a:lnTo>
                <a:lnTo>
                  <a:pt x="5986271" y="704088"/>
                </a:lnTo>
                <a:lnTo>
                  <a:pt x="5998464" y="702564"/>
                </a:lnTo>
                <a:lnTo>
                  <a:pt x="6010656" y="697992"/>
                </a:lnTo>
                <a:lnTo>
                  <a:pt x="6022847" y="694944"/>
                </a:lnTo>
                <a:lnTo>
                  <a:pt x="6044184" y="682752"/>
                </a:lnTo>
                <a:lnTo>
                  <a:pt x="6047841" y="679704"/>
                </a:lnTo>
                <a:lnTo>
                  <a:pt x="126491" y="679704"/>
                </a:lnTo>
                <a:lnTo>
                  <a:pt x="105155" y="676656"/>
                </a:lnTo>
                <a:lnTo>
                  <a:pt x="96011" y="675132"/>
                </a:lnTo>
                <a:lnTo>
                  <a:pt x="86867" y="670560"/>
                </a:lnTo>
                <a:lnTo>
                  <a:pt x="77723" y="667512"/>
                </a:lnTo>
                <a:lnTo>
                  <a:pt x="42671" y="633984"/>
                </a:lnTo>
                <a:lnTo>
                  <a:pt x="27431" y="598932"/>
                </a:lnTo>
                <a:lnTo>
                  <a:pt x="25907" y="588264"/>
                </a:lnTo>
                <a:lnTo>
                  <a:pt x="25907" y="114300"/>
                </a:lnTo>
                <a:lnTo>
                  <a:pt x="42671" y="68580"/>
                </a:lnTo>
                <a:lnTo>
                  <a:pt x="79247" y="36576"/>
                </a:lnTo>
                <a:lnTo>
                  <a:pt x="97535" y="30480"/>
                </a:lnTo>
                <a:lnTo>
                  <a:pt x="106679" y="27432"/>
                </a:lnTo>
                <a:lnTo>
                  <a:pt x="115823" y="25908"/>
                </a:lnTo>
                <a:lnTo>
                  <a:pt x="6048146" y="25908"/>
                </a:lnTo>
                <a:lnTo>
                  <a:pt x="6042660" y="21336"/>
                </a:lnTo>
                <a:lnTo>
                  <a:pt x="6021323" y="9144"/>
                </a:lnTo>
                <a:lnTo>
                  <a:pt x="5984747" y="0"/>
                </a:lnTo>
                <a:close/>
              </a:path>
              <a:path w="6099175" h="704214">
                <a:moveTo>
                  <a:pt x="6048146" y="25908"/>
                </a:moveTo>
                <a:lnTo>
                  <a:pt x="5983223" y="25908"/>
                </a:lnTo>
                <a:lnTo>
                  <a:pt x="5993892" y="27432"/>
                </a:lnTo>
                <a:lnTo>
                  <a:pt x="6012180" y="33528"/>
                </a:lnTo>
                <a:lnTo>
                  <a:pt x="6044184" y="54864"/>
                </a:lnTo>
                <a:lnTo>
                  <a:pt x="6060947" y="79248"/>
                </a:lnTo>
                <a:lnTo>
                  <a:pt x="6065520" y="86868"/>
                </a:lnTo>
                <a:lnTo>
                  <a:pt x="6068568" y="96012"/>
                </a:lnTo>
                <a:lnTo>
                  <a:pt x="6071616" y="106680"/>
                </a:lnTo>
                <a:lnTo>
                  <a:pt x="6073140" y="115824"/>
                </a:lnTo>
                <a:lnTo>
                  <a:pt x="6073140" y="589788"/>
                </a:lnTo>
                <a:lnTo>
                  <a:pt x="6071616" y="598932"/>
                </a:lnTo>
                <a:lnTo>
                  <a:pt x="6068568" y="609600"/>
                </a:lnTo>
                <a:lnTo>
                  <a:pt x="6065520" y="618744"/>
                </a:lnTo>
                <a:lnTo>
                  <a:pt x="6060947" y="626364"/>
                </a:lnTo>
                <a:lnTo>
                  <a:pt x="6056375" y="635508"/>
                </a:lnTo>
                <a:lnTo>
                  <a:pt x="6044184" y="650748"/>
                </a:lnTo>
                <a:lnTo>
                  <a:pt x="6028944" y="662940"/>
                </a:lnTo>
                <a:lnTo>
                  <a:pt x="6019799" y="667512"/>
                </a:lnTo>
                <a:lnTo>
                  <a:pt x="6012180" y="672084"/>
                </a:lnTo>
                <a:lnTo>
                  <a:pt x="6001512" y="675132"/>
                </a:lnTo>
                <a:lnTo>
                  <a:pt x="5983223" y="678180"/>
                </a:lnTo>
                <a:lnTo>
                  <a:pt x="5972556" y="679704"/>
                </a:lnTo>
                <a:lnTo>
                  <a:pt x="6047841" y="679704"/>
                </a:lnTo>
                <a:lnTo>
                  <a:pt x="6062471" y="667512"/>
                </a:lnTo>
                <a:lnTo>
                  <a:pt x="6077712" y="649224"/>
                </a:lnTo>
                <a:lnTo>
                  <a:pt x="6083808" y="638556"/>
                </a:lnTo>
                <a:lnTo>
                  <a:pt x="6088380" y="626364"/>
                </a:lnTo>
                <a:lnTo>
                  <a:pt x="6092951" y="615696"/>
                </a:lnTo>
                <a:lnTo>
                  <a:pt x="6095999" y="603504"/>
                </a:lnTo>
                <a:lnTo>
                  <a:pt x="6099047" y="579120"/>
                </a:lnTo>
                <a:lnTo>
                  <a:pt x="6099047" y="124968"/>
                </a:lnTo>
                <a:lnTo>
                  <a:pt x="6088380" y="76200"/>
                </a:lnTo>
                <a:lnTo>
                  <a:pt x="6076188" y="54864"/>
                </a:lnTo>
                <a:lnTo>
                  <a:pt x="6070092" y="45720"/>
                </a:lnTo>
                <a:lnTo>
                  <a:pt x="6060947" y="36576"/>
                </a:lnTo>
                <a:lnTo>
                  <a:pt x="6048146" y="259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63523" y="4209288"/>
            <a:ext cx="8456676" cy="19171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49808" y="4197096"/>
            <a:ext cx="8484235" cy="1943100"/>
          </a:xfrm>
          <a:custGeom>
            <a:avLst/>
            <a:gdLst/>
            <a:ahLst/>
            <a:cxnLst/>
            <a:rect l="l" t="t" r="r" b="b"/>
            <a:pathLst>
              <a:path w="8484235" h="1943100">
                <a:moveTo>
                  <a:pt x="8478012" y="0"/>
                </a:moveTo>
                <a:lnTo>
                  <a:pt x="6096" y="0"/>
                </a:lnTo>
                <a:lnTo>
                  <a:pt x="0" y="6095"/>
                </a:lnTo>
                <a:lnTo>
                  <a:pt x="0" y="1937003"/>
                </a:lnTo>
                <a:lnTo>
                  <a:pt x="6096" y="1943099"/>
                </a:lnTo>
                <a:lnTo>
                  <a:pt x="8478012" y="1943099"/>
                </a:lnTo>
                <a:lnTo>
                  <a:pt x="8484108" y="1937003"/>
                </a:lnTo>
                <a:lnTo>
                  <a:pt x="8484108" y="1930908"/>
                </a:lnTo>
                <a:lnTo>
                  <a:pt x="25907" y="1930908"/>
                </a:lnTo>
                <a:lnTo>
                  <a:pt x="12192" y="1918715"/>
                </a:lnTo>
                <a:lnTo>
                  <a:pt x="25907" y="1918715"/>
                </a:lnTo>
                <a:lnTo>
                  <a:pt x="25907" y="25907"/>
                </a:lnTo>
                <a:lnTo>
                  <a:pt x="12192" y="25907"/>
                </a:lnTo>
                <a:lnTo>
                  <a:pt x="25907" y="13715"/>
                </a:lnTo>
                <a:lnTo>
                  <a:pt x="8484108" y="13715"/>
                </a:lnTo>
                <a:lnTo>
                  <a:pt x="8484108" y="6095"/>
                </a:lnTo>
                <a:lnTo>
                  <a:pt x="8478012" y="0"/>
                </a:lnTo>
                <a:close/>
              </a:path>
              <a:path w="8484235" h="1943100">
                <a:moveTo>
                  <a:pt x="25907" y="1918715"/>
                </a:moveTo>
                <a:lnTo>
                  <a:pt x="12192" y="1918715"/>
                </a:lnTo>
                <a:lnTo>
                  <a:pt x="25907" y="1930908"/>
                </a:lnTo>
                <a:lnTo>
                  <a:pt x="25907" y="1918715"/>
                </a:lnTo>
                <a:close/>
              </a:path>
              <a:path w="8484235" h="1943100">
                <a:moveTo>
                  <a:pt x="8458200" y="1918715"/>
                </a:moveTo>
                <a:lnTo>
                  <a:pt x="25907" y="1918715"/>
                </a:lnTo>
                <a:lnTo>
                  <a:pt x="25907" y="1930908"/>
                </a:lnTo>
                <a:lnTo>
                  <a:pt x="8458200" y="1930908"/>
                </a:lnTo>
                <a:lnTo>
                  <a:pt x="8458200" y="1918715"/>
                </a:lnTo>
                <a:close/>
              </a:path>
              <a:path w="8484235" h="1943100">
                <a:moveTo>
                  <a:pt x="8458200" y="13715"/>
                </a:moveTo>
                <a:lnTo>
                  <a:pt x="8458200" y="1930908"/>
                </a:lnTo>
                <a:lnTo>
                  <a:pt x="8470392" y="1918715"/>
                </a:lnTo>
                <a:lnTo>
                  <a:pt x="8484108" y="1918715"/>
                </a:lnTo>
                <a:lnTo>
                  <a:pt x="8484108" y="25907"/>
                </a:lnTo>
                <a:lnTo>
                  <a:pt x="8470392" y="25907"/>
                </a:lnTo>
                <a:lnTo>
                  <a:pt x="8458200" y="13715"/>
                </a:lnTo>
                <a:close/>
              </a:path>
              <a:path w="8484235" h="1943100">
                <a:moveTo>
                  <a:pt x="8484108" y="1918715"/>
                </a:moveTo>
                <a:lnTo>
                  <a:pt x="8470392" y="1918715"/>
                </a:lnTo>
                <a:lnTo>
                  <a:pt x="8458200" y="1930908"/>
                </a:lnTo>
                <a:lnTo>
                  <a:pt x="8484108" y="1930908"/>
                </a:lnTo>
                <a:lnTo>
                  <a:pt x="8484108" y="1918715"/>
                </a:lnTo>
                <a:close/>
              </a:path>
              <a:path w="8484235" h="1943100">
                <a:moveTo>
                  <a:pt x="25907" y="13715"/>
                </a:moveTo>
                <a:lnTo>
                  <a:pt x="12192" y="25907"/>
                </a:lnTo>
                <a:lnTo>
                  <a:pt x="25907" y="25907"/>
                </a:lnTo>
                <a:lnTo>
                  <a:pt x="25907" y="13715"/>
                </a:lnTo>
                <a:close/>
              </a:path>
              <a:path w="8484235" h="1943100">
                <a:moveTo>
                  <a:pt x="8458200" y="13715"/>
                </a:moveTo>
                <a:lnTo>
                  <a:pt x="25907" y="13715"/>
                </a:lnTo>
                <a:lnTo>
                  <a:pt x="25907" y="25907"/>
                </a:lnTo>
                <a:lnTo>
                  <a:pt x="8458200" y="25907"/>
                </a:lnTo>
                <a:lnTo>
                  <a:pt x="8458200" y="13715"/>
                </a:lnTo>
                <a:close/>
              </a:path>
              <a:path w="8484235" h="1943100">
                <a:moveTo>
                  <a:pt x="8484108" y="13715"/>
                </a:moveTo>
                <a:lnTo>
                  <a:pt x="8458200" y="13715"/>
                </a:lnTo>
                <a:lnTo>
                  <a:pt x="8470392" y="25907"/>
                </a:lnTo>
                <a:lnTo>
                  <a:pt x="8484108" y="25907"/>
                </a:lnTo>
                <a:lnTo>
                  <a:pt x="8484108" y="13715"/>
                </a:lnTo>
                <a:close/>
              </a:path>
            </a:pathLst>
          </a:custGeom>
          <a:solidFill>
            <a:srgbClr val="9BBB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85672" y="3870959"/>
            <a:ext cx="5920740" cy="680085"/>
          </a:xfrm>
          <a:custGeom>
            <a:avLst/>
            <a:gdLst/>
            <a:ahLst/>
            <a:cxnLst/>
            <a:rect l="l" t="t" r="r" b="b"/>
            <a:pathLst>
              <a:path w="5920740" h="680085">
                <a:moveTo>
                  <a:pt x="5807963" y="0"/>
                </a:moveTo>
                <a:lnTo>
                  <a:pt x="112775" y="0"/>
                </a:lnTo>
                <a:lnTo>
                  <a:pt x="68794" y="8834"/>
                </a:lnTo>
                <a:lnTo>
                  <a:pt x="32956" y="32956"/>
                </a:lnTo>
                <a:lnTo>
                  <a:pt x="8834" y="68794"/>
                </a:lnTo>
                <a:lnTo>
                  <a:pt x="0" y="112775"/>
                </a:lnTo>
                <a:lnTo>
                  <a:pt x="0" y="565403"/>
                </a:lnTo>
                <a:lnTo>
                  <a:pt x="8834" y="609623"/>
                </a:lnTo>
                <a:lnTo>
                  <a:pt x="32956" y="645985"/>
                </a:lnTo>
                <a:lnTo>
                  <a:pt x="68794" y="670631"/>
                </a:lnTo>
                <a:lnTo>
                  <a:pt x="112775" y="679703"/>
                </a:lnTo>
                <a:lnTo>
                  <a:pt x="5807963" y="679703"/>
                </a:lnTo>
                <a:lnTo>
                  <a:pt x="5851945" y="670631"/>
                </a:lnTo>
                <a:lnTo>
                  <a:pt x="5887783" y="645985"/>
                </a:lnTo>
                <a:lnTo>
                  <a:pt x="5911905" y="609623"/>
                </a:lnTo>
                <a:lnTo>
                  <a:pt x="5920739" y="565403"/>
                </a:lnTo>
                <a:lnTo>
                  <a:pt x="5920739" y="112775"/>
                </a:lnTo>
                <a:lnTo>
                  <a:pt x="5911905" y="68794"/>
                </a:lnTo>
                <a:lnTo>
                  <a:pt x="5887783" y="32956"/>
                </a:lnTo>
                <a:lnTo>
                  <a:pt x="5851945" y="8834"/>
                </a:lnTo>
                <a:lnTo>
                  <a:pt x="5807963" y="0"/>
                </a:lnTo>
                <a:close/>
              </a:path>
            </a:pathLst>
          </a:custGeom>
          <a:solidFill>
            <a:srgbClr val="9BBB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73480" y="3858767"/>
            <a:ext cx="5945505" cy="704215"/>
          </a:xfrm>
          <a:custGeom>
            <a:avLst/>
            <a:gdLst/>
            <a:ahLst/>
            <a:cxnLst/>
            <a:rect l="l" t="t" r="r" b="b"/>
            <a:pathLst>
              <a:path w="5945505" h="704214">
                <a:moveTo>
                  <a:pt x="5832348" y="0"/>
                </a:moveTo>
                <a:lnTo>
                  <a:pt x="111251" y="0"/>
                </a:lnTo>
                <a:lnTo>
                  <a:pt x="99059" y="1524"/>
                </a:lnTo>
                <a:lnTo>
                  <a:pt x="86867" y="6096"/>
                </a:lnTo>
                <a:lnTo>
                  <a:pt x="76200" y="9144"/>
                </a:lnTo>
                <a:lnTo>
                  <a:pt x="27431" y="45720"/>
                </a:lnTo>
                <a:lnTo>
                  <a:pt x="21335" y="54864"/>
                </a:lnTo>
                <a:lnTo>
                  <a:pt x="13715" y="65532"/>
                </a:lnTo>
                <a:lnTo>
                  <a:pt x="9143" y="77724"/>
                </a:lnTo>
                <a:lnTo>
                  <a:pt x="4571" y="88392"/>
                </a:lnTo>
                <a:lnTo>
                  <a:pt x="1523" y="100584"/>
                </a:lnTo>
                <a:lnTo>
                  <a:pt x="0" y="112776"/>
                </a:lnTo>
                <a:lnTo>
                  <a:pt x="0" y="591312"/>
                </a:lnTo>
                <a:lnTo>
                  <a:pt x="21335" y="649224"/>
                </a:lnTo>
                <a:lnTo>
                  <a:pt x="54863" y="682752"/>
                </a:lnTo>
                <a:lnTo>
                  <a:pt x="112775" y="704088"/>
                </a:lnTo>
                <a:lnTo>
                  <a:pt x="5820156" y="704088"/>
                </a:lnTo>
                <a:lnTo>
                  <a:pt x="5833872" y="702564"/>
                </a:lnTo>
                <a:lnTo>
                  <a:pt x="5846064" y="701040"/>
                </a:lnTo>
                <a:lnTo>
                  <a:pt x="5858256" y="697992"/>
                </a:lnTo>
                <a:lnTo>
                  <a:pt x="5868924" y="693420"/>
                </a:lnTo>
                <a:lnTo>
                  <a:pt x="5881116" y="688848"/>
                </a:lnTo>
                <a:lnTo>
                  <a:pt x="5890260" y="682752"/>
                </a:lnTo>
                <a:lnTo>
                  <a:pt x="5896660" y="678180"/>
                </a:lnTo>
                <a:lnTo>
                  <a:pt x="114300" y="678180"/>
                </a:lnTo>
                <a:lnTo>
                  <a:pt x="105156" y="676656"/>
                </a:lnTo>
                <a:lnTo>
                  <a:pt x="68579" y="661416"/>
                </a:lnTo>
                <a:lnTo>
                  <a:pt x="41147" y="633984"/>
                </a:lnTo>
                <a:lnTo>
                  <a:pt x="36575" y="624840"/>
                </a:lnTo>
                <a:lnTo>
                  <a:pt x="32003" y="617220"/>
                </a:lnTo>
                <a:lnTo>
                  <a:pt x="28956" y="608076"/>
                </a:lnTo>
                <a:lnTo>
                  <a:pt x="27431" y="597408"/>
                </a:lnTo>
                <a:lnTo>
                  <a:pt x="25907" y="588264"/>
                </a:lnTo>
                <a:lnTo>
                  <a:pt x="24383" y="577596"/>
                </a:lnTo>
                <a:lnTo>
                  <a:pt x="24383" y="124968"/>
                </a:lnTo>
                <a:lnTo>
                  <a:pt x="25907" y="114300"/>
                </a:lnTo>
                <a:lnTo>
                  <a:pt x="27431" y="105156"/>
                </a:lnTo>
                <a:lnTo>
                  <a:pt x="28956" y="94487"/>
                </a:lnTo>
                <a:lnTo>
                  <a:pt x="33528" y="85344"/>
                </a:lnTo>
                <a:lnTo>
                  <a:pt x="36575" y="77724"/>
                </a:lnTo>
                <a:lnTo>
                  <a:pt x="42671" y="68580"/>
                </a:lnTo>
                <a:lnTo>
                  <a:pt x="70103" y="41148"/>
                </a:lnTo>
                <a:lnTo>
                  <a:pt x="126491" y="24384"/>
                </a:lnTo>
                <a:lnTo>
                  <a:pt x="5894832" y="24384"/>
                </a:lnTo>
                <a:lnTo>
                  <a:pt x="5890260" y="21336"/>
                </a:lnTo>
                <a:lnTo>
                  <a:pt x="5879592" y="13716"/>
                </a:lnTo>
                <a:lnTo>
                  <a:pt x="5868924" y="9144"/>
                </a:lnTo>
                <a:lnTo>
                  <a:pt x="5856732" y="4572"/>
                </a:lnTo>
                <a:lnTo>
                  <a:pt x="5844540" y="1524"/>
                </a:lnTo>
                <a:lnTo>
                  <a:pt x="5832348" y="0"/>
                </a:lnTo>
                <a:close/>
              </a:path>
              <a:path w="5945505" h="704214">
                <a:moveTo>
                  <a:pt x="5894832" y="24384"/>
                </a:moveTo>
                <a:lnTo>
                  <a:pt x="5820156" y="24384"/>
                </a:lnTo>
                <a:lnTo>
                  <a:pt x="5830824" y="25908"/>
                </a:lnTo>
                <a:lnTo>
                  <a:pt x="5839968" y="27432"/>
                </a:lnTo>
                <a:lnTo>
                  <a:pt x="5876544" y="42672"/>
                </a:lnTo>
                <a:lnTo>
                  <a:pt x="5903976" y="70104"/>
                </a:lnTo>
                <a:lnTo>
                  <a:pt x="5920740" y="126492"/>
                </a:lnTo>
                <a:lnTo>
                  <a:pt x="5920740" y="577596"/>
                </a:lnTo>
                <a:lnTo>
                  <a:pt x="5919216" y="589788"/>
                </a:lnTo>
                <a:lnTo>
                  <a:pt x="5916168" y="608076"/>
                </a:lnTo>
                <a:lnTo>
                  <a:pt x="5911596" y="617220"/>
                </a:lnTo>
                <a:lnTo>
                  <a:pt x="5908548" y="626364"/>
                </a:lnTo>
                <a:lnTo>
                  <a:pt x="5902452" y="635508"/>
                </a:lnTo>
                <a:lnTo>
                  <a:pt x="5896356" y="643128"/>
                </a:lnTo>
                <a:lnTo>
                  <a:pt x="5882640" y="656844"/>
                </a:lnTo>
                <a:lnTo>
                  <a:pt x="5875020" y="661416"/>
                </a:lnTo>
                <a:lnTo>
                  <a:pt x="5867400" y="667512"/>
                </a:lnTo>
                <a:lnTo>
                  <a:pt x="5839968" y="676656"/>
                </a:lnTo>
                <a:lnTo>
                  <a:pt x="5829300" y="678180"/>
                </a:lnTo>
                <a:lnTo>
                  <a:pt x="5896660" y="678180"/>
                </a:lnTo>
                <a:lnTo>
                  <a:pt x="5900928" y="675132"/>
                </a:lnTo>
                <a:lnTo>
                  <a:pt x="5917692" y="658368"/>
                </a:lnTo>
                <a:lnTo>
                  <a:pt x="5923788" y="647700"/>
                </a:lnTo>
                <a:lnTo>
                  <a:pt x="5931408" y="637032"/>
                </a:lnTo>
                <a:lnTo>
                  <a:pt x="5935980" y="626364"/>
                </a:lnTo>
                <a:lnTo>
                  <a:pt x="5940552" y="614172"/>
                </a:lnTo>
                <a:lnTo>
                  <a:pt x="5943600" y="603504"/>
                </a:lnTo>
                <a:lnTo>
                  <a:pt x="5945124" y="589788"/>
                </a:lnTo>
                <a:lnTo>
                  <a:pt x="5945124" y="111252"/>
                </a:lnTo>
                <a:lnTo>
                  <a:pt x="5943600" y="99060"/>
                </a:lnTo>
                <a:lnTo>
                  <a:pt x="5939028" y="86868"/>
                </a:lnTo>
                <a:lnTo>
                  <a:pt x="5935980" y="76200"/>
                </a:lnTo>
                <a:lnTo>
                  <a:pt x="5923788" y="54864"/>
                </a:lnTo>
                <a:lnTo>
                  <a:pt x="5908548" y="36576"/>
                </a:lnTo>
                <a:lnTo>
                  <a:pt x="5899404" y="27432"/>
                </a:lnTo>
                <a:lnTo>
                  <a:pt x="5894832" y="243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406144" y="2304250"/>
            <a:ext cx="6812280" cy="3327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0485">
              <a:lnSpc>
                <a:spcPct val="100000"/>
              </a:lnSpc>
            </a:pPr>
            <a:r>
              <a:rPr sz="2100" dirty="0">
                <a:solidFill>
                  <a:srgbClr val="FFFFFF"/>
                </a:solidFill>
                <a:latin typeface="Calibri"/>
                <a:cs typeface="Calibri"/>
              </a:rPr>
              <a:t>5.4.</a:t>
            </a:r>
            <a:r>
              <a:rPr sz="2100" spc="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sz="2100" dirty="0">
                <a:solidFill>
                  <a:srgbClr val="FFFFFF"/>
                </a:solidFill>
                <a:latin typeface="Calibri"/>
                <a:cs typeface="Calibri"/>
              </a:rPr>
              <a:t>.4 </a:t>
            </a:r>
            <a:r>
              <a:rPr sz="21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100" dirty="0">
                <a:solidFill>
                  <a:srgbClr val="FFFFFF"/>
                </a:solidFill>
                <a:latin typeface="Calibri"/>
                <a:cs typeface="Calibri"/>
              </a:rPr>
              <a:t>EF</a:t>
            </a:r>
            <a:endParaRPr sz="2100">
              <a:latin typeface="Calibri"/>
              <a:cs typeface="Calibri"/>
            </a:endParaRPr>
          </a:p>
          <a:p>
            <a:pPr marL="240665" marR="5080" indent="-227965">
              <a:lnSpc>
                <a:spcPts val="2320"/>
              </a:lnSpc>
              <a:spcBef>
                <a:spcPts val="1885"/>
              </a:spcBef>
              <a:buChar char="•"/>
              <a:tabLst>
                <a:tab pos="241300" algn="l"/>
              </a:tabLst>
            </a:pPr>
            <a:r>
              <a:rPr sz="2100" dirty="0">
                <a:latin typeface="Calibri"/>
                <a:cs typeface="Calibri"/>
              </a:rPr>
              <a:t>Indu</a:t>
            </a:r>
            <a:r>
              <a:rPr sz="2100" spc="-30" dirty="0">
                <a:latin typeface="Calibri"/>
                <a:cs typeface="Calibri"/>
              </a:rPr>
              <a:t>s</a:t>
            </a:r>
            <a:r>
              <a:rPr sz="2100" dirty="0">
                <a:latin typeface="Calibri"/>
                <a:cs typeface="Calibri"/>
              </a:rPr>
              <a:t>t</a:t>
            </a:r>
            <a:r>
              <a:rPr sz="2100" spc="15" dirty="0">
                <a:latin typeface="Calibri"/>
                <a:cs typeface="Calibri"/>
              </a:rPr>
              <a:t>r</a:t>
            </a:r>
            <a:r>
              <a:rPr sz="2100" dirty="0">
                <a:latin typeface="Calibri"/>
                <a:cs typeface="Calibri"/>
              </a:rPr>
              <a:t>y speci</a:t>
            </a:r>
            <a:r>
              <a:rPr sz="2100" spc="-10" dirty="0">
                <a:latin typeface="Calibri"/>
                <a:cs typeface="Calibri"/>
              </a:rPr>
              <a:t>f</a:t>
            </a:r>
            <a:r>
              <a:rPr sz="2100" dirty="0">
                <a:latin typeface="Calibri"/>
                <a:cs typeface="Calibri"/>
              </a:rPr>
              <a:t>ic</a:t>
            </a:r>
            <a:r>
              <a:rPr sz="2100" spc="1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WBS </a:t>
            </a:r>
            <a:r>
              <a:rPr sz="2100" spc="-30" dirty="0">
                <a:latin typeface="Calibri"/>
                <a:cs typeface="Calibri"/>
              </a:rPr>
              <a:t>s</a:t>
            </a:r>
            <a:r>
              <a:rPr sz="2100" spc="-20" dirty="0">
                <a:latin typeface="Calibri"/>
                <a:cs typeface="Calibri"/>
              </a:rPr>
              <a:t>t</a:t>
            </a:r>
            <a:r>
              <a:rPr sz="2100" dirty="0">
                <a:latin typeface="Calibri"/>
                <a:cs typeface="Calibri"/>
              </a:rPr>
              <a:t>and</a:t>
            </a:r>
            <a:r>
              <a:rPr sz="2100" spc="5" dirty="0">
                <a:latin typeface="Calibri"/>
                <a:cs typeface="Calibri"/>
              </a:rPr>
              <a:t>a</a:t>
            </a:r>
            <a:r>
              <a:rPr sz="2100" spc="-25" dirty="0">
                <a:latin typeface="Calibri"/>
                <a:cs typeface="Calibri"/>
              </a:rPr>
              <a:t>r</a:t>
            </a:r>
            <a:r>
              <a:rPr sz="2100" dirty="0">
                <a:latin typeface="Calibri"/>
                <a:cs typeface="Calibri"/>
              </a:rPr>
              <a:t>d</a:t>
            </a:r>
            <a:r>
              <a:rPr sz="2100" spc="-2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e. g ISO/I</a:t>
            </a:r>
            <a:r>
              <a:rPr sz="2100" spc="-30" dirty="0">
                <a:latin typeface="Calibri"/>
                <a:cs typeface="Calibri"/>
              </a:rPr>
              <a:t>E</a:t>
            </a:r>
            <a:r>
              <a:rPr sz="2100" dirty="0">
                <a:latin typeface="Calibri"/>
                <a:cs typeface="Calibri"/>
              </a:rPr>
              <a:t>C 1</a:t>
            </a:r>
            <a:r>
              <a:rPr sz="2100" spc="5" dirty="0">
                <a:latin typeface="Calibri"/>
                <a:cs typeface="Calibri"/>
              </a:rPr>
              <a:t>5</a:t>
            </a:r>
            <a:r>
              <a:rPr sz="2100" dirty="0">
                <a:latin typeface="Calibri"/>
                <a:cs typeface="Calibri"/>
              </a:rPr>
              <a:t>2</a:t>
            </a:r>
            <a:r>
              <a:rPr sz="2100" spc="5" dirty="0">
                <a:latin typeface="Calibri"/>
                <a:cs typeface="Calibri"/>
              </a:rPr>
              <a:t>8</a:t>
            </a:r>
            <a:r>
              <a:rPr sz="2100" dirty="0">
                <a:latin typeface="Calibri"/>
                <a:cs typeface="Calibri"/>
              </a:rPr>
              <a:t>8 </a:t>
            </a:r>
            <a:r>
              <a:rPr sz="2100" spc="-10" dirty="0">
                <a:latin typeface="Calibri"/>
                <a:cs typeface="Calibri"/>
              </a:rPr>
              <a:t>o</a:t>
            </a:r>
            <a:r>
              <a:rPr sz="2100" dirty="0">
                <a:latin typeface="Calibri"/>
                <a:cs typeface="Calibri"/>
              </a:rPr>
              <a:t>n </a:t>
            </a:r>
            <a:r>
              <a:rPr sz="2100" spc="-35" dirty="0">
                <a:latin typeface="Calibri"/>
                <a:cs typeface="Calibri"/>
              </a:rPr>
              <a:t>S</a:t>
            </a:r>
            <a:r>
              <a:rPr sz="2100" spc="-30" dirty="0">
                <a:latin typeface="Calibri"/>
                <a:cs typeface="Calibri"/>
              </a:rPr>
              <a:t>ys</a:t>
            </a:r>
            <a:r>
              <a:rPr sz="2100" spc="-20" dirty="0">
                <a:latin typeface="Calibri"/>
                <a:cs typeface="Calibri"/>
              </a:rPr>
              <a:t>t</a:t>
            </a:r>
            <a:r>
              <a:rPr sz="2100" dirty="0">
                <a:latin typeface="Calibri"/>
                <a:cs typeface="Calibri"/>
              </a:rPr>
              <a:t>em En</a:t>
            </a:r>
            <a:r>
              <a:rPr sz="2100" spc="-10" dirty="0">
                <a:latin typeface="Calibri"/>
                <a:cs typeface="Calibri"/>
              </a:rPr>
              <a:t>g</a:t>
            </a:r>
            <a:r>
              <a:rPr sz="2100" dirty="0">
                <a:latin typeface="Calibri"/>
                <a:cs typeface="Calibri"/>
              </a:rPr>
              <a:t>ineering</a:t>
            </a:r>
            <a:endParaRPr sz="2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6"/>
              </a:spcBef>
            </a:pPr>
            <a:endParaRPr sz="1750">
              <a:latin typeface="Times New Roman"/>
              <a:cs typeface="Times New Roman"/>
            </a:endParaRPr>
          </a:p>
          <a:p>
            <a:pPr marL="35560">
              <a:lnSpc>
                <a:spcPct val="100000"/>
              </a:lnSpc>
            </a:pPr>
            <a:r>
              <a:rPr sz="2100" dirty="0">
                <a:solidFill>
                  <a:srgbClr val="FFFFFF"/>
                </a:solidFill>
                <a:latin typeface="Calibri"/>
                <a:cs typeface="Calibri"/>
              </a:rPr>
              <a:t>5.4.</a:t>
            </a:r>
            <a:r>
              <a:rPr sz="2100" spc="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sz="2100" dirty="0">
                <a:solidFill>
                  <a:srgbClr val="FFFFFF"/>
                </a:solidFill>
                <a:latin typeface="Calibri"/>
                <a:cs typeface="Calibri"/>
              </a:rPr>
              <a:t>.5 O</a:t>
            </a:r>
            <a:r>
              <a:rPr sz="2100" spc="-16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1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2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"/>
              </a:spcBef>
            </a:pPr>
            <a:endParaRPr sz="18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buChar char="•"/>
              <a:tabLst>
                <a:tab pos="241300" algn="l"/>
              </a:tabLst>
            </a:pPr>
            <a:r>
              <a:rPr sz="2100" spc="-195" dirty="0">
                <a:latin typeface="Calibri"/>
                <a:cs typeface="Calibri"/>
              </a:rPr>
              <a:t>T</a:t>
            </a:r>
            <a:r>
              <a:rPr sz="2100" dirty="0">
                <a:latin typeface="Calibri"/>
                <a:cs typeface="Calibri"/>
              </a:rPr>
              <a:t>empl</a:t>
            </a:r>
            <a:r>
              <a:rPr sz="2100" spc="-25" dirty="0">
                <a:latin typeface="Calibri"/>
                <a:cs typeface="Calibri"/>
              </a:rPr>
              <a:t>a</a:t>
            </a:r>
            <a:r>
              <a:rPr sz="2100" spc="-20" dirty="0">
                <a:latin typeface="Calibri"/>
                <a:cs typeface="Calibri"/>
              </a:rPr>
              <a:t>t</a:t>
            </a:r>
            <a:r>
              <a:rPr sz="2100" dirty="0">
                <a:latin typeface="Calibri"/>
                <a:cs typeface="Calibri"/>
              </a:rPr>
              <a:t>es</a:t>
            </a:r>
            <a:r>
              <a:rPr sz="2100" spc="1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and </a:t>
            </a:r>
            <a:r>
              <a:rPr sz="2100" spc="-10" dirty="0">
                <a:latin typeface="Calibri"/>
                <a:cs typeface="Calibri"/>
              </a:rPr>
              <a:t>P</a:t>
            </a:r>
            <a:r>
              <a:rPr sz="2100" spc="-40" dirty="0">
                <a:latin typeface="Calibri"/>
                <a:cs typeface="Calibri"/>
              </a:rPr>
              <a:t>r</a:t>
            </a:r>
            <a:r>
              <a:rPr sz="2100" dirty="0">
                <a:latin typeface="Calibri"/>
                <a:cs typeface="Calibri"/>
              </a:rPr>
              <a:t>ocedu</a:t>
            </a:r>
            <a:r>
              <a:rPr sz="2100" spc="-30" dirty="0">
                <a:latin typeface="Calibri"/>
                <a:cs typeface="Calibri"/>
              </a:rPr>
              <a:t>r</a:t>
            </a:r>
            <a:r>
              <a:rPr sz="2100" dirty="0">
                <a:latin typeface="Calibri"/>
                <a:cs typeface="Calibri"/>
              </a:rPr>
              <a:t>es</a:t>
            </a:r>
            <a:endParaRPr sz="21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175"/>
              </a:spcBef>
              <a:buChar char="•"/>
              <a:tabLst>
                <a:tab pos="241300" algn="l"/>
              </a:tabLst>
            </a:pPr>
            <a:r>
              <a:rPr sz="2100" dirty="0">
                <a:latin typeface="Calibri"/>
                <a:cs typeface="Calibri"/>
              </a:rPr>
              <a:t>Less</a:t>
            </a:r>
            <a:r>
              <a:rPr sz="2100" spc="-10" dirty="0">
                <a:latin typeface="Calibri"/>
                <a:cs typeface="Calibri"/>
              </a:rPr>
              <a:t>o</a:t>
            </a:r>
            <a:r>
              <a:rPr sz="2100" dirty="0">
                <a:latin typeface="Calibri"/>
                <a:cs typeface="Calibri"/>
              </a:rPr>
              <a:t>n</a:t>
            </a:r>
            <a:r>
              <a:rPr sz="2100" spc="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learned</a:t>
            </a:r>
            <a:endParaRPr sz="21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165"/>
              </a:spcBef>
              <a:buChar char="•"/>
              <a:tabLst>
                <a:tab pos="241300" algn="l"/>
              </a:tabLst>
            </a:pPr>
            <a:r>
              <a:rPr sz="2100" dirty="0">
                <a:latin typeface="Calibri"/>
                <a:cs typeface="Calibri"/>
              </a:rPr>
              <a:t>P</a:t>
            </a:r>
            <a:r>
              <a:rPr sz="2100" spc="-45" dirty="0">
                <a:latin typeface="Calibri"/>
                <a:cs typeface="Calibri"/>
              </a:rPr>
              <a:t>r</a:t>
            </a:r>
            <a:r>
              <a:rPr sz="2100" dirty="0">
                <a:latin typeface="Calibri"/>
                <a:cs typeface="Calibri"/>
              </a:rPr>
              <a:t>oject</a:t>
            </a:r>
            <a:r>
              <a:rPr sz="2100" spc="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fi</a:t>
            </a:r>
            <a:r>
              <a:rPr sz="2100" spc="-10" dirty="0">
                <a:latin typeface="Calibri"/>
                <a:cs typeface="Calibri"/>
              </a:rPr>
              <a:t>l</a:t>
            </a:r>
            <a:r>
              <a:rPr sz="2100" dirty="0">
                <a:latin typeface="Calibri"/>
                <a:cs typeface="Calibri"/>
              </a:rPr>
              <a:t>es</a:t>
            </a:r>
            <a:r>
              <a:rPr sz="2100" spc="10" dirty="0">
                <a:latin typeface="Calibri"/>
                <a:cs typeface="Calibri"/>
              </a:rPr>
              <a:t> </a:t>
            </a:r>
            <a:r>
              <a:rPr sz="2100" spc="-55" dirty="0">
                <a:latin typeface="Calibri"/>
                <a:cs typeface="Calibri"/>
              </a:rPr>
              <a:t>f</a:t>
            </a:r>
            <a:r>
              <a:rPr sz="2100" dirty="0">
                <a:latin typeface="Calibri"/>
                <a:cs typeface="Calibri"/>
              </a:rPr>
              <a:t>or</a:t>
            </a:r>
            <a:r>
              <a:rPr sz="2100" spc="1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p</a:t>
            </a:r>
            <a:r>
              <a:rPr sz="2100" spc="-25" dirty="0">
                <a:latin typeface="Calibri"/>
                <a:cs typeface="Calibri"/>
              </a:rPr>
              <a:t>r</a:t>
            </a:r>
            <a:r>
              <a:rPr sz="2100" spc="-15" dirty="0">
                <a:latin typeface="Calibri"/>
                <a:cs typeface="Calibri"/>
              </a:rPr>
              <a:t>e</a:t>
            </a:r>
            <a:r>
              <a:rPr sz="2100" dirty="0">
                <a:latin typeface="Calibri"/>
                <a:cs typeface="Calibri"/>
              </a:rPr>
              <a:t>vious</a:t>
            </a:r>
            <a:r>
              <a:rPr sz="2100" spc="-1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similar</a:t>
            </a:r>
            <a:r>
              <a:rPr sz="2100" spc="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p</a:t>
            </a:r>
            <a:r>
              <a:rPr sz="2100" spc="-40" dirty="0">
                <a:latin typeface="Calibri"/>
                <a:cs typeface="Calibri"/>
              </a:rPr>
              <a:t>r</a:t>
            </a:r>
            <a:r>
              <a:rPr sz="2100" dirty="0">
                <a:latin typeface="Calibri"/>
                <a:cs typeface="Calibri"/>
              </a:rPr>
              <a:t>ojects</a:t>
            </a:r>
            <a:endParaRPr sz="2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1653</Words>
  <Application>Microsoft Office PowerPoint</Application>
  <PresentationFormat>Custom</PresentationFormat>
  <Paragraphs>291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ＭＳ Ｐゴシック</vt:lpstr>
      <vt:lpstr>Arial</vt:lpstr>
      <vt:lpstr>Calibri</vt:lpstr>
      <vt:lpstr>Comic Sans MS</vt:lpstr>
      <vt:lpstr>DejaVu Sans</vt:lpstr>
      <vt:lpstr>Times New Roman</vt:lpstr>
      <vt:lpstr>Office Theme</vt:lpstr>
      <vt:lpstr>PowerPoint Presentation</vt:lpstr>
      <vt:lpstr>PowerPoint Presentation</vt:lpstr>
      <vt:lpstr>5. Project Scope Management</vt:lpstr>
      <vt:lpstr>Processes of Scope Management</vt:lpstr>
      <vt:lpstr>Processes of Scope Management</vt:lpstr>
      <vt:lpstr>5.4 Create WBS (Work Breakdown Structure)</vt:lpstr>
      <vt:lpstr>5.4 Create WBS Data Flow Diagram</vt:lpstr>
      <vt:lpstr>5.4.1 Create WBS: Inputs</vt:lpstr>
      <vt:lpstr>5.4.1 Create WBS: Inputs</vt:lpstr>
      <vt:lpstr>5.4.2 Create WBS: T&amp;T</vt:lpstr>
      <vt:lpstr>5.4.2 Create WBS: T&amp;T</vt:lpstr>
      <vt:lpstr>5.4.2.1 Create WBS: Decomposition</vt:lpstr>
      <vt:lpstr>5.4.2.1 Create WBS: Decomposition</vt:lpstr>
      <vt:lpstr>5.4.2.1 Create WBS: Decomposition</vt:lpstr>
      <vt:lpstr>5.4.2.1 Create WBS: Decomposition</vt:lpstr>
      <vt:lpstr>5.4.2.1 Create WBS: Decomposition</vt:lpstr>
      <vt:lpstr>5.4.3 Create WBS: Output</vt:lpstr>
      <vt:lpstr>5.4.3 Create WBS: Output</vt:lpstr>
      <vt:lpstr>5.5 Validate Scope</vt:lpstr>
      <vt:lpstr>5.5 Validate Scope</vt:lpstr>
      <vt:lpstr>5.5 Validate Scope</vt:lpstr>
      <vt:lpstr>5.5.1 Validate Scope: Inputs</vt:lpstr>
      <vt:lpstr>5.5.1 Validate Scope: Inputs</vt:lpstr>
      <vt:lpstr>5.5.2 Validate Scope: T&amp;Ts</vt:lpstr>
      <vt:lpstr>5.5.3 Validate Scope: Outputs</vt:lpstr>
      <vt:lpstr>5.6 Control Scope</vt:lpstr>
      <vt:lpstr>5.6 Control Scope</vt:lpstr>
      <vt:lpstr>5.6.1 Control Scope: Inputs</vt:lpstr>
      <vt:lpstr>5.6.2 Control Scope: T&amp;Ts</vt:lpstr>
      <vt:lpstr>5.6.3 Control Scope: Outputs</vt:lpstr>
      <vt:lpstr>Lesson 6: Wrap Up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Minh Nguyen</dc:creator>
  <cp:lastModifiedBy>Minh Nguyen</cp:lastModifiedBy>
  <cp:revision>4</cp:revision>
  <dcterms:created xsi:type="dcterms:W3CDTF">2015-06-18T09:05:35Z</dcterms:created>
  <dcterms:modified xsi:type="dcterms:W3CDTF">2015-06-18T08:10:54Z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2014-02-20T00:00:00Z</vt:filetime>
  </property>
  <property fmtid="{D5CDD505-2E9C-101B-9397-08002B2CF9AE}" pid="3" name="LastSaved">
    <vt:filetime>2015-06-18T00:00:00Z</vt:filetime>
  </property>
</Properties>
</file>