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58400" cy="7772400"/>
  <p:notesSz cx="10058400" cy="7772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73286" y="1739404"/>
            <a:ext cx="4911826" cy="1662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66416" y="4045559"/>
            <a:ext cx="5325567" cy="883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2476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3920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6220" y="1800364"/>
            <a:ext cx="7245959" cy="4813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286" y="1739404"/>
            <a:ext cx="4758055" cy="166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marR="5080" indent="-494030">
              <a:lnSpc>
                <a:spcPct val="100000"/>
              </a:lnSpc>
            </a:pPr>
            <a:r>
              <a:rPr sz="5300" b="1" dirty="0">
                <a:latin typeface="Calibri"/>
                <a:cs typeface="Calibri"/>
              </a:rPr>
              <a:t>Ch.7</a:t>
            </a:r>
            <a:r>
              <a:rPr sz="5300" b="1" spc="-15" dirty="0">
                <a:latin typeface="Calibri"/>
                <a:cs typeface="Calibri"/>
              </a:rPr>
              <a:t> </a:t>
            </a:r>
            <a:r>
              <a:rPr sz="5300" b="1" dirty="0">
                <a:latin typeface="Calibri"/>
                <a:cs typeface="Calibri"/>
              </a:rPr>
              <a:t>P</a:t>
            </a:r>
            <a:r>
              <a:rPr sz="5300" b="1" spc="-65" dirty="0">
                <a:latin typeface="Calibri"/>
                <a:cs typeface="Calibri"/>
              </a:rPr>
              <a:t>r</a:t>
            </a:r>
            <a:r>
              <a:rPr sz="5300" b="1" dirty="0">
                <a:latin typeface="Calibri"/>
                <a:cs typeface="Calibri"/>
              </a:rPr>
              <a:t>oj</a:t>
            </a:r>
            <a:r>
              <a:rPr sz="5300" b="1" spc="10" dirty="0">
                <a:latin typeface="Calibri"/>
                <a:cs typeface="Calibri"/>
              </a:rPr>
              <a:t>e</a:t>
            </a:r>
            <a:r>
              <a:rPr sz="5300" b="1" dirty="0">
                <a:latin typeface="Calibri"/>
                <a:cs typeface="Calibri"/>
              </a:rPr>
              <a:t>ct</a:t>
            </a:r>
            <a:r>
              <a:rPr sz="5300" b="1" spc="-25" dirty="0">
                <a:latin typeface="Calibri"/>
                <a:cs typeface="Calibri"/>
              </a:rPr>
              <a:t> </a:t>
            </a:r>
            <a:r>
              <a:rPr sz="5300" b="1" dirty="0">
                <a:latin typeface="Calibri"/>
                <a:cs typeface="Calibri"/>
              </a:rPr>
              <a:t>Co</a:t>
            </a:r>
            <a:r>
              <a:rPr sz="5300" b="1" spc="-60" dirty="0">
                <a:latin typeface="Calibri"/>
                <a:cs typeface="Calibri"/>
              </a:rPr>
              <a:t>s</a:t>
            </a:r>
            <a:r>
              <a:rPr sz="5300" b="1" dirty="0">
                <a:latin typeface="Calibri"/>
                <a:cs typeface="Calibri"/>
              </a:rPr>
              <a:t>t M</a:t>
            </a:r>
            <a:r>
              <a:rPr sz="5300" b="1" spc="-10" dirty="0">
                <a:latin typeface="Calibri"/>
                <a:cs typeface="Calibri"/>
              </a:rPr>
              <a:t>a</a:t>
            </a:r>
            <a:r>
              <a:rPr sz="5300" b="1" dirty="0">
                <a:latin typeface="Calibri"/>
                <a:cs typeface="Calibri"/>
              </a:rPr>
              <a:t>n</a:t>
            </a:r>
            <a:r>
              <a:rPr sz="5300" b="1" spc="-10" dirty="0">
                <a:latin typeface="Calibri"/>
                <a:cs typeface="Calibri"/>
              </a:rPr>
              <a:t>a</a:t>
            </a:r>
            <a:r>
              <a:rPr sz="5300" b="1" spc="-55" dirty="0">
                <a:latin typeface="Calibri"/>
                <a:cs typeface="Calibri"/>
              </a:rPr>
              <a:t>g</a:t>
            </a:r>
            <a:r>
              <a:rPr sz="5300" b="1" spc="5" dirty="0">
                <a:latin typeface="Calibri"/>
                <a:cs typeface="Calibri"/>
              </a:rPr>
              <a:t>eme</a:t>
            </a:r>
            <a:r>
              <a:rPr sz="5300" b="1" spc="-55" dirty="0">
                <a:latin typeface="Calibri"/>
                <a:cs typeface="Calibri"/>
              </a:rPr>
              <a:t>n</a:t>
            </a:r>
            <a:r>
              <a:rPr sz="5300" b="1" dirty="0">
                <a:latin typeface="Calibri"/>
                <a:cs typeface="Calibri"/>
              </a:rPr>
              <a:t>t</a:t>
            </a:r>
            <a:endParaRPr sz="5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6416" y="4045559"/>
            <a:ext cx="5172075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6289" marR="5080" indent="-2054225">
              <a:lnSpc>
                <a:spcPct val="100000"/>
              </a:lnSpc>
            </a:pPr>
            <a:r>
              <a:rPr sz="2800" b="1" spc="-65" dirty="0">
                <a:latin typeface="Calibri"/>
                <a:cs typeface="Calibri"/>
              </a:rPr>
              <a:t>P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-40" dirty="0">
                <a:latin typeface="Calibri"/>
                <a:cs typeface="Calibri"/>
              </a:rPr>
              <a:t>g</a:t>
            </a:r>
            <a:r>
              <a:rPr sz="2800" b="1" spc="-5" dirty="0">
                <a:latin typeface="Calibri"/>
                <a:cs typeface="Calibri"/>
              </a:rPr>
              <a:t>es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19</a:t>
            </a:r>
            <a:r>
              <a:rPr sz="2800" b="1" spc="-15" dirty="0">
                <a:latin typeface="Calibri"/>
                <a:cs typeface="Calibri"/>
              </a:rPr>
              <a:t>3-</a:t>
            </a:r>
            <a:r>
              <a:rPr sz="2800" b="1" spc="-5" dirty="0">
                <a:latin typeface="Calibri"/>
                <a:cs typeface="Calibri"/>
              </a:rPr>
              <a:t>2</a:t>
            </a:r>
            <a:r>
              <a:rPr sz="2800" b="1" dirty="0">
                <a:latin typeface="Calibri"/>
                <a:cs typeface="Calibri"/>
              </a:rPr>
              <a:t>2</a:t>
            </a:r>
            <a:r>
              <a:rPr sz="2800" b="1" spc="-5" dirty="0">
                <a:latin typeface="Calibri"/>
                <a:cs typeface="Calibri"/>
              </a:rPr>
              <a:t>6</a:t>
            </a:r>
            <a:r>
              <a:rPr sz="2800" b="1" spc="6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 P</a:t>
            </a:r>
            <a:r>
              <a:rPr sz="2800" b="1" dirty="0">
                <a:latin typeface="Calibri"/>
                <a:cs typeface="Calibri"/>
              </a:rPr>
              <a:t>M</a:t>
            </a:r>
            <a:r>
              <a:rPr sz="2800" b="1" spc="-5" dirty="0">
                <a:latin typeface="Calibri"/>
                <a:cs typeface="Calibri"/>
              </a:rPr>
              <a:t>B</a:t>
            </a:r>
            <a:r>
              <a:rPr sz="2800" b="1" dirty="0">
                <a:latin typeface="Calibri"/>
                <a:cs typeface="Calibri"/>
              </a:rPr>
              <a:t>O</a:t>
            </a:r>
            <a:r>
              <a:rPr sz="2800" b="1" spc="-5" dirty="0">
                <a:latin typeface="Calibri"/>
                <a:cs typeface="Calibri"/>
              </a:rPr>
              <a:t>K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G</a:t>
            </a:r>
            <a:r>
              <a:rPr sz="2800" b="1" spc="-15" dirty="0">
                <a:latin typeface="Calibri"/>
                <a:cs typeface="Calibri"/>
              </a:rPr>
              <a:t>u</a:t>
            </a:r>
            <a:r>
              <a:rPr sz="2800" b="1" spc="-5" dirty="0">
                <a:latin typeface="Calibri"/>
                <a:cs typeface="Calibri"/>
              </a:rPr>
              <a:t>ide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5</a:t>
            </a:r>
            <a:r>
              <a:rPr sz="2775" b="1" spc="7" baseline="25525" dirty="0">
                <a:latin typeface="Calibri"/>
                <a:cs typeface="Calibri"/>
              </a:rPr>
              <a:t>th </a:t>
            </a:r>
            <a:r>
              <a:rPr sz="2800" b="1" spc="-4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dit</a:t>
            </a:r>
            <a:r>
              <a:rPr sz="2800" b="1" spc="-15" dirty="0">
                <a:latin typeface="Calibri"/>
                <a:cs typeface="Calibri"/>
              </a:rPr>
              <a:t>i</a:t>
            </a:r>
            <a:r>
              <a:rPr sz="2800" b="1" spc="-5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605027"/>
            <a:ext cx="8849995" cy="925194"/>
          </a:xfrm>
          <a:custGeom>
            <a:avLst/>
            <a:gdLst/>
            <a:ahLst/>
            <a:cxnLst/>
            <a:rect l="l" t="t" r="r" b="b"/>
            <a:pathLst>
              <a:path w="8849995" h="925194">
                <a:moveTo>
                  <a:pt x="8846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22020"/>
                </a:lnTo>
                <a:lnTo>
                  <a:pt x="3048" y="925068"/>
                </a:lnTo>
                <a:lnTo>
                  <a:pt x="8846820" y="925068"/>
                </a:lnTo>
                <a:lnTo>
                  <a:pt x="8849868" y="922020"/>
                </a:lnTo>
                <a:lnTo>
                  <a:pt x="8849868" y="918972"/>
                </a:lnTo>
                <a:lnTo>
                  <a:pt x="10667" y="918972"/>
                </a:lnTo>
                <a:lnTo>
                  <a:pt x="4571" y="914400"/>
                </a:lnTo>
                <a:lnTo>
                  <a:pt x="10667" y="9144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849868" y="4572"/>
                </a:lnTo>
                <a:lnTo>
                  <a:pt x="8849868" y="3048"/>
                </a:lnTo>
                <a:lnTo>
                  <a:pt x="8846820" y="0"/>
                </a:lnTo>
                <a:close/>
              </a:path>
              <a:path w="8849995" h="925194">
                <a:moveTo>
                  <a:pt x="10667" y="914400"/>
                </a:moveTo>
                <a:lnTo>
                  <a:pt x="4571" y="914400"/>
                </a:lnTo>
                <a:lnTo>
                  <a:pt x="10667" y="918972"/>
                </a:lnTo>
                <a:lnTo>
                  <a:pt x="10667" y="914400"/>
                </a:lnTo>
                <a:close/>
              </a:path>
              <a:path w="8849995" h="925194">
                <a:moveTo>
                  <a:pt x="8839200" y="914400"/>
                </a:moveTo>
                <a:lnTo>
                  <a:pt x="10667" y="914400"/>
                </a:lnTo>
                <a:lnTo>
                  <a:pt x="10667" y="918972"/>
                </a:lnTo>
                <a:lnTo>
                  <a:pt x="8839200" y="918972"/>
                </a:lnTo>
                <a:lnTo>
                  <a:pt x="8839200" y="914400"/>
                </a:lnTo>
                <a:close/>
              </a:path>
              <a:path w="8849995" h="925194">
                <a:moveTo>
                  <a:pt x="8839200" y="4572"/>
                </a:moveTo>
                <a:lnTo>
                  <a:pt x="8839200" y="918972"/>
                </a:lnTo>
                <a:lnTo>
                  <a:pt x="8843772" y="914400"/>
                </a:lnTo>
                <a:lnTo>
                  <a:pt x="8849868" y="914400"/>
                </a:lnTo>
                <a:lnTo>
                  <a:pt x="8849868" y="10668"/>
                </a:lnTo>
                <a:lnTo>
                  <a:pt x="8843772" y="10668"/>
                </a:lnTo>
                <a:lnTo>
                  <a:pt x="8839200" y="4572"/>
                </a:lnTo>
                <a:close/>
              </a:path>
              <a:path w="8849995" h="925194">
                <a:moveTo>
                  <a:pt x="8849868" y="914400"/>
                </a:moveTo>
                <a:lnTo>
                  <a:pt x="8843772" y="914400"/>
                </a:lnTo>
                <a:lnTo>
                  <a:pt x="8839200" y="918972"/>
                </a:lnTo>
                <a:lnTo>
                  <a:pt x="8849868" y="918972"/>
                </a:lnTo>
                <a:lnTo>
                  <a:pt x="8849868" y="914400"/>
                </a:lnTo>
                <a:close/>
              </a:path>
              <a:path w="8849995" h="9251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849995" h="925194">
                <a:moveTo>
                  <a:pt x="8839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839200" y="10668"/>
                </a:lnTo>
                <a:lnTo>
                  <a:pt x="8839200" y="4572"/>
                </a:lnTo>
                <a:close/>
              </a:path>
              <a:path w="8849995" h="925194">
                <a:moveTo>
                  <a:pt x="8849868" y="4572"/>
                </a:moveTo>
                <a:lnTo>
                  <a:pt x="8839200" y="4572"/>
                </a:lnTo>
                <a:lnTo>
                  <a:pt x="8843772" y="10668"/>
                </a:lnTo>
                <a:lnTo>
                  <a:pt x="8849868" y="10668"/>
                </a:lnTo>
                <a:lnTo>
                  <a:pt x="8849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839200" cy="9144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149225" rIns="0" bIns="0" rtlCol="0">
            <a:spAutoFit/>
          </a:bodyPr>
          <a:lstStyle/>
          <a:p>
            <a:pPr marL="542290">
              <a:lnSpc>
                <a:spcPct val="100000"/>
              </a:lnSpc>
              <a:spcBef>
                <a:spcPts val="1175"/>
              </a:spcBef>
            </a:pPr>
            <a:r>
              <a:rPr sz="3900" b="1" dirty="0">
                <a:latin typeface="Calibri"/>
                <a:cs typeface="Calibri"/>
              </a:rPr>
              <a:t>7.2</a:t>
            </a:r>
            <a:r>
              <a:rPr sz="3900" b="1" spc="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E</a:t>
            </a:r>
            <a:r>
              <a:rPr sz="3900" b="1" spc="-45" dirty="0">
                <a:latin typeface="Calibri"/>
                <a:cs typeface="Calibri"/>
              </a:rPr>
              <a:t>s</a:t>
            </a:r>
            <a:r>
              <a:rPr sz="3900" b="1" dirty="0">
                <a:latin typeface="Calibri"/>
                <a:cs typeface="Calibri"/>
              </a:rPr>
              <a:t>tim</a:t>
            </a:r>
            <a:r>
              <a:rPr sz="3900" b="1" spc="-45" dirty="0">
                <a:latin typeface="Calibri"/>
                <a:cs typeface="Calibri"/>
              </a:rPr>
              <a:t>a</a:t>
            </a:r>
            <a:r>
              <a:rPr sz="3900" b="1" spc="-50" dirty="0">
                <a:latin typeface="Calibri"/>
                <a:cs typeface="Calibri"/>
              </a:rPr>
              <a:t>t</a:t>
            </a:r>
            <a:r>
              <a:rPr sz="3900" b="1" dirty="0">
                <a:latin typeface="Calibri"/>
                <a:cs typeface="Calibri"/>
              </a:rPr>
              <a:t>e</a:t>
            </a:r>
            <a:r>
              <a:rPr sz="3900" b="1" spc="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Co</a:t>
            </a:r>
            <a:r>
              <a:rPr sz="3900" b="1" spc="-50" dirty="0">
                <a:latin typeface="Calibri"/>
                <a:cs typeface="Calibri"/>
              </a:rPr>
              <a:t>s</a:t>
            </a:r>
            <a:r>
              <a:rPr sz="3900" b="1" dirty="0">
                <a:latin typeface="Calibri"/>
                <a:cs typeface="Calibri"/>
              </a:rPr>
              <a:t>t</a:t>
            </a:r>
            <a:r>
              <a:rPr sz="3900" b="1" spc="5" dirty="0">
                <a:latin typeface="Calibri"/>
                <a:cs typeface="Calibri"/>
              </a:rPr>
              <a:t>s</a:t>
            </a:r>
            <a:r>
              <a:rPr sz="3900" b="1" dirty="0">
                <a:latin typeface="Calibri"/>
                <a:cs typeface="Calibri"/>
              </a:rPr>
              <a:t>:</a:t>
            </a:r>
            <a:r>
              <a:rPr sz="3900" b="1" spc="-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D</a:t>
            </a:r>
            <a:r>
              <a:rPr sz="3900" b="1" spc="-40" dirty="0">
                <a:latin typeface="Calibri"/>
                <a:cs typeface="Calibri"/>
              </a:rPr>
              <a:t>a</a:t>
            </a:r>
            <a:r>
              <a:rPr sz="3900" b="1" spc="-35" dirty="0">
                <a:latin typeface="Calibri"/>
                <a:cs typeface="Calibri"/>
              </a:rPr>
              <a:t>t</a:t>
            </a:r>
            <a:r>
              <a:rPr sz="3900" b="1" dirty="0">
                <a:latin typeface="Calibri"/>
                <a:cs typeface="Calibri"/>
              </a:rPr>
              <a:t>a</a:t>
            </a:r>
            <a:r>
              <a:rPr sz="3900" b="1" spc="-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Fl</a:t>
            </a:r>
            <a:r>
              <a:rPr sz="3900" b="1" spc="-15" dirty="0">
                <a:latin typeface="Calibri"/>
                <a:cs typeface="Calibri"/>
              </a:rPr>
              <a:t>o</a:t>
            </a:r>
            <a:r>
              <a:rPr sz="3900" b="1" dirty="0">
                <a:latin typeface="Calibri"/>
                <a:cs typeface="Calibri"/>
              </a:rPr>
              <a:t>w</a:t>
            </a:r>
            <a:r>
              <a:rPr sz="3900" b="1" spc="1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Diag</a:t>
            </a:r>
            <a:r>
              <a:rPr sz="3900" b="1" spc="-80" dirty="0">
                <a:latin typeface="Calibri"/>
                <a:cs typeface="Calibri"/>
              </a:rPr>
              <a:t>r</a:t>
            </a:r>
            <a:r>
              <a:rPr sz="3900" b="1" spc="-10" dirty="0">
                <a:latin typeface="Calibri"/>
                <a:cs typeface="Calibri"/>
              </a:rPr>
              <a:t>a</a:t>
            </a:r>
            <a:r>
              <a:rPr sz="3900" b="1" dirty="0">
                <a:latin typeface="Calibri"/>
                <a:cs typeface="Calibri"/>
              </a:rPr>
              <a:t>m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600200"/>
            <a:ext cx="8840724" cy="3125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2007" y="4788408"/>
            <a:ext cx="2616835" cy="2464435"/>
          </a:xfrm>
          <a:custGeom>
            <a:avLst/>
            <a:gdLst/>
            <a:ahLst/>
            <a:cxnLst/>
            <a:rect l="l" t="t" r="r" b="b"/>
            <a:pathLst>
              <a:path w="2616834" h="2464434">
                <a:moveTo>
                  <a:pt x="26106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458212"/>
                </a:lnTo>
                <a:lnTo>
                  <a:pt x="6096" y="2464308"/>
                </a:lnTo>
                <a:lnTo>
                  <a:pt x="2610612" y="2464308"/>
                </a:lnTo>
                <a:lnTo>
                  <a:pt x="2616708" y="2458212"/>
                </a:lnTo>
                <a:lnTo>
                  <a:pt x="2616708" y="2450592"/>
                </a:lnTo>
                <a:lnTo>
                  <a:pt x="25908" y="2450592"/>
                </a:lnTo>
                <a:lnTo>
                  <a:pt x="12192" y="2438400"/>
                </a:lnTo>
                <a:lnTo>
                  <a:pt x="25908" y="2438400"/>
                </a:lnTo>
                <a:lnTo>
                  <a:pt x="25908" y="25908"/>
                </a:lnTo>
                <a:lnTo>
                  <a:pt x="12192" y="25908"/>
                </a:lnTo>
                <a:lnTo>
                  <a:pt x="25908" y="12192"/>
                </a:lnTo>
                <a:lnTo>
                  <a:pt x="2616708" y="12192"/>
                </a:lnTo>
                <a:lnTo>
                  <a:pt x="2616708" y="6096"/>
                </a:lnTo>
                <a:lnTo>
                  <a:pt x="2610612" y="0"/>
                </a:lnTo>
                <a:close/>
              </a:path>
              <a:path w="2616834" h="2464434">
                <a:moveTo>
                  <a:pt x="25908" y="2438400"/>
                </a:moveTo>
                <a:lnTo>
                  <a:pt x="12192" y="2438400"/>
                </a:lnTo>
                <a:lnTo>
                  <a:pt x="25908" y="2450592"/>
                </a:lnTo>
                <a:lnTo>
                  <a:pt x="25908" y="2438400"/>
                </a:lnTo>
                <a:close/>
              </a:path>
              <a:path w="2616834" h="2464434">
                <a:moveTo>
                  <a:pt x="2590800" y="2438400"/>
                </a:moveTo>
                <a:lnTo>
                  <a:pt x="25908" y="2438400"/>
                </a:lnTo>
                <a:lnTo>
                  <a:pt x="25908" y="2450592"/>
                </a:lnTo>
                <a:lnTo>
                  <a:pt x="2590800" y="2450592"/>
                </a:lnTo>
                <a:lnTo>
                  <a:pt x="2590800" y="2438400"/>
                </a:lnTo>
                <a:close/>
              </a:path>
              <a:path w="2616834" h="2464434">
                <a:moveTo>
                  <a:pt x="2590800" y="12192"/>
                </a:moveTo>
                <a:lnTo>
                  <a:pt x="2590800" y="2450592"/>
                </a:lnTo>
                <a:lnTo>
                  <a:pt x="2602992" y="2438400"/>
                </a:lnTo>
                <a:lnTo>
                  <a:pt x="2616708" y="2438400"/>
                </a:lnTo>
                <a:lnTo>
                  <a:pt x="2616708" y="25908"/>
                </a:lnTo>
                <a:lnTo>
                  <a:pt x="2602992" y="25908"/>
                </a:lnTo>
                <a:lnTo>
                  <a:pt x="2590800" y="12192"/>
                </a:lnTo>
                <a:close/>
              </a:path>
              <a:path w="2616834" h="2464434">
                <a:moveTo>
                  <a:pt x="2616708" y="2438400"/>
                </a:moveTo>
                <a:lnTo>
                  <a:pt x="2602992" y="2438400"/>
                </a:lnTo>
                <a:lnTo>
                  <a:pt x="2590800" y="2450592"/>
                </a:lnTo>
                <a:lnTo>
                  <a:pt x="2616708" y="2450592"/>
                </a:lnTo>
                <a:lnTo>
                  <a:pt x="2616708" y="2438400"/>
                </a:lnTo>
                <a:close/>
              </a:path>
              <a:path w="2616834" h="2464434">
                <a:moveTo>
                  <a:pt x="25908" y="12192"/>
                </a:moveTo>
                <a:lnTo>
                  <a:pt x="12192" y="25908"/>
                </a:lnTo>
                <a:lnTo>
                  <a:pt x="25908" y="25908"/>
                </a:lnTo>
                <a:lnTo>
                  <a:pt x="25908" y="12192"/>
                </a:lnTo>
                <a:close/>
              </a:path>
              <a:path w="2616834" h="2464434">
                <a:moveTo>
                  <a:pt x="2590800" y="12192"/>
                </a:moveTo>
                <a:lnTo>
                  <a:pt x="25908" y="12192"/>
                </a:lnTo>
                <a:lnTo>
                  <a:pt x="25908" y="25908"/>
                </a:lnTo>
                <a:lnTo>
                  <a:pt x="2590800" y="25908"/>
                </a:lnTo>
                <a:lnTo>
                  <a:pt x="2590800" y="12192"/>
                </a:lnTo>
                <a:close/>
              </a:path>
              <a:path w="2616834" h="2464434">
                <a:moveTo>
                  <a:pt x="2616708" y="12192"/>
                </a:moveTo>
                <a:lnTo>
                  <a:pt x="2590800" y="12192"/>
                </a:lnTo>
                <a:lnTo>
                  <a:pt x="2602992" y="25908"/>
                </a:lnTo>
                <a:lnTo>
                  <a:pt x="2616708" y="25908"/>
                </a:lnTo>
                <a:lnTo>
                  <a:pt x="2616708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34200" y="4800600"/>
            <a:ext cx="2590800" cy="24384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295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3189" marR="11811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ually me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some cu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cy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but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also be me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ff</a:t>
            </a:r>
            <a:r>
              <a:rPr sz="1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s,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ff</a:t>
            </a:r>
            <a:r>
              <a:rPr sz="1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elim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risk of cur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cy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fluc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00" y="4800600"/>
            <a:ext cx="4800600" cy="990600"/>
          </a:xfrm>
          <a:custGeom>
            <a:avLst/>
            <a:gdLst/>
            <a:ahLst/>
            <a:cxnLst/>
            <a:rect l="l" t="t" r="r" b="b"/>
            <a:pathLst>
              <a:path w="4800600" h="990600">
                <a:moveTo>
                  <a:pt x="0" y="990600"/>
                </a:moveTo>
                <a:lnTo>
                  <a:pt x="4800600" y="990600"/>
                </a:lnTo>
                <a:lnTo>
                  <a:pt x="4800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408" y="4788408"/>
            <a:ext cx="4826635" cy="1016635"/>
          </a:xfrm>
          <a:custGeom>
            <a:avLst/>
            <a:gdLst/>
            <a:ahLst/>
            <a:cxnLst/>
            <a:rect l="l" t="t" r="r" b="b"/>
            <a:pathLst>
              <a:path w="4826635" h="1016635">
                <a:moveTo>
                  <a:pt x="48204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010412"/>
                </a:lnTo>
                <a:lnTo>
                  <a:pt x="6096" y="1016508"/>
                </a:lnTo>
                <a:lnTo>
                  <a:pt x="4820412" y="1016508"/>
                </a:lnTo>
                <a:lnTo>
                  <a:pt x="4826508" y="1010412"/>
                </a:lnTo>
                <a:lnTo>
                  <a:pt x="4826508" y="1002792"/>
                </a:lnTo>
                <a:lnTo>
                  <a:pt x="25907" y="1002792"/>
                </a:lnTo>
                <a:lnTo>
                  <a:pt x="12192" y="990600"/>
                </a:lnTo>
                <a:lnTo>
                  <a:pt x="25907" y="990600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20412" y="0"/>
                </a:lnTo>
                <a:close/>
              </a:path>
              <a:path w="4826635" h="1016635">
                <a:moveTo>
                  <a:pt x="25907" y="990600"/>
                </a:moveTo>
                <a:lnTo>
                  <a:pt x="12192" y="990600"/>
                </a:lnTo>
                <a:lnTo>
                  <a:pt x="25907" y="1002792"/>
                </a:lnTo>
                <a:lnTo>
                  <a:pt x="25907" y="990600"/>
                </a:lnTo>
                <a:close/>
              </a:path>
              <a:path w="4826635" h="1016635">
                <a:moveTo>
                  <a:pt x="4800600" y="990600"/>
                </a:moveTo>
                <a:lnTo>
                  <a:pt x="25907" y="990600"/>
                </a:lnTo>
                <a:lnTo>
                  <a:pt x="25907" y="1002792"/>
                </a:lnTo>
                <a:lnTo>
                  <a:pt x="4800600" y="1002792"/>
                </a:lnTo>
                <a:lnTo>
                  <a:pt x="4800600" y="990600"/>
                </a:lnTo>
                <a:close/>
              </a:path>
              <a:path w="4826635" h="1016635">
                <a:moveTo>
                  <a:pt x="4800600" y="12192"/>
                </a:moveTo>
                <a:lnTo>
                  <a:pt x="4800600" y="1002792"/>
                </a:lnTo>
                <a:lnTo>
                  <a:pt x="4812792" y="990600"/>
                </a:lnTo>
                <a:lnTo>
                  <a:pt x="4826508" y="990600"/>
                </a:lnTo>
                <a:lnTo>
                  <a:pt x="4826508" y="25908"/>
                </a:lnTo>
                <a:lnTo>
                  <a:pt x="4812792" y="25908"/>
                </a:lnTo>
                <a:lnTo>
                  <a:pt x="4800600" y="12192"/>
                </a:lnTo>
                <a:close/>
              </a:path>
              <a:path w="4826635" h="1016635">
                <a:moveTo>
                  <a:pt x="4826508" y="990600"/>
                </a:moveTo>
                <a:lnTo>
                  <a:pt x="4812792" y="990600"/>
                </a:lnTo>
                <a:lnTo>
                  <a:pt x="4800600" y="1002792"/>
                </a:lnTo>
                <a:lnTo>
                  <a:pt x="4826508" y="1002792"/>
                </a:lnTo>
                <a:lnTo>
                  <a:pt x="4826508" y="990600"/>
                </a:lnTo>
                <a:close/>
              </a:path>
              <a:path w="4826635" h="1016635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4826635" h="1016635">
                <a:moveTo>
                  <a:pt x="48006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4800600" y="25908"/>
                </a:lnTo>
                <a:lnTo>
                  <a:pt x="4800600" y="12192"/>
                </a:lnTo>
                <a:close/>
              </a:path>
              <a:path w="4826635" h="1016635">
                <a:moveTo>
                  <a:pt x="4826508" y="12192"/>
                </a:moveTo>
                <a:lnTo>
                  <a:pt x="4800600" y="12192"/>
                </a:lnTo>
                <a:lnTo>
                  <a:pt x="4812792" y="25908"/>
                </a:lnTo>
                <a:lnTo>
                  <a:pt x="4826508" y="25908"/>
                </a:lnTo>
                <a:lnTo>
                  <a:pt x="4826508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1680" y="4869179"/>
            <a:ext cx="4535170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ould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fined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clear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 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" y="5867400"/>
            <a:ext cx="4800600" cy="1371600"/>
          </a:xfrm>
          <a:custGeom>
            <a:avLst/>
            <a:gdLst/>
            <a:ahLst/>
            <a:cxnLst/>
            <a:rect l="l" t="t" r="r" b="b"/>
            <a:pathLst>
              <a:path w="4800600" h="1371600">
                <a:moveTo>
                  <a:pt x="0" y="1371600"/>
                </a:moveTo>
                <a:lnTo>
                  <a:pt x="4800600" y="1371600"/>
                </a:lnTo>
                <a:lnTo>
                  <a:pt x="48006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7408" y="5855208"/>
            <a:ext cx="4826635" cy="1397635"/>
          </a:xfrm>
          <a:custGeom>
            <a:avLst/>
            <a:gdLst/>
            <a:ahLst/>
            <a:cxnLst/>
            <a:rect l="l" t="t" r="r" b="b"/>
            <a:pathLst>
              <a:path w="4826635" h="1397634">
                <a:moveTo>
                  <a:pt x="48204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91412"/>
                </a:lnTo>
                <a:lnTo>
                  <a:pt x="6096" y="1397508"/>
                </a:lnTo>
                <a:lnTo>
                  <a:pt x="4820412" y="1397508"/>
                </a:lnTo>
                <a:lnTo>
                  <a:pt x="4826508" y="1391412"/>
                </a:lnTo>
                <a:lnTo>
                  <a:pt x="4826508" y="1383792"/>
                </a:lnTo>
                <a:lnTo>
                  <a:pt x="25907" y="1383792"/>
                </a:lnTo>
                <a:lnTo>
                  <a:pt x="12192" y="1371600"/>
                </a:lnTo>
                <a:lnTo>
                  <a:pt x="25907" y="1371600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20412" y="0"/>
                </a:lnTo>
                <a:close/>
              </a:path>
              <a:path w="4826635" h="1397634">
                <a:moveTo>
                  <a:pt x="25907" y="1371600"/>
                </a:moveTo>
                <a:lnTo>
                  <a:pt x="12192" y="1371600"/>
                </a:lnTo>
                <a:lnTo>
                  <a:pt x="25907" y="1383792"/>
                </a:lnTo>
                <a:lnTo>
                  <a:pt x="25907" y="1371600"/>
                </a:lnTo>
                <a:close/>
              </a:path>
              <a:path w="4826635" h="1397634">
                <a:moveTo>
                  <a:pt x="4800600" y="1371600"/>
                </a:moveTo>
                <a:lnTo>
                  <a:pt x="25907" y="1371600"/>
                </a:lnTo>
                <a:lnTo>
                  <a:pt x="25907" y="1383792"/>
                </a:lnTo>
                <a:lnTo>
                  <a:pt x="4800600" y="1383792"/>
                </a:lnTo>
                <a:lnTo>
                  <a:pt x="4800600" y="1371600"/>
                </a:lnTo>
                <a:close/>
              </a:path>
              <a:path w="4826635" h="1397634">
                <a:moveTo>
                  <a:pt x="4800600" y="12192"/>
                </a:moveTo>
                <a:lnTo>
                  <a:pt x="4800600" y="1383792"/>
                </a:lnTo>
                <a:lnTo>
                  <a:pt x="4812792" y="1371600"/>
                </a:lnTo>
                <a:lnTo>
                  <a:pt x="4826508" y="1371600"/>
                </a:lnTo>
                <a:lnTo>
                  <a:pt x="4826508" y="25908"/>
                </a:lnTo>
                <a:lnTo>
                  <a:pt x="4812792" y="25908"/>
                </a:lnTo>
                <a:lnTo>
                  <a:pt x="4800600" y="12192"/>
                </a:lnTo>
                <a:close/>
              </a:path>
              <a:path w="4826635" h="1397634">
                <a:moveTo>
                  <a:pt x="4826508" y="1371600"/>
                </a:moveTo>
                <a:lnTo>
                  <a:pt x="4812792" y="1371600"/>
                </a:lnTo>
                <a:lnTo>
                  <a:pt x="4800600" y="1383792"/>
                </a:lnTo>
                <a:lnTo>
                  <a:pt x="4826508" y="1383792"/>
                </a:lnTo>
                <a:lnTo>
                  <a:pt x="4826508" y="1371600"/>
                </a:lnTo>
                <a:close/>
              </a:path>
              <a:path w="4826635" h="1397634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4826635" h="1397634">
                <a:moveTo>
                  <a:pt x="48006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4800600" y="25908"/>
                </a:lnTo>
                <a:lnTo>
                  <a:pt x="4800600" y="12192"/>
                </a:lnTo>
                <a:close/>
              </a:path>
              <a:path w="4826635" h="1397634">
                <a:moveTo>
                  <a:pt x="4826508" y="12192"/>
                </a:moveTo>
                <a:lnTo>
                  <a:pt x="4800600" y="12192"/>
                </a:lnTo>
                <a:lnTo>
                  <a:pt x="4812792" y="25908"/>
                </a:lnTo>
                <a:lnTo>
                  <a:pt x="4826508" y="25908"/>
                </a:lnTo>
                <a:lnTo>
                  <a:pt x="4826508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7560" y="5989320"/>
            <a:ext cx="4622165" cy="112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109220" indent="-635" algn="ctr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our 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a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 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nitude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-25%</a:t>
            </a:r>
            <a:endParaRPr sz="18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+75%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t. 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 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def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nit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-5%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+10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44084" y="4800600"/>
            <a:ext cx="1614170" cy="2438400"/>
          </a:xfrm>
          <a:custGeom>
            <a:avLst/>
            <a:gdLst/>
            <a:ahLst/>
            <a:cxnLst/>
            <a:rect l="l" t="t" r="r" b="b"/>
            <a:pathLst>
              <a:path w="1614170" h="2438400">
                <a:moveTo>
                  <a:pt x="1613915" y="0"/>
                </a:moveTo>
                <a:lnTo>
                  <a:pt x="242315" y="0"/>
                </a:lnTo>
                <a:lnTo>
                  <a:pt x="242315" y="406907"/>
                </a:lnTo>
                <a:lnTo>
                  <a:pt x="0" y="873251"/>
                </a:lnTo>
                <a:lnTo>
                  <a:pt x="242315" y="1016507"/>
                </a:lnTo>
                <a:lnTo>
                  <a:pt x="242315" y="2438400"/>
                </a:lnTo>
                <a:lnTo>
                  <a:pt x="1613915" y="2438400"/>
                </a:lnTo>
                <a:lnTo>
                  <a:pt x="1613915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28844" y="4788408"/>
            <a:ext cx="1643380" cy="2464435"/>
          </a:xfrm>
          <a:custGeom>
            <a:avLst/>
            <a:gdLst/>
            <a:ahLst/>
            <a:cxnLst/>
            <a:rect l="l" t="t" r="r" b="b"/>
            <a:pathLst>
              <a:path w="1643379" h="2464434">
                <a:moveTo>
                  <a:pt x="245363" y="1035764"/>
                </a:moveTo>
                <a:lnTo>
                  <a:pt x="245363" y="2458212"/>
                </a:lnTo>
                <a:lnTo>
                  <a:pt x="251459" y="2464308"/>
                </a:lnTo>
                <a:lnTo>
                  <a:pt x="1636776" y="2464308"/>
                </a:lnTo>
                <a:lnTo>
                  <a:pt x="1642872" y="2458212"/>
                </a:lnTo>
                <a:lnTo>
                  <a:pt x="1642872" y="2450592"/>
                </a:lnTo>
                <a:lnTo>
                  <a:pt x="271271" y="2450592"/>
                </a:lnTo>
                <a:lnTo>
                  <a:pt x="257555" y="2438400"/>
                </a:lnTo>
                <a:lnTo>
                  <a:pt x="271271" y="2438400"/>
                </a:lnTo>
                <a:lnTo>
                  <a:pt x="271271" y="1039368"/>
                </a:lnTo>
                <a:lnTo>
                  <a:pt x="251459" y="1039368"/>
                </a:lnTo>
                <a:lnTo>
                  <a:pt x="245363" y="1035764"/>
                </a:lnTo>
                <a:close/>
              </a:path>
              <a:path w="1643379" h="2464434">
                <a:moveTo>
                  <a:pt x="271271" y="2438400"/>
                </a:moveTo>
                <a:lnTo>
                  <a:pt x="257555" y="2438400"/>
                </a:lnTo>
                <a:lnTo>
                  <a:pt x="271271" y="2450592"/>
                </a:lnTo>
                <a:lnTo>
                  <a:pt x="271271" y="2438400"/>
                </a:lnTo>
                <a:close/>
              </a:path>
              <a:path w="1643379" h="2464434">
                <a:moveTo>
                  <a:pt x="1616963" y="2438400"/>
                </a:moveTo>
                <a:lnTo>
                  <a:pt x="271271" y="2438400"/>
                </a:lnTo>
                <a:lnTo>
                  <a:pt x="271271" y="2450592"/>
                </a:lnTo>
                <a:lnTo>
                  <a:pt x="1616963" y="2450592"/>
                </a:lnTo>
                <a:lnTo>
                  <a:pt x="1616963" y="2438400"/>
                </a:lnTo>
                <a:close/>
              </a:path>
              <a:path w="1643379" h="2464434">
                <a:moveTo>
                  <a:pt x="1616963" y="12192"/>
                </a:moveTo>
                <a:lnTo>
                  <a:pt x="1616963" y="2450592"/>
                </a:lnTo>
                <a:lnTo>
                  <a:pt x="1629155" y="2438400"/>
                </a:lnTo>
                <a:lnTo>
                  <a:pt x="1642872" y="2438400"/>
                </a:lnTo>
                <a:lnTo>
                  <a:pt x="1642872" y="25908"/>
                </a:lnTo>
                <a:lnTo>
                  <a:pt x="1629155" y="25908"/>
                </a:lnTo>
                <a:lnTo>
                  <a:pt x="1616963" y="12192"/>
                </a:lnTo>
                <a:close/>
              </a:path>
              <a:path w="1643379" h="2464434">
                <a:moveTo>
                  <a:pt x="1642872" y="2438400"/>
                </a:moveTo>
                <a:lnTo>
                  <a:pt x="1629155" y="2438400"/>
                </a:lnTo>
                <a:lnTo>
                  <a:pt x="1616963" y="2450592"/>
                </a:lnTo>
                <a:lnTo>
                  <a:pt x="1642872" y="2450592"/>
                </a:lnTo>
                <a:lnTo>
                  <a:pt x="1642872" y="2438400"/>
                </a:lnTo>
                <a:close/>
              </a:path>
              <a:path w="1643379" h="2464434">
                <a:moveTo>
                  <a:pt x="245363" y="1028700"/>
                </a:moveTo>
                <a:lnTo>
                  <a:pt x="245363" y="1035764"/>
                </a:lnTo>
                <a:lnTo>
                  <a:pt x="251459" y="1039368"/>
                </a:lnTo>
                <a:lnTo>
                  <a:pt x="245363" y="1028700"/>
                </a:lnTo>
                <a:close/>
              </a:path>
              <a:path w="1643379" h="2464434">
                <a:moveTo>
                  <a:pt x="271271" y="1028700"/>
                </a:moveTo>
                <a:lnTo>
                  <a:pt x="245363" y="1028700"/>
                </a:lnTo>
                <a:lnTo>
                  <a:pt x="251459" y="1039368"/>
                </a:lnTo>
                <a:lnTo>
                  <a:pt x="271271" y="1039368"/>
                </a:lnTo>
                <a:lnTo>
                  <a:pt x="271271" y="1028700"/>
                </a:lnTo>
                <a:close/>
              </a:path>
              <a:path w="1643379" h="2464434">
                <a:moveTo>
                  <a:pt x="245363" y="415918"/>
                </a:moveTo>
                <a:lnTo>
                  <a:pt x="3047" y="879348"/>
                </a:lnTo>
                <a:lnTo>
                  <a:pt x="0" y="885444"/>
                </a:lnTo>
                <a:lnTo>
                  <a:pt x="3047" y="893064"/>
                </a:lnTo>
                <a:lnTo>
                  <a:pt x="9143" y="896112"/>
                </a:lnTo>
                <a:lnTo>
                  <a:pt x="245363" y="1035764"/>
                </a:lnTo>
                <a:lnTo>
                  <a:pt x="245363" y="1028700"/>
                </a:lnTo>
                <a:lnTo>
                  <a:pt x="271271" y="1028700"/>
                </a:lnTo>
                <a:lnTo>
                  <a:pt x="271271" y="1024128"/>
                </a:lnTo>
                <a:lnTo>
                  <a:pt x="268223" y="1019556"/>
                </a:lnTo>
                <a:lnTo>
                  <a:pt x="265175" y="1018032"/>
                </a:lnTo>
                <a:lnTo>
                  <a:pt x="49870" y="891540"/>
                </a:lnTo>
                <a:lnTo>
                  <a:pt x="25907" y="891540"/>
                </a:lnTo>
                <a:lnTo>
                  <a:pt x="21335" y="874776"/>
                </a:lnTo>
                <a:lnTo>
                  <a:pt x="34673" y="874776"/>
                </a:lnTo>
                <a:lnTo>
                  <a:pt x="269747" y="425196"/>
                </a:lnTo>
                <a:lnTo>
                  <a:pt x="269747" y="423672"/>
                </a:lnTo>
                <a:lnTo>
                  <a:pt x="271271" y="420624"/>
                </a:lnTo>
                <a:lnTo>
                  <a:pt x="271271" y="419100"/>
                </a:lnTo>
                <a:lnTo>
                  <a:pt x="245363" y="419100"/>
                </a:lnTo>
                <a:lnTo>
                  <a:pt x="245363" y="415918"/>
                </a:lnTo>
                <a:close/>
              </a:path>
              <a:path w="1643379" h="2464434">
                <a:moveTo>
                  <a:pt x="21335" y="874776"/>
                </a:moveTo>
                <a:lnTo>
                  <a:pt x="25907" y="891540"/>
                </a:lnTo>
                <a:lnTo>
                  <a:pt x="31539" y="880770"/>
                </a:lnTo>
                <a:lnTo>
                  <a:pt x="21335" y="874776"/>
                </a:lnTo>
                <a:close/>
              </a:path>
              <a:path w="1643379" h="2464434">
                <a:moveTo>
                  <a:pt x="31539" y="880770"/>
                </a:moveTo>
                <a:lnTo>
                  <a:pt x="25907" y="891540"/>
                </a:lnTo>
                <a:lnTo>
                  <a:pt x="49870" y="891540"/>
                </a:lnTo>
                <a:lnTo>
                  <a:pt x="31539" y="880770"/>
                </a:lnTo>
                <a:close/>
              </a:path>
              <a:path w="1643379" h="2464434">
                <a:moveTo>
                  <a:pt x="34673" y="874776"/>
                </a:moveTo>
                <a:lnTo>
                  <a:pt x="21335" y="874776"/>
                </a:lnTo>
                <a:lnTo>
                  <a:pt x="31539" y="880770"/>
                </a:lnTo>
                <a:lnTo>
                  <a:pt x="34673" y="874776"/>
                </a:lnTo>
                <a:close/>
              </a:path>
              <a:path w="1643379" h="2464434">
                <a:moveTo>
                  <a:pt x="246887" y="413004"/>
                </a:moveTo>
                <a:lnTo>
                  <a:pt x="245363" y="415918"/>
                </a:lnTo>
                <a:lnTo>
                  <a:pt x="245363" y="419100"/>
                </a:lnTo>
                <a:lnTo>
                  <a:pt x="246887" y="413004"/>
                </a:lnTo>
                <a:close/>
              </a:path>
              <a:path w="1643379" h="2464434">
                <a:moveTo>
                  <a:pt x="271271" y="413004"/>
                </a:moveTo>
                <a:lnTo>
                  <a:pt x="246887" y="413004"/>
                </a:lnTo>
                <a:lnTo>
                  <a:pt x="245363" y="419100"/>
                </a:lnTo>
                <a:lnTo>
                  <a:pt x="271271" y="419100"/>
                </a:lnTo>
                <a:lnTo>
                  <a:pt x="271271" y="413004"/>
                </a:lnTo>
                <a:close/>
              </a:path>
              <a:path w="1643379" h="2464434">
                <a:moveTo>
                  <a:pt x="1636776" y="0"/>
                </a:moveTo>
                <a:lnTo>
                  <a:pt x="251459" y="0"/>
                </a:lnTo>
                <a:lnTo>
                  <a:pt x="245363" y="6096"/>
                </a:lnTo>
                <a:lnTo>
                  <a:pt x="245363" y="415918"/>
                </a:lnTo>
                <a:lnTo>
                  <a:pt x="246887" y="413004"/>
                </a:lnTo>
                <a:lnTo>
                  <a:pt x="271271" y="413004"/>
                </a:lnTo>
                <a:lnTo>
                  <a:pt x="271271" y="25908"/>
                </a:lnTo>
                <a:lnTo>
                  <a:pt x="257555" y="25908"/>
                </a:lnTo>
                <a:lnTo>
                  <a:pt x="271271" y="12192"/>
                </a:lnTo>
                <a:lnTo>
                  <a:pt x="1642872" y="12192"/>
                </a:lnTo>
                <a:lnTo>
                  <a:pt x="1642872" y="6096"/>
                </a:lnTo>
                <a:lnTo>
                  <a:pt x="1636776" y="0"/>
                </a:lnTo>
                <a:close/>
              </a:path>
              <a:path w="1643379" h="2464434">
                <a:moveTo>
                  <a:pt x="271271" y="12192"/>
                </a:moveTo>
                <a:lnTo>
                  <a:pt x="257555" y="25908"/>
                </a:lnTo>
                <a:lnTo>
                  <a:pt x="271271" y="25908"/>
                </a:lnTo>
                <a:lnTo>
                  <a:pt x="271271" y="12192"/>
                </a:lnTo>
                <a:close/>
              </a:path>
              <a:path w="1643379" h="2464434">
                <a:moveTo>
                  <a:pt x="1616963" y="12192"/>
                </a:moveTo>
                <a:lnTo>
                  <a:pt x="271271" y="12192"/>
                </a:lnTo>
                <a:lnTo>
                  <a:pt x="271271" y="25908"/>
                </a:lnTo>
                <a:lnTo>
                  <a:pt x="1616963" y="25908"/>
                </a:lnTo>
                <a:lnTo>
                  <a:pt x="1616963" y="12192"/>
                </a:lnTo>
                <a:close/>
              </a:path>
              <a:path w="1643379" h="2464434">
                <a:moveTo>
                  <a:pt x="1642872" y="12192"/>
                </a:moveTo>
                <a:lnTo>
                  <a:pt x="1616963" y="12192"/>
                </a:lnTo>
                <a:lnTo>
                  <a:pt x="1629155" y="25908"/>
                </a:lnTo>
                <a:lnTo>
                  <a:pt x="1642872" y="25908"/>
                </a:lnTo>
                <a:lnTo>
                  <a:pt x="1642872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94172" y="4907356"/>
            <a:ext cx="1153160" cy="221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some 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mig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be 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idelines abo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ma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fine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523" y="2514600"/>
            <a:ext cx="8456676" cy="728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808" y="2502407"/>
            <a:ext cx="8484235" cy="756285"/>
          </a:xfrm>
          <a:custGeom>
            <a:avLst/>
            <a:gdLst/>
            <a:ahLst/>
            <a:cxnLst/>
            <a:rect l="l" t="t" r="r" b="b"/>
            <a:pathLst>
              <a:path w="8484235" h="756285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749807"/>
                </a:lnTo>
                <a:lnTo>
                  <a:pt x="6096" y="755903"/>
                </a:lnTo>
                <a:lnTo>
                  <a:pt x="8478012" y="755903"/>
                </a:lnTo>
                <a:lnTo>
                  <a:pt x="8484108" y="749807"/>
                </a:lnTo>
                <a:lnTo>
                  <a:pt x="8484108" y="742188"/>
                </a:lnTo>
                <a:lnTo>
                  <a:pt x="25907" y="742188"/>
                </a:lnTo>
                <a:lnTo>
                  <a:pt x="12192" y="729995"/>
                </a:lnTo>
                <a:lnTo>
                  <a:pt x="25907" y="729995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756285">
                <a:moveTo>
                  <a:pt x="25907" y="729995"/>
                </a:moveTo>
                <a:lnTo>
                  <a:pt x="12192" y="729995"/>
                </a:lnTo>
                <a:lnTo>
                  <a:pt x="25907" y="742188"/>
                </a:lnTo>
                <a:lnTo>
                  <a:pt x="25907" y="729995"/>
                </a:lnTo>
                <a:close/>
              </a:path>
              <a:path w="8484235" h="756285">
                <a:moveTo>
                  <a:pt x="8458200" y="729995"/>
                </a:moveTo>
                <a:lnTo>
                  <a:pt x="25907" y="729995"/>
                </a:lnTo>
                <a:lnTo>
                  <a:pt x="25907" y="742188"/>
                </a:lnTo>
                <a:lnTo>
                  <a:pt x="8458200" y="742188"/>
                </a:lnTo>
                <a:lnTo>
                  <a:pt x="8458200" y="729995"/>
                </a:lnTo>
                <a:close/>
              </a:path>
              <a:path w="8484235" h="756285">
                <a:moveTo>
                  <a:pt x="8458200" y="12191"/>
                </a:moveTo>
                <a:lnTo>
                  <a:pt x="8458200" y="742188"/>
                </a:lnTo>
                <a:lnTo>
                  <a:pt x="8470392" y="729995"/>
                </a:lnTo>
                <a:lnTo>
                  <a:pt x="8484108" y="729995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756285">
                <a:moveTo>
                  <a:pt x="8484108" y="729995"/>
                </a:moveTo>
                <a:lnTo>
                  <a:pt x="8470392" y="729995"/>
                </a:lnTo>
                <a:lnTo>
                  <a:pt x="8458200" y="742188"/>
                </a:lnTo>
                <a:lnTo>
                  <a:pt x="8484108" y="742188"/>
                </a:lnTo>
                <a:lnTo>
                  <a:pt x="8484108" y="729995"/>
                </a:lnTo>
                <a:close/>
              </a:path>
              <a:path w="8484235" h="756285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756285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756285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1920239"/>
            <a:ext cx="6271260" cy="797560"/>
          </a:xfrm>
          <a:custGeom>
            <a:avLst/>
            <a:gdLst/>
            <a:ahLst/>
            <a:cxnLst/>
            <a:rect l="l" t="t" r="r" b="b"/>
            <a:pathLst>
              <a:path w="6271259" h="797560">
                <a:moveTo>
                  <a:pt x="6138672" y="0"/>
                </a:moveTo>
                <a:lnTo>
                  <a:pt x="134112" y="0"/>
                </a:lnTo>
                <a:lnTo>
                  <a:pt x="92073" y="6766"/>
                </a:lnTo>
                <a:lnTo>
                  <a:pt x="55302" y="25603"/>
                </a:lnTo>
                <a:lnTo>
                  <a:pt x="26139" y="54315"/>
                </a:lnTo>
                <a:lnTo>
                  <a:pt x="6925" y="90708"/>
                </a:lnTo>
                <a:lnTo>
                  <a:pt x="0" y="132587"/>
                </a:lnTo>
                <a:lnTo>
                  <a:pt x="0" y="664463"/>
                </a:lnTo>
                <a:lnTo>
                  <a:pt x="6925" y="706343"/>
                </a:lnTo>
                <a:lnTo>
                  <a:pt x="26139" y="742736"/>
                </a:lnTo>
                <a:lnTo>
                  <a:pt x="55302" y="771448"/>
                </a:lnTo>
                <a:lnTo>
                  <a:pt x="92073" y="790285"/>
                </a:lnTo>
                <a:lnTo>
                  <a:pt x="134112" y="797051"/>
                </a:lnTo>
                <a:lnTo>
                  <a:pt x="6138672" y="797051"/>
                </a:lnTo>
                <a:lnTo>
                  <a:pt x="6180551" y="790285"/>
                </a:lnTo>
                <a:lnTo>
                  <a:pt x="6216944" y="771448"/>
                </a:lnTo>
                <a:lnTo>
                  <a:pt x="6245656" y="742736"/>
                </a:lnTo>
                <a:lnTo>
                  <a:pt x="6264493" y="706343"/>
                </a:lnTo>
                <a:lnTo>
                  <a:pt x="6271259" y="664463"/>
                </a:lnTo>
                <a:lnTo>
                  <a:pt x="6271259" y="132587"/>
                </a:lnTo>
                <a:lnTo>
                  <a:pt x="6264493" y="90708"/>
                </a:lnTo>
                <a:lnTo>
                  <a:pt x="6245656" y="54315"/>
                </a:lnTo>
                <a:lnTo>
                  <a:pt x="6216944" y="25603"/>
                </a:lnTo>
                <a:lnTo>
                  <a:pt x="6180551" y="6766"/>
                </a:lnTo>
                <a:lnTo>
                  <a:pt x="613867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0808" y="1908048"/>
            <a:ext cx="6297295" cy="822960"/>
          </a:xfrm>
          <a:custGeom>
            <a:avLst/>
            <a:gdLst/>
            <a:ahLst/>
            <a:cxnLst/>
            <a:rect l="l" t="t" r="r" b="b"/>
            <a:pathLst>
              <a:path w="6297295" h="822960">
                <a:moveTo>
                  <a:pt x="6166103" y="0"/>
                </a:moveTo>
                <a:lnTo>
                  <a:pt x="131063" y="0"/>
                </a:lnTo>
                <a:lnTo>
                  <a:pt x="115823" y="3048"/>
                </a:lnTo>
                <a:lnTo>
                  <a:pt x="76200" y="16763"/>
                </a:lnTo>
                <a:lnTo>
                  <a:pt x="42671" y="42672"/>
                </a:lnTo>
                <a:lnTo>
                  <a:pt x="16763" y="76200"/>
                </a:lnTo>
                <a:lnTo>
                  <a:pt x="12191" y="88391"/>
                </a:lnTo>
                <a:lnTo>
                  <a:pt x="6095" y="102107"/>
                </a:lnTo>
                <a:lnTo>
                  <a:pt x="3047" y="115824"/>
                </a:lnTo>
                <a:lnTo>
                  <a:pt x="1523" y="131063"/>
                </a:lnTo>
                <a:lnTo>
                  <a:pt x="0" y="144779"/>
                </a:lnTo>
                <a:lnTo>
                  <a:pt x="0" y="676655"/>
                </a:lnTo>
                <a:lnTo>
                  <a:pt x="3047" y="707136"/>
                </a:lnTo>
                <a:lnTo>
                  <a:pt x="18287" y="746760"/>
                </a:lnTo>
                <a:lnTo>
                  <a:pt x="42671" y="780288"/>
                </a:lnTo>
                <a:lnTo>
                  <a:pt x="77723" y="804672"/>
                </a:lnTo>
                <a:lnTo>
                  <a:pt x="117347" y="819912"/>
                </a:lnTo>
                <a:lnTo>
                  <a:pt x="146303" y="822960"/>
                </a:lnTo>
                <a:lnTo>
                  <a:pt x="6152388" y="822960"/>
                </a:lnTo>
                <a:lnTo>
                  <a:pt x="6195060" y="815339"/>
                </a:lnTo>
                <a:lnTo>
                  <a:pt x="6233160" y="797051"/>
                </a:lnTo>
                <a:lnTo>
                  <a:pt x="146303" y="797051"/>
                </a:lnTo>
                <a:lnTo>
                  <a:pt x="132587" y="795527"/>
                </a:lnTo>
                <a:lnTo>
                  <a:pt x="88391" y="781812"/>
                </a:lnTo>
                <a:lnTo>
                  <a:pt x="60959" y="760476"/>
                </a:lnTo>
                <a:lnTo>
                  <a:pt x="53339" y="752855"/>
                </a:lnTo>
                <a:lnTo>
                  <a:pt x="30479" y="711707"/>
                </a:lnTo>
                <a:lnTo>
                  <a:pt x="25907" y="688848"/>
                </a:lnTo>
                <a:lnTo>
                  <a:pt x="25907" y="132587"/>
                </a:lnTo>
                <a:lnTo>
                  <a:pt x="39623" y="86867"/>
                </a:lnTo>
                <a:lnTo>
                  <a:pt x="79247" y="44196"/>
                </a:lnTo>
                <a:lnTo>
                  <a:pt x="88391" y="39624"/>
                </a:lnTo>
                <a:lnTo>
                  <a:pt x="99059" y="33527"/>
                </a:lnTo>
                <a:lnTo>
                  <a:pt x="111251" y="30479"/>
                </a:lnTo>
                <a:lnTo>
                  <a:pt x="121919" y="27431"/>
                </a:lnTo>
                <a:lnTo>
                  <a:pt x="146303" y="24384"/>
                </a:lnTo>
                <a:lnTo>
                  <a:pt x="6231636" y="24384"/>
                </a:lnTo>
                <a:lnTo>
                  <a:pt x="6219444" y="16763"/>
                </a:lnTo>
                <a:lnTo>
                  <a:pt x="6207251" y="10667"/>
                </a:lnTo>
                <a:lnTo>
                  <a:pt x="6179820" y="1524"/>
                </a:lnTo>
                <a:lnTo>
                  <a:pt x="6166103" y="0"/>
                </a:lnTo>
                <a:close/>
              </a:path>
              <a:path w="6297295" h="822960">
                <a:moveTo>
                  <a:pt x="6231636" y="24384"/>
                </a:moveTo>
                <a:lnTo>
                  <a:pt x="6150864" y="24384"/>
                </a:lnTo>
                <a:lnTo>
                  <a:pt x="6164580" y="25907"/>
                </a:lnTo>
                <a:lnTo>
                  <a:pt x="6176771" y="27431"/>
                </a:lnTo>
                <a:lnTo>
                  <a:pt x="6219444" y="45719"/>
                </a:lnTo>
                <a:lnTo>
                  <a:pt x="6236208" y="60960"/>
                </a:lnTo>
                <a:lnTo>
                  <a:pt x="6243827" y="68579"/>
                </a:lnTo>
                <a:lnTo>
                  <a:pt x="6266688" y="109727"/>
                </a:lnTo>
                <a:lnTo>
                  <a:pt x="6271260" y="132587"/>
                </a:lnTo>
                <a:lnTo>
                  <a:pt x="6271260" y="690372"/>
                </a:lnTo>
                <a:lnTo>
                  <a:pt x="6268212" y="701039"/>
                </a:lnTo>
                <a:lnTo>
                  <a:pt x="6265164" y="713231"/>
                </a:lnTo>
                <a:lnTo>
                  <a:pt x="6243827" y="752855"/>
                </a:lnTo>
                <a:lnTo>
                  <a:pt x="6208775" y="783336"/>
                </a:lnTo>
                <a:lnTo>
                  <a:pt x="6185916" y="790955"/>
                </a:lnTo>
                <a:lnTo>
                  <a:pt x="6175247" y="794003"/>
                </a:lnTo>
                <a:lnTo>
                  <a:pt x="6163056" y="797051"/>
                </a:lnTo>
                <a:lnTo>
                  <a:pt x="6233160" y="797051"/>
                </a:lnTo>
                <a:lnTo>
                  <a:pt x="6272784" y="757427"/>
                </a:lnTo>
                <a:lnTo>
                  <a:pt x="6291071" y="719327"/>
                </a:lnTo>
                <a:lnTo>
                  <a:pt x="6295644" y="690372"/>
                </a:lnTo>
                <a:lnTo>
                  <a:pt x="6297168" y="676655"/>
                </a:lnTo>
                <a:lnTo>
                  <a:pt x="6297168" y="144779"/>
                </a:lnTo>
                <a:lnTo>
                  <a:pt x="6294120" y="114300"/>
                </a:lnTo>
                <a:lnTo>
                  <a:pt x="6278880" y="74675"/>
                </a:lnTo>
                <a:lnTo>
                  <a:pt x="6254495" y="41148"/>
                </a:lnTo>
                <a:lnTo>
                  <a:pt x="6243827" y="32003"/>
                </a:lnTo>
                <a:lnTo>
                  <a:pt x="6231636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3523" y="3745991"/>
            <a:ext cx="8456676" cy="1094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8" y="3732276"/>
            <a:ext cx="8484235" cy="1118870"/>
          </a:xfrm>
          <a:custGeom>
            <a:avLst/>
            <a:gdLst/>
            <a:ahLst/>
            <a:cxnLst/>
            <a:rect l="l" t="t" r="r" b="b"/>
            <a:pathLst>
              <a:path w="8484235" h="111887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112520"/>
                </a:lnTo>
                <a:lnTo>
                  <a:pt x="6096" y="1118616"/>
                </a:lnTo>
                <a:lnTo>
                  <a:pt x="8478012" y="1118616"/>
                </a:lnTo>
                <a:lnTo>
                  <a:pt x="8484108" y="1112520"/>
                </a:lnTo>
                <a:lnTo>
                  <a:pt x="8484108" y="1106424"/>
                </a:lnTo>
                <a:lnTo>
                  <a:pt x="25907" y="1106424"/>
                </a:lnTo>
                <a:lnTo>
                  <a:pt x="12192" y="1092708"/>
                </a:lnTo>
                <a:lnTo>
                  <a:pt x="25907" y="1092708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118870">
                <a:moveTo>
                  <a:pt x="25907" y="1092708"/>
                </a:moveTo>
                <a:lnTo>
                  <a:pt x="12192" y="1092708"/>
                </a:lnTo>
                <a:lnTo>
                  <a:pt x="25907" y="1106424"/>
                </a:lnTo>
                <a:lnTo>
                  <a:pt x="25907" y="1092708"/>
                </a:lnTo>
                <a:close/>
              </a:path>
              <a:path w="8484235" h="1118870">
                <a:moveTo>
                  <a:pt x="8458200" y="1092708"/>
                </a:moveTo>
                <a:lnTo>
                  <a:pt x="25907" y="1092708"/>
                </a:lnTo>
                <a:lnTo>
                  <a:pt x="25907" y="1106424"/>
                </a:lnTo>
                <a:lnTo>
                  <a:pt x="8458200" y="1106424"/>
                </a:lnTo>
                <a:lnTo>
                  <a:pt x="8458200" y="1092708"/>
                </a:lnTo>
                <a:close/>
              </a:path>
              <a:path w="8484235" h="1118870">
                <a:moveTo>
                  <a:pt x="8458200" y="12191"/>
                </a:moveTo>
                <a:lnTo>
                  <a:pt x="8458200" y="1106424"/>
                </a:lnTo>
                <a:lnTo>
                  <a:pt x="8470392" y="1092708"/>
                </a:lnTo>
                <a:lnTo>
                  <a:pt x="8484108" y="1092708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1"/>
                </a:lnTo>
                <a:close/>
              </a:path>
              <a:path w="8484235" h="1118870">
                <a:moveTo>
                  <a:pt x="8484108" y="1092708"/>
                </a:moveTo>
                <a:lnTo>
                  <a:pt x="8470392" y="1092708"/>
                </a:lnTo>
                <a:lnTo>
                  <a:pt x="8458200" y="1106424"/>
                </a:lnTo>
                <a:lnTo>
                  <a:pt x="8484108" y="1106424"/>
                </a:lnTo>
                <a:lnTo>
                  <a:pt x="8484108" y="1092708"/>
                </a:lnTo>
                <a:close/>
              </a:path>
              <a:path w="8484235" h="1118870">
                <a:moveTo>
                  <a:pt x="25907" y="12191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1"/>
                </a:lnTo>
                <a:close/>
              </a:path>
              <a:path w="8484235" h="1118870">
                <a:moveTo>
                  <a:pt x="8458200" y="12191"/>
                </a:moveTo>
                <a:lnTo>
                  <a:pt x="25907" y="12191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1"/>
                </a:lnTo>
                <a:close/>
              </a:path>
              <a:path w="8484235" h="1118870">
                <a:moveTo>
                  <a:pt x="8484108" y="12191"/>
                </a:moveTo>
                <a:lnTo>
                  <a:pt x="8458200" y="12191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3352800"/>
            <a:ext cx="6271260" cy="668020"/>
          </a:xfrm>
          <a:custGeom>
            <a:avLst/>
            <a:gdLst/>
            <a:ahLst/>
            <a:cxnLst/>
            <a:rect l="l" t="t" r="r" b="b"/>
            <a:pathLst>
              <a:path w="6271259" h="668020">
                <a:moveTo>
                  <a:pt x="6161532" y="0"/>
                </a:moveTo>
                <a:lnTo>
                  <a:pt x="111252" y="0"/>
                </a:lnTo>
                <a:lnTo>
                  <a:pt x="68151" y="8810"/>
                </a:lnTo>
                <a:lnTo>
                  <a:pt x="32765" y="32765"/>
                </a:lnTo>
                <a:lnTo>
                  <a:pt x="8810" y="68151"/>
                </a:lnTo>
                <a:lnTo>
                  <a:pt x="0" y="111251"/>
                </a:lnTo>
                <a:lnTo>
                  <a:pt x="0" y="556260"/>
                </a:lnTo>
                <a:lnTo>
                  <a:pt x="8810" y="599360"/>
                </a:lnTo>
                <a:lnTo>
                  <a:pt x="32765" y="634745"/>
                </a:lnTo>
                <a:lnTo>
                  <a:pt x="68151" y="658701"/>
                </a:lnTo>
                <a:lnTo>
                  <a:pt x="111252" y="667512"/>
                </a:lnTo>
                <a:lnTo>
                  <a:pt x="6161532" y="667512"/>
                </a:lnTo>
                <a:lnTo>
                  <a:pt x="6204394" y="658701"/>
                </a:lnTo>
                <a:lnTo>
                  <a:pt x="6239256" y="634746"/>
                </a:lnTo>
                <a:lnTo>
                  <a:pt x="6262687" y="599360"/>
                </a:lnTo>
                <a:lnTo>
                  <a:pt x="6271259" y="556260"/>
                </a:lnTo>
                <a:lnTo>
                  <a:pt x="6271259" y="111251"/>
                </a:lnTo>
                <a:lnTo>
                  <a:pt x="6262687" y="68151"/>
                </a:lnTo>
                <a:lnTo>
                  <a:pt x="6239256" y="32766"/>
                </a:lnTo>
                <a:lnTo>
                  <a:pt x="6204394" y="8810"/>
                </a:lnTo>
                <a:lnTo>
                  <a:pt x="6161532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7008" y="3340608"/>
            <a:ext cx="6297295" cy="692150"/>
          </a:xfrm>
          <a:custGeom>
            <a:avLst/>
            <a:gdLst/>
            <a:ahLst/>
            <a:cxnLst/>
            <a:rect l="l" t="t" r="r" b="b"/>
            <a:pathLst>
              <a:path w="6297295" h="692150">
                <a:moveTo>
                  <a:pt x="6173723" y="0"/>
                </a:moveTo>
                <a:lnTo>
                  <a:pt x="123443" y="0"/>
                </a:lnTo>
                <a:lnTo>
                  <a:pt x="99059" y="3047"/>
                </a:lnTo>
                <a:lnTo>
                  <a:pt x="54863" y="21336"/>
                </a:lnTo>
                <a:lnTo>
                  <a:pt x="21335" y="54863"/>
                </a:lnTo>
                <a:lnTo>
                  <a:pt x="6095" y="88391"/>
                </a:lnTo>
                <a:lnTo>
                  <a:pt x="3047" y="99059"/>
                </a:lnTo>
                <a:lnTo>
                  <a:pt x="1523" y="112775"/>
                </a:lnTo>
                <a:lnTo>
                  <a:pt x="0" y="123443"/>
                </a:lnTo>
                <a:lnTo>
                  <a:pt x="0" y="569976"/>
                </a:lnTo>
                <a:lnTo>
                  <a:pt x="15239" y="627888"/>
                </a:lnTo>
                <a:lnTo>
                  <a:pt x="54863" y="672083"/>
                </a:lnTo>
                <a:lnTo>
                  <a:pt x="99059" y="690371"/>
                </a:lnTo>
                <a:lnTo>
                  <a:pt x="112775" y="691895"/>
                </a:lnTo>
                <a:lnTo>
                  <a:pt x="6185916" y="691895"/>
                </a:lnTo>
                <a:lnTo>
                  <a:pt x="6233160" y="676655"/>
                </a:lnTo>
                <a:lnTo>
                  <a:pt x="6242303" y="670559"/>
                </a:lnTo>
                <a:lnTo>
                  <a:pt x="6247637" y="667512"/>
                </a:lnTo>
                <a:lnTo>
                  <a:pt x="123443" y="667512"/>
                </a:lnTo>
                <a:lnTo>
                  <a:pt x="112775" y="665988"/>
                </a:lnTo>
                <a:lnTo>
                  <a:pt x="94487" y="662939"/>
                </a:lnTo>
                <a:lnTo>
                  <a:pt x="85343" y="658367"/>
                </a:lnTo>
                <a:lnTo>
                  <a:pt x="76200" y="655319"/>
                </a:lnTo>
                <a:lnTo>
                  <a:pt x="68579" y="649224"/>
                </a:lnTo>
                <a:lnTo>
                  <a:pt x="60959" y="644651"/>
                </a:lnTo>
                <a:lnTo>
                  <a:pt x="47243" y="630936"/>
                </a:lnTo>
                <a:lnTo>
                  <a:pt x="42671" y="623315"/>
                </a:lnTo>
                <a:lnTo>
                  <a:pt x="36575" y="615695"/>
                </a:lnTo>
                <a:lnTo>
                  <a:pt x="27431" y="588263"/>
                </a:lnTo>
                <a:lnTo>
                  <a:pt x="25907" y="577595"/>
                </a:lnTo>
                <a:lnTo>
                  <a:pt x="25907" y="112775"/>
                </a:lnTo>
                <a:lnTo>
                  <a:pt x="38100" y="76200"/>
                </a:lnTo>
                <a:lnTo>
                  <a:pt x="70103" y="42671"/>
                </a:lnTo>
                <a:lnTo>
                  <a:pt x="77723" y="36575"/>
                </a:lnTo>
                <a:lnTo>
                  <a:pt x="105155" y="27431"/>
                </a:lnTo>
                <a:lnTo>
                  <a:pt x="114300" y="25907"/>
                </a:lnTo>
                <a:lnTo>
                  <a:pt x="6247790" y="25907"/>
                </a:lnTo>
                <a:lnTo>
                  <a:pt x="6242303" y="21336"/>
                </a:lnTo>
                <a:lnTo>
                  <a:pt x="6220968" y="9143"/>
                </a:lnTo>
                <a:lnTo>
                  <a:pt x="6208775" y="6095"/>
                </a:lnTo>
                <a:lnTo>
                  <a:pt x="6198108" y="3047"/>
                </a:lnTo>
                <a:lnTo>
                  <a:pt x="6184392" y="1524"/>
                </a:lnTo>
                <a:lnTo>
                  <a:pt x="6173723" y="0"/>
                </a:lnTo>
                <a:close/>
              </a:path>
              <a:path w="6297295" h="692150">
                <a:moveTo>
                  <a:pt x="6247790" y="25907"/>
                </a:moveTo>
                <a:lnTo>
                  <a:pt x="6184392" y="25907"/>
                </a:lnTo>
                <a:lnTo>
                  <a:pt x="6193536" y="27431"/>
                </a:lnTo>
                <a:lnTo>
                  <a:pt x="6211823" y="33527"/>
                </a:lnTo>
                <a:lnTo>
                  <a:pt x="6243827" y="54863"/>
                </a:lnTo>
                <a:lnTo>
                  <a:pt x="6254495" y="70103"/>
                </a:lnTo>
                <a:lnTo>
                  <a:pt x="6260592" y="77724"/>
                </a:lnTo>
                <a:lnTo>
                  <a:pt x="6269736" y="105155"/>
                </a:lnTo>
                <a:lnTo>
                  <a:pt x="6271260" y="114300"/>
                </a:lnTo>
                <a:lnTo>
                  <a:pt x="6271260" y="579119"/>
                </a:lnTo>
                <a:lnTo>
                  <a:pt x="6269736" y="589788"/>
                </a:lnTo>
                <a:lnTo>
                  <a:pt x="6263640" y="608076"/>
                </a:lnTo>
                <a:lnTo>
                  <a:pt x="6259068" y="615695"/>
                </a:lnTo>
                <a:lnTo>
                  <a:pt x="6254495" y="624839"/>
                </a:lnTo>
                <a:lnTo>
                  <a:pt x="6248399" y="630936"/>
                </a:lnTo>
                <a:lnTo>
                  <a:pt x="6242303" y="638555"/>
                </a:lnTo>
                <a:lnTo>
                  <a:pt x="6227064" y="650747"/>
                </a:lnTo>
                <a:lnTo>
                  <a:pt x="6182868" y="665988"/>
                </a:lnTo>
                <a:lnTo>
                  <a:pt x="6172199" y="667512"/>
                </a:lnTo>
                <a:lnTo>
                  <a:pt x="6247637" y="667512"/>
                </a:lnTo>
                <a:lnTo>
                  <a:pt x="6252971" y="664463"/>
                </a:lnTo>
                <a:lnTo>
                  <a:pt x="6260592" y="655319"/>
                </a:lnTo>
                <a:lnTo>
                  <a:pt x="6269736" y="646176"/>
                </a:lnTo>
                <a:lnTo>
                  <a:pt x="6291071" y="605027"/>
                </a:lnTo>
                <a:lnTo>
                  <a:pt x="6297168" y="568451"/>
                </a:lnTo>
                <a:lnTo>
                  <a:pt x="6297168" y="123443"/>
                </a:lnTo>
                <a:lnTo>
                  <a:pt x="6286499" y="74675"/>
                </a:lnTo>
                <a:lnTo>
                  <a:pt x="6260592" y="36575"/>
                </a:lnTo>
                <a:lnTo>
                  <a:pt x="6247790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523" y="5419344"/>
            <a:ext cx="8456676" cy="1711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808" y="5408676"/>
            <a:ext cx="8484235" cy="1734820"/>
          </a:xfrm>
          <a:custGeom>
            <a:avLst/>
            <a:gdLst/>
            <a:ahLst/>
            <a:cxnLst/>
            <a:rect l="l" t="t" r="r" b="b"/>
            <a:pathLst>
              <a:path w="8484235" h="173482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729739"/>
                </a:lnTo>
                <a:lnTo>
                  <a:pt x="6096" y="1734312"/>
                </a:lnTo>
                <a:lnTo>
                  <a:pt x="8478012" y="1734312"/>
                </a:lnTo>
                <a:lnTo>
                  <a:pt x="8484108" y="1729739"/>
                </a:lnTo>
                <a:lnTo>
                  <a:pt x="8484108" y="1722120"/>
                </a:lnTo>
                <a:lnTo>
                  <a:pt x="25907" y="1722120"/>
                </a:lnTo>
                <a:lnTo>
                  <a:pt x="12192" y="1709928"/>
                </a:lnTo>
                <a:lnTo>
                  <a:pt x="25907" y="1709928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734820">
                <a:moveTo>
                  <a:pt x="25907" y="1709928"/>
                </a:moveTo>
                <a:lnTo>
                  <a:pt x="12192" y="1709928"/>
                </a:lnTo>
                <a:lnTo>
                  <a:pt x="25907" y="1722120"/>
                </a:lnTo>
                <a:lnTo>
                  <a:pt x="25907" y="1709928"/>
                </a:lnTo>
                <a:close/>
              </a:path>
              <a:path w="8484235" h="1734820">
                <a:moveTo>
                  <a:pt x="8458200" y="1709928"/>
                </a:moveTo>
                <a:lnTo>
                  <a:pt x="25907" y="1709928"/>
                </a:lnTo>
                <a:lnTo>
                  <a:pt x="25907" y="1722120"/>
                </a:lnTo>
                <a:lnTo>
                  <a:pt x="8458200" y="1722120"/>
                </a:lnTo>
                <a:lnTo>
                  <a:pt x="8458200" y="1709928"/>
                </a:lnTo>
                <a:close/>
              </a:path>
              <a:path w="8484235" h="1734820">
                <a:moveTo>
                  <a:pt x="8458200" y="12192"/>
                </a:moveTo>
                <a:lnTo>
                  <a:pt x="8458200" y="1722120"/>
                </a:lnTo>
                <a:lnTo>
                  <a:pt x="8470392" y="1709928"/>
                </a:lnTo>
                <a:lnTo>
                  <a:pt x="8484108" y="1709927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2"/>
                </a:lnTo>
                <a:close/>
              </a:path>
              <a:path w="8484235" h="1734820">
                <a:moveTo>
                  <a:pt x="8484108" y="1709927"/>
                </a:moveTo>
                <a:lnTo>
                  <a:pt x="8470392" y="1709928"/>
                </a:lnTo>
                <a:lnTo>
                  <a:pt x="8458200" y="1722120"/>
                </a:lnTo>
                <a:lnTo>
                  <a:pt x="8484108" y="1722120"/>
                </a:lnTo>
                <a:lnTo>
                  <a:pt x="8484108" y="1709927"/>
                </a:lnTo>
                <a:close/>
              </a:path>
              <a:path w="8484235" h="1734820">
                <a:moveTo>
                  <a:pt x="25907" y="12192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2"/>
                </a:lnTo>
                <a:close/>
              </a:path>
              <a:path w="8484235" h="1734820">
                <a:moveTo>
                  <a:pt x="8458200" y="12192"/>
                </a:moveTo>
                <a:lnTo>
                  <a:pt x="25907" y="12192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2"/>
                </a:lnTo>
                <a:close/>
              </a:path>
              <a:path w="8484235" h="1734820">
                <a:moveTo>
                  <a:pt x="8484108" y="12192"/>
                </a:moveTo>
                <a:lnTo>
                  <a:pt x="8458200" y="12192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9200" y="4963667"/>
            <a:ext cx="6271260" cy="731520"/>
          </a:xfrm>
          <a:custGeom>
            <a:avLst/>
            <a:gdLst/>
            <a:ahLst/>
            <a:cxnLst/>
            <a:rect l="l" t="t" r="r" b="b"/>
            <a:pathLst>
              <a:path w="6271259" h="731520">
                <a:moveTo>
                  <a:pt x="6149340" y="0"/>
                </a:moveTo>
                <a:lnTo>
                  <a:pt x="121919" y="0"/>
                </a:lnTo>
                <a:lnTo>
                  <a:pt x="74580" y="9620"/>
                </a:lnTo>
                <a:lnTo>
                  <a:pt x="35813" y="35813"/>
                </a:lnTo>
                <a:lnTo>
                  <a:pt x="9620" y="74580"/>
                </a:lnTo>
                <a:lnTo>
                  <a:pt x="0" y="121919"/>
                </a:lnTo>
                <a:lnTo>
                  <a:pt x="0" y="609599"/>
                </a:lnTo>
                <a:lnTo>
                  <a:pt x="9620" y="656939"/>
                </a:lnTo>
                <a:lnTo>
                  <a:pt x="35813" y="695705"/>
                </a:lnTo>
                <a:lnTo>
                  <a:pt x="74580" y="721899"/>
                </a:lnTo>
                <a:lnTo>
                  <a:pt x="121919" y="731519"/>
                </a:lnTo>
                <a:lnTo>
                  <a:pt x="6149340" y="731519"/>
                </a:lnTo>
                <a:lnTo>
                  <a:pt x="6197322" y="721899"/>
                </a:lnTo>
                <a:lnTo>
                  <a:pt x="6236017" y="695705"/>
                </a:lnTo>
                <a:lnTo>
                  <a:pt x="6261854" y="656939"/>
                </a:lnTo>
                <a:lnTo>
                  <a:pt x="6271259" y="609599"/>
                </a:lnTo>
                <a:lnTo>
                  <a:pt x="6271259" y="121919"/>
                </a:lnTo>
                <a:lnTo>
                  <a:pt x="6261854" y="74580"/>
                </a:lnTo>
                <a:lnTo>
                  <a:pt x="6236017" y="35813"/>
                </a:lnTo>
                <a:lnTo>
                  <a:pt x="6197322" y="9620"/>
                </a:lnTo>
                <a:lnTo>
                  <a:pt x="614934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7008" y="4951476"/>
            <a:ext cx="6297295" cy="757555"/>
          </a:xfrm>
          <a:custGeom>
            <a:avLst/>
            <a:gdLst/>
            <a:ahLst/>
            <a:cxnLst/>
            <a:rect l="l" t="t" r="r" b="b"/>
            <a:pathLst>
              <a:path w="6297295" h="757554">
                <a:moveTo>
                  <a:pt x="6175247" y="0"/>
                </a:moveTo>
                <a:lnTo>
                  <a:pt x="120395" y="0"/>
                </a:lnTo>
                <a:lnTo>
                  <a:pt x="106679" y="3048"/>
                </a:lnTo>
                <a:lnTo>
                  <a:pt x="70103" y="16763"/>
                </a:lnTo>
                <a:lnTo>
                  <a:pt x="30479" y="48768"/>
                </a:lnTo>
                <a:lnTo>
                  <a:pt x="10667" y="82296"/>
                </a:lnTo>
                <a:lnTo>
                  <a:pt x="1523" y="121919"/>
                </a:lnTo>
                <a:lnTo>
                  <a:pt x="0" y="134112"/>
                </a:lnTo>
                <a:lnTo>
                  <a:pt x="0" y="623316"/>
                </a:lnTo>
                <a:lnTo>
                  <a:pt x="1523" y="637032"/>
                </a:lnTo>
                <a:lnTo>
                  <a:pt x="10667" y="675132"/>
                </a:lnTo>
                <a:lnTo>
                  <a:pt x="32003" y="708660"/>
                </a:lnTo>
                <a:lnTo>
                  <a:pt x="83819" y="746760"/>
                </a:lnTo>
                <a:lnTo>
                  <a:pt x="135635" y="757428"/>
                </a:lnTo>
                <a:lnTo>
                  <a:pt x="6176771" y="755904"/>
                </a:lnTo>
                <a:lnTo>
                  <a:pt x="6190488" y="754380"/>
                </a:lnTo>
                <a:lnTo>
                  <a:pt x="6227064" y="740663"/>
                </a:lnTo>
                <a:lnTo>
                  <a:pt x="6239865" y="731519"/>
                </a:lnTo>
                <a:lnTo>
                  <a:pt x="135635" y="731519"/>
                </a:lnTo>
                <a:lnTo>
                  <a:pt x="123443" y="729996"/>
                </a:lnTo>
                <a:lnTo>
                  <a:pt x="82295" y="717804"/>
                </a:lnTo>
                <a:lnTo>
                  <a:pt x="50291" y="690372"/>
                </a:lnTo>
                <a:lnTo>
                  <a:pt x="27431" y="643128"/>
                </a:lnTo>
                <a:lnTo>
                  <a:pt x="25907" y="632460"/>
                </a:lnTo>
                <a:lnTo>
                  <a:pt x="25907" y="121919"/>
                </a:lnTo>
                <a:lnTo>
                  <a:pt x="44195" y="73151"/>
                </a:lnTo>
                <a:lnTo>
                  <a:pt x="65531" y="50292"/>
                </a:lnTo>
                <a:lnTo>
                  <a:pt x="74675" y="42672"/>
                </a:lnTo>
                <a:lnTo>
                  <a:pt x="92963" y="33528"/>
                </a:lnTo>
                <a:lnTo>
                  <a:pt x="114300" y="27431"/>
                </a:lnTo>
                <a:lnTo>
                  <a:pt x="135635" y="24384"/>
                </a:lnTo>
                <a:lnTo>
                  <a:pt x="6239560" y="24384"/>
                </a:lnTo>
                <a:lnTo>
                  <a:pt x="6237732" y="22860"/>
                </a:lnTo>
                <a:lnTo>
                  <a:pt x="6225540" y="15240"/>
                </a:lnTo>
                <a:lnTo>
                  <a:pt x="6188964" y="1524"/>
                </a:lnTo>
                <a:lnTo>
                  <a:pt x="6175247" y="0"/>
                </a:lnTo>
                <a:close/>
              </a:path>
              <a:path w="6297295" h="757554">
                <a:moveTo>
                  <a:pt x="6239560" y="24384"/>
                </a:moveTo>
                <a:lnTo>
                  <a:pt x="6161532" y="24384"/>
                </a:lnTo>
                <a:lnTo>
                  <a:pt x="6173723" y="25907"/>
                </a:lnTo>
                <a:lnTo>
                  <a:pt x="6184392" y="27431"/>
                </a:lnTo>
                <a:lnTo>
                  <a:pt x="6224016" y="44196"/>
                </a:lnTo>
                <a:lnTo>
                  <a:pt x="6252971" y="73151"/>
                </a:lnTo>
                <a:lnTo>
                  <a:pt x="6269736" y="112775"/>
                </a:lnTo>
                <a:lnTo>
                  <a:pt x="6271260" y="123443"/>
                </a:lnTo>
                <a:lnTo>
                  <a:pt x="6271260" y="633984"/>
                </a:lnTo>
                <a:lnTo>
                  <a:pt x="6269736" y="644651"/>
                </a:lnTo>
                <a:lnTo>
                  <a:pt x="6266688" y="655319"/>
                </a:lnTo>
                <a:lnTo>
                  <a:pt x="6262116" y="664463"/>
                </a:lnTo>
                <a:lnTo>
                  <a:pt x="6257544" y="675132"/>
                </a:lnTo>
                <a:lnTo>
                  <a:pt x="6231636" y="707136"/>
                </a:lnTo>
                <a:lnTo>
                  <a:pt x="6193536" y="726948"/>
                </a:lnTo>
                <a:lnTo>
                  <a:pt x="6161532" y="731519"/>
                </a:lnTo>
                <a:lnTo>
                  <a:pt x="6239865" y="731519"/>
                </a:lnTo>
                <a:lnTo>
                  <a:pt x="6274308" y="696468"/>
                </a:lnTo>
                <a:lnTo>
                  <a:pt x="6291071" y="661416"/>
                </a:lnTo>
                <a:lnTo>
                  <a:pt x="6297168" y="621792"/>
                </a:lnTo>
                <a:lnTo>
                  <a:pt x="6297168" y="134112"/>
                </a:lnTo>
                <a:lnTo>
                  <a:pt x="6291071" y="92963"/>
                </a:lnTo>
                <a:lnTo>
                  <a:pt x="6272784" y="57912"/>
                </a:lnTo>
                <a:lnTo>
                  <a:pt x="6265164" y="48768"/>
                </a:lnTo>
                <a:lnTo>
                  <a:pt x="6257544" y="38100"/>
                </a:lnTo>
                <a:lnTo>
                  <a:pt x="6246875" y="30480"/>
                </a:lnTo>
                <a:lnTo>
                  <a:pt x="623956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2440" y="2135555"/>
            <a:ext cx="6863715" cy="485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800">
              <a:latin typeface="Times New Roman"/>
              <a:cs typeface="Times New Roman"/>
            </a:endParaRPr>
          </a:p>
          <a:p>
            <a:pPr marL="198120" indent="-172085">
              <a:lnSpc>
                <a:spcPct val="100000"/>
              </a:lnSpc>
              <a:buChar char="•"/>
              <a:tabLst>
                <a:tab pos="198755" algn="l"/>
              </a:tabLst>
            </a:pPr>
            <a:r>
              <a:rPr sz="1600" spc="-5" dirty="0">
                <a:latin typeface="Calibri"/>
                <a:cs typeface="Calibri"/>
              </a:rPr>
              <a:t>It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</a:t>
            </a: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t 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w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o e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manage,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ol </a:t>
            </a:r>
            <a:r>
              <a:rPr sz="1600" dirty="0">
                <a:latin typeface="Calibri"/>
                <a:cs typeface="Calibri"/>
              </a:rPr>
              <a:t>p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oject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133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.1.2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esou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050">
              <a:latin typeface="Times New Roman"/>
              <a:cs typeface="Times New Roman"/>
            </a:endParaRPr>
          </a:p>
          <a:p>
            <a:pPr marL="198120" marR="17145" indent="-172085">
              <a:lnSpc>
                <a:spcPts val="1750"/>
              </a:lnSpc>
              <a:buChar char="•"/>
              <a:tabLst>
                <a:tab pos="198755" algn="l"/>
              </a:tabLst>
            </a:pPr>
            <a:r>
              <a:rPr sz="1600" spc="-5" dirty="0">
                <a:latin typeface="Calibri"/>
                <a:cs typeface="Calibri"/>
              </a:rPr>
              <a:t>It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</a:t>
            </a: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t 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he s</a:t>
            </a:r>
            <a:r>
              <a:rPr sz="1600" spc="-15" dirty="0">
                <a:latin typeface="Calibri"/>
                <a:cs typeface="Calibri"/>
              </a:rPr>
              <a:t>k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el 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25" dirty="0">
                <a:latin typeface="Calibri"/>
                <a:cs typeface="Calibri"/>
              </a:rPr>
              <a:t>st</a:t>
            </a:r>
            <a:r>
              <a:rPr sz="1600" spc="-15" dirty="0">
                <a:latin typeface="Calibri"/>
                <a:cs typeface="Calibri"/>
              </a:rPr>
              <a:t>af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needed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ew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ogn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on 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ed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25" dirty="0">
                <a:latin typeface="Calibri"/>
                <a:cs typeface="Calibri"/>
              </a:rPr>
              <a:t>st</a:t>
            </a:r>
            <a:r>
              <a:rPr sz="1600" spc="-15" dirty="0">
                <a:latin typeface="Calibri"/>
                <a:cs typeface="Calibri"/>
              </a:rPr>
              <a:t>af</a:t>
            </a:r>
            <a:r>
              <a:rPr sz="1600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96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.1.3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300">
              <a:latin typeface="Times New Roman"/>
              <a:cs typeface="Times New Roman"/>
            </a:endParaRPr>
          </a:p>
          <a:p>
            <a:pPr marL="198120" marR="5080" indent="-172085">
              <a:lnSpc>
                <a:spcPts val="1750"/>
              </a:lnSpc>
              <a:buChar char="•"/>
              <a:tabLst>
                <a:tab pos="198755" algn="l"/>
              </a:tabLst>
            </a:pP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ope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 m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ell us wh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 d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ect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ect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ts 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y di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ect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ts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  <a:p>
            <a:pPr marL="19812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98755" algn="l"/>
              </a:tabLst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ct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ona</a:t>
            </a:r>
            <a:r>
              <a:rPr sz="1600" spc="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y wi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o about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s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ope</a:t>
            </a:r>
            <a:endParaRPr sz="1600">
              <a:latin typeface="Calibri"/>
              <a:cs typeface="Calibri"/>
            </a:endParaRPr>
          </a:p>
          <a:p>
            <a:pPr marL="198120" marR="271780" indent="-172085">
              <a:lnSpc>
                <a:spcPts val="1750"/>
              </a:lnSpc>
              <a:spcBef>
                <a:spcPts val="330"/>
              </a:spcBef>
              <a:buChar char="•"/>
              <a:tabLst>
                <a:tab pos="198755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ts </a:t>
            </a:r>
            <a:r>
              <a:rPr sz="160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ocum</a:t>
            </a:r>
            <a:r>
              <a:rPr sz="1600" spc="-15" dirty="0">
                <a:latin typeface="Calibri"/>
                <a:cs typeface="Calibri"/>
              </a:rPr>
              <a:t>ent</a:t>
            </a:r>
            <a:r>
              <a:rPr sz="1600" spc="-5" dirty="0">
                <a:latin typeface="Calibri"/>
                <a:cs typeface="Calibri"/>
              </a:rPr>
              <a:t>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s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ope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base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5" dirty="0">
                <a:latin typeface="Calibri"/>
                <a:cs typeface="Calibri"/>
              </a:rPr>
              <a:t>ne e. g 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egu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ons 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ela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ed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o s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14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, s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cu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14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vi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onme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7427" y="605027"/>
            <a:ext cx="8468995" cy="1229995"/>
          </a:xfrm>
          <a:custGeom>
            <a:avLst/>
            <a:gdLst/>
            <a:ahLst/>
            <a:cxnLst/>
            <a:rect l="l" t="t" r="r" b="b"/>
            <a:pathLst>
              <a:path w="8468995" h="1229995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1226820"/>
                </a:lnTo>
                <a:lnTo>
                  <a:pt x="3048" y="1229868"/>
                </a:lnTo>
                <a:lnTo>
                  <a:pt x="8465820" y="1229868"/>
                </a:lnTo>
                <a:lnTo>
                  <a:pt x="8468868" y="1226820"/>
                </a:lnTo>
                <a:lnTo>
                  <a:pt x="8468868" y="1223772"/>
                </a:lnTo>
                <a:lnTo>
                  <a:pt x="10667" y="1223772"/>
                </a:lnTo>
                <a:lnTo>
                  <a:pt x="4571" y="1219200"/>
                </a:lnTo>
                <a:lnTo>
                  <a:pt x="10667" y="12192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1229995">
                <a:moveTo>
                  <a:pt x="10667" y="1219200"/>
                </a:moveTo>
                <a:lnTo>
                  <a:pt x="4571" y="1219200"/>
                </a:lnTo>
                <a:lnTo>
                  <a:pt x="10667" y="1223772"/>
                </a:lnTo>
                <a:lnTo>
                  <a:pt x="10667" y="1219200"/>
                </a:lnTo>
                <a:close/>
              </a:path>
              <a:path w="8468995" h="1229995">
                <a:moveTo>
                  <a:pt x="8458200" y="1219200"/>
                </a:moveTo>
                <a:lnTo>
                  <a:pt x="10667" y="1219200"/>
                </a:lnTo>
                <a:lnTo>
                  <a:pt x="10667" y="1223772"/>
                </a:lnTo>
                <a:lnTo>
                  <a:pt x="8458200" y="1223772"/>
                </a:lnTo>
                <a:lnTo>
                  <a:pt x="8458200" y="1219200"/>
                </a:lnTo>
                <a:close/>
              </a:path>
              <a:path w="8468995" h="1229995">
                <a:moveTo>
                  <a:pt x="8458200" y="4572"/>
                </a:moveTo>
                <a:lnTo>
                  <a:pt x="8458200" y="1223772"/>
                </a:lnTo>
                <a:lnTo>
                  <a:pt x="8462772" y="1219200"/>
                </a:lnTo>
                <a:lnTo>
                  <a:pt x="8468868" y="12192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1229995">
                <a:moveTo>
                  <a:pt x="8468868" y="1219200"/>
                </a:moveTo>
                <a:lnTo>
                  <a:pt x="8462772" y="1219200"/>
                </a:lnTo>
                <a:lnTo>
                  <a:pt x="8458200" y="1223772"/>
                </a:lnTo>
                <a:lnTo>
                  <a:pt x="8468868" y="1223772"/>
                </a:lnTo>
                <a:lnTo>
                  <a:pt x="8468868" y="1219200"/>
                </a:lnTo>
                <a:close/>
              </a:path>
              <a:path w="8468995" h="1229995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1229995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1229995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2192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288925" rIns="0" bIns="0" rtlCol="0">
            <a:spAutoFit/>
          </a:bodyPr>
          <a:lstStyle/>
          <a:p>
            <a:pPr marL="1641475">
              <a:lnSpc>
                <a:spcPct val="100000"/>
              </a:lnSpc>
              <a:spcBef>
                <a:spcPts val="2275"/>
              </a:spcBef>
            </a:pPr>
            <a:r>
              <a:rPr sz="4000" b="1" spc="-5" dirty="0">
                <a:latin typeface="Calibri"/>
                <a:cs typeface="Calibri"/>
              </a:rPr>
              <a:t>7.2</a:t>
            </a:r>
            <a:r>
              <a:rPr sz="4000" b="1" spc="-15" dirty="0">
                <a:latin typeface="Calibri"/>
                <a:cs typeface="Calibri"/>
              </a:rPr>
              <a:t> E</a:t>
            </a:r>
            <a:r>
              <a:rPr sz="4000" b="1" spc="-55" dirty="0">
                <a:latin typeface="Calibri"/>
                <a:cs typeface="Calibri"/>
              </a:rPr>
              <a:t>s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im</a:t>
            </a:r>
            <a:r>
              <a:rPr sz="4000" b="1" spc="-45" dirty="0">
                <a:latin typeface="Calibri"/>
                <a:cs typeface="Calibri"/>
              </a:rPr>
              <a:t>a</a:t>
            </a:r>
            <a:r>
              <a:rPr sz="4000" b="1" spc="-60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e</a:t>
            </a:r>
            <a:r>
              <a:rPr sz="4000" b="1" spc="3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Co</a:t>
            </a:r>
            <a:r>
              <a:rPr sz="4000" b="1" spc="-60" dirty="0">
                <a:latin typeface="Calibri"/>
                <a:cs typeface="Calibri"/>
              </a:rPr>
              <a:t>s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s: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Inp</a:t>
            </a:r>
            <a:r>
              <a:rPr sz="4000" b="1" dirty="0">
                <a:latin typeface="Calibri"/>
                <a:cs typeface="Calibri"/>
              </a:rPr>
              <a:t>u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523" y="2231135"/>
            <a:ext cx="8456676" cy="107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808" y="2218944"/>
            <a:ext cx="8484235" cy="1100455"/>
          </a:xfrm>
          <a:custGeom>
            <a:avLst/>
            <a:gdLst/>
            <a:ahLst/>
            <a:cxnLst/>
            <a:rect l="l" t="t" r="r" b="b"/>
            <a:pathLst>
              <a:path w="8484235" h="1100454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094231"/>
                </a:lnTo>
                <a:lnTo>
                  <a:pt x="6096" y="1100327"/>
                </a:lnTo>
                <a:lnTo>
                  <a:pt x="8478012" y="1100327"/>
                </a:lnTo>
                <a:lnTo>
                  <a:pt x="8484108" y="1094231"/>
                </a:lnTo>
                <a:lnTo>
                  <a:pt x="8484108" y="1088135"/>
                </a:lnTo>
                <a:lnTo>
                  <a:pt x="25907" y="1088135"/>
                </a:lnTo>
                <a:lnTo>
                  <a:pt x="12192" y="1074419"/>
                </a:lnTo>
                <a:lnTo>
                  <a:pt x="25907" y="1074419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100454">
                <a:moveTo>
                  <a:pt x="25907" y="1074419"/>
                </a:moveTo>
                <a:lnTo>
                  <a:pt x="12192" y="1074419"/>
                </a:lnTo>
                <a:lnTo>
                  <a:pt x="25907" y="1088135"/>
                </a:lnTo>
                <a:lnTo>
                  <a:pt x="25907" y="1074419"/>
                </a:lnTo>
                <a:close/>
              </a:path>
              <a:path w="8484235" h="1100454">
                <a:moveTo>
                  <a:pt x="8458200" y="1074419"/>
                </a:moveTo>
                <a:lnTo>
                  <a:pt x="25907" y="1074419"/>
                </a:lnTo>
                <a:lnTo>
                  <a:pt x="25907" y="1088135"/>
                </a:lnTo>
                <a:lnTo>
                  <a:pt x="8458200" y="1088135"/>
                </a:lnTo>
                <a:lnTo>
                  <a:pt x="8458200" y="1074419"/>
                </a:lnTo>
                <a:close/>
              </a:path>
              <a:path w="8484235" h="1100454">
                <a:moveTo>
                  <a:pt x="8458200" y="13715"/>
                </a:moveTo>
                <a:lnTo>
                  <a:pt x="8458200" y="1088135"/>
                </a:lnTo>
                <a:lnTo>
                  <a:pt x="8470392" y="1074419"/>
                </a:lnTo>
                <a:lnTo>
                  <a:pt x="8484108" y="1074419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3715"/>
                </a:lnTo>
                <a:close/>
              </a:path>
              <a:path w="8484235" h="1100454">
                <a:moveTo>
                  <a:pt x="8484108" y="1074419"/>
                </a:moveTo>
                <a:lnTo>
                  <a:pt x="8470392" y="1074419"/>
                </a:lnTo>
                <a:lnTo>
                  <a:pt x="8458200" y="1088135"/>
                </a:lnTo>
                <a:lnTo>
                  <a:pt x="8484108" y="1088135"/>
                </a:lnTo>
                <a:lnTo>
                  <a:pt x="8484108" y="1074419"/>
                </a:lnTo>
                <a:close/>
              </a:path>
              <a:path w="8484235" h="1100454">
                <a:moveTo>
                  <a:pt x="25907" y="13715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8484235" h="1100454">
                <a:moveTo>
                  <a:pt x="8458200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3715"/>
                </a:lnTo>
                <a:close/>
              </a:path>
              <a:path w="8484235" h="1100454">
                <a:moveTo>
                  <a:pt x="8484108" y="13715"/>
                </a:moveTo>
                <a:lnTo>
                  <a:pt x="8458200" y="13715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1600200"/>
            <a:ext cx="6271260" cy="771525"/>
          </a:xfrm>
          <a:custGeom>
            <a:avLst/>
            <a:gdLst/>
            <a:ahLst/>
            <a:cxnLst/>
            <a:rect l="l" t="t" r="r" b="b"/>
            <a:pathLst>
              <a:path w="6271259" h="771525">
                <a:moveTo>
                  <a:pt x="6143244" y="0"/>
                </a:moveTo>
                <a:lnTo>
                  <a:pt x="129540" y="0"/>
                </a:lnTo>
                <a:lnTo>
                  <a:pt x="79081" y="10167"/>
                </a:lnTo>
                <a:lnTo>
                  <a:pt x="37909" y="37909"/>
                </a:lnTo>
                <a:lnTo>
                  <a:pt x="10167" y="79081"/>
                </a:lnTo>
                <a:lnTo>
                  <a:pt x="0" y="129539"/>
                </a:lnTo>
                <a:lnTo>
                  <a:pt x="0" y="643127"/>
                </a:lnTo>
                <a:lnTo>
                  <a:pt x="10167" y="693348"/>
                </a:lnTo>
                <a:lnTo>
                  <a:pt x="37909" y="733996"/>
                </a:lnTo>
                <a:lnTo>
                  <a:pt x="79081" y="761214"/>
                </a:lnTo>
                <a:lnTo>
                  <a:pt x="129540" y="771144"/>
                </a:lnTo>
                <a:lnTo>
                  <a:pt x="6143244" y="771144"/>
                </a:lnTo>
                <a:lnTo>
                  <a:pt x="6193464" y="761214"/>
                </a:lnTo>
                <a:lnTo>
                  <a:pt x="6234112" y="733996"/>
                </a:lnTo>
                <a:lnTo>
                  <a:pt x="6261330" y="693348"/>
                </a:lnTo>
                <a:lnTo>
                  <a:pt x="6271259" y="643127"/>
                </a:lnTo>
                <a:lnTo>
                  <a:pt x="6271259" y="129539"/>
                </a:lnTo>
                <a:lnTo>
                  <a:pt x="6261330" y="79081"/>
                </a:lnTo>
                <a:lnTo>
                  <a:pt x="6234112" y="37909"/>
                </a:lnTo>
                <a:lnTo>
                  <a:pt x="6193464" y="10167"/>
                </a:lnTo>
                <a:lnTo>
                  <a:pt x="614324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0808" y="1588008"/>
            <a:ext cx="6297295" cy="797560"/>
          </a:xfrm>
          <a:custGeom>
            <a:avLst/>
            <a:gdLst/>
            <a:ahLst/>
            <a:cxnLst/>
            <a:rect l="l" t="t" r="r" b="b"/>
            <a:pathLst>
              <a:path w="6297295" h="797560">
                <a:moveTo>
                  <a:pt x="6155436" y="0"/>
                </a:moveTo>
                <a:lnTo>
                  <a:pt x="140207" y="0"/>
                </a:lnTo>
                <a:lnTo>
                  <a:pt x="112775" y="3047"/>
                </a:lnTo>
                <a:lnTo>
                  <a:pt x="73151" y="18287"/>
                </a:lnTo>
                <a:lnTo>
                  <a:pt x="41147" y="42671"/>
                </a:lnTo>
                <a:lnTo>
                  <a:pt x="16763" y="74675"/>
                </a:lnTo>
                <a:lnTo>
                  <a:pt x="3047" y="114300"/>
                </a:lnTo>
                <a:lnTo>
                  <a:pt x="0" y="141731"/>
                </a:lnTo>
                <a:lnTo>
                  <a:pt x="0" y="656843"/>
                </a:lnTo>
                <a:lnTo>
                  <a:pt x="6095" y="697991"/>
                </a:lnTo>
                <a:lnTo>
                  <a:pt x="24383" y="734567"/>
                </a:lnTo>
                <a:lnTo>
                  <a:pt x="51815" y="765047"/>
                </a:lnTo>
                <a:lnTo>
                  <a:pt x="86867" y="786383"/>
                </a:lnTo>
                <a:lnTo>
                  <a:pt x="141731" y="797051"/>
                </a:lnTo>
                <a:lnTo>
                  <a:pt x="6156960" y="797051"/>
                </a:lnTo>
                <a:lnTo>
                  <a:pt x="6211823" y="784859"/>
                </a:lnTo>
                <a:lnTo>
                  <a:pt x="6236462" y="771143"/>
                </a:lnTo>
                <a:lnTo>
                  <a:pt x="129539" y="771143"/>
                </a:lnTo>
                <a:lnTo>
                  <a:pt x="117347" y="768095"/>
                </a:lnTo>
                <a:lnTo>
                  <a:pt x="106679" y="766571"/>
                </a:lnTo>
                <a:lnTo>
                  <a:pt x="85343" y="757427"/>
                </a:lnTo>
                <a:lnTo>
                  <a:pt x="76200" y="751331"/>
                </a:lnTo>
                <a:lnTo>
                  <a:pt x="67055" y="743712"/>
                </a:lnTo>
                <a:lnTo>
                  <a:pt x="59435" y="737615"/>
                </a:lnTo>
                <a:lnTo>
                  <a:pt x="30479" y="688847"/>
                </a:lnTo>
                <a:lnTo>
                  <a:pt x="25907" y="665988"/>
                </a:lnTo>
                <a:lnTo>
                  <a:pt x="25907" y="129539"/>
                </a:lnTo>
                <a:lnTo>
                  <a:pt x="39623" y="85343"/>
                </a:lnTo>
                <a:lnTo>
                  <a:pt x="68579" y="51815"/>
                </a:lnTo>
                <a:lnTo>
                  <a:pt x="108203" y="30479"/>
                </a:lnTo>
                <a:lnTo>
                  <a:pt x="129539" y="25907"/>
                </a:lnTo>
                <a:lnTo>
                  <a:pt x="6236817" y="25907"/>
                </a:lnTo>
                <a:lnTo>
                  <a:pt x="6234684" y="24383"/>
                </a:lnTo>
                <a:lnTo>
                  <a:pt x="6222492" y="16763"/>
                </a:lnTo>
                <a:lnTo>
                  <a:pt x="6210299" y="10667"/>
                </a:lnTo>
                <a:lnTo>
                  <a:pt x="6196584" y="6095"/>
                </a:lnTo>
                <a:lnTo>
                  <a:pt x="6182868" y="3047"/>
                </a:lnTo>
                <a:lnTo>
                  <a:pt x="6155436" y="0"/>
                </a:lnTo>
                <a:close/>
              </a:path>
              <a:path w="6297295" h="797560">
                <a:moveTo>
                  <a:pt x="6236817" y="25907"/>
                </a:moveTo>
                <a:lnTo>
                  <a:pt x="6167627" y="25907"/>
                </a:lnTo>
                <a:lnTo>
                  <a:pt x="6179820" y="27431"/>
                </a:lnTo>
                <a:lnTo>
                  <a:pt x="6190488" y="30479"/>
                </a:lnTo>
                <a:lnTo>
                  <a:pt x="6230112" y="51815"/>
                </a:lnTo>
                <a:lnTo>
                  <a:pt x="6257544" y="86867"/>
                </a:lnTo>
                <a:lnTo>
                  <a:pt x="6271260" y="129539"/>
                </a:lnTo>
                <a:lnTo>
                  <a:pt x="6271260" y="667512"/>
                </a:lnTo>
                <a:lnTo>
                  <a:pt x="6257544" y="711707"/>
                </a:lnTo>
                <a:lnTo>
                  <a:pt x="6228588" y="745236"/>
                </a:lnTo>
                <a:lnTo>
                  <a:pt x="6188964" y="766571"/>
                </a:lnTo>
                <a:lnTo>
                  <a:pt x="6167627" y="771143"/>
                </a:lnTo>
                <a:lnTo>
                  <a:pt x="6236462" y="771143"/>
                </a:lnTo>
                <a:lnTo>
                  <a:pt x="6265164" y="745236"/>
                </a:lnTo>
                <a:lnTo>
                  <a:pt x="6286499" y="710183"/>
                </a:lnTo>
                <a:lnTo>
                  <a:pt x="6297168" y="655319"/>
                </a:lnTo>
                <a:lnTo>
                  <a:pt x="6297168" y="140207"/>
                </a:lnTo>
                <a:lnTo>
                  <a:pt x="6284975" y="85343"/>
                </a:lnTo>
                <a:lnTo>
                  <a:pt x="6254495" y="41147"/>
                </a:lnTo>
                <a:lnTo>
                  <a:pt x="6245351" y="32003"/>
                </a:lnTo>
                <a:lnTo>
                  <a:pt x="623681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3523" y="4090415"/>
            <a:ext cx="8456676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8" y="4075176"/>
            <a:ext cx="8484235" cy="974090"/>
          </a:xfrm>
          <a:custGeom>
            <a:avLst/>
            <a:gdLst/>
            <a:ahLst/>
            <a:cxnLst/>
            <a:rect l="l" t="t" r="r" b="b"/>
            <a:pathLst>
              <a:path w="8484235" h="974089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969263"/>
                </a:lnTo>
                <a:lnTo>
                  <a:pt x="6096" y="973836"/>
                </a:lnTo>
                <a:lnTo>
                  <a:pt x="8478012" y="973836"/>
                </a:lnTo>
                <a:lnTo>
                  <a:pt x="8484108" y="969263"/>
                </a:lnTo>
                <a:lnTo>
                  <a:pt x="8484108" y="961644"/>
                </a:lnTo>
                <a:lnTo>
                  <a:pt x="25907" y="961644"/>
                </a:lnTo>
                <a:lnTo>
                  <a:pt x="12192" y="949451"/>
                </a:lnTo>
                <a:lnTo>
                  <a:pt x="25907" y="949451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974089">
                <a:moveTo>
                  <a:pt x="25907" y="949451"/>
                </a:moveTo>
                <a:lnTo>
                  <a:pt x="12192" y="949451"/>
                </a:lnTo>
                <a:lnTo>
                  <a:pt x="25907" y="961644"/>
                </a:lnTo>
                <a:lnTo>
                  <a:pt x="25907" y="949451"/>
                </a:lnTo>
                <a:close/>
              </a:path>
              <a:path w="8484235" h="974089">
                <a:moveTo>
                  <a:pt x="8458200" y="949451"/>
                </a:moveTo>
                <a:lnTo>
                  <a:pt x="25907" y="949451"/>
                </a:lnTo>
                <a:lnTo>
                  <a:pt x="25907" y="961644"/>
                </a:lnTo>
                <a:lnTo>
                  <a:pt x="8458200" y="961644"/>
                </a:lnTo>
                <a:lnTo>
                  <a:pt x="8458200" y="949451"/>
                </a:lnTo>
                <a:close/>
              </a:path>
              <a:path w="8484235" h="974089">
                <a:moveTo>
                  <a:pt x="8458200" y="13715"/>
                </a:moveTo>
                <a:lnTo>
                  <a:pt x="8458200" y="961644"/>
                </a:lnTo>
                <a:lnTo>
                  <a:pt x="8470392" y="949451"/>
                </a:lnTo>
                <a:lnTo>
                  <a:pt x="8484108" y="949451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5"/>
                </a:lnTo>
                <a:close/>
              </a:path>
              <a:path w="8484235" h="974089">
                <a:moveTo>
                  <a:pt x="8484108" y="949451"/>
                </a:moveTo>
                <a:lnTo>
                  <a:pt x="8470392" y="949451"/>
                </a:lnTo>
                <a:lnTo>
                  <a:pt x="8458200" y="961644"/>
                </a:lnTo>
                <a:lnTo>
                  <a:pt x="8484108" y="961644"/>
                </a:lnTo>
                <a:lnTo>
                  <a:pt x="8484108" y="949451"/>
                </a:lnTo>
                <a:close/>
              </a:path>
              <a:path w="8484235" h="974089">
                <a:moveTo>
                  <a:pt x="25907" y="13715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5"/>
                </a:lnTo>
                <a:close/>
              </a:path>
              <a:path w="8484235" h="974089">
                <a:moveTo>
                  <a:pt x="8458200" y="13715"/>
                </a:moveTo>
                <a:lnTo>
                  <a:pt x="25907" y="13715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5"/>
                </a:lnTo>
                <a:close/>
              </a:path>
              <a:path w="8484235" h="974089">
                <a:moveTo>
                  <a:pt x="8484108" y="13715"/>
                </a:moveTo>
                <a:lnTo>
                  <a:pt x="8458200" y="13715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3386328"/>
            <a:ext cx="5920740" cy="800100"/>
          </a:xfrm>
          <a:custGeom>
            <a:avLst/>
            <a:gdLst/>
            <a:ahLst/>
            <a:cxnLst/>
            <a:rect l="l" t="t" r="r" b="b"/>
            <a:pathLst>
              <a:path w="5920740" h="800100">
                <a:moveTo>
                  <a:pt x="5788152" y="0"/>
                </a:moveTo>
                <a:lnTo>
                  <a:pt x="134112" y="0"/>
                </a:lnTo>
                <a:lnTo>
                  <a:pt x="92073" y="6778"/>
                </a:lnTo>
                <a:lnTo>
                  <a:pt x="55302" y="25700"/>
                </a:lnTo>
                <a:lnTo>
                  <a:pt x="26139" y="54644"/>
                </a:lnTo>
                <a:lnTo>
                  <a:pt x="6925" y="91488"/>
                </a:lnTo>
                <a:lnTo>
                  <a:pt x="0" y="134112"/>
                </a:lnTo>
                <a:lnTo>
                  <a:pt x="0" y="665988"/>
                </a:lnTo>
                <a:lnTo>
                  <a:pt x="6925" y="708611"/>
                </a:lnTo>
                <a:lnTo>
                  <a:pt x="26139" y="745455"/>
                </a:lnTo>
                <a:lnTo>
                  <a:pt x="55302" y="774399"/>
                </a:lnTo>
                <a:lnTo>
                  <a:pt x="92073" y="793321"/>
                </a:lnTo>
                <a:lnTo>
                  <a:pt x="134112" y="800100"/>
                </a:lnTo>
                <a:lnTo>
                  <a:pt x="5788152" y="800100"/>
                </a:lnTo>
                <a:lnTo>
                  <a:pt x="5830031" y="793321"/>
                </a:lnTo>
                <a:lnTo>
                  <a:pt x="5866424" y="774399"/>
                </a:lnTo>
                <a:lnTo>
                  <a:pt x="5895136" y="745455"/>
                </a:lnTo>
                <a:lnTo>
                  <a:pt x="5913973" y="708611"/>
                </a:lnTo>
                <a:lnTo>
                  <a:pt x="5920740" y="665988"/>
                </a:lnTo>
                <a:lnTo>
                  <a:pt x="5920740" y="134112"/>
                </a:lnTo>
                <a:lnTo>
                  <a:pt x="5913973" y="91488"/>
                </a:lnTo>
                <a:lnTo>
                  <a:pt x="5895136" y="54644"/>
                </a:lnTo>
                <a:lnTo>
                  <a:pt x="5866424" y="25700"/>
                </a:lnTo>
                <a:lnTo>
                  <a:pt x="5830031" y="6778"/>
                </a:lnTo>
                <a:lnTo>
                  <a:pt x="5788152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7008" y="3374135"/>
            <a:ext cx="5946775" cy="824865"/>
          </a:xfrm>
          <a:custGeom>
            <a:avLst/>
            <a:gdLst/>
            <a:ahLst/>
            <a:cxnLst/>
            <a:rect l="l" t="t" r="r" b="b"/>
            <a:pathLst>
              <a:path w="5946775" h="824864">
                <a:moveTo>
                  <a:pt x="5814060" y="0"/>
                </a:moveTo>
                <a:lnTo>
                  <a:pt x="131063" y="0"/>
                </a:lnTo>
                <a:lnTo>
                  <a:pt x="115823" y="3048"/>
                </a:lnTo>
                <a:lnTo>
                  <a:pt x="76200" y="18287"/>
                </a:lnTo>
                <a:lnTo>
                  <a:pt x="42671" y="42672"/>
                </a:lnTo>
                <a:lnTo>
                  <a:pt x="18287" y="76200"/>
                </a:lnTo>
                <a:lnTo>
                  <a:pt x="3047" y="117348"/>
                </a:lnTo>
                <a:lnTo>
                  <a:pt x="0" y="146303"/>
                </a:lnTo>
                <a:lnTo>
                  <a:pt x="0" y="679703"/>
                </a:lnTo>
                <a:lnTo>
                  <a:pt x="12191" y="736091"/>
                </a:lnTo>
                <a:lnTo>
                  <a:pt x="33528" y="772667"/>
                </a:lnTo>
                <a:lnTo>
                  <a:pt x="65531" y="800100"/>
                </a:lnTo>
                <a:lnTo>
                  <a:pt x="103631" y="818388"/>
                </a:lnTo>
                <a:lnTo>
                  <a:pt x="132587" y="824484"/>
                </a:lnTo>
                <a:lnTo>
                  <a:pt x="5815584" y="824484"/>
                </a:lnTo>
                <a:lnTo>
                  <a:pt x="5858256" y="812291"/>
                </a:lnTo>
                <a:lnTo>
                  <a:pt x="5882640" y="798576"/>
                </a:lnTo>
                <a:lnTo>
                  <a:pt x="132587" y="798576"/>
                </a:lnTo>
                <a:lnTo>
                  <a:pt x="121919" y="797051"/>
                </a:lnTo>
                <a:lnTo>
                  <a:pt x="77723" y="778763"/>
                </a:lnTo>
                <a:lnTo>
                  <a:pt x="45719" y="745236"/>
                </a:lnTo>
                <a:lnTo>
                  <a:pt x="27431" y="702563"/>
                </a:lnTo>
                <a:lnTo>
                  <a:pt x="25907" y="690372"/>
                </a:lnTo>
                <a:lnTo>
                  <a:pt x="25907" y="132587"/>
                </a:lnTo>
                <a:lnTo>
                  <a:pt x="47243" y="77724"/>
                </a:lnTo>
                <a:lnTo>
                  <a:pt x="79247" y="45719"/>
                </a:lnTo>
                <a:lnTo>
                  <a:pt x="121919" y="27431"/>
                </a:lnTo>
                <a:lnTo>
                  <a:pt x="134111" y="25908"/>
                </a:lnTo>
                <a:lnTo>
                  <a:pt x="5883147" y="25908"/>
                </a:lnTo>
                <a:lnTo>
                  <a:pt x="5881116" y="24384"/>
                </a:lnTo>
                <a:lnTo>
                  <a:pt x="5868923" y="16763"/>
                </a:lnTo>
                <a:lnTo>
                  <a:pt x="5856732" y="10667"/>
                </a:lnTo>
                <a:lnTo>
                  <a:pt x="5843016" y="6096"/>
                </a:lnTo>
                <a:lnTo>
                  <a:pt x="5829299" y="3048"/>
                </a:lnTo>
                <a:lnTo>
                  <a:pt x="5814060" y="0"/>
                </a:lnTo>
                <a:close/>
              </a:path>
              <a:path w="5946775" h="824864">
                <a:moveTo>
                  <a:pt x="5883147" y="25908"/>
                </a:moveTo>
                <a:lnTo>
                  <a:pt x="5814060" y="25908"/>
                </a:lnTo>
                <a:lnTo>
                  <a:pt x="5824727" y="27431"/>
                </a:lnTo>
                <a:lnTo>
                  <a:pt x="5836920" y="30479"/>
                </a:lnTo>
                <a:lnTo>
                  <a:pt x="5878068" y="53339"/>
                </a:lnTo>
                <a:lnTo>
                  <a:pt x="5907023" y="88391"/>
                </a:lnTo>
                <a:lnTo>
                  <a:pt x="5920740" y="134112"/>
                </a:lnTo>
                <a:lnTo>
                  <a:pt x="5920740" y="691896"/>
                </a:lnTo>
                <a:lnTo>
                  <a:pt x="5899403" y="746760"/>
                </a:lnTo>
                <a:lnTo>
                  <a:pt x="5867399" y="778763"/>
                </a:lnTo>
                <a:lnTo>
                  <a:pt x="5824727" y="797051"/>
                </a:lnTo>
                <a:lnTo>
                  <a:pt x="5812536" y="798576"/>
                </a:lnTo>
                <a:lnTo>
                  <a:pt x="5882640" y="798576"/>
                </a:lnTo>
                <a:lnTo>
                  <a:pt x="5922264" y="760476"/>
                </a:lnTo>
                <a:lnTo>
                  <a:pt x="5940551" y="720851"/>
                </a:lnTo>
                <a:lnTo>
                  <a:pt x="5946647" y="678179"/>
                </a:lnTo>
                <a:lnTo>
                  <a:pt x="5946647" y="144779"/>
                </a:lnTo>
                <a:lnTo>
                  <a:pt x="5945123" y="131063"/>
                </a:lnTo>
                <a:lnTo>
                  <a:pt x="5943599" y="115824"/>
                </a:lnTo>
                <a:lnTo>
                  <a:pt x="5934456" y="88391"/>
                </a:lnTo>
                <a:lnTo>
                  <a:pt x="5928360" y="76200"/>
                </a:lnTo>
                <a:lnTo>
                  <a:pt x="5913120" y="51815"/>
                </a:lnTo>
                <a:lnTo>
                  <a:pt x="5902451" y="42672"/>
                </a:lnTo>
                <a:lnTo>
                  <a:pt x="5893308" y="33527"/>
                </a:lnTo>
                <a:lnTo>
                  <a:pt x="5883147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92440" y="1801901"/>
            <a:ext cx="7032625" cy="298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.1.4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Sc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edule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98120" indent="-172085">
              <a:lnSpc>
                <a:spcPct val="100000"/>
              </a:lnSpc>
              <a:buChar char="•"/>
              <a:tabLst>
                <a:tab pos="198755" algn="l"/>
              </a:tabLst>
            </a:pPr>
            <a:r>
              <a:rPr sz="1600" spc="-5" dirty="0">
                <a:latin typeface="Calibri"/>
                <a:cs typeface="Calibri"/>
              </a:rPr>
              <a:t>It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</a:t>
            </a: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t 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he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esou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ces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du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ct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vi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 marL="198120" marR="5080" indent="-172085">
              <a:lnSpc>
                <a:spcPts val="1750"/>
              </a:lnSpc>
              <a:spcBef>
                <a:spcPts val="330"/>
              </a:spcBef>
              <a:buChar char="•"/>
              <a:tabLst>
                <a:tab pos="244475" algn="l"/>
              </a:tabLst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so so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he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esou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ces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 </a:t>
            </a:r>
            <a:r>
              <a:rPr sz="1600" dirty="0">
                <a:latin typeface="Calibri"/>
                <a:cs typeface="Calibri"/>
              </a:rPr>
              <a:t>hi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dirty="0">
                <a:latin typeface="Calibri"/>
                <a:cs typeface="Calibri"/>
              </a:rPr>
              <a:t> l</a:t>
            </a:r>
            <a:r>
              <a:rPr sz="1600" spc="-20" dirty="0">
                <a:latin typeface="Calibri"/>
                <a:cs typeface="Calibri"/>
              </a:rPr>
              <a:t>ow</a:t>
            </a:r>
            <a:r>
              <a:rPr sz="1600" spc="-5" dirty="0">
                <a:latin typeface="Calibri"/>
                <a:cs typeface="Calibri"/>
              </a:rPr>
              <a:t>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some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speci</a:t>
            </a:r>
            <a:r>
              <a:rPr sz="1600" dirty="0">
                <a:latin typeface="Calibri"/>
                <a:cs typeface="Calibri"/>
              </a:rPr>
              <a:t>fi</a:t>
            </a:r>
            <a:r>
              <a:rPr sz="1600" spc="-5" dirty="0">
                <a:latin typeface="Calibri"/>
                <a:cs typeface="Calibri"/>
              </a:rPr>
              <a:t>c 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me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4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ear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7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7.2.1.5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sk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500">
              <a:latin typeface="Times New Roman"/>
              <a:cs typeface="Times New Roman"/>
            </a:endParaRPr>
          </a:p>
          <a:p>
            <a:pPr marL="198120" indent="-172085">
              <a:lnSpc>
                <a:spcPct val="100000"/>
              </a:lnSpc>
              <a:buChar char="•"/>
              <a:tabLst>
                <a:tab pos="198755" algn="l"/>
              </a:tabLst>
            </a:pPr>
            <a:r>
              <a:rPr sz="1600" spc="-5" dirty="0">
                <a:latin typeface="Calibri"/>
                <a:cs typeface="Calibri"/>
              </a:rPr>
              <a:t>It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</a:t>
            </a: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t 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he fu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u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ris</a:t>
            </a:r>
            <a:r>
              <a:rPr sz="1600" spc="-25" dirty="0">
                <a:latin typeface="Calibri"/>
                <a:cs typeface="Calibri"/>
              </a:rPr>
              <a:t>k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eir imp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 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vi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  <a:p>
            <a:pPr marL="198120" indent="-172085">
              <a:lnSpc>
                <a:spcPct val="100000"/>
              </a:lnSpc>
              <a:spcBef>
                <a:spcPts val="130"/>
              </a:spcBef>
              <a:buChar char="•"/>
              <a:tabLst>
                <a:tab pos="198755" algn="l"/>
              </a:tabLst>
            </a:pPr>
            <a:r>
              <a:rPr sz="1600" spc="-5" dirty="0">
                <a:latin typeface="Calibri"/>
                <a:cs typeface="Calibri"/>
              </a:rPr>
              <a:t>Dur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oject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d 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sensi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 about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 and ne</a:t>
            </a:r>
            <a:r>
              <a:rPr sz="1600" spc="-25" dirty="0">
                <a:latin typeface="Calibri"/>
                <a:cs typeface="Calibri"/>
              </a:rPr>
              <a:t>g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ris</a:t>
            </a:r>
            <a:r>
              <a:rPr sz="1600" spc="-25" dirty="0">
                <a:latin typeface="Calibri"/>
                <a:cs typeface="Calibri"/>
              </a:rPr>
              <a:t>k</a:t>
            </a:r>
            <a:r>
              <a:rPr sz="1600" spc="-5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3523" y="5792723"/>
            <a:ext cx="8456676" cy="1191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5779008"/>
            <a:ext cx="8484235" cy="1217930"/>
          </a:xfrm>
          <a:custGeom>
            <a:avLst/>
            <a:gdLst/>
            <a:ahLst/>
            <a:cxnLst/>
            <a:rect l="l" t="t" r="r" b="b"/>
            <a:pathLst>
              <a:path w="8484235" h="1217929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211580"/>
                </a:lnTo>
                <a:lnTo>
                  <a:pt x="6096" y="1217676"/>
                </a:lnTo>
                <a:lnTo>
                  <a:pt x="8478012" y="1217676"/>
                </a:lnTo>
                <a:lnTo>
                  <a:pt x="8484108" y="1211580"/>
                </a:lnTo>
                <a:lnTo>
                  <a:pt x="8484108" y="1205484"/>
                </a:lnTo>
                <a:lnTo>
                  <a:pt x="25907" y="1205484"/>
                </a:lnTo>
                <a:lnTo>
                  <a:pt x="12192" y="1191768"/>
                </a:lnTo>
                <a:lnTo>
                  <a:pt x="25907" y="1191768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217929">
                <a:moveTo>
                  <a:pt x="25907" y="1191768"/>
                </a:moveTo>
                <a:lnTo>
                  <a:pt x="12192" y="1191768"/>
                </a:lnTo>
                <a:lnTo>
                  <a:pt x="25907" y="1205484"/>
                </a:lnTo>
                <a:lnTo>
                  <a:pt x="25907" y="1191768"/>
                </a:lnTo>
                <a:close/>
              </a:path>
              <a:path w="8484235" h="1217929">
                <a:moveTo>
                  <a:pt x="8458200" y="1191768"/>
                </a:moveTo>
                <a:lnTo>
                  <a:pt x="25907" y="1191768"/>
                </a:lnTo>
                <a:lnTo>
                  <a:pt x="25907" y="1205484"/>
                </a:lnTo>
                <a:lnTo>
                  <a:pt x="8458200" y="1205484"/>
                </a:lnTo>
                <a:lnTo>
                  <a:pt x="8458200" y="1191768"/>
                </a:lnTo>
                <a:close/>
              </a:path>
              <a:path w="8484235" h="1217929">
                <a:moveTo>
                  <a:pt x="8458200" y="12192"/>
                </a:moveTo>
                <a:lnTo>
                  <a:pt x="8458200" y="1205484"/>
                </a:lnTo>
                <a:lnTo>
                  <a:pt x="8470392" y="1191768"/>
                </a:lnTo>
                <a:lnTo>
                  <a:pt x="8484108" y="1191768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2"/>
                </a:lnTo>
                <a:close/>
              </a:path>
              <a:path w="8484235" h="1217929">
                <a:moveTo>
                  <a:pt x="8484108" y="1191768"/>
                </a:moveTo>
                <a:lnTo>
                  <a:pt x="8470392" y="1191768"/>
                </a:lnTo>
                <a:lnTo>
                  <a:pt x="8458200" y="1205484"/>
                </a:lnTo>
                <a:lnTo>
                  <a:pt x="8484108" y="1205484"/>
                </a:lnTo>
                <a:lnTo>
                  <a:pt x="8484108" y="1191768"/>
                </a:lnTo>
                <a:close/>
              </a:path>
              <a:path w="8484235" h="1217929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1217929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1217929">
                <a:moveTo>
                  <a:pt x="8484108" y="12192"/>
                </a:moveTo>
                <a:lnTo>
                  <a:pt x="8458200" y="12192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9200" y="5129784"/>
            <a:ext cx="5920740" cy="782320"/>
          </a:xfrm>
          <a:custGeom>
            <a:avLst/>
            <a:gdLst/>
            <a:ahLst/>
            <a:cxnLst/>
            <a:rect l="l" t="t" r="r" b="b"/>
            <a:pathLst>
              <a:path w="5920740" h="782320">
                <a:moveTo>
                  <a:pt x="5791200" y="0"/>
                </a:moveTo>
                <a:lnTo>
                  <a:pt x="131063" y="0"/>
                </a:lnTo>
                <a:lnTo>
                  <a:pt x="80367" y="10167"/>
                </a:lnTo>
                <a:lnTo>
                  <a:pt x="38671" y="37909"/>
                </a:lnTo>
                <a:lnTo>
                  <a:pt x="10406" y="79081"/>
                </a:lnTo>
                <a:lnTo>
                  <a:pt x="0" y="129540"/>
                </a:lnTo>
                <a:lnTo>
                  <a:pt x="0" y="650748"/>
                </a:lnTo>
                <a:lnTo>
                  <a:pt x="10406" y="701444"/>
                </a:lnTo>
                <a:lnTo>
                  <a:pt x="38671" y="743140"/>
                </a:lnTo>
                <a:lnTo>
                  <a:pt x="80367" y="771405"/>
                </a:lnTo>
                <a:lnTo>
                  <a:pt x="131063" y="781812"/>
                </a:lnTo>
                <a:lnTo>
                  <a:pt x="5791200" y="781812"/>
                </a:lnTo>
                <a:lnTo>
                  <a:pt x="5841658" y="771405"/>
                </a:lnTo>
                <a:lnTo>
                  <a:pt x="5882830" y="743140"/>
                </a:lnTo>
                <a:lnTo>
                  <a:pt x="5910572" y="701444"/>
                </a:lnTo>
                <a:lnTo>
                  <a:pt x="5920740" y="650748"/>
                </a:lnTo>
                <a:lnTo>
                  <a:pt x="5920740" y="129540"/>
                </a:lnTo>
                <a:lnTo>
                  <a:pt x="5910572" y="79081"/>
                </a:lnTo>
                <a:lnTo>
                  <a:pt x="5882830" y="37909"/>
                </a:lnTo>
                <a:lnTo>
                  <a:pt x="5841658" y="10167"/>
                </a:lnTo>
                <a:lnTo>
                  <a:pt x="57912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7008" y="5116067"/>
            <a:ext cx="5946775" cy="807720"/>
          </a:xfrm>
          <a:custGeom>
            <a:avLst/>
            <a:gdLst/>
            <a:ahLst/>
            <a:cxnLst/>
            <a:rect l="l" t="t" r="r" b="b"/>
            <a:pathLst>
              <a:path w="5946775" h="807720">
                <a:moveTo>
                  <a:pt x="5803392" y="0"/>
                </a:moveTo>
                <a:lnTo>
                  <a:pt x="143255" y="0"/>
                </a:lnTo>
                <a:lnTo>
                  <a:pt x="128015" y="1523"/>
                </a:lnTo>
                <a:lnTo>
                  <a:pt x="86867" y="12191"/>
                </a:lnTo>
                <a:lnTo>
                  <a:pt x="51815" y="33527"/>
                </a:lnTo>
                <a:lnTo>
                  <a:pt x="24383" y="64007"/>
                </a:lnTo>
                <a:lnTo>
                  <a:pt x="6095" y="102107"/>
                </a:lnTo>
                <a:lnTo>
                  <a:pt x="0" y="143255"/>
                </a:lnTo>
                <a:lnTo>
                  <a:pt x="0" y="665987"/>
                </a:lnTo>
                <a:lnTo>
                  <a:pt x="12191" y="720851"/>
                </a:lnTo>
                <a:lnTo>
                  <a:pt x="42671" y="766571"/>
                </a:lnTo>
                <a:lnTo>
                  <a:pt x="76200" y="790955"/>
                </a:lnTo>
                <a:lnTo>
                  <a:pt x="115823" y="804671"/>
                </a:lnTo>
                <a:lnTo>
                  <a:pt x="129539" y="807719"/>
                </a:lnTo>
                <a:lnTo>
                  <a:pt x="5803392" y="807719"/>
                </a:lnTo>
                <a:lnTo>
                  <a:pt x="5818632" y="806195"/>
                </a:lnTo>
                <a:lnTo>
                  <a:pt x="5859780" y="795527"/>
                </a:lnTo>
                <a:lnTo>
                  <a:pt x="5885942" y="781811"/>
                </a:lnTo>
                <a:lnTo>
                  <a:pt x="131063" y="781811"/>
                </a:lnTo>
                <a:lnTo>
                  <a:pt x="118872" y="780287"/>
                </a:lnTo>
                <a:lnTo>
                  <a:pt x="77723" y="761999"/>
                </a:lnTo>
                <a:lnTo>
                  <a:pt x="39623" y="720851"/>
                </a:lnTo>
                <a:lnTo>
                  <a:pt x="25907" y="676655"/>
                </a:lnTo>
                <a:lnTo>
                  <a:pt x="25907" y="131063"/>
                </a:lnTo>
                <a:lnTo>
                  <a:pt x="39623" y="86867"/>
                </a:lnTo>
                <a:lnTo>
                  <a:pt x="68579" y="51815"/>
                </a:lnTo>
                <a:lnTo>
                  <a:pt x="108203" y="30479"/>
                </a:lnTo>
                <a:lnTo>
                  <a:pt x="132587" y="25907"/>
                </a:lnTo>
                <a:lnTo>
                  <a:pt x="5884773" y="25907"/>
                </a:lnTo>
                <a:lnTo>
                  <a:pt x="5882640" y="24383"/>
                </a:lnTo>
                <a:lnTo>
                  <a:pt x="5870447" y="16763"/>
                </a:lnTo>
                <a:lnTo>
                  <a:pt x="5858256" y="10667"/>
                </a:lnTo>
                <a:lnTo>
                  <a:pt x="5844540" y="6095"/>
                </a:lnTo>
                <a:lnTo>
                  <a:pt x="5830823" y="3047"/>
                </a:lnTo>
                <a:lnTo>
                  <a:pt x="5803392" y="0"/>
                </a:lnTo>
                <a:close/>
              </a:path>
              <a:path w="5946775" h="807720">
                <a:moveTo>
                  <a:pt x="5884773" y="25907"/>
                </a:moveTo>
                <a:lnTo>
                  <a:pt x="5815584" y="25907"/>
                </a:lnTo>
                <a:lnTo>
                  <a:pt x="5827775" y="28955"/>
                </a:lnTo>
                <a:lnTo>
                  <a:pt x="5849112" y="35051"/>
                </a:lnTo>
                <a:lnTo>
                  <a:pt x="5887212" y="60959"/>
                </a:lnTo>
                <a:lnTo>
                  <a:pt x="5911595" y="97535"/>
                </a:lnTo>
                <a:lnTo>
                  <a:pt x="5920740" y="132587"/>
                </a:lnTo>
                <a:lnTo>
                  <a:pt x="5920740" y="676655"/>
                </a:lnTo>
                <a:lnTo>
                  <a:pt x="5917692" y="688847"/>
                </a:lnTo>
                <a:lnTo>
                  <a:pt x="5916168" y="701039"/>
                </a:lnTo>
                <a:lnTo>
                  <a:pt x="5893308" y="740663"/>
                </a:lnTo>
                <a:lnTo>
                  <a:pt x="5858256" y="768095"/>
                </a:lnTo>
                <a:lnTo>
                  <a:pt x="5814060" y="781811"/>
                </a:lnTo>
                <a:lnTo>
                  <a:pt x="5885942" y="781811"/>
                </a:lnTo>
                <a:lnTo>
                  <a:pt x="5914644" y="754379"/>
                </a:lnTo>
                <a:lnTo>
                  <a:pt x="5935980" y="719327"/>
                </a:lnTo>
                <a:lnTo>
                  <a:pt x="5945123" y="678179"/>
                </a:lnTo>
                <a:lnTo>
                  <a:pt x="5946647" y="664463"/>
                </a:lnTo>
                <a:lnTo>
                  <a:pt x="5946647" y="143255"/>
                </a:lnTo>
                <a:lnTo>
                  <a:pt x="5945123" y="128015"/>
                </a:lnTo>
                <a:lnTo>
                  <a:pt x="5934456" y="86867"/>
                </a:lnTo>
                <a:lnTo>
                  <a:pt x="5903975" y="41147"/>
                </a:lnTo>
                <a:lnTo>
                  <a:pt x="5893308" y="32003"/>
                </a:lnTo>
                <a:lnTo>
                  <a:pt x="5884773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6144" y="5373027"/>
            <a:ext cx="7061200" cy="137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7.2.1.6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/O</a:t>
            </a:r>
            <a:r>
              <a:rPr sz="1600" spc="-1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3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r</a:t>
            </a:r>
            <a:r>
              <a:rPr sz="1600" spc="-65" dirty="0">
                <a:latin typeface="Calibri"/>
                <a:cs typeface="Calibri"/>
              </a:rPr>
              <a:t>k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ond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on: 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he </a:t>
            </a:r>
            <a:r>
              <a:rPr sz="1600" spc="-3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ab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5" dirty="0">
                <a:latin typeface="Calibri"/>
                <a:cs typeface="Calibri"/>
              </a:rPr>
              <a:t>ty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ce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esou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ce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oducts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 i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3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Pu</a:t>
            </a:r>
            <a:r>
              <a:rPr sz="1600" dirty="0">
                <a:latin typeface="Calibri"/>
                <a:cs typeface="Calibri"/>
              </a:rPr>
              <a:t>bli</a:t>
            </a:r>
            <a:r>
              <a:rPr sz="1600" spc="-5" dirty="0">
                <a:latin typeface="Calibri"/>
                <a:cs typeface="Calibri"/>
              </a:rPr>
              <a:t>shed Da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a: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</a:t>
            </a: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t 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esou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ce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al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on,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e,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5" dirty="0">
                <a:latin typeface="Calibri"/>
                <a:cs typeface="Calibri"/>
              </a:rPr>
              <a:t>cies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7427" y="605027"/>
            <a:ext cx="8468995" cy="925194"/>
          </a:xfrm>
          <a:custGeom>
            <a:avLst/>
            <a:gdLst/>
            <a:ahLst/>
            <a:cxnLst/>
            <a:rect l="l" t="t" r="r" b="b"/>
            <a:pathLst>
              <a:path w="8468995" h="925194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22020"/>
                </a:lnTo>
                <a:lnTo>
                  <a:pt x="3048" y="925068"/>
                </a:lnTo>
                <a:lnTo>
                  <a:pt x="8465820" y="925068"/>
                </a:lnTo>
                <a:lnTo>
                  <a:pt x="8468868" y="922020"/>
                </a:lnTo>
                <a:lnTo>
                  <a:pt x="8468868" y="918972"/>
                </a:lnTo>
                <a:lnTo>
                  <a:pt x="10667" y="918972"/>
                </a:lnTo>
                <a:lnTo>
                  <a:pt x="4571" y="914400"/>
                </a:lnTo>
                <a:lnTo>
                  <a:pt x="10667" y="9144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925194">
                <a:moveTo>
                  <a:pt x="10667" y="914400"/>
                </a:moveTo>
                <a:lnTo>
                  <a:pt x="4571" y="914400"/>
                </a:lnTo>
                <a:lnTo>
                  <a:pt x="10667" y="918972"/>
                </a:lnTo>
                <a:lnTo>
                  <a:pt x="10667" y="914400"/>
                </a:lnTo>
                <a:close/>
              </a:path>
              <a:path w="8468995" h="925194">
                <a:moveTo>
                  <a:pt x="8458200" y="914400"/>
                </a:moveTo>
                <a:lnTo>
                  <a:pt x="10667" y="914400"/>
                </a:lnTo>
                <a:lnTo>
                  <a:pt x="10667" y="918972"/>
                </a:lnTo>
                <a:lnTo>
                  <a:pt x="8458200" y="918972"/>
                </a:lnTo>
                <a:lnTo>
                  <a:pt x="8458200" y="914400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8458200" y="918972"/>
                </a:lnTo>
                <a:lnTo>
                  <a:pt x="8462772" y="914400"/>
                </a:lnTo>
                <a:lnTo>
                  <a:pt x="8468868" y="9144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914400"/>
                </a:moveTo>
                <a:lnTo>
                  <a:pt x="8462772" y="914400"/>
                </a:lnTo>
                <a:lnTo>
                  <a:pt x="8458200" y="918972"/>
                </a:lnTo>
                <a:lnTo>
                  <a:pt x="8468868" y="918972"/>
                </a:lnTo>
                <a:lnTo>
                  <a:pt x="8468868" y="914400"/>
                </a:lnTo>
                <a:close/>
              </a:path>
              <a:path w="8468995" h="9251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9144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1641475">
              <a:lnSpc>
                <a:spcPct val="100000"/>
              </a:lnSpc>
              <a:spcBef>
                <a:spcPts val="1075"/>
              </a:spcBef>
            </a:pPr>
            <a:r>
              <a:rPr sz="4000" b="1" spc="-5" dirty="0">
                <a:latin typeface="Calibri"/>
                <a:cs typeface="Calibri"/>
              </a:rPr>
              <a:t>7.2</a:t>
            </a:r>
            <a:r>
              <a:rPr sz="4000" b="1" spc="-15" dirty="0">
                <a:latin typeface="Calibri"/>
                <a:cs typeface="Calibri"/>
              </a:rPr>
              <a:t> E</a:t>
            </a:r>
            <a:r>
              <a:rPr sz="4000" b="1" spc="-55" dirty="0">
                <a:latin typeface="Calibri"/>
                <a:cs typeface="Calibri"/>
              </a:rPr>
              <a:t>s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im</a:t>
            </a:r>
            <a:r>
              <a:rPr sz="4000" b="1" spc="-45" dirty="0">
                <a:latin typeface="Calibri"/>
                <a:cs typeface="Calibri"/>
              </a:rPr>
              <a:t>a</a:t>
            </a:r>
            <a:r>
              <a:rPr sz="4000" b="1" spc="-60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e</a:t>
            </a:r>
            <a:r>
              <a:rPr sz="4000" b="1" spc="3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Co</a:t>
            </a:r>
            <a:r>
              <a:rPr sz="4000" b="1" spc="-60" dirty="0">
                <a:latin typeface="Calibri"/>
                <a:cs typeface="Calibri"/>
              </a:rPr>
              <a:t>s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s: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Inp</a:t>
            </a:r>
            <a:r>
              <a:rPr sz="4000" b="1" dirty="0">
                <a:latin typeface="Calibri"/>
                <a:cs typeface="Calibri"/>
              </a:rPr>
              <a:t>u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523" y="1827276"/>
            <a:ext cx="8456676" cy="1520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808" y="1816607"/>
            <a:ext cx="8484235" cy="1542415"/>
          </a:xfrm>
          <a:custGeom>
            <a:avLst/>
            <a:gdLst/>
            <a:ahLst/>
            <a:cxnLst/>
            <a:rect l="l" t="t" r="r" b="b"/>
            <a:pathLst>
              <a:path w="8484235" h="1542414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536191"/>
                </a:lnTo>
                <a:lnTo>
                  <a:pt x="6096" y="1542288"/>
                </a:lnTo>
                <a:lnTo>
                  <a:pt x="8478012" y="1542288"/>
                </a:lnTo>
                <a:lnTo>
                  <a:pt x="8484108" y="1536191"/>
                </a:lnTo>
                <a:lnTo>
                  <a:pt x="8484108" y="1530095"/>
                </a:lnTo>
                <a:lnTo>
                  <a:pt x="25907" y="1530095"/>
                </a:lnTo>
                <a:lnTo>
                  <a:pt x="12192" y="1516379"/>
                </a:lnTo>
                <a:lnTo>
                  <a:pt x="25907" y="1516379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542414">
                <a:moveTo>
                  <a:pt x="25907" y="1516379"/>
                </a:moveTo>
                <a:lnTo>
                  <a:pt x="12192" y="1516379"/>
                </a:lnTo>
                <a:lnTo>
                  <a:pt x="25907" y="1530095"/>
                </a:lnTo>
                <a:lnTo>
                  <a:pt x="25907" y="1516379"/>
                </a:lnTo>
                <a:close/>
              </a:path>
              <a:path w="8484235" h="1542414">
                <a:moveTo>
                  <a:pt x="8458200" y="1516379"/>
                </a:moveTo>
                <a:lnTo>
                  <a:pt x="25907" y="1516379"/>
                </a:lnTo>
                <a:lnTo>
                  <a:pt x="25907" y="1530095"/>
                </a:lnTo>
                <a:lnTo>
                  <a:pt x="8458200" y="1530095"/>
                </a:lnTo>
                <a:lnTo>
                  <a:pt x="8458200" y="1516379"/>
                </a:lnTo>
                <a:close/>
              </a:path>
              <a:path w="8484235" h="1542414">
                <a:moveTo>
                  <a:pt x="8458200" y="12191"/>
                </a:moveTo>
                <a:lnTo>
                  <a:pt x="8458200" y="1530095"/>
                </a:lnTo>
                <a:lnTo>
                  <a:pt x="8470392" y="1516379"/>
                </a:lnTo>
                <a:lnTo>
                  <a:pt x="8484108" y="1516379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542414">
                <a:moveTo>
                  <a:pt x="8484108" y="1516379"/>
                </a:moveTo>
                <a:lnTo>
                  <a:pt x="8470392" y="1516379"/>
                </a:lnTo>
                <a:lnTo>
                  <a:pt x="8458200" y="1530095"/>
                </a:lnTo>
                <a:lnTo>
                  <a:pt x="8484108" y="1530095"/>
                </a:lnTo>
                <a:lnTo>
                  <a:pt x="8484108" y="1516379"/>
                </a:lnTo>
                <a:close/>
              </a:path>
              <a:path w="8484235" h="1542414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542414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542414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1676400"/>
            <a:ext cx="5920740" cy="721360"/>
          </a:xfrm>
          <a:custGeom>
            <a:avLst/>
            <a:gdLst/>
            <a:ahLst/>
            <a:cxnLst/>
            <a:rect l="l" t="t" r="r" b="b"/>
            <a:pathLst>
              <a:path w="5920740" h="721360">
                <a:moveTo>
                  <a:pt x="5801868" y="0"/>
                </a:moveTo>
                <a:lnTo>
                  <a:pt x="120396" y="0"/>
                </a:lnTo>
                <a:lnTo>
                  <a:pt x="73937" y="9596"/>
                </a:lnTo>
                <a:lnTo>
                  <a:pt x="35623" y="35623"/>
                </a:lnTo>
                <a:lnTo>
                  <a:pt x="9596" y="73937"/>
                </a:lnTo>
                <a:lnTo>
                  <a:pt x="0" y="120396"/>
                </a:lnTo>
                <a:lnTo>
                  <a:pt x="0" y="600455"/>
                </a:lnTo>
                <a:lnTo>
                  <a:pt x="9596" y="646914"/>
                </a:lnTo>
                <a:lnTo>
                  <a:pt x="35623" y="685228"/>
                </a:lnTo>
                <a:lnTo>
                  <a:pt x="73937" y="711255"/>
                </a:lnTo>
                <a:lnTo>
                  <a:pt x="120396" y="720851"/>
                </a:lnTo>
                <a:lnTo>
                  <a:pt x="5801868" y="720851"/>
                </a:lnTo>
                <a:lnTo>
                  <a:pt x="5848088" y="711255"/>
                </a:lnTo>
                <a:lnTo>
                  <a:pt x="5885878" y="685228"/>
                </a:lnTo>
                <a:lnTo>
                  <a:pt x="5911381" y="646914"/>
                </a:lnTo>
                <a:lnTo>
                  <a:pt x="5920740" y="600455"/>
                </a:lnTo>
                <a:lnTo>
                  <a:pt x="5920740" y="120396"/>
                </a:lnTo>
                <a:lnTo>
                  <a:pt x="5911381" y="73937"/>
                </a:lnTo>
                <a:lnTo>
                  <a:pt x="5885878" y="35623"/>
                </a:lnTo>
                <a:lnTo>
                  <a:pt x="5848088" y="9596"/>
                </a:lnTo>
                <a:lnTo>
                  <a:pt x="580186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3208" y="1664207"/>
            <a:ext cx="5946775" cy="745490"/>
          </a:xfrm>
          <a:custGeom>
            <a:avLst/>
            <a:gdLst/>
            <a:ahLst/>
            <a:cxnLst/>
            <a:rect l="l" t="t" r="r" b="b"/>
            <a:pathLst>
              <a:path w="5946775" h="745489">
                <a:moveTo>
                  <a:pt x="5814060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6095" y="94487"/>
                </a:lnTo>
                <a:lnTo>
                  <a:pt x="1523" y="120395"/>
                </a:lnTo>
                <a:lnTo>
                  <a:pt x="0" y="132587"/>
                </a:lnTo>
                <a:lnTo>
                  <a:pt x="0" y="612647"/>
                </a:lnTo>
                <a:lnTo>
                  <a:pt x="3047" y="640079"/>
                </a:lnTo>
                <a:lnTo>
                  <a:pt x="16763" y="676655"/>
                </a:lnTo>
                <a:lnTo>
                  <a:pt x="39623" y="707136"/>
                </a:lnTo>
                <a:lnTo>
                  <a:pt x="94487" y="739139"/>
                </a:lnTo>
                <a:lnTo>
                  <a:pt x="120395" y="745236"/>
                </a:lnTo>
                <a:lnTo>
                  <a:pt x="5827775" y="745236"/>
                </a:lnTo>
                <a:lnTo>
                  <a:pt x="5865875" y="734567"/>
                </a:lnTo>
                <a:lnTo>
                  <a:pt x="5892393" y="719327"/>
                </a:lnTo>
                <a:lnTo>
                  <a:pt x="121919" y="719327"/>
                </a:lnTo>
                <a:lnTo>
                  <a:pt x="111251" y="717803"/>
                </a:lnTo>
                <a:lnTo>
                  <a:pt x="71628" y="701039"/>
                </a:lnTo>
                <a:lnTo>
                  <a:pt x="44195" y="672083"/>
                </a:lnTo>
                <a:lnTo>
                  <a:pt x="27431" y="633983"/>
                </a:lnTo>
                <a:lnTo>
                  <a:pt x="25907" y="623315"/>
                </a:lnTo>
                <a:lnTo>
                  <a:pt x="25907" y="121919"/>
                </a:lnTo>
                <a:lnTo>
                  <a:pt x="38100" y="80771"/>
                </a:lnTo>
                <a:lnTo>
                  <a:pt x="73151" y="44195"/>
                </a:lnTo>
                <a:lnTo>
                  <a:pt x="102107" y="30479"/>
                </a:lnTo>
                <a:lnTo>
                  <a:pt x="111251" y="27431"/>
                </a:lnTo>
                <a:lnTo>
                  <a:pt x="121919" y="25907"/>
                </a:lnTo>
                <a:lnTo>
                  <a:pt x="5891479" y="25907"/>
                </a:lnTo>
                <a:lnTo>
                  <a:pt x="5876544" y="15239"/>
                </a:lnTo>
                <a:lnTo>
                  <a:pt x="5852160" y="6095"/>
                </a:lnTo>
                <a:lnTo>
                  <a:pt x="5839968" y="3047"/>
                </a:lnTo>
                <a:lnTo>
                  <a:pt x="5826251" y="1524"/>
                </a:lnTo>
                <a:lnTo>
                  <a:pt x="5814060" y="0"/>
                </a:lnTo>
                <a:close/>
              </a:path>
              <a:path w="5946775" h="745489">
                <a:moveTo>
                  <a:pt x="5891479" y="25907"/>
                </a:moveTo>
                <a:lnTo>
                  <a:pt x="5824727" y="25907"/>
                </a:lnTo>
                <a:lnTo>
                  <a:pt x="5835395" y="27431"/>
                </a:lnTo>
                <a:lnTo>
                  <a:pt x="5856732" y="33527"/>
                </a:lnTo>
                <a:lnTo>
                  <a:pt x="5865875" y="38100"/>
                </a:lnTo>
                <a:lnTo>
                  <a:pt x="5873495" y="44195"/>
                </a:lnTo>
                <a:lnTo>
                  <a:pt x="5882640" y="50291"/>
                </a:lnTo>
                <a:lnTo>
                  <a:pt x="5908547" y="82295"/>
                </a:lnTo>
                <a:lnTo>
                  <a:pt x="5916168" y="102107"/>
                </a:lnTo>
                <a:lnTo>
                  <a:pt x="5919216" y="111251"/>
                </a:lnTo>
                <a:lnTo>
                  <a:pt x="5920740" y="121919"/>
                </a:lnTo>
                <a:lnTo>
                  <a:pt x="5920740" y="624839"/>
                </a:lnTo>
                <a:lnTo>
                  <a:pt x="5902451" y="673607"/>
                </a:lnTo>
                <a:lnTo>
                  <a:pt x="5873495" y="702563"/>
                </a:lnTo>
                <a:lnTo>
                  <a:pt x="5844540" y="714755"/>
                </a:lnTo>
                <a:lnTo>
                  <a:pt x="5835395" y="717803"/>
                </a:lnTo>
                <a:lnTo>
                  <a:pt x="5824727" y="719327"/>
                </a:lnTo>
                <a:lnTo>
                  <a:pt x="5892393" y="719327"/>
                </a:lnTo>
                <a:lnTo>
                  <a:pt x="5923788" y="685800"/>
                </a:lnTo>
                <a:lnTo>
                  <a:pt x="5940551" y="650747"/>
                </a:lnTo>
                <a:lnTo>
                  <a:pt x="5945123" y="624839"/>
                </a:lnTo>
                <a:lnTo>
                  <a:pt x="5946647" y="612647"/>
                </a:lnTo>
                <a:lnTo>
                  <a:pt x="5946647" y="132587"/>
                </a:lnTo>
                <a:lnTo>
                  <a:pt x="5943599" y="105155"/>
                </a:lnTo>
                <a:lnTo>
                  <a:pt x="5929884" y="68579"/>
                </a:lnTo>
                <a:lnTo>
                  <a:pt x="5907023" y="38100"/>
                </a:lnTo>
                <a:lnTo>
                  <a:pt x="5897880" y="30479"/>
                </a:lnTo>
                <a:lnTo>
                  <a:pt x="589147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3523" y="3811523"/>
            <a:ext cx="8456676" cy="2642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8" y="3797808"/>
            <a:ext cx="8484235" cy="2670175"/>
          </a:xfrm>
          <a:custGeom>
            <a:avLst/>
            <a:gdLst/>
            <a:ahLst/>
            <a:cxnLst/>
            <a:rect l="l" t="t" r="r" b="b"/>
            <a:pathLst>
              <a:path w="8484235" h="2670175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665476"/>
                </a:lnTo>
                <a:lnTo>
                  <a:pt x="6096" y="2670047"/>
                </a:lnTo>
                <a:lnTo>
                  <a:pt x="8478012" y="2670047"/>
                </a:lnTo>
                <a:lnTo>
                  <a:pt x="8484108" y="2665476"/>
                </a:lnTo>
                <a:lnTo>
                  <a:pt x="8484108" y="2657855"/>
                </a:lnTo>
                <a:lnTo>
                  <a:pt x="25907" y="2657855"/>
                </a:lnTo>
                <a:lnTo>
                  <a:pt x="12192" y="2645664"/>
                </a:lnTo>
                <a:lnTo>
                  <a:pt x="25907" y="2645664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2670175">
                <a:moveTo>
                  <a:pt x="25907" y="2645664"/>
                </a:moveTo>
                <a:lnTo>
                  <a:pt x="12192" y="2645664"/>
                </a:lnTo>
                <a:lnTo>
                  <a:pt x="25907" y="2657855"/>
                </a:lnTo>
                <a:lnTo>
                  <a:pt x="25907" y="2645664"/>
                </a:lnTo>
                <a:close/>
              </a:path>
              <a:path w="8484235" h="2670175">
                <a:moveTo>
                  <a:pt x="8458200" y="2645664"/>
                </a:moveTo>
                <a:lnTo>
                  <a:pt x="25907" y="2645664"/>
                </a:lnTo>
                <a:lnTo>
                  <a:pt x="25907" y="2657855"/>
                </a:lnTo>
                <a:lnTo>
                  <a:pt x="8458200" y="2657855"/>
                </a:lnTo>
                <a:lnTo>
                  <a:pt x="8458200" y="2645664"/>
                </a:lnTo>
                <a:close/>
              </a:path>
              <a:path w="8484235" h="2670175">
                <a:moveTo>
                  <a:pt x="8458200" y="12191"/>
                </a:moveTo>
                <a:lnTo>
                  <a:pt x="8458200" y="2657855"/>
                </a:lnTo>
                <a:lnTo>
                  <a:pt x="8470392" y="2645664"/>
                </a:lnTo>
                <a:lnTo>
                  <a:pt x="8484108" y="2645663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2670175">
                <a:moveTo>
                  <a:pt x="8484108" y="2645663"/>
                </a:moveTo>
                <a:lnTo>
                  <a:pt x="8470392" y="2645664"/>
                </a:lnTo>
                <a:lnTo>
                  <a:pt x="8458200" y="2657855"/>
                </a:lnTo>
                <a:lnTo>
                  <a:pt x="8484108" y="2657855"/>
                </a:lnTo>
                <a:lnTo>
                  <a:pt x="8484108" y="2645663"/>
                </a:lnTo>
                <a:close/>
              </a:path>
              <a:path w="8484235" h="2670175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2670175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2670175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3581400"/>
            <a:ext cx="5920740" cy="765175"/>
          </a:xfrm>
          <a:custGeom>
            <a:avLst/>
            <a:gdLst/>
            <a:ahLst/>
            <a:cxnLst/>
            <a:rect l="l" t="t" r="r" b="b"/>
            <a:pathLst>
              <a:path w="5920740" h="765175">
                <a:moveTo>
                  <a:pt x="5794248" y="0"/>
                </a:moveTo>
                <a:lnTo>
                  <a:pt x="128015" y="0"/>
                </a:lnTo>
                <a:lnTo>
                  <a:pt x="78438" y="10144"/>
                </a:lnTo>
                <a:lnTo>
                  <a:pt x="37718" y="37718"/>
                </a:lnTo>
                <a:lnTo>
                  <a:pt x="10144" y="78438"/>
                </a:lnTo>
                <a:lnTo>
                  <a:pt x="0" y="128015"/>
                </a:lnTo>
                <a:lnTo>
                  <a:pt x="0" y="637032"/>
                </a:lnTo>
                <a:lnTo>
                  <a:pt x="10144" y="687252"/>
                </a:lnTo>
                <a:lnTo>
                  <a:pt x="37718" y="727900"/>
                </a:lnTo>
                <a:lnTo>
                  <a:pt x="78438" y="755118"/>
                </a:lnTo>
                <a:lnTo>
                  <a:pt x="128015" y="765048"/>
                </a:lnTo>
                <a:lnTo>
                  <a:pt x="5794248" y="765048"/>
                </a:lnTo>
                <a:lnTo>
                  <a:pt x="5843587" y="755118"/>
                </a:lnTo>
                <a:lnTo>
                  <a:pt x="5883783" y="727900"/>
                </a:lnTo>
                <a:lnTo>
                  <a:pt x="5910834" y="687252"/>
                </a:lnTo>
                <a:lnTo>
                  <a:pt x="5920740" y="637032"/>
                </a:lnTo>
                <a:lnTo>
                  <a:pt x="5920740" y="128015"/>
                </a:lnTo>
                <a:lnTo>
                  <a:pt x="5910833" y="78438"/>
                </a:lnTo>
                <a:lnTo>
                  <a:pt x="5883783" y="37718"/>
                </a:lnTo>
                <a:lnTo>
                  <a:pt x="5843587" y="10144"/>
                </a:lnTo>
                <a:lnTo>
                  <a:pt x="5794248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3208" y="3569208"/>
            <a:ext cx="5946775" cy="789940"/>
          </a:xfrm>
          <a:custGeom>
            <a:avLst/>
            <a:gdLst/>
            <a:ahLst/>
            <a:cxnLst/>
            <a:rect l="l" t="t" r="r" b="b"/>
            <a:pathLst>
              <a:path w="5946775" h="789939">
                <a:moveTo>
                  <a:pt x="5806440" y="0"/>
                </a:moveTo>
                <a:lnTo>
                  <a:pt x="140207" y="0"/>
                </a:lnTo>
                <a:lnTo>
                  <a:pt x="124967" y="1524"/>
                </a:lnTo>
                <a:lnTo>
                  <a:pt x="111251" y="3047"/>
                </a:lnTo>
                <a:lnTo>
                  <a:pt x="97535" y="6095"/>
                </a:lnTo>
                <a:lnTo>
                  <a:pt x="85343" y="12191"/>
                </a:lnTo>
                <a:lnTo>
                  <a:pt x="73151" y="16763"/>
                </a:lnTo>
                <a:lnTo>
                  <a:pt x="41147" y="41147"/>
                </a:lnTo>
                <a:lnTo>
                  <a:pt x="16763" y="74675"/>
                </a:lnTo>
                <a:lnTo>
                  <a:pt x="3047" y="112775"/>
                </a:lnTo>
                <a:lnTo>
                  <a:pt x="0" y="140207"/>
                </a:lnTo>
                <a:lnTo>
                  <a:pt x="0" y="650747"/>
                </a:lnTo>
                <a:lnTo>
                  <a:pt x="3047" y="678179"/>
                </a:lnTo>
                <a:lnTo>
                  <a:pt x="6095" y="691895"/>
                </a:lnTo>
                <a:lnTo>
                  <a:pt x="12191" y="705612"/>
                </a:lnTo>
                <a:lnTo>
                  <a:pt x="16763" y="717803"/>
                </a:lnTo>
                <a:lnTo>
                  <a:pt x="41147" y="749807"/>
                </a:lnTo>
                <a:lnTo>
                  <a:pt x="74675" y="774191"/>
                </a:lnTo>
                <a:lnTo>
                  <a:pt x="112775" y="787907"/>
                </a:lnTo>
                <a:lnTo>
                  <a:pt x="126491" y="789431"/>
                </a:lnTo>
                <a:lnTo>
                  <a:pt x="5821680" y="789431"/>
                </a:lnTo>
                <a:lnTo>
                  <a:pt x="5849112" y="783336"/>
                </a:lnTo>
                <a:lnTo>
                  <a:pt x="5861303" y="778763"/>
                </a:lnTo>
                <a:lnTo>
                  <a:pt x="5873495" y="772667"/>
                </a:lnTo>
                <a:lnTo>
                  <a:pt x="5885688" y="765047"/>
                </a:lnTo>
                <a:lnTo>
                  <a:pt x="140207" y="765047"/>
                </a:lnTo>
                <a:lnTo>
                  <a:pt x="115823" y="762000"/>
                </a:lnTo>
                <a:lnTo>
                  <a:pt x="76200" y="745236"/>
                </a:lnTo>
                <a:lnTo>
                  <a:pt x="44195" y="713231"/>
                </a:lnTo>
                <a:lnTo>
                  <a:pt x="27431" y="672083"/>
                </a:lnTo>
                <a:lnTo>
                  <a:pt x="25907" y="661415"/>
                </a:lnTo>
                <a:lnTo>
                  <a:pt x="25907" y="128015"/>
                </a:lnTo>
                <a:lnTo>
                  <a:pt x="39623" y="85343"/>
                </a:lnTo>
                <a:lnTo>
                  <a:pt x="67055" y="51815"/>
                </a:lnTo>
                <a:lnTo>
                  <a:pt x="86867" y="39624"/>
                </a:lnTo>
                <a:lnTo>
                  <a:pt x="96011" y="35051"/>
                </a:lnTo>
                <a:lnTo>
                  <a:pt x="106679" y="30479"/>
                </a:lnTo>
                <a:lnTo>
                  <a:pt x="117347" y="27431"/>
                </a:lnTo>
                <a:lnTo>
                  <a:pt x="129539" y="25907"/>
                </a:lnTo>
                <a:lnTo>
                  <a:pt x="5886297" y="25907"/>
                </a:lnTo>
                <a:lnTo>
                  <a:pt x="5884164" y="24383"/>
                </a:lnTo>
                <a:lnTo>
                  <a:pt x="5871971" y="16763"/>
                </a:lnTo>
                <a:lnTo>
                  <a:pt x="5859780" y="10667"/>
                </a:lnTo>
                <a:lnTo>
                  <a:pt x="5847588" y="6095"/>
                </a:lnTo>
                <a:lnTo>
                  <a:pt x="5833871" y="3047"/>
                </a:lnTo>
                <a:lnTo>
                  <a:pt x="5806440" y="0"/>
                </a:lnTo>
                <a:close/>
              </a:path>
              <a:path w="5946775" h="789939">
                <a:moveTo>
                  <a:pt x="5886297" y="25907"/>
                </a:moveTo>
                <a:lnTo>
                  <a:pt x="5818632" y="25907"/>
                </a:lnTo>
                <a:lnTo>
                  <a:pt x="5830823" y="27431"/>
                </a:lnTo>
                <a:lnTo>
                  <a:pt x="5841492" y="30479"/>
                </a:lnTo>
                <a:lnTo>
                  <a:pt x="5879592" y="51815"/>
                </a:lnTo>
                <a:lnTo>
                  <a:pt x="5894832" y="68579"/>
                </a:lnTo>
                <a:lnTo>
                  <a:pt x="5902451" y="76200"/>
                </a:lnTo>
                <a:lnTo>
                  <a:pt x="5907023" y="86867"/>
                </a:lnTo>
                <a:lnTo>
                  <a:pt x="5911595" y="96012"/>
                </a:lnTo>
                <a:lnTo>
                  <a:pt x="5916168" y="106679"/>
                </a:lnTo>
                <a:lnTo>
                  <a:pt x="5919216" y="117347"/>
                </a:lnTo>
                <a:lnTo>
                  <a:pt x="5920740" y="129539"/>
                </a:lnTo>
                <a:lnTo>
                  <a:pt x="5920740" y="662939"/>
                </a:lnTo>
                <a:lnTo>
                  <a:pt x="5907023" y="705612"/>
                </a:lnTo>
                <a:lnTo>
                  <a:pt x="5879592" y="739139"/>
                </a:lnTo>
                <a:lnTo>
                  <a:pt x="5839968" y="760476"/>
                </a:lnTo>
                <a:lnTo>
                  <a:pt x="5804916" y="765047"/>
                </a:lnTo>
                <a:lnTo>
                  <a:pt x="5885688" y="765047"/>
                </a:lnTo>
                <a:lnTo>
                  <a:pt x="5914644" y="739139"/>
                </a:lnTo>
                <a:lnTo>
                  <a:pt x="5935980" y="704088"/>
                </a:lnTo>
                <a:lnTo>
                  <a:pt x="5945123" y="662939"/>
                </a:lnTo>
                <a:lnTo>
                  <a:pt x="5946647" y="649224"/>
                </a:lnTo>
                <a:lnTo>
                  <a:pt x="5946647" y="140207"/>
                </a:lnTo>
                <a:lnTo>
                  <a:pt x="5945123" y="124967"/>
                </a:lnTo>
                <a:lnTo>
                  <a:pt x="5943599" y="111251"/>
                </a:lnTo>
                <a:lnTo>
                  <a:pt x="5940551" y="97536"/>
                </a:lnTo>
                <a:lnTo>
                  <a:pt x="5934456" y="85343"/>
                </a:lnTo>
                <a:lnTo>
                  <a:pt x="5929884" y="73151"/>
                </a:lnTo>
                <a:lnTo>
                  <a:pt x="5922264" y="60959"/>
                </a:lnTo>
                <a:lnTo>
                  <a:pt x="5914644" y="50291"/>
                </a:lnTo>
                <a:lnTo>
                  <a:pt x="5905499" y="41147"/>
                </a:lnTo>
                <a:lnTo>
                  <a:pt x="5894832" y="32003"/>
                </a:lnTo>
                <a:lnTo>
                  <a:pt x="588629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06182" y="1853819"/>
            <a:ext cx="7137400" cy="4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xpert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Jud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600">
              <a:latin typeface="Times New Roman"/>
              <a:cs typeface="Times New Roman"/>
            </a:endParaRPr>
          </a:p>
          <a:p>
            <a:pPr marL="240665" marR="1142365" indent="-227965">
              <a:lnSpc>
                <a:spcPts val="2210"/>
              </a:lnSpc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xpert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se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 us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 hi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ic</a:t>
            </a:r>
            <a:r>
              <a:rPr sz="2000" dirty="0">
                <a:latin typeface="Calibri"/>
                <a:cs typeface="Calibri"/>
              </a:rPr>
              <a:t>al 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6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.2.2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alogues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ting acti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 hi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ic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240665" marR="5080" indent="-227965">
              <a:lnSpc>
                <a:spcPts val="2200"/>
              </a:lnSpc>
              <a:spcBef>
                <a:spcPts val="405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niq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 use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e,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dg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ompl</a:t>
            </a:r>
            <a:r>
              <a:rPr sz="2000" spc="-4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ty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acti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-10" dirty="0">
                <a:latin typeface="Calibri"/>
                <a:cs typeface="Calibri"/>
              </a:rPr>
              <a:t> c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 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ous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oject 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ting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w activ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tie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40665" marR="169545" indent="-227965">
              <a:lnSpc>
                <a:spcPts val="2200"/>
              </a:lnSpc>
              <a:spcBef>
                <a:spcPts val="365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alogues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ting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b="1" dirty="0">
                <a:latin typeface="Calibri"/>
                <a:cs typeface="Calibri"/>
              </a:rPr>
              <a:t>less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tly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less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10" dirty="0">
                <a:latin typeface="Calibri"/>
                <a:cs typeface="Calibri"/>
              </a:rPr>
              <a:t> c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u</a:t>
            </a:r>
            <a:r>
              <a:rPr sz="2000" b="1" spc="5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 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niq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b="1" dirty="0">
                <a:latin typeface="Calibri"/>
                <a:cs typeface="Calibri"/>
              </a:rPr>
              <a:t>less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accu</a:t>
            </a:r>
            <a:r>
              <a:rPr sz="2000" b="1" spc="-50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427" y="605027"/>
            <a:ext cx="8468995" cy="925194"/>
          </a:xfrm>
          <a:custGeom>
            <a:avLst/>
            <a:gdLst/>
            <a:ahLst/>
            <a:cxnLst/>
            <a:rect l="l" t="t" r="r" b="b"/>
            <a:pathLst>
              <a:path w="8468995" h="925194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22020"/>
                </a:lnTo>
                <a:lnTo>
                  <a:pt x="3048" y="925068"/>
                </a:lnTo>
                <a:lnTo>
                  <a:pt x="8465820" y="925068"/>
                </a:lnTo>
                <a:lnTo>
                  <a:pt x="8468868" y="922020"/>
                </a:lnTo>
                <a:lnTo>
                  <a:pt x="8468868" y="918972"/>
                </a:lnTo>
                <a:lnTo>
                  <a:pt x="10667" y="918972"/>
                </a:lnTo>
                <a:lnTo>
                  <a:pt x="4571" y="914400"/>
                </a:lnTo>
                <a:lnTo>
                  <a:pt x="10667" y="9144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925194">
                <a:moveTo>
                  <a:pt x="10667" y="914400"/>
                </a:moveTo>
                <a:lnTo>
                  <a:pt x="4571" y="914400"/>
                </a:lnTo>
                <a:lnTo>
                  <a:pt x="10667" y="918972"/>
                </a:lnTo>
                <a:lnTo>
                  <a:pt x="10667" y="914400"/>
                </a:lnTo>
                <a:close/>
              </a:path>
              <a:path w="8468995" h="925194">
                <a:moveTo>
                  <a:pt x="8458200" y="914400"/>
                </a:moveTo>
                <a:lnTo>
                  <a:pt x="10667" y="914400"/>
                </a:lnTo>
                <a:lnTo>
                  <a:pt x="10667" y="918972"/>
                </a:lnTo>
                <a:lnTo>
                  <a:pt x="8458200" y="918972"/>
                </a:lnTo>
                <a:lnTo>
                  <a:pt x="8458200" y="914400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8458200" y="918972"/>
                </a:lnTo>
                <a:lnTo>
                  <a:pt x="8462772" y="914400"/>
                </a:lnTo>
                <a:lnTo>
                  <a:pt x="8468868" y="9144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914400"/>
                </a:moveTo>
                <a:lnTo>
                  <a:pt x="8462772" y="914400"/>
                </a:lnTo>
                <a:lnTo>
                  <a:pt x="8458200" y="918972"/>
                </a:lnTo>
                <a:lnTo>
                  <a:pt x="8468868" y="918972"/>
                </a:lnTo>
                <a:lnTo>
                  <a:pt x="8468868" y="914400"/>
                </a:lnTo>
                <a:close/>
              </a:path>
              <a:path w="8468995" h="9251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9144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149225" rIns="0" bIns="0" rtlCol="0">
            <a:spAutoFit/>
          </a:bodyPr>
          <a:lstStyle/>
          <a:p>
            <a:pPr marL="1764664">
              <a:lnSpc>
                <a:spcPct val="100000"/>
              </a:lnSpc>
              <a:spcBef>
                <a:spcPts val="1175"/>
              </a:spcBef>
            </a:pPr>
            <a:r>
              <a:rPr sz="3600" b="1" dirty="0">
                <a:latin typeface="Calibri"/>
                <a:cs typeface="Calibri"/>
              </a:rPr>
              <a:t>7.2.2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E</a:t>
            </a:r>
            <a:r>
              <a:rPr sz="3600" b="1" spc="-40" dirty="0">
                <a:latin typeface="Calibri"/>
                <a:cs typeface="Calibri"/>
              </a:rPr>
              <a:t>s</a:t>
            </a:r>
            <a:r>
              <a:rPr sz="3600" b="1" dirty="0">
                <a:latin typeface="Calibri"/>
                <a:cs typeface="Calibri"/>
              </a:rPr>
              <a:t>tim</a:t>
            </a:r>
            <a:r>
              <a:rPr sz="3600" b="1" spc="-40" dirty="0">
                <a:latin typeface="Calibri"/>
                <a:cs typeface="Calibri"/>
              </a:rPr>
              <a:t>a</a:t>
            </a:r>
            <a:r>
              <a:rPr sz="3600" b="1" spc="-50" dirty="0">
                <a:latin typeface="Calibri"/>
                <a:cs typeface="Calibri"/>
              </a:rPr>
              <a:t>t</a:t>
            </a:r>
            <a:r>
              <a:rPr sz="3600" b="1" dirty="0">
                <a:latin typeface="Calibri"/>
                <a:cs typeface="Calibri"/>
              </a:rPr>
              <a:t>e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Co</a:t>
            </a:r>
            <a:r>
              <a:rPr sz="3600" b="1" spc="-35" dirty="0">
                <a:latin typeface="Calibri"/>
                <a:cs typeface="Calibri"/>
              </a:rPr>
              <a:t>s</a:t>
            </a:r>
            <a:r>
              <a:rPr sz="3600" b="1" dirty="0">
                <a:latin typeface="Calibri"/>
                <a:cs typeface="Calibri"/>
              </a:rPr>
              <a:t>t</a:t>
            </a:r>
            <a:r>
              <a:rPr sz="3600" b="1" spc="-5" dirty="0">
                <a:latin typeface="Calibri"/>
                <a:cs typeface="Calibri"/>
              </a:rPr>
              <a:t>s</a:t>
            </a:r>
            <a:r>
              <a:rPr sz="3900" b="1" dirty="0">
                <a:latin typeface="Calibri"/>
                <a:cs typeface="Calibri"/>
              </a:rPr>
              <a:t>: T&amp;</a:t>
            </a:r>
            <a:r>
              <a:rPr sz="3900" b="1" spc="-265" dirty="0">
                <a:latin typeface="Calibri"/>
                <a:cs typeface="Calibri"/>
              </a:rPr>
              <a:t>T</a:t>
            </a:r>
            <a:r>
              <a:rPr sz="3900" b="1" dirty="0">
                <a:latin typeface="Calibri"/>
                <a:cs typeface="Calibri"/>
              </a:rPr>
              <a:t>s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523" y="1680972"/>
            <a:ext cx="8456676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808" y="1667255"/>
            <a:ext cx="8484235" cy="1755775"/>
          </a:xfrm>
          <a:custGeom>
            <a:avLst/>
            <a:gdLst/>
            <a:ahLst/>
            <a:cxnLst/>
            <a:rect l="l" t="t" r="r" b="b"/>
            <a:pathLst>
              <a:path w="8484235" h="1755775">
                <a:moveTo>
                  <a:pt x="84780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1749552"/>
                </a:lnTo>
                <a:lnTo>
                  <a:pt x="6096" y="1755648"/>
                </a:lnTo>
                <a:lnTo>
                  <a:pt x="8478012" y="1755648"/>
                </a:lnTo>
                <a:lnTo>
                  <a:pt x="8484108" y="1749552"/>
                </a:lnTo>
                <a:lnTo>
                  <a:pt x="8484108" y="1741932"/>
                </a:lnTo>
                <a:lnTo>
                  <a:pt x="25907" y="1741932"/>
                </a:lnTo>
                <a:lnTo>
                  <a:pt x="12192" y="1729740"/>
                </a:lnTo>
                <a:lnTo>
                  <a:pt x="25907" y="1729740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4572"/>
                </a:lnTo>
                <a:lnTo>
                  <a:pt x="8478012" y="0"/>
                </a:lnTo>
                <a:close/>
              </a:path>
              <a:path w="8484235" h="1755775">
                <a:moveTo>
                  <a:pt x="25907" y="1729740"/>
                </a:moveTo>
                <a:lnTo>
                  <a:pt x="12192" y="1729740"/>
                </a:lnTo>
                <a:lnTo>
                  <a:pt x="25907" y="1741932"/>
                </a:lnTo>
                <a:lnTo>
                  <a:pt x="25907" y="1729740"/>
                </a:lnTo>
                <a:close/>
              </a:path>
              <a:path w="8484235" h="1755775">
                <a:moveTo>
                  <a:pt x="8458200" y="1729740"/>
                </a:moveTo>
                <a:lnTo>
                  <a:pt x="25907" y="1729740"/>
                </a:lnTo>
                <a:lnTo>
                  <a:pt x="25907" y="1741932"/>
                </a:lnTo>
                <a:lnTo>
                  <a:pt x="8458200" y="1741932"/>
                </a:lnTo>
                <a:lnTo>
                  <a:pt x="8458200" y="1729740"/>
                </a:lnTo>
                <a:close/>
              </a:path>
              <a:path w="8484235" h="1755775">
                <a:moveTo>
                  <a:pt x="8458200" y="12192"/>
                </a:moveTo>
                <a:lnTo>
                  <a:pt x="8458200" y="1741932"/>
                </a:lnTo>
                <a:lnTo>
                  <a:pt x="8470392" y="1729740"/>
                </a:lnTo>
                <a:lnTo>
                  <a:pt x="8484108" y="1729740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2"/>
                </a:lnTo>
                <a:close/>
              </a:path>
              <a:path w="8484235" h="1755775">
                <a:moveTo>
                  <a:pt x="8484108" y="1729740"/>
                </a:moveTo>
                <a:lnTo>
                  <a:pt x="8470392" y="1729740"/>
                </a:lnTo>
                <a:lnTo>
                  <a:pt x="8458200" y="1741932"/>
                </a:lnTo>
                <a:lnTo>
                  <a:pt x="8484108" y="1741932"/>
                </a:lnTo>
                <a:lnTo>
                  <a:pt x="8484108" y="1729740"/>
                </a:lnTo>
                <a:close/>
              </a:path>
              <a:path w="8484235" h="1755775">
                <a:moveTo>
                  <a:pt x="25907" y="12192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2"/>
                </a:lnTo>
                <a:close/>
              </a:path>
              <a:path w="8484235" h="1755775">
                <a:moveTo>
                  <a:pt x="8458200" y="12192"/>
                </a:moveTo>
                <a:lnTo>
                  <a:pt x="25907" y="12192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2"/>
                </a:lnTo>
                <a:close/>
              </a:path>
              <a:path w="8484235" h="1755775">
                <a:moveTo>
                  <a:pt x="8484108" y="12192"/>
                </a:moveTo>
                <a:lnTo>
                  <a:pt x="8458200" y="12192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1600200"/>
            <a:ext cx="5920740" cy="725805"/>
          </a:xfrm>
          <a:custGeom>
            <a:avLst/>
            <a:gdLst/>
            <a:ahLst/>
            <a:cxnLst/>
            <a:rect l="l" t="t" r="r" b="b"/>
            <a:pathLst>
              <a:path w="5920740" h="725805">
                <a:moveTo>
                  <a:pt x="5800344" y="0"/>
                </a:moveTo>
                <a:lnTo>
                  <a:pt x="121919" y="0"/>
                </a:lnTo>
                <a:lnTo>
                  <a:pt x="74580" y="9620"/>
                </a:lnTo>
                <a:lnTo>
                  <a:pt x="35813" y="35813"/>
                </a:lnTo>
                <a:lnTo>
                  <a:pt x="9620" y="74580"/>
                </a:lnTo>
                <a:lnTo>
                  <a:pt x="0" y="121920"/>
                </a:lnTo>
                <a:lnTo>
                  <a:pt x="0" y="605027"/>
                </a:lnTo>
                <a:lnTo>
                  <a:pt x="9620" y="651486"/>
                </a:lnTo>
                <a:lnTo>
                  <a:pt x="35813" y="689800"/>
                </a:lnTo>
                <a:lnTo>
                  <a:pt x="74580" y="715827"/>
                </a:lnTo>
                <a:lnTo>
                  <a:pt x="121919" y="725424"/>
                </a:lnTo>
                <a:lnTo>
                  <a:pt x="5800344" y="725424"/>
                </a:lnTo>
                <a:lnTo>
                  <a:pt x="5847445" y="715827"/>
                </a:lnTo>
                <a:lnTo>
                  <a:pt x="5885688" y="689800"/>
                </a:lnTo>
                <a:lnTo>
                  <a:pt x="5911357" y="651486"/>
                </a:lnTo>
                <a:lnTo>
                  <a:pt x="5920740" y="605027"/>
                </a:lnTo>
                <a:lnTo>
                  <a:pt x="5920740" y="121920"/>
                </a:lnTo>
                <a:lnTo>
                  <a:pt x="5911357" y="74580"/>
                </a:lnTo>
                <a:lnTo>
                  <a:pt x="5885688" y="35813"/>
                </a:lnTo>
                <a:lnTo>
                  <a:pt x="5847445" y="9620"/>
                </a:lnTo>
                <a:lnTo>
                  <a:pt x="580034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3208" y="1588008"/>
            <a:ext cx="5946775" cy="749935"/>
          </a:xfrm>
          <a:custGeom>
            <a:avLst/>
            <a:gdLst/>
            <a:ahLst/>
            <a:cxnLst/>
            <a:rect l="l" t="t" r="r" b="b"/>
            <a:pathLst>
              <a:path w="5946775" h="749935">
                <a:moveTo>
                  <a:pt x="5812536" y="0"/>
                </a:moveTo>
                <a:lnTo>
                  <a:pt x="132587" y="0"/>
                </a:lnTo>
                <a:lnTo>
                  <a:pt x="118872" y="1524"/>
                </a:lnTo>
                <a:lnTo>
                  <a:pt x="106679" y="3047"/>
                </a:lnTo>
                <a:lnTo>
                  <a:pt x="92963" y="6095"/>
                </a:lnTo>
                <a:lnTo>
                  <a:pt x="80772" y="10667"/>
                </a:lnTo>
                <a:lnTo>
                  <a:pt x="70103" y="16763"/>
                </a:lnTo>
                <a:lnTo>
                  <a:pt x="57911" y="22859"/>
                </a:lnTo>
                <a:lnTo>
                  <a:pt x="22859" y="59436"/>
                </a:lnTo>
                <a:lnTo>
                  <a:pt x="6095" y="94487"/>
                </a:lnTo>
                <a:lnTo>
                  <a:pt x="0" y="134112"/>
                </a:lnTo>
                <a:lnTo>
                  <a:pt x="0" y="617219"/>
                </a:lnTo>
                <a:lnTo>
                  <a:pt x="6095" y="656843"/>
                </a:lnTo>
                <a:lnTo>
                  <a:pt x="22859" y="691895"/>
                </a:lnTo>
                <a:lnTo>
                  <a:pt x="70103" y="734567"/>
                </a:lnTo>
                <a:lnTo>
                  <a:pt x="108203" y="746759"/>
                </a:lnTo>
                <a:lnTo>
                  <a:pt x="120395" y="749807"/>
                </a:lnTo>
                <a:lnTo>
                  <a:pt x="5827775" y="749807"/>
                </a:lnTo>
                <a:lnTo>
                  <a:pt x="5839968" y="746759"/>
                </a:lnTo>
                <a:lnTo>
                  <a:pt x="5853684" y="743712"/>
                </a:lnTo>
                <a:lnTo>
                  <a:pt x="5865875" y="739139"/>
                </a:lnTo>
                <a:lnTo>
                  <a:pt x="5876544" y="733043"/>
                </a:lnTo>
                <a:lnTo>
                  <a:pt x="5888736" y="726947"/>
                </a:lnTo>
                <a:lnTo>
                  <a:pt x="5890564" y="725424"/>
                </a:lnTo>
                <a:lnTo>
                  <a:pt x="134111" y="725424"/>
                </a:lnTo>
                <a:lnTo>
                  <a:pt x="121919" y="723900"/>
                </a:lnTo>
                <a:lnTo>
                  <a:pt x="82295" y="711707"/>
                </a:lnTo>
                <a:lnTo>
                  <a:pt x="44195" y="676655"/>
                </a:lnTo>
                <a:lnTo>
                  <a:pt x="27431" y="637031"/>
                </a:lnTo>
                <a:lnTo>
                  <a:pt x="25907" y="626363"/>
                </a:lnTo>
                <a:lnTo>
                  <a:pt x="25907" y="121919"/>
                </a:lnTo>
                <a:lnTo>
                  <a:pt x="44195" y="73151"/>
                </a:lnTo>
                <a:lnTo>
                  <a:pt x="73151" y="44195"/>
                </a:lnTo>
                <a:lnTo>
                  <a:pt x="112775" y="27431"/>
                </a:lnTo>
                <a:lnTo>
                  <a:pt x="123443" y="25907"/>
                </a:lnTo>
                <a:lnTo>
                  <a:pt x="5891479" y="25907"/>
                </a:lnTo>
                <a:lnTo>
                  <a:pt x="5887212" y="22859"/>
                </a:lnTo>
                <a:lnTo>
                  <a:pt x="5852160" y="6095"/>
                </a:lnTo>
                <a:lnTo>
                  <a:pt x="5826251" y="1524"/>
                </a:lnTo>
                <a:lnTo>
                  <a:pt x="5812536" y="0"/>
                </a:lnTo>
                <a:close/>
              </a:path>
              <a:path w="5946775" h="749935">
                <a:moveTo>
                  <a:pt x="5891479" y="25907"/>
                </a:moveTo>
                <a:lnTo>
                  <a:pt x="5824727" y="25907"/>
                </a:lnTo>
                <a:lnTo>
                  <a:pt x="5835395" y="27431"/>
                </a:lnTo>
                <a:lnTo>
                  <a:pt x="5846064" y="30479"/>
                </a:lnTo>
                <a:lnTo>
                  <a:pt x="5882640" y="50291"/>
                </a:lnTo>
                <a:lnTo>
                  <a:pt x="5908547" y="82295"/>
                </a:lnTo>
                <a:lnTo>
                  <a:pt x="5920740" y="123443"/>
                </a:lnTo>
                <a:lnTo>
                  <a:pt x="5920740" y="627888"/>
                </a:lnTo>
                <a:lnTo>
                  <a:pt x="5902451" y="678179"/>
                </a:lnTo>
                <a:lnTo>
                  <a:pt x="5873495" y="707136"/>
                </a:lnTo>
                <a:lnTo>
                  <a:pt x="5833871" y="722376"/>
                </a:lnTo>
                <a:lnTo>
                  <a:pt x="5812536" y="725424"/>
                </a:lnTo>
                <a:lnTo>
                  <a:pt x="5890564" y="725424"/>
                </a:lnTo>
                <a:lnTo>
                  <a:pt x="5923788" y="690371"/>
                </a:lnTo>
                <a:lnTo>
                  <a:pt x="5940551" y="655319"/>
                </a:lnTo>
                <a:lnTo>
                  <a:pt x="5945123" y="629412"/>
                </a:lnTo>
                <a:lnTo>
                  <a:pt x="5946647" y="617219"/>
                </a:lnTo>
                <a:lnTo>
                  <a:pt x="5946647" y="132587"/>
                </a:lnTo>
                <a:lnTo>
                  <a:pt x="5945123" y="118871"/>
                </a:lnTo>
                <a:lnTo>
                  <a:pt x="5943599" y="106679"/>
                </a:lnTo>
                <a:lnTo>
                  <a:pt x="5940551" y="92963"/>
                </a:lnTo>
                <a:lnTo>
                  <a:pt x="5935980" y="80771"/>
                </a:lnTo>
                <a:lnTo>
                  <a:pt x="5929884" y="70103"/>
                </a:lnTo>
                <a:lnTo>
                  <a:pt x="5923788" y="57912"/>
                </a:lnTo>
                <a:lnTo>
                  <a:pt x="5916168" y="48767"/>
                </a:lnTo>
                <a:lnTo>
                  <a:pt x="5897880" y="30479"/>
                </a:lnTo>
                <a:lnTo>
                  <a:pt x="589147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3523" y="3811523"/>
            <a:ext cx="8456676" cy="2810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8" y="3797808"/>
            <a:ext cx="8484235" cy="2837815"/>
          </a:xfrm>
          <a:custGeom>
            <a:avLst/>
            <a:gdLst/>
            <a:ahLst/>
            <a:cxnLst/>
            <a:rect l="l" t="t" r="r" b="b"/>
            <a:pathLst>
              <a:path w="8484235" h="2837815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833116"/>
                </a:lnTo>
                <a:lnTo>
                  <a:pt x="6096" y="2837688"/>
                </a:lnTo>
                <a:lnTo>
                  <a:pt x="8478012" y="2837688"/>
                </a:lnTo>
                <a:lnTo>
                  <a:pt x="8484108" y="2833116"/>
                </a:lnTo>
                <a:lnTo>
                  <a:pt x="8484108" y="2825495"/>
                </a:lnTo>
                <a:lnTo>
                  <a:pt x="25907" y="2825495"/>
                </a:lnTo>
                <a:lnTo>
                  <a:pt x="12192" y="2813304"/>
                </a:lnTo>
                <a:lnTo>
                  <a:pt x="25907" y="2813304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2837815">
                <a:moveTo>
                  <a:pt x="25907" y="2813304"/>
                </a:moveTo>
                <a:lnTo>
                  <a:pt x="12192" y="2813304"/>
                </a:lnTo>
                <a:lnTo>
                  <a:pt x="25907" y="2825495"/>
                </a:lnTo>
                <a:lnTo>
                  <a:pt x="25907" y="2813304"/>
                </a:lnTo>
                <a:close/>
              </a:path>
              <a:path w="8484235" h="2837815">
                <a:moveTo>
                  <a:pt x="8458200" y="2813304"/>
                </a:moveTo>
                <a:lnTo>
                  <a:pt x="25907" y="2813304"/>
                </a:lnTo>
                <a:lnTo>
                  <a:pt x="25907" y="2825495"/>
                </a:lnTo>
                <a:lnTo>
                  <a:pt x="8458200" y="2825495"/>
                </a:lnTo>
                <a:lnTo>
                  <a:pt x="8458200" y="2813304"/>
                </a:lnTo>
                <a:close/>
              </a:path>
              <a:path w="8484235" h="2837815">
                <a:moveTo>
                  <a:pt x="8458200" y="12191"/>
                </a:moveTo>
                <a:lnTo>
                  <a:pt x="8458200" y="2825495"/>
                </a:lnTo>
                <a:lnTo>
                  <a:pt x="8470392" y="2813304"/>
                </a:lnTo>
                <a:lnTo>
                  <a:pt x="8484108" y="2813303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2837815">
                <a:moveTo>
                  <a:pt x="8484108" y="2813303"/>
                </a:moveTo>
                <a:lnTo>
                  <a:pt x="8470392" y="2813304"/>
                </a:lnTo>
                <a:lnTo>
                  <a:pt x="8458200" y="2825495"/>
                </a:lnTo>
                <a:lnTo>
                  <a:pt x="8484108" y="2825495"/>
                </a:lnTo>
                <a:lnTo>
                  <a:pt x="8484108" y="2813303"/>
                </a:lnTo>
                <a:close/>
              </a:path>
              <a:path w="8484235" h="2837815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2837815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2837815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3581400"/>
            <a:ext cx="5920740" cy="760730"/>
          </a:xfrm>
          <a:custGeom>
            <a:avLst/>
            <a:gdLst/>
            <a:ahLst/>
            <a:cxnLst/>
            <a:rect l="l" t="t" r="r" b="b"/>
            <a:pathLst>
              <a:path w="5920740" h="760729">
                <a:moveTo>
                  <a:pt x="5794248" y="0"/>
                </a:moveTo>
                <a:lnTo>
                  <a:pt x="128015" y="0"/>
                </a:lnTo>
                <a:lnTo>
                  <a:pt x="78438" y="10144"/>
                </a:lnTo>
                <a:lnTo>
                  <a:pt x="37718" y="37718"/>
                </a:lnTo>
                <a:lnTo>
                  <a:pt x="10144" y="78438"/>
                </a:lnTo>
                <a:lnTo>
                  <a:pt x="0" y="128015"/>
                </a:lnTo>
                <a:lnTo>
                  <a:pt x="0" y="633984"/>
                </a:lnTo>
                <a:lnTo>
                  <a:pt x="10144" y="683323"/>
                </a:lnTo>
                <a:lnTo>
                  <a:pt x="37718" y="723519"/>
                </a:lnTo>
                <a:lnTo>
                  <a:pt x="78438" y="750570"/>
                </a:lnTo>
                <a:lnTo>
                  <a:pt x="128015" y="760476"/>
                </a:lnTo>
                <a:lnTo>
                  <a:pt x="5794248" y="760476"/>
                </a:lnTo>
                <a:lnTo>
                  <a:pt x="5843587" y="750570"/>
                </a:lnTo>
                <a:lnTo>
                  <a:pt x="5883783" y="723519"/>
                </a:lnTo>
                <a:lnTo>
                  <a:pt x="5910834" y="683323"/>
                </a:lnTo>
                <a:lnTo>
                  <a:pt x="5920740" y="633984"/>
                </a:lnTo>
                <a:lnTo>
                  <a:pt x="5920740" y="128015"/>
                </a:lnTo>
                <a:lnTo>
                  <a:pt x="5910833" y="78438"/>
                </a:lnTo>
                <a:lnTo>
                  <a:pt x="5883783" y="37718"/>
                </a:lnTo>
                <a:lnTo>
                  <a:pt x="5843587" y="10144"/>
                </a:lnTo>
                <a:lnTo>
                  <a:pt x="5794248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3208" y="3569208"/>
            <a:ext cx="5946775" cy="784860"/>
          </a:xfrm>
          <a:custGeom>
            <a:avLst/>
            <a:gdLst/>
            <a:ahLst/>
            <a:cxnLst/>
            <a:rect l="l" t="t" r="r" b="b"/>
            <a:pathLst>
              <a:path w="5946775" h="784860">
                <a:moveTo>
                  <a:pt x="5806440" y="0"/>
                </a:moveTo>
                <a:lnTo>
                  <a:pt x="138683" y="0"/>
                </a:lnTo>
                <a:lnTo>
                  <a:pt x="111251" y="3047"/>
                </a:lnTo>
                <a:lnTo>
                  <a:pt x="97535" y="6095"/>
                </a:lnTo>
                <a:lnTo>
                  <a:pt x="85343" y="12191"/>
                </a:lnTo>
                <a:lnTo>
                  <a:pt x="73151" y="16763"/>
                </a:lnTo>
                <a:lnTo>
                  <a:pt x="41147" y="41147"/>
                </a:lnTo>
                <a:lnTo>
                  <a:pt x="16763" y="73151"/>
                </a:lnTo>
                <a:lnTo>
                  <a:pt x="3047" y="112775"/>
                </a:lnTo>
                <a:lnTo>
                  <a:pt x="0" y="140207"/>
                </a:lnTo>
                <a:lnTo>
                  <a:pt x="0" y="646176"/>
                </a:lnTo>
                <a:lnTo>
                  <a:pt x="1523" y="661415"/>
                </a:lnTo>
                <a:lnTo>
                  <a:pt x="3047" y="675131"/>
                </a:lnTo>
                <a:lnTo>
                  <a:pt x="6095" y="687324"/>
                </a:lnTo>
                <a:lnTo>
                  <a:pt x="12191" y="701039"/>
                </a:lnTo>
                <a:lnTo>
                  <a:pt x="16763" y="713231"/>
                </a:lnTo>
                <a:lnTo>
                  <a:pt x="41147" y="745236"/>
                </a:lnTo>
                <a:lnTo>
                  <a:pt x="73151" y="768095"/>
                </a:lnTo>
                <a:lnTo>
                  <a:pt x="126491" y="784859"/>
                </a:lnTo>
                <a:lnTo>
                  <a:pt x="5821680" y="784859"/>
                </a:lnTo>
                <a:lnTo>
                  <a:pt x="5849112" y="778763"/>
                </a:lnTo>
                <a:lnTo>
                  <a:pt x="5861303" y="774191"/>
                </a:lnTo>
                <a:lnTo>
                  <a:pt x="5873495" y="768095"/>
                </a:lnTo>
                <a:lnTo>
                  <a:pt x="5885688" y="760476"/>
                </a:lnTo>
                <a:lnTo>
                  <a:pt x="140207" y="760476"/>
                </a:lnTo>
                <a:lnTo>
                  <a:pt x="115823" y="757427"/>
                </a:lnTo>
                <a:lnTo>
                  <a:pt x="94487" y="751331"/>
                </a:lnTo>
                <a:lnTo>
                  <a:pt x="85343" y="745236"/>
                </a:lnTo>
                <a:lnTo>
                  <a:pt x="76200" y="740663"/>
                </a:lnTo>
                <a:lnTo>
                  <a:pt x="57911" y="725424"/>
                </a:lnTo>
                <a:lnTo>
                  <a:pt x="51815" y="717803"/>
                </a:lnTo>
                <a:lnTo>
                  <a:pt x="44195" y="708659"/>
                </a:lnTo>
                <a:lnTo>
                  <a:pt x="35051" y="690371"/>
                </a:lnTo>
                <a:lnTo>
                  <a:pt x="30479" y="679703"/>
                </a:lnTo>
                <a:lnTo>
                  <a:pt x="27431" y="669036"/>
                </a:lnTo>
                <a:lnTo>
                  <a:pt x="25907" y="656843"/>
                </a:lnTo>
                <a:lnTo>
                  <a:pt x="25907" y="128015"/>
                </a:lnTo>
                <a:lnTo>
                  <a:pt x="39623" y="85343"/>
                </a:lnTo>
                <a:lnTo>
                  <a:pt x="67055" y="51815"/>
                </a:lnTo>
                <a:lnTo>
                  <a:pt x="76200" y="44195"/>
                </a:lnTo>
                <a:lnTo>
                  <a:pt x="85343" y="39624"/>
                </a:lnTo>
                <a:lnTo>
                  <a:pt x="106679" y="30479"/>
                </a:lnTo>
                <a:lnTo>
                  <a:pt x="117347" y="27431"/>
                </a:lnTo>
                <a:lnTo>
                  <a:pt x="128015" y="25907"/>
                </a:lnTo>
                <a:lnTo>
                  <a:pt x="5886297" y="25907"/>
                </a:lnTo>
                <a:lnTo>
                  <a:pt x="5873495" y="16763"/>
                </a:lnTo>
                <a:lnTo>
                  <a:pt x="5861303" y="10667"/>
                </a:lnTo>
                <a:lnTo>
                  <a:pt x="5847588" y="6095"/>
                </a:lnTo>
                <a:lnTo>
                  <a:pt x="5833871" y="3047"/>
                </a:lnTo>
                <a:lnTo>
                  <a:pt x="5806440" y="0"/>
                </a:lnTo>
                <a:close/>
              </a:path>
              <a:path w="5946775" h="784860">
                <a:moveTo>
                  <a:pt x="5886297" y="25907"/>
                </a:moveTo>
                <a:lnTo>
                  <a:pt x="5818632" y="25907"/>
                </a:lnTo>
                <a:lnTo>
                  <a:pt x="5830823" y="27431"/>
                </a:lnTo>
                <a:lnTo>
                  <a:pt x="5841492" y="30479"/>
                </a:lnTo>
                <a:lnTo>
                  <a:pt x="5879592" y="51815"/>
                </a:lnTo>
                <a:lnTo>
                  <a:pt x="5894832" y="67055"/>
                </a:lnTo>
                <a:lnTo>
                  <a:pt x="5902451" y="76200"/>
                </a:lnTo>
                <a:lnTo>
                  <a:pt x="5907023" y="85343"/>
                </a:lnTo>
                <a:lnTo>
                  <a:pt x="5916168" y="106679"/>
                </a:lnTo>
                <a:lnTo>
                  <a:pt x="5919216" y="117347"/>
                </a:lnTo>
                <a:lnTo>
                  <a:pt x="5920740" y="128015"/>
                </a:lnTo>
                <a:lnTo>
                  <a:pt x="5920740" y="658367"/>
                </a:lnTo>
                <a:lnTo>
                  <a:pt x="5907023" y="701039"/>
                </a:lnTo>
                <a:lnTo>
                  <a:pt x="5879592" y="734567"/>
                </a:lnTo>
                <a:lnTo>
                  <a:pt x="5829299" y="757427"/>
                </a:lnTo>
                <a:lnTo>
                  <a:pt x="5806440" y="760476"/>
                </a:lnTo>
                <a:lnTo>
                  <a:pt x="5885688" y="760476"/>
                </a:lnTo>
                <a:lnTo>
                  <a:pt x="5914644" y="734567"/>
                </a:lnTo>
                <a:lnTo>
                  <a:pt x="5935980" y="699515"/>
                </a:lnTo>
                <a:lnTo>
                  <a:pt x="5946647" y="646176"/>
                </a:lnTo>
                <a:lnTo>
                  <a:pt x="5946647" y="138683"/>
                </a:lnTo>
                <a:lnTo>
                  <a:pt x="5943599" y="111251"/>
                </a:lnTo>
                <a:lnTo>
                  <a:pt x="5940551" y="97536"/>
                </a:lnTo>
                <a:lnTo>
                  <a:pt x="5934456" y="85343"/>
                </a:lnTo>
                <a:lnTo>
                  <a:pt x="5929884" y="73151"/>
                </a:lnTo>
                <a:lnTo>
                  <a:pt x="5922264" y="60959"/>
                </a:lnTo>
                <a:lnTo>
                  <a:pt x="5914644" y="50291"/>
                </a:lnTo>
                <a:lnTo>
                  <a:pt x="5905499" y="41147"/>
                </a:lnTo>
                <a:lnTo>
                  <a:pt x="5894832" y="32003"/>
                </a:lnTo>
                <a:lnTo>
                  <a:pt x="588629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06182" y="1778990"/>
            <a:ext cx="7094220" cy="427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.2.3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tric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200">
              <a:latin typeface="Times New Roman"/>
              <a:cs typeface="Times New Roman"/>
            </a:endParaRPr>
          </a:p>
          <a:p>
            <a:pPr marL="240665" marR="153035" indent="-227965">
              <a:lnSpc>
                <a:spcPct val="91800"/>
              </a:lnSpc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tric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ting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niq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tionship 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ic</a:t>
            </a:r>
            <a:r>
              <a:rPr sz="2000" dirty="0">
                <a:latin typeface="Calibri"/>
                <a:cs typeface="Calibri"/>
              </a:rPr>
              <a:t>al 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ables e. 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squa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 labor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ork 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.2.4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poi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40665" marR="106680" indent="-227965">
              <a:lnSpc>
                <a:spcPts val="2210"/>
              </a:lnSpc>
              <a:spcBef>
                <a:spcPts val="1340"/>
              </a:spcBef>
              <a:buChar char="•"/>
              <a:tabLst>
                <a:tab pos="241300" algn="l"/>
              </a:tabLst>
            </a:pP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cou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cer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 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k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240665" marR="584835" indent="-227965">
              <a:lnSpc>
                <a:spcPts val="2200"/>
              </a:lnSpc>
              <a:spcBef>
                <a:spcPts val="355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7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),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),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cP)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5"/>
              </a:spcBef>
              <a:buChar char="•"/>
              <a:tabLst>
                <a:tab pos="241300" algn="l"/>
              </a:tabLst>
            </a:pP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 ti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hi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oll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 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3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ulas: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427" y="605027"/>
            <a:ext cx="8468995" cy="925194"/>
          </a:xfrm>
          <a:custGeom>
            <a:avLst/>
            <a:gdLst/>
            <a:ahLst/>
            <a:cxnLst/>
            <a:rect l="l" t="t" r="r" b="b"/>
            <a:pathLst>
              <a:path w="8468995" h="925194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22020"/>
                </a:lnTo>
                <a:lnTo>
                  <a:pt x="3048" y="925068"/>
                </a:lnTo>
                <a:lnTo>
                  <a:pt x="8465820" y="925068"/>
                </a:lnTo>
                <a:lnTo>
                  <a:pt x="8468868" y="922020"/>
                </a:lnTo>
                <a:lnTo>
                  <a:pt x="8468868" y="918972"/>
                </a:lnTo>
                <a:lnTo>
                  <a:pt x="10667" y="918972"/>
                </a:lnTo>
                <a:lnTo>
                  <a:pt x="4571" y="914400"/>
                </a:lnTo>
                <a:lnTo>
                  <a:pt x="10667" y="9144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925194">
                <a:moveTo>
                  <a:pt x="10667" y="914400"/>
                </a:moveTo>
                <a:lnTo>
                  <a:pt x="4571" y="914400"/>
                </a:lnTo>
                <a:lnTo>
                  <a:pt x="10667" y="918972"/>
                </a:lnTo>
                <a:lnTo>
                  <a:pt x="10667" y="914400"/>
                </a:lnTo>
                <a:close/>
              </a:path>
              <a:path w="8468995" h="925194">
                <a:moveTo>
                  <a:pt x="8458200" y="914400"/>
                </a:moveTo>
                <a:lnTo>
                  <a:pt x="10667" y="914400"/>
                </a:lnTo>
                <a:lnTo>
                  <a:pt x="10667" y="918972"/>
                </a:lnTo>
                <a:lnTo>
                  <a:pt x="8458200" y="918972"/>
                </a:lnTo>
                <a:lnTo>
                  <a:pt x="8458200" y="914400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8458200" y="918972"/>
                </a:lnTo>
                <a:lnTo>
                  <a:pt x="8462772" y="914400"/>
                </a:lnTo>
                <a:lnTo>
                  <a:pt x="8468868" y="9144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914400"/>
                </a:moveTo>
                <a:lnTo>
                  <a:pt x="8462772" y="914400"/>
                </a:lnTo>
                <a:lnTo>
                  <a:pt x="8458200" y="918972"/>
                </a:lnTo>
                <a:lnTo>
                  <a:pt x="8468868" y="918972"/>
                </a:lnTo>
                <a:lnTo>
                  <a:pt x="8468868" y="914400"/>
                </a:lnTo>
                <a:close/>
              </a:path>
              <a:path w="8468995" h="9251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9144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78105" rIns="0" bIns="0" rtlCol="0">
            <a:spAutoFit/>
          </a:bodyPr>
          <a:lstStyle/>
          <a:p>
            <a:pPr marL="1316355">
              <a:lnSpc>
                <a:spcPct val="100000"/>
              </a:lnSpc>
              <a:spcBef>
                <a:spcPts val="615"/>
              </a:spcBef>
            </a:pPr>
            <a:r>
              <a:rPr b="1" dirty="0">
                <a:latin typeface="Calibri"/>
                <a:cs typeface="Calibri"/>
              </a:rPr>
              <a:t>7.2.2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i</a:t>
            </a:r>
            <a:r>
              <a:rPr b="1" spc="5" dirty="0">
                <a:latin typeface="Calibri"/>
                <a:cs typeface="Calibri"/>
              </a:rPr>
              <a:t>m</a:t>
            </a:r>
            <a:r>
              <a:rPr b="1" spc="-40" dirty="0">
                <a:latin typeface="Calibri"/>
                <a:cs typeface="Calibri"/>
              </a:rPr>
              <a:t>a</a:t>
            </a:r>
            <a:r>
              <a:rPr b="1" spc="-5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</a:t>
            </a:r>
            <a:r>
              <a:rPr b="1" spc="-10" dirty="0">
                <a:latin typeface="Calibri"/>
                <a:cs typeface="Calibri"/>
              </a:rPr>
              <a:t>o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s</a:t>
            </a:r>
            <a:r>
              <a:rPr sz="4800" b="1" dirty="0">
                <a:latin typeface="Calibri"/>
                <a:cs typeface="Calibri"/>
              </a:rPr>
              <a:t>:</a:t>
            </a:r>
            <a:r>
              <a:rPr sz="4800" b="1" spc="-10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T&amp;T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83208" y="6464808"/>
            <a:ext cx="3912235" cy="711835"/>
          </a:xfrm>
          <a:custGeom>
            <a:avLst/>
            <a:gdLst/>
            <a:ahLst/>
            <a:cxnLst/>
            <a:rect l="l" t="t" r="r" b="b"/>
            <a:pathLst>
              <a:path w="3912235" h="711834">
                <a:moveTo>
                  <a:pt x="3906012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705611"/>
                </a:lnTo>
                <a:lnTo>
                  <a:pt x="6095" y="711707"/>
                </a:lnTo>
                <a:lnTo>
                  <a:pt x="3906012" y="711707"/>
                </a:lnTo>
                <a:lnTo>
                  <a:pt x="3912107" y="705611"/>
                </a:lnTo>
                <a:lnTo>
                  <a:pt x="3912107" y="697991"/>
                </a:lnTo>
                <a:lnTo>
                  <a:pt x="25907" y="697991"/>
                </a:lnTo>
                <a:lnTo>
                  <a:pt x="12191" y="685799"/>
                </a:lnTo>
                <a:lnTo>
                  <a:pt x="25907" y="6857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912107" y="12191"/>
                </a:lnTo>
                <a:lnTo>
                  <a:pt x="3912107" y="6095"/>
                </a:lnTo>
                <a:lnTo>
                  <a:pt x="3906012" y="0"/>
                </a:lnTo>
                <a:close/>
              </a:path>
              <a:path w="3912235" h="711834">
                <a:moveTo>
                  <a:pt x="25907" y="685799"/>
                </a:moveTo>
                <a:lnTo>
                  <a:pt x="12191" y="685799"/>
                </a:lnTo>
                <a:lnTo>
                  <a:pt x="25907" y="697991"/>
                </a:lnTo>
                <a:lnTo>
                  <a:pt x="25907" y="685799"/>
                </a:lnTo>
                <a:close/>
              </a:path>
              <a:path w="3912235" h="711834">
                <a:moveTo>
                  <a:pt x="3886200" y="685799"/>
                </a:moveTo>
                <a:lnTo>
                  <a:pt x="25907" y="685799"/>
                </a:lnTo>
                <a:lnTo>
                  <a:pt x="25907" y="697991"/>
                </a:lnTo>
                <a:lnTo>
                  <a:pt x="3886200" y="697991"/>
                </a:lnTo>
                <a:lnTo>
                  <a:pt x="3886200" y="685799"/>
                </a:lnTo>
                <a:close/>
              </a:path>
              <a:path w="3912235" h="711834">
                <a:moveTo>
                  <a:pt x="3886200" y="12191"/>
                </a:moveTo>
                <a:lnTo>
                  <a:pt x="3886200" y="697991"/>
                </a:lnTo>
                <a:lnTo>
                  <a:pt x="3898391" y="685799"/>
                </a:lnTo>
                <a:lnTo>
                  <a:pt x="3912107" y="685799"/>
                </a:lnTo>
                <a:lnTo>
                  <a:pt x="3912107" y="25907"/>
                </a:lnTo>
                <a:lnTo>
                  <a:pt x="3898391" y="25907"/>
                </a:lnTo>
                <a:lnTo>
                  <a:pt x="3886200" y="12191"/>
                </a:lnTo>
                <a:close/>
              </a:path>
              <a:path w="3912235" h="711834">
                <a:moveTo>
                  <a:pt x="3912107" y="685799"/>
                </a:moveTo>
                <a:lnTo>
                  <a:pt x="3898391" y="685799"/>
                </a:lnTo>
                <a:lnTo>
                  <a:pt x="3886200" y="697991"/>
                </a:lnTo>
                <a:lnTo>
                  <a:pt x="3912107" y="697991"/>
                </a:lnTo>
                <a:lnTo>
                  <a:pt x="3912107" y="685799"/>
                </a:lnTo>
                <a:close/>
              </a:path>
              <a:path w="3912235" h="71183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912235" h="711834">
                <a:moveTo>
                  <a:pt x="3886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886200" y="25907"/>
                </a:lnTo>
                <a:lnTo>
                  <a:pt x="3886200" y="12191"/>
                </a:lnTo>
                <a:close/>
              </a:path>
              <a:path w="3912235" h="711834">
                <a:moveTo>
                  <a:pt x="3912107" y="12191"/>
                </a:moveTo>
                <a:lnTo>
                  <a:pt x="3886200" y="12191"/>
                </a:lnTo>
                <a:lnTo>
                  <a:pt x="3898391" y="25907"/>
                </a:lnTo>
                <a:lnTo>
                  <a:pt x="3912107" y="25907"/>
                </a:lnTo>
                <a:lnTo>
                  <a:pt x="39121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6477000"/>
            <a:ext cx="3886200" cy="6858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53340" rIns="0" bIns="0" rtlCol="0">
            <a:spAutoFit/>
          </a:bodyPr>
          <a:lstStyle/>
          <a:p>
            <a:pPr marL="1120140" marR="835660" indent="-278130">
              <a:lnSpc>
                <a:spcPct val="100000"/>
              </a:lnSpc>
              <a:spcBef>
                <a:spcPts val="420"/>
              </a:spcBef>
            </a:pPr>
            <a:r>
              <a:rPr sz="1800" b="1" spc="-1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riang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lar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trib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+cM+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)/3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98008" y="6464808"/>
            <a:ext cx="3455035" cy="711835"/>
          </a:xfrm>
          <a:custGeom>
            <a:avLst/>
            <a:gdLst/>
            <a:ahLst/>
            <a:cxnLst/>
            <a:rect l="l" t="t" r="r" b="b"/>
            <a:pathLst>
              <a:path w="3455034" h="711834">
                <a:moveTo>
                  <a:pt x="3448812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705611"/>
                </a:lnTo>
                <a:lnTo>
                  <a:pt x="6095" y="711707"/>
                </a:lnTo>
                <a:lnTo>
                  <a:pt x="3448812" y="711707"/>
                </a:lnTo>
                <a:lnTo>
                  <a:pt x="3454908" y="705611"/>
                </a:lnTo>
                <a:lnTo>
                  <a:pt x="3454908" y="697991"/>
                </a:lnTo>
                <a:lnTo>
                  <a:pt x="25907" y="697991"/>
                </a:lnTo>
                <a:lnTo>
                  <a:pt x="12191" y="685799"/>
                </a:lnTo>
                <a:lnTo>
                  <a:pt x="25907" y="6857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454908" y="12191"/>
                </a:lnTo>
                <a:lnTo>
                  <a:pt x="3454908" y="6095"/>
                </a:lnTo>
                <a:lnTo>
                  <a:pt x="3448812" y="0"/>
                </a:lnTo>
                <a:close/>
              </a:path>
              <a:path w="3455034" h="711834">
                <a:moveTo>
                  <a:pt x="25907" y="685799"/>
                </a:moveTo>
                <a:lnTo>
                  <a:pt x="12191" y="685799"/>
                </a:lnTo>
                <a:lnTo>
                  <a:pt x="25907" y="697991"/>
                </a:lnTo>
                <a:lnTo>
                  <a:pt x="25907" y="685799"/>
                </a:lnTo>
                <a:close/>
              </a:path>
              <a:path w="3455034" h="711834">
                <a:moveTo>
                  <a:pt x="3428999" y="685799"/>
                </a:moveTo>
                <a:lnTo>
                  <a:pt x="25907" y="685799"/>
                </a:lnTo>
                <a:lnTo>
                  <a:pt x="25907" y="697991"/>
                </a:lnTo>
                <a:lnTo>
                  <a:pt x="3428999" y="697991"/>
                </a:lnTo>
                <a:lnTo>
                  <a:pt x="3428999" y="685799"/>
                </a:lnTo>
                <a:close/>
              </a:path>
              <a:path w="3455034" h="711834">
                <a:moveTo>
                  <a:pt x="3428999" y="12191"/>
                </a:moveTo>
                <a:lnTo>
                  <a:pt x="3428999" y="697991"/>
                </a:lnTo>
                <a:lnTo>
                  <a:pt x="3441191" y="685799"/>
                </a:lnTo>
                <a:lnTo>
                  <a:pt x="3454908" y="685799"/>
                </a:lnTo>
                <a:lnTo>
                  <a:pt x="3454908" y="25907"/>
                </a:lnTo>
                <a:lnTo>
                  <a:pt x="3441191" y="25907"/>
                </a:lnTo>
                <a:lnTo>
                  <a:pt x="3428999" y="12191"/>
                </a:lnTo>
                <a:close/>
              </a:path>
              <a:path w="3455034" h="711834">
                <a:moveTo>
                  <a:pt x="3454908" y="685799"/>
                </a:moveTo>
                <a:lnTo>
                  <a:pt x="3441191" y="685799"/>
                </a:lnTo>
                <a:lnTo>
                  <a:pt x="3428999" y="697991"/>
                </a:lnTo>
                <a:lnTo>
                  <a:pt x="3454908" y="697991"/>
                </a:lnTo>
                <a:lnTo>
                  <a:pt x="3454908" y="685799"/>
                </a:lnTo>
                <a:close/>
              </a:path>
              <a:path w="3455034" h="71183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455034" h="711834">
                <a:moveTo>
                  <a:pt x="34289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428999" y="25907"/>
                </a:lnTo>
                <a:lnTo>
                  <a:pt x="3428999" y="12191"/>
                </a:lnTo>
                <a:close/>
              </a:path>
              <a:path w="3455034" h="711834">
                <a:moveTo>
                  <a:pt x="3454908" y="12191"/>
                </a:moveTo>
                <a:lnTo>
                  <a:pt x="3428999" y="12191"/>
                </a:lnTo>
                <a:lnTo>
                  <a:pt x="3441191" y="25907"/>
                </a:lnTo>
                <a:lnTo>
                  <a:pt x="3454908" y="25907"/>
                </a:lnTo>
                <a:lnTo>
                  <a:pt x="3454908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10200" y="6477000"/>
            <a:ext cx="3429000" cy="6858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53340" rIns="0" bIns="0" rtlCol="0">
            <a:spAutoFit/>
          </a:bodyPr>
          <a:lstStyle/>
          <a:p>
            <a:pPr marL="805815" marR="748665" indent="68580">
              <a:lnSpc>
                <a:spcPct val="100000"/>
              </a:lnSpc>
              <a:spcBef>
                <a:spcPts val="42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trib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O+4c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)/6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523" y="1764792"/>
            <a:ext cx="8456676" cy="1053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808" y="1749551"/>
            <a:ext cx="8484235" cy="1080770"/>
          </a:xfrm>
          <a:custGeom>
            <a:avLst/>
            <a:gdLst/>
            <a:ahLst/>
            <a:cxnLst/>
            <a:rect l="l" t="t" r="r" b="b"/>
            <a:pathLst>
              <a:path w="8484235" h="108077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074420"/>
                </a:lnTo>
                <a:lnTo>
                  <a:pt x="6096" y="1080515"/>
                </a:lnTo>
                <a:lnTo>
                  <a:pt x="8478012" y="1080515"/>
                </a:lnTo>
                <a:lnTo>
                  <a:pt x="8484108" y="1074420"/>
                </a:lnTo>
                <a:lnTo>
                  <a:pt x="8484108" y="1068324"/>
                </a:lnTo>
                <a:lnTo>
                  <a:pt x="25907" y="1068324"/>
                </a:lnTo>
                <a:lnTo>
                  <a:pt x="12192" y="1054608"/>
                </a:lnTo>
                <a:lnTo>
                  <a:pt x="25907" y="1054608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080770">
                <a:moveTo>
                  <a:pt x="25907" y="1054608"/>
                </a:moveTo>
                <a:lnTo>
                  <a:pt x="12192" y="1054608"/>
                </a:lnTo>
                <a:lnTo>
                  <a:pt x="25907" y="1068324"/>
                </a:lnTo>
                <a:lnTo>
                  <a:pt x="25907" y="1054608"/>
                </a:lnTo>
                <a:close/>
              </a:path>
              <a:path w="8484235" h="1080770">
                <a:moveTo>
                  <a:pt x="8458200" y="1054608"/>
                </a:moveTo>
                <a:lnTo>
                  <a:pt x="25907" y="1054608"/>
                </a:lnTo>
                <a:lnTo>
                  <a:pt x="25907" y="1068324"/>
                </a:lnTo>
                <a:lnTo>
                  <a:pt x="8458200" y="1068324"/>
                </a:lnTo>
                <a:lnTo>
                  <a:pt x="8458200" y="1054608"/>
                </a:lnTo>
                <a:close/>
              </a:path>
              <a:path w="8484235" h="1080770">
                <a:moveTo>
                  <a:pt x="8458200" y="13715"/>
                </a:moveTo>
                <a:lnTo>
                  <a:pt x="8458200" y="1068324"/>
                </a:lnTo>
                <a:lnTo>
                  <a:pt x="8470392" y="1054608"/>
                </a:lnTo>
                <a:lnTo>
                  <a:pt x="8484108" y="1054608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5"/>
                </a:lnTo>
                <a:close/>
              </a:path>
              <a:path w="8484235" h="1080770">
                <a:moveTo>
                  <a:pt x="8484108" y="1054608"/>
                </a:moveTo>
                <a:lnTo>
                  <a:pt x="8470392" y="1054608"/>
                </a:lnTo>
                <a:lnTo>
                  <a:pt x="8458200" y="1068324"/>
                </a:lnTo>
                <a:lnTo>
                  <a:pt x="8484108" y="1068324"/>
                </a:lnTo>
                <a:lnTo>
                  <a:pt x="8484108" y="1054608"/>
                </a:lnTo>
                <a:close/>
              </a:path>
              <a:path w="8484235" h="1080770">
                <a:moveTo>
                  <a:pt x="25907" y="13715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5"/>
                </a:lnTo>
                <a:close/>
              </a:path>
              <a:path w="8484235" h="1080770">
                <a:moveTo>
                  <a:pt x="8458200" y="13715"/>
                </a:moveTo>
                <a:lnTo>
                  <a:pt x="25907" y="13715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5"/>
                </a:lnTo>
                <a:close/>
              </a:path>
              <a:path w="8484235" h="1080770">
                <a:moveTo>
                  <a:pt x="8484108" y="13715"/>
                </a:moveTo>
                <a:lnTo>
                  <a:pt x="8458200" y="13715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1600200"/>
            <a:ext cx="5920740" cy="536575"/>
          </a:xfrm>
          <a:custGeom>
            <a:avLst/>
            <a:gdLst/>
            <a:ahLst/>
            <a:cxnLst/>
            <a:rect l="l" t="t" r="r" b="b"/>
            <a:pathLst>
              <a:path w="5920740" h="536575">
                <a:moveTo>
                  <a:pt x="5832348" y="0"/>
                </a:moveTo>
                <a:lnTo>
                  <a:pt x="89915" y="0"/>
                </a:lnTo>
                <a:lnTo>
                  <a:pt x="55292" y="7191"/>
                </a:lnTo>
                <a:lnTo>
                  <a:pt x="26669" y="26670"/>
                </a:lnTo>
                <a:lnTo>
                  <a:pt x="7191" y="55292"/>
                </a:lnTo>
                <a:lnTo>
                  <a:pt x="0" y="89915"/>
                </a:lnTo>
                <a:lnTo>
                  <a:pt x="0" y="446532"/>
                </a:lnTo>
                <a:lnTo>
                  <a:pt x="7191" y="481798"/>
                </a:lnTo>
                <a:lnTo>
                  <a:pt x="26669" y="510349"/>
                </a:lnTo>
                <a:lnTo>
                  <a:pt x="55292" y="529470"/>
                </a:lnTo>
                <a:lnTo>
                  <a:pt x="89915" y="536448"/>
                </a:lnTo>
                <a:lnTo>
                  <a:pt x="5832348" y="536448"/>
                </a:lnTo>
                <a:lnTo>
                  <a:pt x="5866733" y="529470"/>
                </a:lnTo>
                <a:lnTo>
                  <a:pt x="5894832" y="510349"/>
                </a:lnTo>
                <a:lnTo>
                  <a:pt x="5913786" y="481798"/>
                </a:lnTo>
                <a:lnTo>
                  <a:pt x="5920740" y="446532"/>
                </a:lnTo>
                <a:lnTo>
                  <a:pt x="5920740" y="89915"/>
                </a:lnTo>
                <a:lnTo>
                  <a:pt x="5913786" y="55292"/>
                </a:lnTo>
                <a:lnTo>
                  <a:pt x="5894832" y="26670"/>
                </a:lnTo>
                <a:lnTo>
                  <a:pt x="5866733" y="7191"/>
                </a:lnTo>
                <a:lnTo>
                  <a:pt x="583234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3208" y="1588008"/>
            <a:ext cx="5946775" cy="561340"/>
          </a:xfrm>
          <a:custGeom>
            <a:avLst/>
            <a:gdLst/>
            <a:ahLst/>
            <a:cxnLst/>
            <a:rect l="l" t="t" r="r" b="b"/>
            <a:pathLst>
              <a:path w="5946775" h="561339">
                <a:moveTo>
                  <a:pt x="5853684" y="0"/>
                </a:moveTo>
                <a:lnTo>
                  <a:pt x="102107" y="0"/>
                </a:lnTo>
                <a:lnTo>
                  <a:pt x="80772" y="3047"/>
                </a:lnTo>
                <a:lnTo>
                  <a:pt x="71628" y="4571"/>
                </a:lnTo>
                <a:lnTo>
                  <a:pt x="62483" y="9143"/>
                </a:lnTo>
                <a:lnTo>
                  <a:pt x="53339" y="12191"/>
                </a:lnTo>
                <a:lnTo>
                  <a:pt x="22859" y="38100"/>
                </a:lnTo>
                <a:lnTo>
                  <a:pt x="12191" y="54863"/>
                </a:lnTo>
                <a:lnTo>
                  <a:pt x="7619" y="62483"/>
                </a:lnTo>
                <a:lnTo>
                  <a:pt x="4571" y="73151"/>
                </a:lnTo>
                <a:lnTo>
                  <a:pt x="1523" y="82295"/>
                </a:lnTo>
                <a:lnTo>
                  <a:pt x="0" y="92963"/>
                </a:lnTo>
                <a:lnTo>
                  <a:pt x="0" y="460247"/>
                </a:lnTo>
                <a:lnTo>
                  <a:pt x="1523" y="470915"/>
                </a:lnTo>
                <a:lnTo>
                  <a:pt x="3047" y="480059"/>
                </a:lnTo>
                <a:lnTo>
                  <a:pt x="4571" y="490727"/>
                </a:lnTo>
                <a:lnTo>
                  <a:pt x="9143" y="499871"/>
                </a:lnTo>
                <a:lnTo>
                  <a:pt x="12191" y="509015"/>
                </a:lnTo>
                <a:lnTo>
                  <a:pt x="30479" y="531876"/>
                </a:lnTo>
                <a:lnTo>
                  <a:pt x="45719" y="544067"/>
                </a:lnTo>
                <a:lnTo>
                  <a:pt x="54863" y="550163"/>
                </a:lnTo>
                <a:lnTo>
                  <a:pt x="62483" y="553212"/>
                </a:lnTo>
                <a:lnTo>
                  <a:pt x="73151" y="557783"/>
                </a:lnTo>
                <a:lnTo>
                  <a:pt x="82295" y="559307"/>
                </a:lnTo>
                <a:lnTo>
                  <a:pt x="92963" y="560831"/>
                </a:lnTo>
                <a:lnTo>
                  <a:pt x="5855208" y="560831"/>
                </a:lnTo>
                <a:lnTo>
                  <a:pt x="5865875" y="559307"/>
                </a:lnTo>
                <a:lnTo>
                  <a:pt x="5884164" y="553212"/>
                </a:lnTo>
                <a:lnTo>
                  <a:pt x="5902451" y="544067"/>
                </a:lnTo>
                <a:lnTo>
                  <a:pt x="5911977" y="536447"/>
                </a:lnTo>
                <a:lnTo>
                  <a:pt x="102107" y="536447"/>
                </a:lnTo>
                <a:lnTo>
                  <a:pt x="94487" y="534924"/>
                </a:lnTo>
                <a:lnTo>
                  <a:pt x="86867" y="534924"/>
                </a:lnTo>
                <a:lnTo>
                  <a:pt x="79247" y="531876"/>
                </a:lnTo>
                <a:lnTo>
                  <a:pt x="71628" y="530351"/>
                </a:lnTo>
                <a:lnTo>
                  <a:pt x="38100" y="501395"/>
                </a:lnTo>
                <a:lnTo>
                  <a:pt x="25907" y="466343"/>
                </a:lnTo>
                <a:lnTo>
                  <a:pt x="25907" y="94487"/>
                </a:lnTo>
                <a:lnTo>
                  <a:pt x="48767" y="47243"/>
                </a:lnTo>
                <a:lnTo>
                  <a:pt x="86867" y="27431"/>
                </a:lnTo>
                <a:lnTo>
                  <a:pt x="94487" y="25907"/>
                </a:lnTo>
                <a:lnTo>
                  <a:pt x="5912358" y="25907"/>
                </a:lnTo>
                <a:lnTo>
                  <a:pt x="5900927" y="16763"/>
                </a:lnTo>
                <a:lnTo>
                  <a:pt x="5891784" y="12191"/>
                </a:lnTo>
                <a:lnTo>
                  <a:pt x="5884164" y="7619"/>
                </a:lnTo>
                <a:lnTo>
                  <a:pt x="5873495" y="4571"/>
                </a:lnTo>
                <a:lnTo>
                  <a:pt x="5864351" y="1524"/>
                </a:lnTo>
                <a:lnTo>
                  <a:pt x="5853684" y="0"/>
                </a:lnTo>
                <a:close/>
              </a:path>
              <a:path w="5946775" h="561339">
                <a:moveTo>
                  <a:pt x="5912358" y="25907"/>
                </a:moveTo>
                <a:lnTo>
                  <a:pt x="5852160" y="25907"/>
                </a:lnTo>
                <a:lnTo>
                  <a:pt x="5867399" y="28955"/>
                </a:lnTo>
                <a:lnTo>
                  <a:pt x="5875020" y="32003"/>
                </a:lnTo>
                <a:lnTo>
                  <a:pt x="5908547" y="59436"/>
                </a:lnTo>
                <a:lnTo>
                  <a:pt x="5920740" y="94487"/>
                </a:lnTo>
                <a:lnTo>
                  <a:pt x="5920740" y="467867"/>
                </a:lnTo>
                <a:lnTo>
                  <a:pt x="5917692" y="483107"/>
                </a:lnTo>
                <a:lnTo>
                  <a:pt x="5914644" y="489203"/>
                </a:lnTo>
                <a:lnTo>
                  <a:pt x="5911595" y="496824"/>
                </a:lnTo>
                <a:lnTo>
                  <a:pt x="5902451" y="509015"/>
                </a:lnTo>
                <a:lnTo>
                  <a:pt x="5897880" y="513588"/>
                </a:lnTo>
                <a:lnTo>
                  <a:pt x="5893308" y="519683"/>
                </a:lnTo>
                <a:lnTo>
                  <a:pt x="5887212" y="522731"/>
                </a:lnTo>
                <a:lnTo>
                  <a:pt x="5881116" y="527303"/>
                </a:lnTo>
                <a:lnTo>
                  <a:pt x="5865875" y="533400"/>
                </a:lnTo>
                <a:lnTo>
                  <a:pt x="5859780" y="534924"/>
                </a:lnTo>
                <a:lnTo>
                  <a:pt x="5852160" y="536447"/>
                </a:lnTo>
                <a:lnTo>
                  <a:pt x="5911977" y="536447"/>
                </a:lnTo>
                <a:lnTo>
                  <a:pt x="5917692" y="531876"/>
                </a:lnTo>
                <a:lnTo>
                  <a:pt x="5929884" y="516636"/>
                </a:lnTo>
                <a:lnTo>
                  <a:pt x="5939027" y="498347"/>
                </a:lnTo>
                <a:lnTo>
                  <a:pt x="5945123" y="480059"/>
                </a:lnTo>
                <a:lnTo>
                  <a:pt x="5945123" y="469391"/>
                </a:lnTo>
                <a:lnTo>
                  <a:pt x="5946647" y="458724"/>
                </a:lnTo>
                <a:lnTo>
                  <a:pt x="5946647" y="102107"/>
                </a:lnTo>
                <a:lnTo>
                  <a:pt x="5943599" y="80771"/>
                </a:lnTo>
                <a:lnTo>
                  <a:pt x="5942075" y="71627"/>
                </a:lnTo>
                <a:lnTo>
                  <a:pt x="5937503" y="62483"/>
                </a:lnTo>
                <a:lnTo>
                  <a:pt x="5934456" y="53339"/>
                </a:lnTo>
                <a:lnTo>
                  <a:pt x="5928360" y="44195"/>
                </a:lnTo>
                <a:lnTo>
                  <a:pt x="5916168" y="28955"/>
                </a:lnTo>
                <a:lnTo>
                  <a:pt x="5912358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3523" y="3020567"/>
            <a:ext cx="8456676" cy="429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8" y="3006851"/>
            <a:ext cx="8484235" cy="4308475"/>
          </a:xfrm>
          <a:custGeom>
            <a:avLst/>
            <a:gdLst/>
            <a:ahLst/>
            <a:cxnLst/>
            <a:rect l="l" t="t" r="r" b="b"/>
            <a:pathLst>
              <a:path w="8484235" h="4308475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4308348"/>
                </a:lnTo>
                <a:lnTo>
                  <a:pt x="25907" y="4308348"/>
                </a:lnTo>
                <a:lnTo>
                  <a:pt x="12192" y="4296156"/>
                </a:lnTo>
                <a:lnTo>
                  <a:pt x="25907" y="4296156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4308475">
                <a:moveTo>
                  <a:pt x="25907" y="4296156"/>
                </a:moveTo>
                <a:lnTo>
                  <a:pt x="12192" y="4296156"/>
                </a:lnTo>
                <a:lnTo>
                  <a:pt x="25907" y="4308348"/>
                </a:lnTo>
                <a:lnTo>
                  <a:pt x="25907" y="4296156"/>
                </a:lnTo>
                <a:close/>
              </a:path>
              <a:path w="8484235" h="4308475">
                <a:moveTo>
                  <a:pt x="8458200" y="4296156"/>
                </a:moveTo>
                <a:lnTo>
                  <a:pt x="25907" y="4296156"/>
                </a:lnTo>
                <a:lnTo>
                  <a:pt x="25907" y="4308348"/>
                </a:lnTo>
                <a:lnTo>
                  <a:pt x="8458200" y="4308348"/>
                </a:lnTo>
                <a:lnTo>
                  <a:pt x="8458200" y="4296156"/>
                </a:lnTo>
                <a:close/>
              </a:path>
              <a:path w="8484235" h="4308475">
                <a:moveTo>
                  <a:pt x="8458200" y="13715"/>
                </a:moveTo>
                <a:lnTo>
                  <a:pt x="8458200" y="4308348"/>
                </a:lnTo>
                <a:lnTo>
                  <a:pt x="8470392" y="4296156"/>
                </a:lnTo>
                <a:lnTo>
                  <a:pt x="8484108" y="4296156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5"/>
                </a:lnTo>
                <a:close/>
              </a:path>
              <a:path w="8484235" h="4308475">
                <a:moveTo>
                  <a:pt x="8484108" y="4296156"/>
                </a:moveTo>
                <a:lnTo>
                  <a:pt x="8470392" y="4296156"/>
                </a:lnTo>
                <a:lnTo>
                  <a:pt x="8458200" y="4308348"/>
                </a:lnTo>
                <a:lnTo>
                  <a:pt x="8484108" y="4308348"/>
                </a:lnTo>
                <a:lnTo>
                  <a:pt x="8484108" y="4296156"/>
                </a:lnTo>
                <a:close/>
              </a:path>
              <a:path w="8484235" h="4308475">
                <a:moveTo>
                  <a:pt x="25907" y="13715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5"/>
                </a:lnTo>
                <a:close/>
              </a:path>
              <a:path w="8484235" h="4308475">
                <a:moveTo>
                  <a:pt x="8458200" y="13715"/>
                </a:moveTo>
                <a:lnTo>
                  <a:pt x="25907" y="13715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5"/>
                </a:lnTo>
                <a:close/>
              </a:path>
              <a:path w="8484235" h="4308475">
                <a:moveTo>
                  <a:pt x="8484108" y="13715"/>
                </a:moveTo>
                <a:lnTo>
                  <a:pt x="8458200" y="13715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2691383"/>
            <a:ext cx="5920740" cy="611505"/>
          </a:xfrm>
          <a:custGeom>
            <a:avLst/>
            <a:gdLst/>
            <a:ahLst/>
            <a:cxnLst/>
            <a:rect l="l" t="t" r="r" b="b"/>
            <a:pathLst>
              <a:path w="5920740" h="611504">
                <a:moveTo>
                  <a:pt x="5820156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09015"/>
                </a:lnTo>
                <a:lnTo>
                  <a:pt x="8024" y="548759"/>
                </a:lnTo>
                <a:lnTo>
                  <a:pt x="29908" y="581215"/>
                </a:lnTo>
                <a:lnTo>
                  <a:pt x="62364" y="603099"/>
                </a:lnTo>
                <a:lnTo>
                  <a:pt x="102108" y="611124"/>
                </a:lnTo>
                <a:lnTo>
                  <a:pt x="5820156" y="611124"/>
                </a:lnTo>
                <a:lnTo>
                  <a:pt x="5859660" y="603099"/>
                </a:lnTo>
                <a:lnTo>
                  <a:pt x="5891593" y="581215"/>
                </a:lnTo>
                <a:lnTo>
                  <a:pt x="5912953" y="548759"/>
                </a:lnTo>
                <a:lnTo>
                  <a:pt x="5920740" y="509015"/>
                </a:lnTo>
                <a:lnTo>
                  <a:pt x="5920740" y="102107"/>
                </a:lnTo>
                <a:lnTo>
                  <a:pt x="5912953" y="62364"/>
                </a:lnTo>
                <a:lnTo>
                  <a:pt x="5891593" y="29908"/>
                </a:lnTo>
                <a:lnTo>
                  <a:pt x="5859660" y="8024"/>
                </a:lnTo>
                <a:lnTo>
                  <a:pt x="5820156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9408" y="2679192"/>
            <a:ext cx="5946775" cy="637540"/>
          </a:xfrm>
          <a:custGeom>
            <a:avLst/>
            <a:gdLst/>
            <a:ahLst/>
            <a:cxnLst/>
            <a:rect l="l" t="t" r="r" b="b"/>
            <a:pathLst>
              <a:path w="5946775" h="637539">
                <a:moveTo>
                  <a:pt x="5843016" y="0"/>
                </a:moveTo>
                <a:lnTo>
                  <a:pt x="102107" y="0"/>
                </a:lnTo>
                <a:lnTo>
                  <a:pt x="91439" y="1524"/>
                </a:lnTo>
                <a:lnTo>
                  <a:pt x="41147" y="25908"/>
                </a:lnTo>
                <a:lnTo>
                  <a:pt x="13715" y="59436"/>
                </a:lnTo>
                <a:lnTo>
                  <a:pt x="1523" y="103632"/>
                </a:lnTo>
                <a:lnTo>
                  <a:pt x="0" y="114300"/>
                </a:lnTo>
                <a:lnTo>
                  <a:pt x="0" y="522732"/>
                </a:lnTo>
                <a:lnTo>
                  <a:pt x="1523" y="534924"/>
                </a:lnTo>
                <a:lnTo>
                  <a:pt x="13715" y="577596"/>
                </a:lnTo>
                <a:lnTo>
                  <a:pt x="27431" y="595884"/>
                </a:lnTo>
                <a:lnTo>
                  <a:pt x="33528" y="603504"/>
                </a:lnTo>
                <a:lnTo>
                  <a:pt x="70103" y="627888"/>
                </a:lnTo>
                <a:lnTo>
                  <a:pt x="114300" y="637032"/>
                </a:lnTo>
                <a:lnTo>
                  <a:pt x="5832347" y="637032"/>
                </a:lnTo>
                <a:lnTo>
                  <a:pt x="5844540" y="635508"/>
                </a:lnTo>
                <a:lnTo>
                  <a:pt x="5855208" y="633984"/>
                </a:lnTo>
                <a:lnTo>
                  <a:pt x="5876544" y="627888"/>
                </a:lnTo>
                <a:lnTo>
                  <a:pt x="5887212" y="621792"/>
                </a:lnTo>
                <a:lnTo>
                  <a:pt x="5896356" y="617220"/>
                </a:lnTo>
                <a:lnTo>
                  <a:pt x="5903671" y="611124"/>
                </a:lnTo>
                <a:lnTo>
                  <a:pt x="105155" y="611124"/>
                </a:lnTo>
                <a:lnTo>
                  <a:pt x="96011" y="609600"/>
                </a:lnTo>
                <a:lnTo>
                  <a:pt x="88391" y="606552"/>
                </a:lnTo>
                <a:lnTo>
                  <a:pt x="79247" y="603504"/>
                </a:lnTo>
                <a:lnTo>
                  <a:pt x="71628" y="600456"/>
                </a:lnTo>
                <a:lnTo>
                  <a:pt x="64007" y="595884"/>
                </a:lnTo>
                <a:lnTo>
                  <a:pt x="57911" y="589788"/>
                </a:lnTo>
                <a:lnTo>
                  <a:pt x="51815" y="585216"/>
                </a:lnTo>
                <a:lnTo>
                  <a:pt x="28955" y="547116"/>
                </a:lnTo>
                <a:lnTo>
                  <a:pt x="25907" y="530352"/>
                </a:lnTo>
                <a:lnTo>
                  <a:pt x="25907" y="105156"/>
                </a:lnTo>
                <a:lnTo>
                  <a:pt x="45719" y="56387"/>
                </a:lnTo>
                <a:lnTo>
                  <a:pt x="57911" y="45720"/>
                </a:lnTo>
                <a:lnTo>
                  <a:pt x="65531" y="39624"/>
                </a:lnTo>
                <a:lnTo>
                  <a:pt x="73151" y="35052"/>
                </a:lnTo>
                <a:lnTo>
                  <a:pt x="88391" y="28956"/>
                </a:lnTo>
                <a:lnTo>
                  <a:pt x="97535" y="25908"/>
                </a:lnTo>
                <a:lnTo>
                  <a:pt x="106679" y="25908"/>
                </a:lnTo>
                <a:lnTo>
                  <a:pt x="115823" y="24384"/>
                </a:lnTo>
                <a:lnTo>
                  <a:pt x="5902147" y="24384"/>
                </a:lnTo>
                <a:lnTo>
                  <a:pt x="5894832" y="18287"/>
                </a:lnTo>
                <a:lnTo>
                  <a:pt x="5885688" y="13716"/>
                </a:lnTo>
                <a:lnTo>
                  <a:pt x="5876544" y="7620"/>
                </a:lnTo>
                <a:lnTo>
                  <a:pt x="5865875" y="4572"/>
                </a:lnTo>
                <a:lnTo>
                  <a:pt x="5853684" y="1524"/>
                </a:lnTo>
                <a:lnTo>
                  <a:pt x="5843016" y="0"/>
                </a:lnTo>
                <a:close/>
              </a:path>
              <a:path w="5946775" h="637539">
                <a:moveTo>
                  <a:pt x="5902147" y="24384"/>
                </a:moveTo>
                <a:lnTo>
                  <a:pt x="5832347" y="24384"/>
                </a:lnTo>
                <a:lnTo>
                  <a:pt x="5850636" y="27432"/>
                </a:lnTo>
                <a:lnTo>
                  <a:pt x="5858256" y="28956"/>
                </a:lnTo>
                <a:lnTo>
                  <a:pt x="5900927" y="57912"/>
                </a:lnTo>
                <a:lnTo>
                  <a:pt x="5905499" y="65532"/>
                </a:lnTo>
                <a:lnTo>
                  <a:pt x="5910071" y="71628"/>
                </a:lnTo>
                <a:lnTo>
                  <a:pt x="5914644" y="80772"/>
                </a:lnTo>
                <a:lnTo>
                  <a:pt x="5917692" y="88392"/>
                </a:lnTo>
                <a:lnTo>
                  <a:pt x="5919216" y="97536"/>
                </a:lnTo>
                <a:lnTo>
                  <a:pt x="5920740" y="105156"/>
                </a:lnTo>
                <a:lnTo>
                  <a:pt x="5920740" y="531876"/>
                </a:lnTo>
                <a:lnTo>
                  <a:pt x="5919216" y="541020"/>
                </a:lnTo>
                <a:lnTo>
                  <a:pt x="5916168" y="548640"/>
                </a:lnTo>
                <a:lnTo>
                  <a:pt x="5913120" y="557784"/>
                </a:lnTo>
                <a:lnTo>
                  <a:pt x="5910071" y="565404"/>
                </a:lnTo>
                <a:lnTo>
                  <a:pt x="5905499" y="571500"/>
                </a:lnTo>
                <a:lnTo>
                  <a:pt x="5900927" y="579120"/>
                </a:lnTo>
                <a:lnTo>
                  <a:pt x="5888736" y="591312"/>
                </a:lnTo>
                <a:lnTo>
                  <a:pt x="5865875" y="605028"/>
                </a:lnTo>
                <a:lnTo>
                  <a:pt x="5858256" y="608076"/>
                </a:lnTo>
                <a:lnTo>
                  <a:pt x="5839968" y="611124"/>
                </a:lnTo>
                <a:lnTo>
                  <a:pt x="5903671" y="611124"/>
                </a:lnTo>
                <a:lnTo>
                  <a:pt x="5932932" y="576072"/>
                </a:lnTo>
                <a:lnTo>
                  <a:pt x="5945123" y="533400"/>
                </a:lnTo>
                <a:lnTo>
                  <a:pt x="5946647" y="521208"/>
                </a:lnTo>
                <a:lnTo>
                  <a:pt x="5946647" y="114300"/>
                </a:lnTo>
                <a:lnTo>
                  <a:pt x="5937503" y="68580"/>
                </a:lnTo>
                <a:lnTo>
                  <a:pt x="5919216" y="41148"/>
                </a:lnTo>
                <a:lnTo>
                  <a:pt x="5913120" y="32004"/>
                </a:lnTo>
                <a:lnTo>
                  <a:pt x="5903975" y="25908"/>
                </a:lnTo>
                <a:lnTo>
                  <a:pt x="5902147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06067" y="1684566"/>
            <a:ext cx="7089775" cy="532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.2.5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endParaRPr sz="2000">
              <a:latin typeface="Calibri"/>
              <a:cs typeface="Calibri"/>
            </a:endParaRPr>
          </a:p>
          <a:p>
            <a:pPr marL="184785" marR="227965" indent="-172085">
              <a:lnSpc>
                <a:spcPts val="1860"/>
              </a:lnSpc>
              <a:spcBef>
                <a:spcPts val="1745"/>
              </a:spcBef>
              <a:buChar char="•"/>
              <a:tabLst>
                <a:tab pos="185420" algn="l"/>
              </a:tabLst>
            </a:pP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-2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2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ts</a:t>
            </a:r>
            <a:r>
              <a:rPr sz="1700" spc="-15" dirty="0">
                <a:latin typeface="Calibri"/>
                <a:cs typeface="Calibri"/>
              </a:rPr>
              <a:t> 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lo</a:t>
            </a:r>
            <a:r>
              <a:rPr sz="1700" spc="-15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er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</a:t>
            </a:r>
            <a:r>
              <a:rPr sz="1700" spc="-20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el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25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-2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ad</a:t>
            </a:r>
            <a:r>
              <a:rPr sz="1700" spc="10" dirty="0">
                <a:latin typeface="Calibri"/>
                <a:cs typeface="Calibri"/>
              </a:rPr>
              <a:t>d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up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o 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5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</a:t>
            </a:r>
            <a:r>
              <a:rPr sz="1700" spc="-20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el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25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p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ad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3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ack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ng</a:t>
            </a:r>
            <a:endParaRPr sz="1700">
              <a:latin typeface="Calibri"/>
              <a:cs typeface="Calibri"/>
            </a:endParaRPr>
          </a:p>
          <a:p>
            <a:pPr marL="218440">
              <a:lnSpc>
                <a:spcPct val="100000"/>
              </a:lnSpc>
              <a:spcBef>
                <a:spcPts val="1019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.2.6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20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Calibri"/>
              <a:buChar char="•"/>
              <a:tabLst>
                <a:tab pos="185420" algn="l"/>
              </a:tabLst>
            </a:pPr>
            <a:r>
              <a:rPr sz="1700" b="1" dirty="0">
                <a:latin typeface="Calibri"/>
                <a:cs typeface="Calibri"/>
              </a:rPr>
              <a:t>C</a:t>
            </a:r>
            <a:r>
              <a:rPr sz="1700" b="1" spc="-10" dirty="0">
                <a:latin typeface="Calibri"/>
                <a:cs typeface="Calibri"/>
              </a:rPr>
              <a:t>o</a:t>
            </a:r>
            <a:r>
              <a:rPr sz="1700" b="1" spc="-15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tin</a:t>
            </a:r>
            <a:r>
              <a:rPr sz="1700" b="1" spc="-35" dirty="0">
                <a:latin typeface="Calibri"/>
                <a:cs typeface="Calibri"/>
              </a:rPr>
              <a:t>g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10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cy </a:t>
            </a:r>
            <a:r>
              <a:rPr sz="1700" b="1" spc="-25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es</a:t>
            </a:r>
            <a:r>
              <a:rPr sz="1700" b="1" spc="-10" dirty="0">
                <a:latin typeface="Calibri"/>
                <a:cs typeface="Calibri"/>
              </a:rPr>
              <a:t>e</a:t>
            </a:r>
            <a:r>
              <a:rPr sz="1700" b="1" spc="5" dirty="0">
                <a:latin typeface="Calibri"/>
                <a:cs typeface="Calibri"/>
              </a:rPr>
              <a:t>r</a:t>
            </a:r>
            <a:r>
              <a:rPr sz="1700" b="1" spc="-15" dirty="0">
                <a:latin typeface="Calibri"/>
                <a:cs typeface="Calibri"/>
              </a:rPr>
              <a:t>v</a:t>
            </a:r>
            <a:r>
              <a:rPr sz="1700" b="1" dirty="0">
                <a:latin typeface="Calibri"/>
                <a:cs typeface="Calibri"/>
              </a:rPr>
              <a:t>es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ce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ai</a:t>
            </a:r>
            <a:r>
              <a:rPr sz="1700" spc="-1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ty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-2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act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vi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y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2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</a:t>
            </a:r>
            <a:endParaRPr sz="1700">
              <a:latin typeface="Calibri"/>
              <a:cs typeface="Calibri"/>
            </a:endParaRPr>
          </a:p>
          <a:p>
            <a:pPr marL="184785" marR="182245" indent="-172085">
              <a:lnSpc>
                <a:spcPct val="91500"/>
              </a:lnSpc>
              <a:spcBef>
                <a:spcPts val="305"/>
              </a:spcBef>
              <a:buChar char="•"/>
              <a:tabLst>
                <a:tab pos="185420" algn="l"/>
              </a:tabLst>
            </a:pPr>
            <a:r>
              <a:rPr sz="1700" dirty="0">
                <a:latin typeface="Calibri"/>
                <a:cs typeface="Calibri"/>
              </a:rPr>
              <a:t>Cont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20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ency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20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</a:t>
            </a:r>
            <a:r>
              <a:rPr sz="1700" spc="10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15" dirty="0">
                <a:latin typeface="Calibri"/>
                <a:cs typeface="Calibri"/>
              </a:rPr>
              <a:t>ca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id</a:t>
            </a:r>
            <a:r>
              <a:rPr sz="1700" b="1" spc="-10" dirty="0">
                <a:latin typeface="Calibri"/>
                <a:cs typeface="Calibri"/>
              </a:rPr>
              <a:t>e</a:t>
            </a:r>
            <a:r>
              <a:rPr sz="1700" b="1" spc="-15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tified </a:t>
            </a:r>
            <a:r>
              <a:rPr sz="1700" b="1" spc="-10" dirty="0">
                <a:latin typeface="Calibri"/>
                <a:cs typeface="Calibri"/>
              </a:rPr>
              <a:t> r</a:t>
            </a:r>
            <a:r>
              <a:rPr sz="1700" b="1" dirty="0">
                <a:latin typeface="Calibri"/>
                <a:cs typeface="Calibri"/>
              </a:rPr>
              <a:t>isk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5" dirty="0">
                <a:latin typeface="Calibri"/>
                <a:cs typeface="Calibri"/>
              </a:rPr>
              <a:t> “</a:t>
            </a:r>
            <a:r>
              <a:rPr sz="1700" b="1" dirty="0">
                <a:latin typeface="Calibri"/>
                <a:cs typeface="Calibri"/>
              </a:rPr>
              <a:t>kn</a:t>
            </a:r>
            <a:r>
              <a:rPr sz="1700" b="1" spc="-10" dirty="0">
                <a:latin typeface="Calibri"/>
                <a:cs typeface="Calibri"/>
              </a:rPr>
              <a:t>o</a:t>
            </a:r>
            <a:r>
              <a:rPr sz="1700" b="1" dirty="0">
                <a:latin typeface="Calibri"/>
                <a:cs typeface="Calibri"/>
              </a:rPr>
              <a:t>wn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u</a:t>
            </a:r>
            <a:r>
              <a:rPr sz="1700" b="1" spc="-10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kn</a:t>
            </a:r>
            <a:r>
              <a:rPr sz="1700" b="1" spc="-10" dirty="0">
                <a:latin typeface="Calibri"/>
                <a:cs typeface="Calibri"/>
              </a:rPr>
              <a:t>o</a:t>
            </a:r>
            <a:r>
              <a:rPr sz="1700" b="1" dirty="0">
                <a:latin typeface="Calibri"/>
                <a:cs typeface="Calibri"/>
              </a:rPr>
              <a:t>wns</a:t>
            </a:r>
            <a:r>
              <a:rPr sz="1700" b="1" spc="-150" dirty="0">
                <a:latin typeface="Calibri"/>
                <a:cs typeface="Calibri"/>
              </a:rPr>
              <a:t>”</a:t>
            </a:r>
            <a:r>
              <a:rPr sz="1700" b="1" dirty="0">
                <a:latin typeface="Calibri"/>
                <a:cs typeface="Calibri"/>
              </a:rPr>
              <a:t>. </a:t>
            </a:r>
            <a:r>
              <a:rPr sz="1700" spc="-30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e</a:t>
            </a:r>
            <a:r>
              <a:rPr sz="1700" spc="-30" dirty="0">
                <a:latin typeface="Calibri"/>
                <a:cs typeface="Calibri"/>
              </a:rPr>
              <a:t>x</a:t>
            </a:r>
            <a:r>
              <a:rPr sz="1700" dirty="0">
                <a:latin typeface="Calibri"/>
                <a:cs typeface="Calibri"/>
              </a:rPr>
              <a:t>ample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spc="-10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w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ll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me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spc="-10" dirty="0">
                <a:latin typeface="Calibri"/>
                <a:cs typeface="Calibri"/>
              </a:rPr>
              <a:t>ew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k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</a:t>
            </a:r>
            <a:r>
              <a:rPr sz="1700" spc="-25" dirty="0">
                <a:latin typeface="Calibri"/>
                <a:cs typeface="Calibri"/>
              </a:rPr>
              <a:t>K</a:t>
            </a:r>
            <a:r>
              <a:rPr sz="1700" dirty="0">
                <a:latin typeface="Calibri"/>
                <a:cs typeface="Calibri"/>
              </a:rPr>
              <a:t>now</a:t>
            </a:r>
            <a:r>
              <a:rPr sz="1700" spc="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)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</a:t>
            </a:r>
            <a:r>
              <a:rPr sz="1700" spc="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t k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spc="-10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w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amount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t</a:t>
            </a:r>
            <a:r>
              <a:rPr sz="1700" spc="5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spc="-10" dirty="0">
                <a:latin typeface="Calibri"/>
                <a:cs typeface="Calibri"/>
              </a:rPr>
              <a:t>ew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k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(u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k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spc="-10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wn)</a:t>
            </a:r>
            <a:endParaRPr sz="1700">
              <a:latin typeface="Calibri"/>
              <a:cs typeface="Calibri"/>
            </a:endParaRPr>
          </a:p>
          <a:p>
            <a:pPr marL="184785" marR="5080" indent="-172085">
              <a:lnSpc>
                <a:spcPts val="1870"/>
              </a:lnSpc>
              <a:spcBef>
                <a:spcPts val="345"/>
              </a:spcBef>
              <a:buChar char="•"/>
              <a:tabLst>
                <a:tab pos="185420" algn="l"/>
              </a:tabLst>
            </a:pPr>
            <a:r>
              <a:rPr sz="1700" dirty="0">
                <a:latin typeface="Calibri"/>
                <a:cs typeface="Calibri"/>
              </a:rPr>
              <a:t>Cont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20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enci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20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p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ce</a:t>
            </a:r>
            <a:r>
              <a:rPr sz="1700" spc="-20" dirty="0">
                <a:latin typeface="Calibri"/>
                <a:cs typeface="Calibri"/>
              </a:rPr>
              <a:t>nt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5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-1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k,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fi</a:t>
            </a:r>
            <a:r>
              <a:rPr sz="1700" spc="-45" dirty="0">
                <a:latin typeface="Calibri"/>
                <a:cs typeface="Calibri"/>
              </a:rPr>
              <a:t>x</a:t>
            </a:r>
            <a:r>
              <a:rPr sz="1700" dirty="0">
                <a:latin typeface="Calibri"/>
                <a:cs typeface="Calibri"/>
              </a:rPr>
              <a:t>ed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2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20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p</a:t>
            </a:r>
            <a:r>
              <a:rPr sz="1700" dirty="0">
                <a:latin typeface="Calibri"/>
                <a:cs typeface="Calibri"/>
              </a:rPr>
              <a:t>ed u</a:t>
            </a:r>
            <a:r>
              <a:rPr sz="1700" spc="1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q</a:t>
            </a:r>
            <a:r>
              <a:rPr sz="1700" spc="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spc="-2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ti</a:t>
            </a:r>
            <a:r>
              <a:rPr sz="1700" spc="-20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ana</a:t>
            </a:r>
            <a:r>
              <a:rPr sz="1700" spc="10" dirty="0">
                <a:latin typeface="Calibri"/>
                <a:cs typeface="Calibri"/>
              </a:rPr>
              <a:t>l</a:t>
            </a:r>
            <a:r>
              <a:rPr sz="1700" spc="-20" dirty="0">
                <a:latin typeface="Calibri"/>
                <a:cs typeface="Calibri"/>
              </a:rPr>
              <a:t>y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700" dirty="0">
                <a:latin typeface="Calibri"/>
                <a:cs typeface="Calibri"/>
              </a:rPr>
              <a:t>As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oj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ct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og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ess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ont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20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ency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20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-4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c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ea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c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ea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d</a:t>
            </a:r>
            <a:endParaRPr sz="1700">
              <a:latin typeface="Calibri"/>
              <a:cs typeface="Calibri"/>
            </a:endParaRPr>
          </a:p>
          <a:p>
            <a:pPr marL="184785" marR="96520" indent="-172085">
              <a:lnSpc>
                <a:spcPct val="91600"/>
              </a:lnSpc>
              <a:spcBef>
                <a:spcPts val="315"/>
              </a:spcBef>
              <a:buChar char="•"/>
              <a:tabLst>
                <a:tab pos="185420" algn="l"/>
              </a:tabLst>
            </a:pPr>
            <a:r>
              <a:rPr sz="1700" dirty="0">
                <a:latin typeface="Calibri"/>
                <a:cs typeface="Calibri"/>
              </a:rPr>
              <a:t>Wh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le</a:t>
            </a:r>
            <a:r>
              <a:rPr sz="1700" spc="-15" dirty="0">
                <a:latin typeface="Calibri"/>
                <a:cs typeface="Calibri"/>
              </a:rPr>
              <a:t> c</a:t>
            </a:r>
            <a:r>
              <a:rPr sz="1700" dirty="0">
                <a:latin typeface="Calibri"/>
                <a:cs typeface="Calibri"/>
              </a:rPr>
              <a:t>ont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20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ency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20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</a:t>
            </a:r>
            <a:r>
              <a:rPr sz="1700" spc="1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p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oj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ct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</a:t>
            </a:r>
            <a:r>
              <a:rPr sz="1700" spc="1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5" dirty="0">
                <a:latin typeface="Calibri"/>
                <a:cs typeface="Calibri"/>
              </a:rPr>
              <a:t>o</a:t>
            </a:r>
            <a:r>
              <a:rPr sz="1700" spc="-10" dirty="0">
                <a:latin typeface="Calibri"/>
                <a:cs typeface="Calibri"/>
              </a:rPr>
              <a:t>th</a:t>
            </a:r>
            <a:r>
              <a:rPr sz="1700" dirty="0">
                <a:latin typeface="Calibri"/>
                <a:cs typeface="Calibri"/>
              </a:rPr>
              <a:t>er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ty</a:t>
            </a:r>
            <a:r>
              <a:rPr sz="1700" spc="5" dirty="0">
                <a:latin typeface="Calibri"/>
                <a:cs typeface="Calibri"/>
              </a:rPr>
              <a:t>p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-2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20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es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al</a:t>
            </a:r>
            <a:r>
              <a:rPr sz="1700" spc="10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ed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Ma</a:t>
            </a:r>
            <a:r>
              <a:rPr sz="1700" b="1" spc="-10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-30" dirty="0">
                <a:latin typeface="Calibri"/>
                <a:cs typeface="Calibri"/>
              </a:rPr>
              <a:t>g</a:t>
            </a:r>
            <a:r>
              <a:rPr sz="1700" b="1" dirty="0">
                <a:latin typeface="Calibri"/>
                <a:cs typeface="Calibri"/>
              </a:rPr>
              <a:t>eme</a:t>
            </a:r>
            <a:r>
              <a:rPr sz="1700" b="1" spc="-20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t </a:t>
            </a:r>
            <a:r>
              <a:rPr sz="1700" b="1" spc="-35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es</a:t>
            </a:r>
            <a:r>
              <a:rPr sz="1700" b="1" spc="-10" dirty="0">
                <a:latin typeface="Calibri"/>
                <a:cs typeface="Calibri"/>
              </a:rPr>
              <a:t>e</a:t>
            </a:r>
            <a:r>
              <a:rPr sz="1700" b="1" spc="5" dirty="0">
                <a:latin typeface="Calibri"/>
                <a:cs typeface="Calibri"/>
              </a:rPr>
              <a:t>r</a:t>
            </a:r>
            <a:r>
              <a:rPr sz="1700" b="1" spc="-15" dirty="0">
                <a:latin typeface="Calibri"/>
                <a:cs typeface="Calibri"/>
              </a:rPr>
              <a:t>v</a:t>
            </a:r>
            <a:r>
              <a:rPr sz="1700" b="1" dirty="0">
                <a:latin typeface="Calibri"/>
                <a:cs typeface="Calibri"/>
              </a:rPr>
              <a:t>es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1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oc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th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mana</a:t>
            </a:r>
            <a:r>
              <a:rPr sz="1700" spc="-15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ial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ont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ol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t</a:t>
            </a:r>
            <a:r>
              <a:rPr sz="1700" spc="5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 p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oj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ct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k,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</a:t>
            </a:r>
            <a:r>
              <a:rPr sz="1700" spc="-45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een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k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cl</a:t>
            </a:r>
            <a:r>
              <a:rPr sz="1700" spc="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d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oj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ct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10" dirty="0">
                <a:latin typeface="Calibri"/>
                <a:cs typeface="Calibri"/>
              </a:rPr>
              <a:t>co</a:t>
            </a:r>
            <a:r>
              <a:rPr sz="1700" dirty="0">
                <a:latin typeface="Calibri"/>
                <a:cs typeface="Calibri"/>
              </a:rPr>
              <a:t>pe,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 </a:t>
            </a:r>
            <a:r>
              <a:rPr sz="1700" b="1" dirty="0">
                <a:latin typeface="Calibri"/>
                <a:cs typeface="Calibri"/>
              </a:rPr>
              <a:t>u</a:t>
            </a:r>
            <a:r>
              <a:rPr sz="1700" b="1" spc="-10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id</a:t>
            </a:r>
            <a:r>
              <a:rPr sz="1700" b="1" spc="-10" dirty="0">
                <a:latin typeface="Calibri"/>
                <a:cs typeface="Calibri"/>
              </a:rPr>
              <a:t>e</a:t>
            </a:r>
            <a:r>
              <a:rPr sz="1700" b="1" spc="-15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tified</a:t>
            </a:r>
            <a:r>
              <a:rPr sz="1700" b="1" spc="-10" dirty="0">
                <a:latin typeface="Calibri"/>
                <a:cs typeface="Calibri"/>
              </a:rPr>
              <a:t> r</a:t>
            </a:r>
            <a:r>
              <a:rPr sz="1700" b="1" dirty="0">
                <a:latin typeface="Calibri"/>
                <a:cs typeface="Calibri"/>
              </a:rPr>
              <a:t>is</a:t>
            </a:r>
            <a:r>
              <a:rPr sz="1700" b="1" spc="-10" dirty="0">
                <a:latin typeface="Calibri"/>
                <a:cs typeface="Calibri"/>
              </a:rPr>
              <a:t>k</a:t>
            </a:r>
            <a:r>
              <a:rPr sz="1700" b="1" dirty="0">
                <a:latin typeface="Calibri"/>
                <a:cs typeface="Calibri"/>
              </a:rPr>
              <a:t>s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“unk</a:t>
            </a:r>
            <a:r>
              <a:rPr sz="1700" b="1" spc="-10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own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u</a:t>
            </a:r>
            <a:r>
              <a:rPr sz="1700" b="1" spc="-10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kn</a:t>
            </a:r>
            <a:r>
              <a:rPr sz="1700" b="1" spc="-10" dirty="0">
                <a:latin typeface="Calibri"/>
                <a:cs typeface="Calibri"/>
              </a:rPr>
              <a:t>o</a:t>
            </a:r>
            <a:r>
              <a:rPr sz="1700" b="1" dirty="0">
                <a:latin typeface="Calibri"/>
                <a:cs typeface="Calibri"/>
              </a:rPr>
              <a:t>wns”</a:t>
            </a:r>
            <a:endParaRPr sz="1700">
              <a:latin typeface="Calibri"/>
              <a:cs typeface="Calibri"/>
            </a:endParaRPr>
          </a:p>
          <a:p>
            <a:pPr marL="184785" marR="179070" indent="-172085">
              <a:lnSpc>
                <a:spcPts val="187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700" dirty="0">
                <a:latin typeface="Calibri"/>
                <a:cs typeface="Calibri"/>
              </a:rPr>
              <a:t>Or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na</a:t>
            </a:r>
            <a:r>
              <a:rPr sz="1700" spc="10" dirty="0">
                <a:latin typeface="Calibri"/>
                <a:cs typeface="Calibri"/>
              </a:rPr>
              <a:t>l</a:t>
            </a:r>
            <a:r>
              <a:rPr sz="1700" spc="-10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y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mana</a:t>
            </a:r>
            <a:r>
              <a:rPr sz="1700" spc="-15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ement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20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n</a:t>
            </a:r>
            <a:r>
              <a:rPr sz="1700" b="1" spc="-10" dirty="0">
                <a:latin typeface="Calibri"/>
                <a:cs typeface="Calibri"/>
              </a:rPr>
              <a:t>o</a:t>
            </a:r>
            <a:r>
              <a:rPr sz="1700" b="1" dirty="0">
                <a:latin typeface="Calibri"/>
                <a:cs typeface="Calibri"/>
              </a:rPr>
              <a:t>t </a:t>
            </a:r>
            <a:r>
              <a:rPr sz="1700" b="1" spc="-10" dirty="0">
                <a:latin typeface="Calibri"/>
                <a:cs typeface="Calibri"/>
              </a:rPr>
              <a:t>p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-10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t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of C</a:t>
            </a:r>
            <a:r>
              <a:rPr sz="1700" b="1" spc="-15" dirty="0">
                <a:latin typeface="Calibri"/>
                <a:cs typeface="Calibri"/>
              </a:rPr>
              <a:t>o</a:t>
            </a:r>
            <a:r>
              <a:rPr sz="1700" b="1" spc="-20" dirty="0">
                <a:latin typeface="Calibri"/>
                <a:cs typeface="Calibri"/>
              </a:rPr>
              <a:t>s</a:t>
            </a:r>
            <a:r>
              <a:rPr sz="1700" b="1" dirty="0">
                <a:latin typeface="Calibri"/>
                <a:cs typeface="Calibri"/>
              </a:rPr>
              <a:t>t Baseline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</a:t>
            </a:r>
            <a:r>
              <a:rPr sz="1700" spc="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e </a:t>
            </a:r>
            <a:r>
              <a:rPr sz="1700" spc="-20" dirty="0">
                <a:latin typeface="Calibri"/>
                <a:cs typeface="Calibri"/>
              </a:rPr>
              <a:t>st</a:t>
            </a:r>
            <a:r>
              <a:rPr sz="1700" dirty="0">
                <a:latin typeface="Calibri"/>
                <a:cs typeface="Calibri"/>
              </a:rPr>
              <a:t>art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</a:t>
            </a:r>
            <a:r>
              <a:rPr sz="1700" spc="1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20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cl</a:t>
            </a:r>
            <a:r>
              <a:rPr sz="1700" spc="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em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</a:t>
            </a:r>
            <a:r>
              <a:rPr sz="1700" spc="-1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Base</a:t>
            </a:r>
            <a:r>
              <a:rPr sz="1700" spc="10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gh C</a:t>
            </a:r>
            <a:r>
              <a:rPr sz="1700" spc="5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ange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Cont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ol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yst</a:t>
            </a:r>
            <a:r>
              <a:rPr sz="1700" dirty="0">
                <a:latin typeface="Calibri"/>
                <a:cs typeface="Calibri"/>
              </a:rPr>
              <a:t>em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427" y="605027"/>
            <a:ext cx="8468995" cy="925194"/>
          </a:xfrm>
          <a:custGeom>
            <a:avLst/>
            <a:gdLst/>
            <a:ahLst/>
            <a:cxnLst/>
            <a:rect l="l" t="t" r="r" b="b"/>
            <a:pathLst>
              <a:path w="8468995" h="925194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22020"/>
                </a:lnTo>
                <a:lnTo>
                  <a:pt x="3048" y="925068"/>
                </a:lnTo>
                <a:lnTo>
                  <a:pt x="8465820" y="925068"/>
                </a:lnTo>
                <a:lnTo>
                  <a:pt x="8468868" y="922020"/>
                </a:lnTo>
                <a:lnTo>
                  <a:pt x="8468868" y="918972"/>
                </a:lnTo>
                <a:lnTo>
                  <a:pt x="10667" y="918972"/>
                </a:lnTo>
                <a:lnTo>
                  <a:pt x="4571" y="914400"/>
                </a:lnTo>
                <a:lnTo>
                  <a:pt x="10667" y="9144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925194">
                <a:moveTo>
                  <a:pt x="10667" y="914400"/>
                </a:moveTo>
                <a:lnTo>
                  <a:pt x="4571" y="914400"/>
                </a:lnTo>
                <a:lnTo>
                  <a:pt x="10667" y="918972"/>
                </a:lnTo>
                <a:lnTo>
                  <a:pt x="10667" y="914400"/>
                </a:lnTo>
                <a:close/>
              </a:path>
              <a:path w="8468995" h="925194">
                <a:moveTo>
                  <a:pt x="8458200" y="914400"/>
                </a:moveTo>
                <a:lnTo>
                  <a:pt x="10667" y="914400"/>
                </a:lnTo>
                <a:lnTo>
                  <a:pt x="10667" y="918972"/>
                </a:lnTo>
                <a:lnTo>
                  <a:pt x="8458200" y="918972"/>
                </a:lnTo>
                <a:lnTo>
                  <a:pt x="8458200" y="914400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8458200" y="918972"/>
                </a:lnTo>
                <a:lnTo>
                  <a:pt x="8462772" y="914400"/>
                </a:lnTo>
                <a:lnTo>
                  <a:pt x="8468868" y="9144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914400"/>
                </a:moveTo>
                <a:lnTo>
                  <a:pt x="8462772" y="914400"/>
                </a:lnTo>
                <a:lnTo>
                  <a:pt x="8458200" y="918972"/>
                </a:lnTo>
                <a:lnTo>
                  <a:pt x="8468868" y="918972"/>
                </a:lnTo>
                <a:lnTo>
                  <a:pt x="8468868" y="914400"/>
                </a:lnTo>
                <a:close/>
              </a:path>
              <a:path w="8468995" h="9251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9144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149225" rIns="0" bIns="0" rtlCol="0">
            <a:spAutoFit/>
          </a:bodyPr>
          <a:lstStyle/>
          <a:p>
            <a:pPr marL="1764664">
              <a:lnSpc>
                <a:spcPct val="100000"/>
              </a:lnSpc>
              <a:spcBef>
                <a:spcPts val="1175"/>
              </a:spcBef>
            </a:pPr>
            <a:r>
              <a:rPr sz="3600" b="1" dirty="0">
                <a:latin typeface="Calibri"/>
                <a:cs typeface="Calibri"/>
              </a:rPr>
              <a:t>7.2.2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E</a:t>
            </a:r>
            <a:r>
              <a:rPr sz="3600" b="1" spc="-40" dirty="0">
                <a:latin typeface="Calibri"/>
                <a:cs typeface="Calibri"/>
              </a:rPr>
              <a:t>s</a:t>
            </a:r>
            <a:r>
              <a:rPr sz="3600" b="1" dirty="0">
                <a:latin typeface="Calibri"/>
                <a:cs typeface="Calibri"/>
              </a:rPr>
              <a:t>tim</a:t>
            </a:r>
            <a:r>
              <a:rPr sz="3600" b="1" spc="-40" dirty="0">
                <a:latin typeface="Calibri"/>
                <a:cs typeface="Calibri"/>
              </a:rPr>
              <a:t>a</a:t>
            </a:r>
            <a:r>
              <a:rPr sz="3600" b="1" spc="-50" dirty="0">
                <a:latin typeface="Calibri"/>
                <a:cs typeface="Calibri"/>
              </a:rPr>
              <a:t>t</a:t>
            </a:r>
            <a:r>
              <a:rPr sz="3600" b="1" dirty="0">
                <a:latin typeface="Calibri"/>
                <a:cs typeface="Calibri"/>
              </a:rPr>
              <a:t>e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Co</a:t>
            </a:r>
            <a:r>
              <a:rPr sz="3600" b="1" spc="-35" dirty="0">
                <a:latin typeface="Calibri"/>
                <a:cs typeface="Calibri"/>
              </a:rPr>
              <a:t>s</a:t>
            </a:r>
            <a:r>
              <a:rPr sz="3600" b="1" dirty="0">
                <a:latin typeface="Calibri"/>
                <a:cs typeface="Calibri"/>
              </a:rPr>
              <a:t>t</a:t>
            </a:r>
            <a:r>
              <a:rPr sz="3600" b="1" spc="-5" dirty="0">
                <a:latin typeface="Calibri"/>
                <a:cs typeface="Calibri"/>
              </a:rPr>
              <a:t>s</a:t>
            </a:r>
            <a:r>
              <a:rPr sz="3900" b="1" dirty="0">
                <a:latin typeface="Calibri"/>
                <a:cs typeface="Calibri"/>
              </a:rPr>
              <a:t>: T&amp;</a:t>
            </a:r>
            <a:r>
              <a:rPr sz="3900" b="1" spc="-265" dirty="0">
                <a:latin typeface="Calibri"/>
                <a:cs typeface="Calibri"/>
              </a:rPr>
              <a:t>T</a:t>
            </a:r>
            <a:r>
              <a:rPr sz="3900" b="1" dirty="0">
                <a:latin typeface="Calibri"/>
                <a:cs typeface="Calibri"/>
              </a:rPr>
              <a:t>s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6675" y="2287523"/>
            <a:ext cx="8459724" cy="676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008" y="2273807"/>
            <a:ext cx="8484235" cy="704215"/>
          </a:xfrm>
          <a:custGeom>
            <a:avLst/>
            <a:gdLst/>
            <a:ahLst/>
            <a:cxnLst/>
            <a:rect l="l" t="t" r="r" b="b"/>
            <a:pathLst>
              <a:path w="8484235" h="704214">
                <a:moveTo>
                  <a:pt x="8478012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97991"/>
                </a:lnTo>
                <a:lnTo>
                  <a:pt x="6095" y="704088"/>
                </a:lnTo>
                <a:lnTo>
                  <a:pt x="8478012" y="704088"/>
                </a:lnTo>
                <a:lnTo>
                  <a:pt x="8484108" y="697991"/>
                </a:lnTo>
                <a:lnTo>
                  <a:pt x="8484108" y="690371"/>
                </a:lnTo>
                <a:lnTo>
                  <a:pt x="25907" y="690371"/>
                </a:lnTo>
                <a:lnTo>
                  <a:pt x="12191" y="678179"/>
                </a:lnTo>
                <a:lnTo>
                  <a:pt x="25907" y="67817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704214">
                <a:moveTo>
                  <a:pt x="25907" y="678179"/>
                </a:moveTo>
                <a:lnTo>
                  <a:pt x="12191" y="678179"/>
                </a:lnTo>
                <a:lnTo>
                  <a:pt x="25907" y="690371"/>
                </a:lnTo>
                <a:lnTo>
                  <a:pt x="25907" y="678179"/>
                </a:lnTo>
                <a:close/>
              </a:path>
              <a:path w="8484235" h="704214">
                <a:moveTo>
                  <a:pt x="8458200" y="678179"/>
                </a:moveTo>
                <a:lnTo>
                  <a:pt x="25907" y="678179"/>
                </a:lnTo>
                <a:lnTo>
                  <a:pt x="25907" y="690371"/>
                </a:lnTo>
                <a:lnTo>
                  <a:pt x="8458200" y="690371"/>
                </a:lnTo>
                <a:lnTo>
                  <a:pt x="8458200" y="678179"/>
                </a:lnTo>
                <a:close/>
              </a:path>
              <a:path w="8484235" h="704214">
                <a:moveTo>
                  <a:pt x="8458200" y="12191"/>
                </a:moveTo>
                <a:lnTo>
                  <a:pt x="8458200" y="690371"/>
                </a:lnTo>
                <a:lnTo>
                  <a:pt x="8470392" y="678179"/>
                </a:lnTo>
                <a:lnTo>
                  <a:pt x="8484108" y="678179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704214">
                <a:moveTo>
                  <a:pt x="8484108" y="678179"/>
                </a:moveTo>
                <a:lnTo>
                  <a:pt x="8470392" y="678179"/>
                </a:lnTo>
                <a:lnTo>
                  <a:pt x="8458200" y="690371"/>
                </a:lnTo>
                <a:lnTo>
                  <a:pt x="8484108" y="690371"/>
                </a:lnTo>
                <a:lnTo>
                  <a:pt x="8484108" y="678179"/>
                </a:lnTo>
                <a:close/>
              </a:path>
              <a:path w="8484235" h="70421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704214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704214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1676400"/>
            <a:ext cx="5920740" cy="669290"/>
          </a:xfrm>
          <a:custGeom>
            <a:avLst/>
            <a:gdLst/>
            <a:ahLst/>
            <a:cxnLst/>
            <a:rect l="l" t="t" r="r" b="b"/>
            <a:pathLst>
              <a:path w="5920740" h="669289">
                <a:moveTo>
                  <a:pt x="5809488" y="0"/>
                </a:moveTo>
                <a:lnTo>
                  <a:pt x="112775" y="0"/>
                </a:lnTo>
                <a:lnTo>
                  <a:pt x="68794" y="8834"/>
                </a:lnTo>
                <a:lnTo>
                  <a:pt x="32956" y="32956"/>
                </a:lnTo>
                <a:lnTo>
                  <a:pt x="8834" y="68794"/>
                </a:lnTo>
                <a:lnTo>
                  <a:pt x="0" y="112775"/>
                </a:lnTo>
                <a:lnTo>
                  <a:pt x="0" y="557784"/>
                </a:lnTo>
                <a:lnTo>
                  <a:pt x="8834" y="601527"/>
                </a:lnTo>
                <a:lnTo>
                  <a:pt x="32956" y="636841"/>
                </a:lnTo>
                <a:lnTo>
                  <a:pt x="68794" y="660439"/>
                </a:lnTo>
                <a:lnTo>
                  <a:pt x="112775" y="669036"/>
                </a:lnTo>
                <a:lnTo>
                  <a:pt x="5809488" y="669036"/>
                </a:lnTo>
                <a:lnTo>
                  <a:pt x="5853231" y="660439"/>
                </a:lnTo>
                <a:lnTo>
                  <a:pt x="5888545" y="636841"/>
                </a:lnTo>
                <a:lnTo>
                  <a:pt x="5912143" y="601527"/>
                </a:lnTo>
                <a:lnTo>
                  <a:pt x="5920740" y="557784"/>
                </a:lnTo>
                <a:lnTo>
                  <a:pt x="5920740" y="112775"/>
                </a:lnTo>
                <a:lnTo>
                  <a:pt x="5912143" y="68794"/>
                </a:lnTo>
                <a:lnTo>
                  <a:pt x="5888545" y="32956"/>
                </a:lnTo>
                <a:lnTo>
                  <a:pt x="5853231" y="8834"/>
                </a:lnTo>
                <a:lnTo>
                  <a:pt x="580948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3208" y="1664207"/>
            <a:ext cx="5946775" cy="695325"/>
          </a:xfrm>
          <a:custGeom>
            <a:avLst/>
            <a:gdLst/>
            <a:ahLst/>
            <a:cxnLst/>
            <a:rect l="l" t="t" r="r" b="b"/>
            <a:pathLst>
              <a:path w="5946775" h="695325">
                <a:moveTo>
                  <a:pt x="5821680" y="0"/>
                </a:moveTo>
                <a:lnTo>
                  <a:pt x="123443" y="0"/>
                </a:lnTo>
                <a:lnTo>
                  <a:pt x="99059" y="3047"/>
                </a:lnTo>
                <a:lnTo>
                  <a:pt x="86867" y="6095"/>
                </a:lnTo>
                <a:lnTo>
                  <a:pt x="76200" y="10667"/>
                </a:lnTo>
                <a:lnTo>
                  <a:pt x="64007" y="15239"/>
                </a:lnTo>
                <a:lnTo>
                  <a:pt x="21335" y="54863"/>
                </a:lnTo>
                <a:lnTo>
                  <a:pt x="3047" y="100583"/>
                </a:lnTo>
                <a:lnTo>
                  <a:pt x="0" y="124967"/>
                </a:lnTo>
                <a:lnTo>
                  <a:pt x="0" y="571500"/>
                </a:lnTo>
                <a:lnTo>
                  <a:pt x="15239" y="629412"/>
                </a:lnTo>
                <a:lnTo>
                  <a:pt x="54863" y="673607"/>
                </a:lnTo>
                <a:lnTo>
                  <a:pt x="100583" y="691895"/>
                </a:lnTo>
                <a:lnTo>
                  <a:pt x="124967" y="694943"/>
                </a:lnTo>
                <a:lnTo>
                  <a:pt x="5823203" y="694943"/>
                </a:lnTo>
                <a:lnTo>
                  <a:pt x="5847588" y="691895"/>
                </a:lnTo>
                <a:lnTo>
                  <a:pt x="5859780" y="688847"/>
                </a:lnTo>
                <a:lnTo>
                  <a:pt x="5870447" y="684276"/>
                </a:lnTo>
                <a:lnTo>
                  <a:pt x="5882640" y="679703"/>
                </a:lnTo>
                <a:lnTo>
                  <a:pt x="5891784" y="673607"/>
                </a:lnTo>
                <a:lnTo>
                  <a:pt x="5897270" y="669036"/>
                </a:lnTo>
                <a:lnTo>
                  <a:pt x="114300" y="669036"/>
                </a:lnTo>
                <a:lnTo>
                  <a:pt x="103631" y="667512"/>
                </a:lnTo>
                <a:lnTo>
                  <a:pt x="68579" y="652271"/>
                </a:lnTo>
                <a:lnTo>
                  <a:pt x="42671" y="624839"/>
                </a:lnTo>
                <a:lnTo>
                  <a:pt x="36575" y="617219"/>
                </a:lnTo>
                <a:lnTo>
                  <a:pt x="27431" y="589788"/>
                </a:lnTo>
                <a:lnTo>
                  <a:pt x="25907" y="580643"/>
                </a:lnTo>
                <a:lnTo>
                  <a:pt x="25907" y="114300"/>
                </a:lnTo>
                <a:lnTo>
                  <a:pt x="38100" y="76200"/>
                </a:lnTo>
                <a:lnTo>
                  <a:pt x="70103" y="42671"/>
                </a:lnTo>
                <a:lnTo>
                  <a:pt x="77723" y="36575"/>
                </a:lnTo>
                <a:lnTo>
                  <a:pt x="105155" y="27431"/>
                </a:lnTo>
                <a:lnTo>
                  <a:pt x="114300" y="25907"/>
                </a:lnTo>
                <a:lnTo>
                  <a:pt x="5897270" y="25907"/>
                </a:lnTo>
                <a:lnTo>
                  <a:pt x="5891784" y="21336"/>
                </a:lnTo>
                <a:lnTo>
                  <a:pt x="5870447" y="9143"/>
                </a:lnTo>
                <a:lnTo>
                  <a:pt x="5846064" y="3047"/>
                </a:lnTo>
                <a:lnTo>
                  <a:pt x="5821680" y="0"/>
                </a:lnTo>
                <a:close/>
              </a:path>
              <a:path w="5946775" h="695325">
                <a:moveTo>
                  <a:pt x="5897270" y="25907"/>
                </a:moveTo>
                <a:lnTo>
                  <a:pt x="5832347" y="25907"/>
                </a:lnTo>
                <a:lnTo>
                  <a:pt x="5843016" y="27431"/>
                </a:lnTo>
                <a:lnTo>
                  <a:pt x="5861303" y="33527"/>
                </a:lnTo>
                <a:lnTo>
                  <a:pt x="5899403" y="62483"/>
                </a:lnTo>
                <a:lnTo>
                  <a:pt x="5903975" y="70103"/>
                </a:lnTo>
                <a:lnTo>
                  <a:pt x="5910071" y="77724"/>
                </a:lnTo>
                <a:lnTo>
                  <a:pt x="5919216" y="105155"/>
                </a:lnTo>
                <a:lnTo>
                  <a:pt x="5920740" y="114300"/>
                </a:lnTo>
                <a:lnTo>
                  <a:pt x="5920740" y="580643"/>
                </a:lnTo>
                <a:lnTo>
                  <a:pt x="5908547" y="618743"/>
                </a:lnTo>
                <a:lnTo>
                  <a:pt x="5876544" y="652271"/>
                </a:lnTo>
                <a:lnTo>
                  <a:pt x="5868923" y="658367"/>
                </a:lnTo>
                <a:lnTo>
                  <a:pt x="5841492" y="667512"/>
                </a:lnTo>
                <a:lnTo>
                  <a:pt x="5832347" y="669036"/>
                </a:lnTo>
                <a:lnTo>
                  <a:pt x="5897270" y="669036"/>
                </a:lnTo>
                <a:lnTo>
                  <a:pt x="5925312" y="640079"/>
                </a:lnTo>
                <a:lnTo>
                  <a:pt x="5943599" y="594359"/>
                </a:lnTo>
                <a:lnTo>
                  <a:pt x="5946647" y="569976"/>
                </a:lnTo>
                <a:lnTo>
                  <a:pt x="5946647" y="123443"/>
                </a:lnTo>
                <a:lnTo>
                  <a:pt x="5943599" y="99059"/>
                </a:lnTo>
                <a:lnTo>
                  <a:pt x="5940551" y="86867"/>
                </a:lnTo>
                <a:lnTo>
                  <a:pt x="5935980" y="76200"/>
                </a:lnTo>
                <a:lnTo>
                  <a:pt x="5931408" y="64007"/>
                </a:lnTo>
                <a:lnTo>
                  <a:pt x="5925312" y="54863"/>
                </a:lnTo>
                <a:lnTo>
                  <a:pt x="5917692" y="44195"/>
                </a:lnTo>
                <a:lnTo>
                  <a:pt x="5910071" y="36575"/>
                </a:lnTo>
                <a:lnTo>
                  <a:pt x="5897270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6675" y="3581400"/>
            <a:ext cx="8459724" cy="763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6008" y="3569208"/>
            <a:ext cx="8484235" cy="789940"/>
          </a:xfrm>
          <a:custGeom>
            <a:avLst/>
            <a:gdLst/>
            <a:ahLst/>
            <a:cxnLst/>
            <a:rect l="l" t="t" r="r" b="b"/>
            <a:pathLst>
              <a:path w="8484235" h="789939">
                <a:moveTo>
                  <a:pt x="8478012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783336"/>
                </a:lnTo>
                <a:lnTo>
                  <a:pt x="6095" y="789431"/>
                </a:lnTo>
                <a:lnTo>
                  <a:pt x="8478012" y="789431"/>
                </a:lnTo>
                <a:lnTo>
                  <a:pt x="8484108" y="783336"/>
                </a:lnTo>
                <a:lnTo>
                  <a:pt x="8484108" y="777239"/>
                </a:lnTo>
                <a:lnTo>
                  <a:pt x="25907" y="777239"/>
                </a:lnTo>
                <a:lnTo>
                  <a:pt x="12191" y="763524"/>
                </a:lnTo>
                <a:lnTo>
                  <a:pt x="25907" y="763524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789939">
                <a:moveTo>
                  <a:pt x="25907" y="763524"/>
                </a:moveTo>
                <a:lnTo>
                  <a:pt x="12191" y="763524"/>
                </a:lnTo>
                <a:lnTo>
                  <a:pt x="25907" y="777239"/>
                </a:lnTo>
                <a:lnTo>
                  <a:pt x="25907" y="763524"/>
                </a:lnTo>
                <a:close/>
              </a:path>
              <a:path w="8484235" h="789939">
                <a:moveTo>
                  <a:pt x="8458200" y="763524"/>
                </a:moveTo>
                <a:lnTo>
                  <a:pt x="25907" y="763524"/>
                </a:lnTo>
                <a:lnTo>
                  <a:pt x="25907" y="777239"/>
                </a:lnTo>
                <a:lnTo>
                  <a:pt x="8458200" y="777239"/>
                </a:lnTo>
                <a:lnTo>
                  <a:pt x="8458200" y="763524"/>
                </a:lnTo>
                <a:close/>
              </a:path>
              <a:path w="8484235" h="789939">
                <a:moveTo>
                  <a:pt x="8458200" y="12191"/>
                </a:moveTo>
                <a:lnTo>
                  <a:pt x="8458200" y="777239"/>
                </a:lnTo>
                <a:lnTo>
                  <a:pt x="8470392" y="763524"/>
                </a:lnTo>
                <a:lnTo>
                  <a:pt x="8484108" y="763524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789939">
                <a:moveTo>
                  <a:pt x="8484108" y="763524"/>
                </a:moveTo>
                <a:lnTo>
                  <a:pt x="8470392" y="763524"/>
                </a:lnTo>
                <a:lnTo>
                  <a:pt x="8458200" y="777239"/>
                </a:lnTo>
                <a:lnTo>
                  <a:pt x="8484108" y="777239"/>
                </a:lnTo>
                <a:lnTo>
                  <a:pt x="8484108" y="763524"/>
                </a:lnTo>
                <a:close/>
              </a:path>
              <a:path w="8484235" h="78993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789939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789939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3048000"/>
            <a:ext cx="5920740" cy="570230"/>
          </a:xfrm>
          <a:custGeom>
            <a:avLst/>
            <a:gdLst/>
            <a:ahLst/>
            <a:cxnLst/>
            <a:rect l="l" t="t" r="r" b="b"/>
            <a:pathLst>
              <a:path w="5920740" h="570229">
                <a:moveTo>
                  <a:pt x="5826252" y="0"/>
                </a:moveTo>
                <a:lnTo>
                  <a:pt x="96012" y="0"/>
                </a:lnTo>
                <a:lnTo>
                  <a:pt x="58507" y="7500"/>
                </a:lnTo>
                <a:lnTo>
                  <a:pt x="28003" y="28003"/>
                </a:lnTo>
                <a:lnTo>
                  <a:pt x="7500" y="58507"/>
                </a:lnTo>
                <a:lnTo>
                  <a:pt x="0" y="96012"/>
                </a:lnTo>
                <a:lnTo>
                  <a:pt x="0" y="475488"/>
                </a:lnTo>
                <a:lnTo>
                  <a:pt x="7500" y="512111"/>
                </a:lnTo>
                <a:lnTo>
                  <a:pt x="28003" y="542163"/>
                </a:lnTo>
                <a:lnTo>
                  <a:pt x="58507" y="562498"/>
                </a:lnTo>
                <a:lnTo>
                  <a:pt x="96012" y="569976"/>
                </a:lnTo>
                <a:lnTo>
                  <a:pt x="5826252" y="569976"/>
                </a:lnTo>
                <a:lnTo>
                  <a:pt x="5863518" y="562498"/>
                </a:lnTo>
                <a:lnTo>
                  <a:pt x="5893498" y="542163"/>
                </a:lnTo>
                <a:lnTo>
                  <a:pt x="5913477" y="512111"/>
                </a:lnTo>
                <a:lnTo>
                  <a:pt x="5920740" y="475488"/>
                </a:lnTo>
                <a:lnTo>
                  <a:pt x="5920740" y="96012"/>
                </a:lnTo>
                <a:lnTo>
                  <a:pt x="5913477" y="58507"/>
                </a:lnTo>
                <a:lnTo>
                  <a:pt x="5893498" y="28003"/>
                </a:lnTo>
                <a:lnTo>
                  <a:pt x="5863518" y="7500"/>
                </a:lnTo>
                <a:lnTo>
                  <a:pt x="5826252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7008" y="3035807"/>
            <a:ext cx="5946775" cy="594360"/>
          </a:xfrm>
          <a:custGeom>
            <a:avLst/>
            <a:gdLst/>
            <a:ahLst/>
            <a:cxnLst/>
            <a:rect l="l" t="t" r="r" b="b"/>
            <a:pathLst>
              <a:path w="5946775" h="594360">
                <a:moveTo>
                  <a:pt x="5849112" y="0"/>
                </a:moveTo>
                <a:lnTo>
                  <a:pt x="106679" y="0"/>
                </a:lnTo>
                <a:lnTo>
                  <a:pt x="74675" y="4571"/>
                </a:lnTo>
                <a:lnTo>
                  <a:pt x="47243" y="18287"/>
                </a:lnTo>
                <a:lnTo>
                  <a:pt x="38100" y="25907"/>
                </a:lnTo>
                <a:lnTo>
                  <a:pt x="24383" y="39624"/>
                </a:lnTo>
                <a:lnTo>
                  <a:pt x="18287" y="48767"/>
                </a:lnTo>
                <a:lnTo>
                  <a:pt x="12191" y="56387"/>
                </a:lnTo>
                <a:lnTo>
                  <a:pt x="7619" y="67055"/>
                </a:lnTo>
                <a:lnTo>
                  <a:pt x="4571" y="76200"/>
                </a:lnTo>
                <a:lnTo>
                  <a:pt x="1523" y="86867"/>
                </a:lnTo>
                <a:lnTo>
                  <a:pt x="0" y="97536"/>
                </a:lnTo>
                <a:lnTo>
                  <a:pt x="0" y="487679"/>
                </a:lnTo>
                <a:lnTo>
                  <a:pt x="4571" y="519683"/>
                </a:lnTo>
                <a:lnTo>
                  <a:pt x="9143" y="528827"/>
                </a:lnTo>
                <a:lnTo>
                  <a:pt x="13715" y="539495"/>
                </a:lnTo>
                <a:lnTo>
                  <a:pt x="18287" y="547115"/>
                </a:lnTo>
                <a:lnTo>
                  <a:pt x="25907" y="556259"/>
                </a:lnTo>
                <a:lnTo>
                  <a:pt x="32003" y="563879"/>
                </a:lnTo>
                <a:lnTo>
                  <a:pt x="39623" y="569976"/>
                </a:lnTo>
                <a:lnTo>
                  <a:pt x="48767" y="576071"/>
                </a:lnTo>
                <a:lnTo>
                  <a:pt x="56387" y="582167"/>
                </a:lnTo>
                <a:lnTo>
                  <a:pt x="67055" y="586739"/>
                </a:lnTo>
                <a:lnTo>
                  <a:pt x="76200" y="589788"/>
                </a:lnTo>
                <a:lnTo>
                  <a:pt x="86867" y="592836"/>
                </a:lnTo>
                <a:lnTo>
                  <a:pt x="97535" y="594359"/>
                </a:lnTo>
                <a:lnTo>
                  <a:pt x="5850636" y="594359"/>
                </a:lnTo>
                <a:lnTo>
                  <a:pt x="5899403" y="576071"/>
                </a:lnTo>
                <a:lnTo>
                  <a:pt x="5908547" y="568451"/>
                </a:lnTo>
                <a:lnTo>
                  <a:pt x="99059" y="568451"/>
                </a:lnTo>
                <a:lnTo>
                  <a:pt x="89915" y="566927"/>
                </a:lnTo>
                <a:lnTo>
                  <a:pt x="54863" y="550163"/>
                </a:lnTo>
                <a:lnTo>
                  <a:pt x="28955" y="510539"/>
                </a:lnTo>
                <a:lnTo>
                  <a:pt x="25907" y="495300"/>
                </a:lnTo>
                <a:lnTo>
                  <a:pt x="25907" y="99059"/>
                </a:lnTo>
                <a:lnTo>
                  <a:pt x="39623" y="60959"/>
                </a:lnTo>
                <a:lnTo>
                  <a:pt x="68579" y="35051"/>
                </a:lnTo>
                <a:lnTo>
                  <a:pt x="100583" y="25907"/>
                </a:lnTo>
                <a:lnTo>
                  <a:pt x="5908547" y="25907"/>
                </a:lnTo>
                <a:lnTo>
                  <a:pt x="5907023" y="24383"/>
                </a:lnTo>
                <a:lnTo>
                  <a:pt x="5897880" y="18287"/>
                </a:lnTo>
                <a:lnTo>
                  <a:pt x="5890260" y="12191"/>
                </a:lnTo>
                <a:lnTo>
                  <a:pt x="5879592" y="7619"/>
                </a:lnTo>
                <a:lnTo>
                  <a:pt x="5870447" y="4571"/>
                </a:lnTo>
                <a:lnTo>
                  <a:pt x="5859780" y="1524"/>
                </a:lnTo>
                <a:lnTo>
                  <a:pt x="5849112" y="0"/>
                </a:lnTo>
                <a:close/>
              </a:path>
              <a:path w="5946775" h="594360">
                <a:moveTo>
                  <a:pt x="5908547" y="25907"/>
                </a:moveTo>
                <a:lnTo>
                  <a:pt x="5847588" y="25907"/>
                </a:lnTo>
                <a:lnTo>
                  <a:pt x="5856732" y="27431"/>
                </a:lnTo>
                <a:lnTo>
                  <a:pt x="5864351" y="28955"/>
                </a:lnTo>
                <a:lnTo>
                  <a:pt x="5897880" y="50291"/>
                </a:lnTo>
                <a:lnTo>
                  <a:pt x="5917692" y="83819"/>
                </a:lnTo>
                <a:lnTo>
                  <a:pt x="5920740" y="100583"/>
                </a:lnTo>
                <a:lnTo>
                  <a:pt x="5920740" y="495300"/>
                </a:lnTo>
                <a:lnTo>
                  <a:pt x="5919216" y="504443"/>
                </a:lnTo>
                <a:lnTo>
                  <a:pt x="5917692" y="512063"/>
                </a:lnTo>
                <a:lnTo>
                  <a:pt x="5914644" y="519683"/>
                </a:lnTo>
                <a:lnTo>
                  <a:pt x="5910071" y="527303"/>
                </a:lnTo>
                <a:lnTo>
                  <a:pt x="5907023" y="533400"/>
                </a:lnTo>
                <a:lnTo>
                  <a:pt x="5878068" y="559307"/>
                </a:lnTo>
                <a:lnTo>
                  <a:pt x="5846064" y="568451"/>
                </a:lnTo>
                <a:lnTo>
                  <a:pt x="5908547" y="568451"/>
                </a:lnTo>
                <a:lnTo>
                  <a:pt x="5937503" y="528827"/>
                </a:lnTo>
                <a:lnTo>
                  <a:pt x="5945123" y="496824"/>
                </a:lnTo>
                <a:lnTo>
                  <a:pt x="5946647" y="487679"/>
                </a:lnTo>
                <a:lnTo>
                  <a:pt x="5946647" y="106679"/>
                </a:lnTo>
                <a:lnTo>
                  <a:pt x="5943599" y="85343"/>
                </a:lnTo>
                <a:lnTo>
                  <a:pt x="5940551" y="74675"/>
                </a:lnTo>
                <a:lnTo>
                  <a:pt x="5937503" y="65531"/>
                </a:lnTo>
                <a:lnTo>
                  <a:pt x="5928360" y="47243"/>
                </a:lnTo>
                <a:lnTo>
                  <a:pt x="5920740" y="38100"/>
                </a:lnTo>
                <a:lnTo>
                  <a:pt x="590854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6675" y="4875276"/>
            <a:ext cx="8459724" cy="693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6008" y="4864608"/>
            <a:ext cx="8484235" cy="718185"/>
          </a:xfrm>
          <a:custGeom>
            <a:avLst/>
            <a:gdLst/>
            <a:ahLst/>
            <a:cxnLst/>
            <a:rect l="l" t="t" r="r" b="b"/>
            <a:pathLst>
              <a:path w="8484235" h="718185">
                <a:moveTo>
                  <a:pt x="8478012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711708"/>
                </a:lnTo>
                <a:lnTo>
                  <a:pt x="6095" y="717804"/>
                </a:lnTo>
                <a:lnTo>
                  <a:pt x="8478012" y="717804"/>
                </a:lnTo>
                <a:lnTo>
                  <a:pt x="8484108" y="711708"/>
                </a:lnTo>
                <a:lnTo>
                  <a:pt x="8484108" y="705612"/>
                </a:lnTo>
                <a:lnTo>
                  <a:pt x="25907" y="705612"/>
                </a:lnTo>
                <a:lnTo>
                  <a:pt x="12191" y="691896"/>
                </a:lnTo>
                <a:lnTo>
                  <a:pt x="25907" y="691896"/>
                </a:lnTo>
                <a:lnTo>
                  <a:pt x="25907" y="25908"/>
                </a:lnTo>
                <a:lnTo>
                  <a:pt x="12191" y="25908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718185">
                <a:moveTo>
                  <a:pt x="25907" y="691896"/>
                </a:moveTo>
                <a:lnTo>
                  <a:pt x="12191" y="691896"/>
                </a:lnTo>
                <a:lnTo>
                  <a:pt x="25907" y="705612"/>
                </a:lnTo>
                <a:lnTo>
                  <a:pt x="25907" y="691896"/>
                </a:lnTo>
                <a:close/>
              </a:path>
              <a:path w="8484235" h="718185">
                <a:moveTo>
                  <a:pt x="8458200" y="691896"/>
                </a:moveTo>
                <a:lnTo>
                  <a:pt x="25907" y="691896"/>
                </a:lnTo>
                <a:lnTo>
                  <a:pt x="25907" y="705612"/>
                </a:lnTo>
                <a:lnTo>
                  <a:pt x="8458200" y="705612"/>
                </a:lnTo>
                <a:lnTo>
                  <a:pt x="8458200" y="691896"/>
                </a:lnTo>
                <a:close/>
              </a:path>
              <a:path w="8484235" h="718185">
                <a:moveTo>
                  <a:pt x="8458200" y="12192"/>
                </a:moveTo>
                <a:lnTo>
                  <a:pt x="8458200" y="705612"/>
                </a:lnTo>
                <a:lnTo>
                  <a:pt x="8470392" y="691896"/>
                </a:lnTo>
                <a:lnTo>
                  <a:pt x="8484108" y="691896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2"/>
                </a:lnTo>
                <a:close/>
              </a:path>
              <a:path w="8484235" h="718185">
                <a:moveTo>
                  <a:pt x="8484108" y="691896"/>
                </a:moveTo>
                <a:lnTo>
                  <a:pt x="8470392" y="691896"/>
                </a:lnTo>
                <a:lnTo>
                  <a:pt x="8458200" y="705612"/>
                </a:lnTo>
                <a:lnTo>
                  <a:pt x="8484108" y="705612"/>
                </a:lnTo>
                <a:lnTo>
                  <a:pt x="8484108" y="691896"/>
                </a:lnTo>
                <a:close/>
              </a:path>
              <a:path w="8484235" h="718185">
                <a:moveTo>
                  <a:pt x="25907" y="12192"/>
                </a:moveTo>
                <a:lnTo>
                  <a:pt x="12191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718185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718185">
                <a:moveTo>
                  <a:pt x="8484108" y="12192"/>
                </a:moveTo>
                <a:lnTo>
                  <a:pt x="8458200" y="12192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5400" y="4343400"/>
            <a:ext cx="5920740" cy="605155"/>
          </a:xfrm>
          <a:custGeom>
            <a:avLst/>
            <a:gdLst/>
            <a:ahLst/>
            <a:cxnLst/>
            <a:rect l="l" t="t" r="r" b="b"/>
            <a:pathLst>
              <a:path w="5920740" h="605154">
                <a:moveTo>
                  <a:pt x="5820156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04444"/>
                </a:lnTo>
                <a:lnTo>
                  <a:pt x="8024" y="543305"/>
                </a:lnTo>
                <a:lnTo>
                  <a:pt x="29908" y="575309"/>
                </a:lnTo>
                <a:lnTo>
                  <a:pt x="62364" y="597026"/>
                </a:lnTo>
                <a:lnTo>
                  <a:pt x="102108" y="605027"/>
                </a:lnTo>
                <a:lnTo>
                  <a:pt x="5820156" y="605027"/>
                </a:lnTo>
                <a:lnTo>
                  <a:pt x="5859660" y="597027"/>
                </a:lnTo>
                <a:lnTo>
                  <a:pt x="5891593" y="575310"/>
                </a:lnTo>
                <a:lnTo>
                  <a:pt x="5912953" y="543306"/>
                </a:lnTo>
                <a:lnTo>
                  <a:pt x="5920740" y="504444"/>
                </a:lnTo>
                <a:lnTo>
                  <a:pt x="5920740" y="102108"/>
                </a:lnTo>
                <a:lnTo>
                  <a:pt x="5912953" y="62364"/>
                </a:lnTo>
                <a:lnTo>
                  <a:pt x="5891593" y="29908"/>
                </a:lnTo>
                <a:lnTo>
                  <a:pt x="5859660" y="8024"/>
                </a:lnTo>
                <a:lnTo>
                  <a:pt x="5820156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3208" y="4331208"/>
            <a:ext cx="5946775" cy="629920"/>
          </a:xfrm>
          <a:custGeom>
            <a:avLst/>
            <a:gdLst/>
            <a:ahLst/>
            <a:cxnLst/>
            <a:rect l="l" t="t" r="r" b="b"/>
            <a:pathLst>
              <a:path w="5946775" h="629920">
                <a:moveTo>
                  <a:pt x="5844540" y="0"/>
                </a:moveTo>
                <a:lnTo>
                  <a:pt x="112775" y="0"/>
                </a:lnTo>
                <a:lnTo>
                  <a:pt x="100583" y="1524"/>
                </a:lnTo>
                <a:lnTo>
                  <a:pt x="59435" y="13715"/>
                </a:lnTo>
                <a:lnTo>
                  <a:pt x="25907" y="42671"/>
                </a:lnTo>
                <a:lnTo>
                  <a:pt x="4571" y="80771"/>
                </a:lnTo>
                <a:lnTo>
                  <a:pt x="3047" y="91439"/>
                </a:lnTo>
                <a:lnTo>
                  <a:pt x="0" y="102107"/>
                </a:lnTo>
                <a:lnTo>
                  <a:pt x="0" y="516635"/>
                </a:lnTo>
                <a:lnTo>
                  <a:pt x="1523" y="528827"/>
                </a:lnTo>
                <a:lnTo>
                  <a:pt x="13715" y="571499"/>
                </a:lnTo>
                <a:lnTo>
                  <a:pt x="42671" y="603503"/>
                </a:lnTo>
                <a:lnTo>
                  <a:pt x="50291" y="611123"/>
                </a:lnTo>
                <a:lnTo>
                  <a:pt x="59435" y="615695"/>
                </a:lnTo>
                <a:lnTo>
                  <a:pt x="80772" y="624839"/>
                </a:lnTo>
                <a:lnTo>
                  <a:pt x="91439" y="627887"/>
                </a:lnTo>
                <a:lnTo>
                  <a:pt x="102107" y="629411"/>
                </a:lnTo>
                <a:lnTo>
                  <a:pt x="5844540" y="629411"/>
                </a:lnTo>
                <a:lnTo>
                  <a:pt x="5887212" y="615695"/>
                </a:lnTo>
                <a:lnTo>
                  <a:pt x="5903214" y="605027"/>
                </a:lnTo>
                <a:lnTo>
                  <a:pt x="114300" y="605027"/>
                </a:lnTo>
                <a:lnTo>
                  <a:pt x="103631" y="603503"/>
                </a:lnTo>
                <a:lnTo>
                  <a:pt x="64007" y="588263"/>
                </a:lnTo>
                <a:lnTo>
                  <a:pt x="45719" y="571499"/>
                </a:lnTo>
                <a:lnTo>
                  <a:pt x="39623" y="565403"/>
                </a:lnTo>
                <a:lnTo>
                  <a:pt x="36575" y="557783"/>
                </a:lnTo>
                <a:lnTo>
                  <a:pt x="32003" y="550163"/>
                </a:lnTo>
                <a:lnTo>
                  <a:pt x="28955" y="542543"/>
                </a:lnTo>
                <a:lnTo>
                  <a:pt x="25907" y="524255"/>
                </a:lnTo>
                <a:lnTo>
                  <a:pt x="25907" y="103631"/>
                </a:lnTo>
                <a:lnTo>
                  <a:pt x="27431" y="96012"/>
                </a:lnTo>
                <a:lnTo>
                  <a:pt x="30479" y="86867"/>
                </a:lnTo>
                <a:lnTo>
                  <a:pt x="32003" y="79247"/>
                </a:lnTo>
                <a:lnTo>
                  <a:pt x="41147" y="64007"/>
                </a:lnTo>
                <a:lnTo>
                  <a:pt x="45719" y="57912"/>
                </a:lnTo>
                <a:lnTo>
                  <a:pt x="51815" y="50291"/>
                </a:lnTo>
                <a:lnTo>
                  <a:pt x="57911" y="45719"/>
                </a:lnTo>
                <a:lnTo>
                  <a:pt x="65531" y="39624"/>
                </a:lnTo>
                <a:lnTo>
                  <a:pt x="80772" y="32003"/>
                </a:lnTo>
                <a:lnTo>
                  <a:pt x="88391" y="28955"/>
                </a:lnTo>
                <a:lnTo>
                  <a:pt x="96011" y="27431"/>
                </a:lnTo>
                <a:lnTo>
                  <a:pt x="105155" y="25907"/>
                </a:lnTo>
                <a:lnTo>
                  <a:pt x="5903975" y="25907"/>
                </a:lnTo>
                <a:lnTo>
                  <a:pt x="5896356" y="19812"/>
                </a:lnTo>
                <a:lnTo>
                  <a:pt x="5887212" y="13715"/>
                </a:lnTo>
                <a:lnTo>
                  <a:pt x="5865875" y="4571"/>
                </a:lnTo>
                <a:lnTo>
                  <a:pt x="5855208" y="3047"/>
                </a:lnTo>
                <a:lnTo>
                  <a:pt x="5844540" y="0"/>
                </a:lnTo>
                <a:close/>
              </a:path>
              <a:path w="5946775" h="629920">
                <a:moveTo>
                  <a:pt x="5903975" y="25907"/>
                </a:moveTo>
                <a:lnTo>
                  <a:pt x="5843016" y="25907"/>
                </a:lnTo>
                <a:lnTo>
                  <a:pt x="5850636" y="27431"/>
                </a:lnTo>
                <a:lnTo>
                  <a:pt x="5859780" y="30479"/>
                </a:lnTo>
                <a:lnTo>
                  <a:pt x="5896356" y="51815"/>
                </a:lnTo>
                <a:lnTo>
                  <a:pt x="5900927" y="57912"/>
                </a:lnTo>
                <a:lnTo>
                  <a:pt x="5907023" y="65531"/>
                </a:lnTo>
                <a:lnTo>
                  <a:pt x="5910071" y="71627"/>
                </a:lnTo>
                <a:lnTo>
                  <a:pt x="5914644" y="79247"/>
                </a:lnTo>
                <a:lnTo>
                  <a:pt x="5917692" y="88391"/>
                </a:lnTo>
                <a:lnTo>
                  <a:pt x="5919216" y="96012"/>
                </a:lnTo>
                <a:lnTo>
                  <a:pt x="5920740" y="105155"/>
                </a:lnTo>
                <a:lnTo>
                  <a:pt x="5920740" y="525779"/>
                </a:lnTo>
                <a:lnTo>
                  <a:pt x="5919216" y="534923"/>
                </a:lnTo>
                <a:lnTo>
                  <a:pt x="5916168" y="542543"/>
                </a:lnTo>
                <a:lnTo>
                  <a:pt x="5913120" y="551687"/>
                </a:lnTo>
                <a:lnTo>
                  <a:pt x="5910071" y="559307"/>
                </a:lnTo>
                <a:lnTo>
                  <a:pt x="5905499" y="565403"/>
                </a:lnTo>
                <a:lnTo>
                  <a:pt x="5900927" y="573023"/>
                </a:lnTo>
                <a:lnTo>
                  <a:pt x="5888736" y="585215"/>
                </a:lnTo>
                <a:lnTo>
                  <a:pt x="5881116" y="589787"/>
                </a:lnTo>
                <a:lnTo>
                  <a:pt x="5875020" y="594359"/>
                </a:lnTo>
                <a:lnTo>
                  <a:pt x="5865875" y="597407"/>
                </a:lnTo>
                <a:lnTo>
                  <a:pt x="5858256" y="600455"/>
                </a:lnTo>
                <a:lnTo>
                  <a:pt x="5850636" y="601979"/>
                </a:lnTo>
                <a:lnTo>
                  <a:pt x="5832347" y="605027"/>
                </a:lnTo>
                <a:lnTo>
                  <a:pt x="5903214" y="605027"/>
                </a:lnTo>
                <a:lnTo>
                  <a:pt x="5932932" y="569975"/>
                </a:lnTo>
                <a:lnTo>
                  <a:pt x="5946647" y="516635"/>
                </a:lnTo>
                <a:lnTo>
                  <a:pt x="5946647" y="112775"/>
                </a:lnTo>
                <a:lnTo>
                  <a:pt x="5945123" y="102107"/>
                </a:lnTo>
                <a:lnTo>
                  <a:pt x="5943599" y="89915"/>
                </a:lnTo>
                <a:lnTo>
                  <a:pt x="5937503" y="68579"/>
                </a:lnTo>
                <a:lnTo>
                  <a:pt x="5932932" y="59436"/>
                </a:lnTo>
                <a:lnTo>
                  <a:pt x="5920740" y="41147"/>
                </a:lnTo>
                <a:lnTo>
                  <a:pt x="5913120" y="33527"/>
                </a:lnTo>
                <a:lnTo>
                  <a:pt x="5903975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6675" y="6018276"/>
            <a:ext cx="8459724" cy="973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6008" y="6007608"/>
            <a:ext cx="8484235" cy="996950"/>
          </a:xfrm>
          <a:custGeom>
            <a:avLst/>
            <a:gdLst/>
            <a:ahLst/>
            <a:cxnLst/>
            <a:rect l="l" t="t" r="r" b="b"/>
            <a:pathLst>
              <a:path w="8484235" h="996950">
                <a:moveTo>
                  <a:pt x="8478012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990600"/>
                </a:lnTo>
                <a:lnTo>
                  <a:pt x="6095" y="996696"/>
                </a:lnTo>
                <a:lnTo>
                  <a:pt x="8478012" y="996696"/>
                </a:lnTo>
                <a:lnTo>
                  <a:pt x="8484108" y="990600"/>
                </a:lnTo>
                <a:lnTo>
                  <a:pt x="8484108" y="984504"/>
                </a:lnTo>
                <a:lnTo>
                  <a:pt x="25907" y="984504"/>
                </a:lnTo>
                <a:lnTo>
                  <a:pt x="12191" y="970788"/>
                </a:lnTo>
                <a:lnTo>
                  <a:pt x="25907" y="970788"/>
                </a:lnTo>
                <a:lnTo>
                  <a:pt x="25907" y="25908"/>
                </a:lnTo>
                <a:lnTo>
                  <a:pt x="12191" y="25908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996950">
                <a:moveTo>
                  <a:pt x="25907" y="970788"/>
                </a:moveTo>
                <a:lnTo>
                  <a:pt x="12191" y="970788"/>
                </a:lnTo>
                <a:lnTo>
                  <a:pt x="25907" y="984504"/>
                </a:lnTo>
                <a:lnTo>
                  <a:pt x="25907" y="970788"/>
                </a:lnTo>
                <a:close/>
              </a:path>
              <a:path w="8484235" h="996950">
                <a:moveTo>
                  <a:pt x="8458200" y="970788"/>
                </a:moveTo>
                <a:lnTo>
                  <a:pt x="25907" y="970788"/>
                </a:lnTo>
                <a:lnTo>
                  <a:pt x="25907" y="984504"/>
                </a:lnTo>
                <a:lnTo>
                  <a:pt x="8458200" y="984504"/>
                </a:lnTo>
                <a:lnTo>
                  <a:pt x="8458200" y="970788"/>
                </a:lnTo>
                <a:close/>
              </a:path>
              <a:path w="8484235" h="996950">
                <a:moveTo>
                  <a:pt x="8458200" y="12192"/>
                </a:moveTo>
                <a:lnTo>
                  <a:pt x="8458200" y="984504"/>
                </a:lnTo>
                <a:lnTo>
                  <a:pt x="8470392" y="970788"/>
                </a:lnTo>
                <a:lnTo>
                  <a:pt x="8484108" y="970788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2"/>
                </a:lnTo>
                <a:close/>
              </a:path>
              <a:path w="8484235" h="996950">
                <a:moveTo>
                  <a:pt x="8484108" y="970788"/>
                </a:moveTo>
                <a:lnTo>
                  <a:pt x="8470392" y="970788"/>
                </a:lnTo>
                <a:lnTo>
                  <a:pt x="8458200" y="984504"/>
                </a:lnTo>
                <a:lnTo>
                  <a:pt x="8484108" y="984504"/>
                </a:lnTo>
                <a:lnTo>
                  <a:pt x="8484108" y="970788"/>
                </a:lnTo>
                <a:close/>
              </a:path>
              <a:path w="8484235" h="996950">
                <a:moveTo>
                  <a:pt x="25907" y="12192"/>
                </a:moveTo>
                <a:lnTo>
                  <a:pt x="12191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996950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996950">
                <a:moveTo>
                  <a:pt x="8484108" y="12192"/>
                </a:moveTo>
                <a:lnTo>
                  <a:pt x="8458200" y="12192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9200" y="5638800"/>
            <a:ext cx="5920740" cy="658495"/>
          </a:xfrm>
          <a:custGeom>
            <a:avLst/>
            <a:gdLst/>
            <a:ahLst/>
            <a:cxnLst/>
            <a:rect l="l" t="t" r="r" b="b"/>
            <a:pathLst>
              <a:path w="5920740" h="658495">
                <a:moveTo>
                  <a:pt x="5812535" y="0"/>
                </a:moveTo>
                <a:lnTo>
                  <a:pt x="109728" y="0"/>
                </a:lnTo>
                <a:lnTo>
                  <a:pt x="67508" y="8786"/>
                </a:lnTo>
                <a:lnTo>
                  <a:pt x="32575" y="32575"/>
                </a:lnTo>
                <a:lnTo>
                  <a:pt x="8786" y="67508"/>
                </a:lnTo>
                <a:lnTo>
                  <a:pt x="0" y="109727"/>
                </a:lnTo>
                <a:lnTo>
                  <a:pt x="0" y="548640"/>
                </a:lnTo>
                <a:lnTo>
                  <a:pt x="8786" y="591502"/>
                </a:lnTo>
                <a:lnTo>
                  <a:pt x="32575" y="626364"/>
                </a:lnTo>
                <a:lnTo>
                  <a:pt x="67508" y="649795"/>
                </a:lnTo>
                <a:lnTo>
                  <a:pt x="109728" y="658368"/>
                </a:lnTo>
                <a:lnTo>
                  <a:pt x="5812535" y="658368"/>
                </a:lnTo>
                <a:lnTo>
                  <a:pt x="5854517" y="649795"/>
                </a:lnTo>
                <a:lnTo>
                  <a:pt x="5888926" y="626364"/>
                </a:lnTo>
                <a:lnTo>
                  <a:pt x="5912191" y="591502"/>
                </a:lnTo>
                <a:lnTo>
                  <a:pt x="5920740" y="548640"/>
                </a:lnTo>
                <a:lnTo>
                  <a:pt x="5920740" y="109727"/>
                </a:lnTo>
                <a:lnTo>
                  <a:pt x="5912191" y="67508"/>
                </a:lnTo>
                <a:lnTo>
                  <a:pt x="5888926" y="32575"/>
                </a:lnTo>
                <a:lnTo>
                  <a:pt x="5854517" y="8786"/>
                </a:lnTo>
                <a:lnTo>
                  <a:pt x="5812535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7008" y="5626608"/>
            <a:ext cx="5946775" cy="683260"/>
          </a:xfrm>
          <a:custGeom>
            <a:avLst/>
            <a:gdLst/>
            <a:ahLst/>
            <a:cxnLst/>
            <a:rect l="l" t="t" r="r" b="b"/>
            <a:pathLst>
              <a:path w="5946775" h="683260">
                <a:moveTo>
                  <a:pt x="5824727" y="0"/>
                </a:moveTo>
                <a:lnTo>
                  <a:pt x="121919" y="0"/>
                </a:lnTo>
                <a:lnTo>
                  <a:pt x="97535" y="3048"/>
                </a:lnTo>
                <a:lnTo>
                  <a:pt x="53339" y="21336"/>
                </a:lnTo>
                <a:lnTo>
                  <a:pt x="21335" y="54864"/>
                </a:lnTo>
                <a:lnTo>
                  <a:pt x="3047" y="99060"/>
                </a:lnTo>
                <a:lnTo>
                  <a:pt x="1523" y="111252"/>
                </a:lnTo>
                <a:lnTo>
                  <a:pt x="0" y="121920"/>
                </a:lnTo>
                <a:lnTo>
                  <a:pt x="0" y="562356"/>
                </a:lnTo>
                <a:lnTo>
                  <a:pt x="3047" y="586740"/>
                </a:lnTo>
                <a:lnTo>
                  <a:pt x="21335" y="629412"/>
                </a:lnTo>
                <a:lnTo>
                  <a:pt x="54863" y="662940"/>
                </a:lnTo>
                <a:lnTo>
                  <a:pt x="76200" y="673608"/>
                </a:lnTo>
                <a:lnTo>
                  <a:pt x="86867" y="678180"/>
                </a:lnTo>
                <a:lnTo>
                  <a:pt x="99059" y="681228"/>
                </a:lnTo>
                <a:lnTo>
                  <a:pt x="111251" y="682752"/>
                </a:lnTo>
                <a:lnTo>
                  <a:pt x="5836920" y="682752"/>
                </a:lnTo>
                <a:lnTo>
                  <a:pt x="5893308" y="661416"/>
                </a:lnTo>
                <a:lnTo>
                  <a:pt x="5897880" y="658368"/>
                </a:lnTo>
                <a:lnTo>
                  <a:pt x="121919" y="658368"/>
                </a:lnTo>
                <a:lnTo>
                  <a:pt x="111251" y="656844"/>
                </a:lnTo>
                <a:lnTo>
                  <a:pt x="68579" y="641604"/>
                </a:lnTo>
                <a:lnTo>
                  <a:pt x="41147" y="614172"/>
                </a:lnTo>
                <a:lnTo>
                  <a:pt x="25907" y="569976"/>
                </a:lnTo>
                <a:lnTo>
                  <a:pt x="25907" y="111252"/>
                </a:lnTo>
                <a:lnTo>
                  <a:pt x="42671" y="68580"/>
                </a:lnTo>
                <a:lnTo>
                  <a:pt x="76200" y="36576"/>
                </a:lnTo>
                <a:lnTo>
                  <a:pt x="112775" y="25908"/>
                </a:lnTo>
                <a:lnTo>
                  <a:pt x="5898642" y="25908"/>
                </a:lnTo>
                <a:lnTo>
                  <a:pt x="5891784" y="21336"/>
                </a:lnTo>
                <a:lnTo>
                  <a:pt x="5870447" y="9144"/>
                </a:lnTo>
                <a:lnTo>
                  <a:pt x="5859780" y="6096"/>
                </a:lnTo>
                <a:lnTo>
                  <a:pt x="5847588" y="3048"/>
                </a:lnTo>
                <a:lnTo>
                  <a:pt x="5835395" y="1524"/>
                </a:lnTo>
                <a:lnTo>
                  <a:pt x="5824727" y="0"/>
                </a:lnTo>
                <a:close/>
              </a:path>
              <a:path w="5946775" h="683260">
                <a:moveTo>
                  <a:pt x="5898642" y="25908"/>
                </a:moveTo>
                <a:lnTo>
                  <a:pt x="5835395" y="25908"/>
                </a:lnTo>
                <a:lnTo>
                  <a:pt x="5844540" y="27432"/>
                </a:lnTo>
                <a:lnTo>
                  <a:pt x="5862827" y="33528"/>
                </a:lnTo>
                <a:lnTo>
                  <a:pt x="5899403" y="60960"/>
                </a:lnTo>
                <a:lnTo>
                  <a:pt x="5919216" y="103632"/>
                </a:lnTo>
                <a:lnTo>
                  <a:pt x="5920740" y="112776"/>
                </a:lnTo>
                <a:lnTo>
                  <a:pt x="5920740" y="571500"/>
                </a:lnTo>
                <a:lnTo>
                  <a:pt x="5908547" y="608076"/>
                </a:lnTo>
                <a:lnTo>
                  <a:pt x="5878068" y="641604"/>
                </a:lnTo>
                <a:lnTo>
                  <a:pt x="5843016" y="656844"/>
                </a:lnTo>
                <a:lnTo>
                  <a:pt x="5833871" y="656844"/>
                </a:lnTo>
                <a:lnTo>
                  <a:pt x="5823203" y="658368"/>
                </a:lnTo>
                <a:lnTo>
                  <a:pt x="5897880" y="658368"/>
                </a:lnTo>
                <a:lnTo>
                  <a:pt x="5902451" y="655320"/>
                </a:lnTo>
                <a:lnTo>
                  <a:pt x="5937503" y="608076"/>
                </a:lnTo>
                <a:lnTo>
                  <a:pt x="5946647" y="560832"/>
                </a:lnTo>
                <a:lnTo>
                  <a:pt x="5946647" y="121920"/>
                </a:lnTo>
                <a:lnTo>
                  <a:pt x="5931408" y="64008"/>
                </a:lnTo>
                <a:lnTo>
                  <a:pt x="5900927" y="27432"/>
                </a:lnTo>
                <a:lnTo>
                  <a:pt x="5898642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57845" y="1827860"/>
            <a:ext cx="7016115" cy="503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.2.7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 Quality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800">
              <a:latin typeface="Times New Roman"/>
              <a:cs typeface="Times New Roman"/>
            </a:endParaRPr>
          </a:p>
          <a:p>
            <a:pPr marL="208915" marR="5080" indent="-172085">
              <a:lnSpc>
                <a:spcPts val="1750"/>
              </a:lnSpc>
              <a:buChar char="•"/>
              <a:tabLst>
                <a:tab pos="209550" algn="l"/>
              </a:tabLst>
            </a:pPr>
            <a:r>
              <a:rPr sz="1600" spc="-5" dirty="0">
                <a:latin typeface="Calibri"/>
                <a:cs typeface="Calibri"/>
              </a:rPr>
              <a:t>Assum</a:t>
            </a:r>
            <a:r>
              <a:rPr sz="1600" spc="-20" dirty="0">
                <a:latin typeface="Calibri"/>
                <a:cs typeface="Calibri"/>
              </a:rPr>
              <a:t>p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</a:t>
            </a: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t 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ts 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ela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ed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o the q</a:t>
            </a: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p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oduct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d 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ncl</a:t>
            </a: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ded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 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 e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.2.8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Mana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Soft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08915" indent="-172085">
              <a:lnSpc>
                <a:spcPct val="100000"/>
              </a:lnSpc>
              <a:spcBef>
                <a:spcPts val="1720"/>
              </a:spcBef>
              <a:buChar char="•"/>
              <a:tabLst>
                <a:tab pos="209550" algn="l"/>
              </a:tabLst>
            </a:pP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sof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o e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ools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7.2.2.9 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Bid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 indent="-172085">
              <a:lnSpc>
                <a:spcPct val="100000"/>
              </a:lnSpc>
              <a:buChar char="•"/>
              <a:tabLst>
                <a:tab pos="209550" algn="l"/>
              </a:tabLst>
            </a:pPr>
            <a:r>
              <a:rPr sz="1600" spc="-5" dirty="0">
                <a:latin typeface="Calibri"/>
                <a:cs typeface="Calibri"/>
              </a:rPr>
              <a:t>Ana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2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z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ds 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ec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om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succ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dde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s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same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oject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9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7.2.2.10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oup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sion Making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echniq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150">
              <a:latin typeface="Times New Roman"/>
              <a:cs typeface="Times New Roman"/>
            </a:endParaRPr>
          </a:p>
          <a:p>
            <a:pPr marL="208915" marR="156845" indent="-172085">
              <a:lnSpc>
                <a:spcPts val="1750"/>
              </a:lnSpc>
              <a:buChar char="•"/>
              <a:tabLst>
                <a:tab pos="209550" algn="l"/>
              </a:tabLst>
            </a:pP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oup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echni</a:t>
            </a:r>
            <a:r>
              <a:rPr sz="1600" dirty="0">
                <a:latin typeface="Calibri"/>
                <a:cs typeface="Calibri"/>
              </a:rPr>
              <a:t>q</a:t>
            </a:r>
            <a:r>
              <a:rPr sz="1600" spc="-5" dirty="0">
                <a:latin typeface="Calibri"/>
                <a:cs typeface="Calibri"/>
              </a:rPr>
              <a:t>ues such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b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st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min</a:t>
            </a:r>
            <a:r>
              <a:rPr sz="1600" spc="10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phi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echni</a:t>
            </a:r>
            <a:r>
              <a:rPr sz="1600" dirty="0">
                <a:latin typeface="Calibri"/>
                <a:cs typeface="Calibri"/>
              </a:rPr>
              <a:t>q</a:t>
            </a:r>
            <a:r>
              <a:rPr sz="1600" spc="-5" dirty="0">
                <a:latin typeface="Calibri"/>
                <a:cs typeface="Calibri"/>
              </a:rPr>
              <a:t>ue,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Nomin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oup </a:t>
            </a:r>
            <a:r>
              <a:rPr sz="1600" spc="-15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echni</a:t>
            </a:r>
            <a:r>
              <a:rPr sz="1600" dirty="0">
                <a:latin typeface="Calibri"/>
                <a:cs typeface="Calibri"/>
              </a:rPr>
              <a:t>q</a:t>
            </a:r>
            <a:r>
              <a:rPr sz="1600" spc="-5" dirty="0">
                <a:latin typeface="Calibri"/>
                <a:cs typeface="Calibri"/>
              </a:rPr>
              <a:t>ues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om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tme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o those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3627" y="605027"/>
            <a:ext cx="8468995" cy="925194"/>
          </a:xfrm>
          <a:custGeom>
            <a:avLst/>
            <a:gdLst/>
            <a:ahLst/>
            <a:cxnLst/>
            <a:rect l="l" t="t" r="r" b="b"/>
            <a:pathLst>
              <a:path w="8468995" h="925194">
                <a:moveTo>
                  <a:pt x="8465820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922020"/>
                </a:lnTo>
                <a:lnTo>
                  <a:pt x="3047" y="925068"/>
                </a:lnTo>
                <a:lnTo>
                  <a:pt x="8465820" y="925068"/>
                </a:lnTo>
                <a:lnTo>
                  <a:pt x="8468868" y="922020"/>
                </a:lnTo>
                <a:lnTo>
                  <a:pt x="8468868" y="918972"/>
                </a:lnTo>
                <a:lnTo>
                  <a:pt x="10668" y="918972"/>
                </a:lnTo>
                <a:lnTo>
                  <a:pt x="4571" y="914400"/>
                </a:lnTo>
                <a:lnTo>
                  <a:pt x="10668" y="914400"/>
                </a:lnTo>
                <a:lnTo>
                  <a:pt x="10668" y="10668"/>
                </a:lnTo>
                <a:lnTo>
                  <a:pt x="4571" y="10668"/>
                </a:lnTo>
                <a:lnTo>
                  <a:pt x="10668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925194">
                <a:moveTo>
                  <a:pt x="10668" y="914400"/>
                </a:moveTo>
                <a:lnTo>
                  <a:pt x="4571" y="914400"/>
                </a:lnTo>
                <a:lnTo>
                  <a:pt x="10668" y="918972"/>
                </a:lnTo>
                <a:lnTo>
                  <a:pt x="10668" y="914400"/>
                </a:lnTo>
                <a:close/>
              </a:path>
              <a:path w="8468995" h="925194">
                <a:moveTo>
                  <a:pt x="8458200" y="914400"/>
                </a:moveTo>
                <a:lnTo>
                  <a:pt x="10668" y="914400"/>
                </a:lnTo>
                <a:lnTo>
                  <a:pt x="10668" y="918972"/>
                </a:lnTo>
                <a:lnTo>
                  <a:pt x="8458200" y="918972"/>
                </a:lnTo>
                <a:lnTo>
                  <a:pt x="8458200" y="914400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8458200" y="918972"/>
                </a:lnTo>
                <a:lnTo>
                  <a:pt x="8462772" y="914400"/>
                </a:lnTo>
                <a:lnTo>
                  <a:pt x="8468868" y="9144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914400"/>
                </a:moveTo>
                <a:lnTo>
                  <a:pt x="8462772" y="914400"/>
                </a:lnTo>
                <a:lnTo>
                  <a:pt x="8458200" y="918972"/>
                </a:lnTo>
                <a:lnTo>
                  <a:pt x="8468868" y="918972"/>
                </a:lnTo>
                <a:lnTo>
                  <a:pt x="8468868" y="914400"/>
                </a:lnTo>
                <a:close/>
              </a:path>
              <a:path w="8468995" h="925194">
                <a:moveTo>
                  <a:pt x="10668" y="4572"/>
                </a:moveTo>
                <a:lnTo>
                  <a:pt x="4571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8458200" cy="9144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85725" rIns="0" bIns="0" rtlCol="0">
            <a:spAutoFit/>
          </a:bodyPr>
          <a:lstStyle/>
          <a:p>
            <a:pPr marL="1473835">
              <a:lnSpc>
                <a:spcPct val="100000"/>
              </a:lnSpc>
              <a:spcBef>
                <a:spcPts val="675"/>
              </a:spcBef>
            </a:pPr>
            <a:r>
              <a:rPr sz="4000" b="1" spc="-5" dirty="0">
                <a:latin typeface="Calibri"/>
                <a:cs typeface="Calibri"/>
              </a:rPr>
              <a:t>7.2</a:t>
            </a:r>
            <a:r>
              <a:rPr sz="4000" b="1" dirty="0">
                <a:latin typeface="Calibri"/>
                <a:cs typeface="Calibri"/>
              </a:rPr>
              <a:t>.</a:t>
            </a:r>
            <a:r>
              <a:rPr sz="4000" b="1" spc="-5" dirty="0">
                <a:latin typeface="Calibri"/>
                <a:cs typeface="Calibri"/>
              </a:rPr>
              <a:t>2</a:t>
            </a:r>
            <a:r>
              <a:rPr sz="4000" b="1" spc="-15" dirty="0">
                <a:latin typeface="Calibri"/>
                <a:cs typeface="Calibri"/>
              </a:rPr>
              <a:t> E</a:t>
            </a:r>
            <a:r>
              <a:rPr sz="4000" b="1" spc="-55" dirty="0">
                <a:latin typeface="Calibri"/>
                <a:cs typeface="Calibri"/>
              </a:rPr>
              <a:t>s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im</a:t>
            </a:r>
            <a:r>
              <a:rPr sz="4000" b="1" spc="-45" dirty="0">
                <a:latin typeface="Calibri"/>
                <a:cs typeface="Calibri"/>
              </a:rPr>
              <a:t>a</a:t>
            </a:r>
            <a:r>
              <a:rPr sz="4000" b="1" spc="-60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e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Co</a:t>
            </a:r>
            <a:r>
              <a:rPr sz="4000" b="1" spc="-60" dirty="0">
                <a:latin typeface="Calibri"/>
                <a:cs typeface="Calibri"/>
              </a:rPr>
              <a:t>s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10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: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5" dirty="0">
                <a:latin typeface="Calibri"/>
                <a:cs typeface="Calibri"/>
              </a:rPr>
              <a:t>&amp;</a:t>
            </a:r>
            <a:r>
              <a:rPr b="1" spc="-28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523" y="2211323"/>
            <a:ext cx="845667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808" y="2197607"/>
            <a:ext cx="8484235" cy="1571625"/>
          </a:xfrm>
          <a:custGeom>
            <a:avLst/>
            <a:gdLst/>
            <a:ahLst/>
            <a:cxnLst/>
            <a:rect l="l" t="t" r="r" b="b"/>
            <a:pathLst>
              <a:path w="8484235" h="1571625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566671"/>
                </a:lnTo>
                <a:lnTo>
                  <a:pt x="6096" y="1571243"/>
                </a:lnTo>
                <a:lnTo>
                  <a:pt x="8478012" y="1571243"/>
                </a:lnTo>
                <a:lnTo>
                  <a:pt x="8484108" y="1566671"/>
                </a:lnTo>
                <a:lnTo>
                  <a:pt x="8484108" y="1559052"/>
                </a:lnTo>
                <a:lnTo>
                  <a:pt x="25907" y="1559052"/>
                </a:lnTo>
                <a:lnTo>
                  <a:pt x="12192" y="1546859"/>
                </a:lnTo>
                <a:lnTo>
                  <a:pt x="25907" y="1546859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571625">
                <a:moveTo>
                  <a:pt x="25907" y="1546859"/>
                </a:moveTo>
                <a:lnTo>
                  <a:pt x="12192" y="1546859"/>
                </a:lnTo>
                <a:lnTo>
                  <a:pt x="25907" y="1559052"/>
                </a:lnTo>
                <a:lnTo>
                  <a:pt x="25907" y="1546859"/>
                </a:lnTo>
                <a:close/>
              </a:path>
              <a:path w="8484235" h="1571625">
                <a:moveTo>
                  <a:pt x="8458200" y="1546859"/>
                </a:moveTo>
                <a:lnTo>
                  <a:pt x="25907" y="1546859"/>
                </a:lnTo>
                <a:lnTo>
                  <a:pt x="25907" y="1559052"/>
                </a:lnTo>
                <a:lnTo>
                  <a:pt x="8458200" y="1559052"/>
                </a:lnTo>
                <a:lnTo>
                  <a:pt x="8458200" y="1546859"/>
                </a:lnTo>
                <a:close/>
              </a:path>
              <a:path w="8484235" h="1571625">
                <a:moveTo>
                  <a:pt x="8458200" y="12191"/>
                </a:moveTo>
                <a:lnTo>
                  <a:pt x="8458200" y="1559052"/>
                </a:lnTo>
                <a:lnTo>
                  <a:pt x="8470392" y="1546859"/>
                </a:lnTo>
                <a:lnTo>
                  <a:pt x="8484108" y="1546859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571625">
                <a:moveTo>
                  <a:pt x="8484108" y="1546859"/>
                </a:moveTo>
                <a:lnTo>
                  <a:pt x="8470392" y="1546859"/>
                </a:lnTo>
                <a:lnTo>
                  <a:pt x="8458200" y="1559052"/>
                </a:lnTo>
                <a:lnTo>
                  <a:pt x="8484108" y="1559052"/>
                </a:lnTo>
                <a:lnTo>
                  <a:pt x="8484108" y="1546859"/>
                </a:lnTo>
                <a:close/>
              </a:path>
              <a:path w="8484235" h="1571625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571625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571625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00" y="1752600"/>
            <a:ext cx="5920740" cy="556260"/>
          </a:xfrm>
          <a:custGeom>
            <a:avLst/>
            <a:gdLst/>
            <a:ahLst/>
            <a:cxnLst/>
            <a:rect l="l" t="t" r="r" b="b"/>
            <a:pathLst>
              <a:path w="5920740" h="556260">
                <a:moveTo>
                  <a:pt x="5829300" y="0"/>
                </a:moveTo>
                <a:lnTo>
                  <a:pt x="92963" y="0"/>
                </a:lnTo>
                <a:lnTo>
                  <a:pt x="57221" y="7453"/>
                </a:lnTo>
                <a:lnTo>
                  <a:pt x="27622" y="27622"/>
                </a:lnTo>
                <a:lnTo>
                  <a:pt x="7453" y="57221"/>
                </a:lnTo>
                <a:lnTo>
                  <a:pt x="0" y="92963"/>
                </a:lnTo>
                <a:lnTo>
                  <a:pt x="0" y="463296"/>
                </a:lnTo>
                <a:lnTo>
                  <a:pt x="7453" y="499681"/>
                </a:lnTo>
                <a:lnTo>
                  <a:pt x="27622" y="529209"/>
                </a:lnTo>
                <a:lnTo>
                  <a:pt x="57221" y="549021"/>
                </a:lnTo>
                <a:lnTo>
                  <a:pt x="92963" y="556260"/>
                </a:lnTo>
                <a:lnTo>
                  <a:pt x="5829300" y="556260"/>
                </a:lnTo>
                <a:lnTo>
                  <a:pt x="5864804" y="549021"/>
                </a:lnTo>
                <a:lnTo>
                  <a:pt x="5893879" y="529209"/>
                </a:lnTo>
                <a:lnTo>
                  <a:pt x="5913524" y="499681"/>
                </a:lnTo>
                <a:lnTo>
                  <a:pt x="5920740" y="463296"/>
                </a:lnTo>
                <a:lnTo>
                  <a:pt x="5920740" y="92963"/>
                </a:lnTo>
                <a:lnTo>
                  <a:pt x="5913524" y="57221"/>
                </a:lnTo>
                <a:lnTo>
                  <a:pt x="5893879" y="27622"/>
                </a:lnTo>
                <a:lnTo>
                  <a:pt x="5864804" y="7453"/>
                </a:lnTo>
                <a:lnTo>
                  <a:pt x="58293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7008" y="1740407"/>
            <a:ext cx="5946775" cy="582295"/>
          </a:xfrm>
          <a:custGeom>
            <a:avLst/>
            <a:gdLst/>
            <a:ahLst/>
            <a:cxnLst/>
            <a:rect l="l" t="t" r="r" b="b"/>
            <a:pathLst>
              <a:path w="5946775" h="582294">
                <a:moveTo>
                  <a:pt x="5850636" y="0"/>
                </a:moveTo>
                <a:lnTo>
                  <a:pt x="105155" y="0"/>
                </a:lnTo>
                <a:lnTo>
                  <a:pt x="73151" y="4571"/>
                </a:lnTo>
                <a:lnTo>
                  <a:pt x="38100" y="24383"/>
                </a:lnTo>
                <a:lnTo>
                  <a:pt x="12191" y="56387"/>
                </a:lnTo>
                <a:lnTo>
                  <a:pt x="0" y="96012"/>
                </a:lnTo>
                <a:lnTo>
                  <a:pt x="0" y="477012"/>
                </a:lnTo>
                <a:lnTo>
                  <a:pt x="9143" y="518159"/>
                </a:lnTo>
                <a:lnTo>
                  <a:pt x="32003" y="551688"/>
                </a:lnTo>
                <a:lnTo>
                  <a:pt x="74675" y="577595"/>
                </a:lnTo>
                <a:lnTo>
                  <a:pt x="96011" y="580643"/>
                </a:lnTo>
                <a:lnTo>
                  <a:pt x="105155" y="582167"/>
                </a:lnTo>
                <a:lnTo>
                  <a:pt x="5841492" y="582167"/>
                </a:lnTo>
                <a:lnTo>
                  <a:pt x="5862827" y="579119"/>
                </a:lnTo>
                <a:lnTo>
                  <a:pt x="5900927" y="563879"/>
                </a:lnTo>
                <a:lnTo>
                  <a:pt x="5910071" y="556259"/>
                </a:lnTo>
                <a:lnTo>
                  <a:pt x="97535" y="556259"/>
                </a:lnTo>
                <a:lnTo>
                  <a:pt x="88391" y="554736"/>
                </a:lnTo>
                <a:lnTo>
                  <a:pt x="80772" y="551688"/>
                </a:lnTo>
                <a:lnTo>
                  <a:pt x="73151" y="550163"/>
                </a:lnTo>
                <a:lnTo>
                  <a:pt x="67055" y="545591"/>
                </a:lnTo>
                <a:lnTo>
                  <a:pt x="60959" y="542543"/>
                </a:lnTo>
                <a:lnTo>
                  <a:pt x="54863" y="537971"/>
                </a:lnTo>
                <a:lnTo>
                  <a:pt x="48767" y="531876"/>
                </a:lnTo>
                <a:lnTo>
                  <a:pt x="42671" y="527303"/>
                </a:lnTo>
                <a:lnTo>
                  <a:pt x="39623" y="519683"/>
                </a:lnTo>
                <a:lnTo>
                  <a:pt x="35051" y="513588"/>
                </a:lnTo>
                <a:lnTo>
                  <a:pt x="32003" y="507491"/>
                </a:lnTo>
                <a:lnTo>
                  <a:pt x="28955" y="499871"/>
                </a:lnTo>
                <a:lnTo>
                  <a:pt x="27431" y="492251"/>
                </a:lnTo>
                <a:lnTo>
                  <a:pt x="25907" y="483107"/>
                </a:lnTo>
                <a:lnTo>
                  <a:pt x="25907" y="97536"/>
                </a:lnTo>
                <a:lnTo>
                  <a:pt x="48767" y="48767"/>
                </a:lnTo>
                <a:lnTo>
                  <a:pt x="60959" y="39624"/>
                </a:lnTo>
                <a:lnTo>
                  <a:pt x="68579" y="35051"/>
                </a:lnTo>
                <a:lnTo>
                  <a:pt x="74675" y="32003"/>
                </a:lnTo>
                <a:lnTo>
                  <a:pt x="82295" y="28955"/>
                </a:lnTo>
                <a:lnTo>
                  <a:pt x="97535" y="25907"/>
                </a:lnTo>
                <a:lnTo>
                  <a:pt x="5908929" y="25907"/>
                </a:lnTo>
                <a:lnTo>
                  <a:pt x="5899403" y="18287"/>
                </a:lnTo>
                <a:lnTo>
                  <a:pt x="5890260" y="12191"/>
                </a:lnTo>
                <a:lnTo>
                  <a:pt x="5881116" y="7619"/>
                </a:lnTo>
                <a:lnTo>
                  <a:pt x="5871971" y="4571"/>
                </a:lnTo>
                <a:lnTo>
                  <a:pt x="5861303" y="1524"/>
                </a:lnTo>
                <a:lnTo>
                  <a:pt x="5850636" y="0"/>
                </a:lnTo>
                <a:close/>
              </a:path>
              <a:path w="5946775" h="582294">
                <a:moveTo>
                  <a:pt x="5908929" y="25907"/>
                </a:moveTo>
                <a:lnTo>
                  <a:pt x="5849112" y="25907"/>
                </a:lnTo>
                <a:lnTo>
                  <a:pt x="5858256" y="27431"/>
                </a:lnTo>
                <a:lnTo>
                  <a:pt x="5865875" y="28955"/>
                </a:lnTo>
                <a:lnTo>
                  <a:pt x="5871971" y="32003"/>
                </a:lnTo>
                <a:lnTo>
                  <a:pt x="5879592" y="35051"/>
                </a:lnTo>
                <a:lnTo>
                  <a:pt x="5897880" y="48767"/>
                </a:lnTo>
                <a:lnTo>
                  <a:pt x="5917692" y="82295"/>
                </a:lnTo>
                <a:lnTo>
                  <a:pt x="5920740" y="97536"/>
                </a:lnTo>
                <a:lnTo>
                  <a:pt x="5920740" y="484631"/>
                </a:lnTo>
                <a:lnTo>
                  <a:pt x="5897880" y="533400"/>
                </a:lnTo>
                <a:lnTo>
                  <a:pt x="5864351" y="553212"/>
                </a:lnTo>
                <a:lnTo>
                  <a:pt x="5849112" y="556259"/>
                </a:lnTo>
                <a:lnTo>
                  <a:pt x="5910071" y="556259"/>
                </a:lnTo>
                <a:lnTo>
                  <a:pt x="5934456" y="525779"/>
                </a:lnTo>
                <a:lnTo>
                  <a:pt x="5946647" y="475488"/>
                </a:lnTo>
                <a:lnTo>
                  <a:pt x="5946647" y="105155"/>
                </a:lnTo>
                <a:lnTo>
                  <a:pt x="5942075" y="73151"/>
                </a:lnTo>
                <a:lnTo>
                  <a:pt x="5928360" y="45719"/>
                </a:lnTo>
                <a:lnTo>
                  <a:pt x="5922264" y="38100"/>
                </a:lnTo>
                <a:lnTo>
                  <a:pt x="5914644" y="30479"/>
                </a:lnTo>
                <a:lnTo>
                  <a:pt x="590892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3523" y="4344923"/>
            <a:ext cx="8456676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8" y="4331208"/>
            <a:ext cx="8484235" cy="1435735"/>
          </a:xfrm>
          <a:custGeom>
            <a:avLst/>
            <a:gdLst/>
            <a:ahLst/>
            <a:cxnLst/>
            <a:rect l="l" t="t" r="r" b="b"/>
            <a:pathLst>
              <a:path w="8484235" h="1435735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431035"/>
                </a:lnTo>
                <a:lnTo>
                  <a:pt x="6096" y="1435608"/>
                </a:lnTo>
                <a:lnTo>
                  <a:pt x="8478012" y="1435608"/>
                </a:lnTo>
                <a:lnTo>
                  <a:pt x="8484108" y="1431035"/>
                </a:lnTo>
                <a:lnTo>
                  <a:pt x="8484108" y="1423415"/>
                </a:lnTo>
                <a:lnTo>
                  <a:pt x="25907" y="1423415"/>
                </a:lnTo>
                <a:lnTo>
                  <a:pt x="12192" y="1411223"/>
                </a:lnTo>
                <a:lnTo>
                  <a:pt x="25907" y="1411223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435735">
                <a:moveTo>
                  <a:pt x="25907" y="1411223"/>
                </a:moveTo>
                <a:lnTo>
                  <a:pt x="12192" y="1411223"/>
                </a:lnTo>
                <a:lnTo>
                  <a:pt x="25907" y="1423415"/>
                </a:lnTo>
                <a:lnTo>
                  <a:pt x="25907" y="1411223"/>
                </a:lnTo>
                <a:close/>
              </a:path>
              <a:path w="8484235" h="1435735">
                <a:moveTo>
                  <a:pt x="8458200" y="1411223"/>
                </a:moveTo>
                <a:lnTo>
                  <a:pt x="25907" y="1411223"/>
                </a:lnTo>
                <a:lnTo>
                  <a:pt x="25907" y="1423415"/>
                </a:lnTo>
                <a:lnTo>
                  <a:pt x="8458200" y="1423415"/>
                </a:lnTo>
                <a:lnTo>
                  <a:pt x="8458200" y="1411223"/>
                </a:lnTo>
                <a:close/>
              </a:path>
              <a:path w="8484235" h="1435735">
                <a:moveTo>
                  <a:pt x="8458200" y="12191"/>
                </a:moveTo>
                <a:lnTo>
                  <a:pt x="8458200" y="1423415"/>
                </a:lnTo>
                <a:lnTo>
                  <a:pt x="8470392" y="1411223"/>
                </a:lnTo>
                <a:lnTo>
                  <a:pt x="8484108" y="1411224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435735">
                <a:moveTo>
                  <a:pt x="8484108" y="1411224"/>
                </a:moveTo>
                <a:lnTo>
                  <a:pt x="8470392" y="1411223"/>
                </a:lnTo>
                <a:lnTo>
                  <a:pt x="8458200" y="1423415"/>
                </a:lnTo>
                <a:lnTo>
                  <a:pt x="8484108" y="1423415"/>
                </a:lnTo>
                <a:lnTo>
                  <a:pt x="8484108" y="1411224"/>
                </a:lnTo>
                <a:close/>
              </a:path>
              <a:path w="8484235" h="1435735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435735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435735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3810000"/>
            <a:ext cx="5920740" cy="628015"/>
          </a:xfrm>
          <a:custGeom>
            <a:avLst/>
            <a:gdLst/>
            <a:ahLst/>
            <a:cxnLst/>
            <a:rect l="l" t="t" r="r" b="b"/>
            <a:pathLst>
              <a:path w="5920740" h="628014">
                <a:moveTo>
                  <a:pt x="5817108" y="0"/>
                </a:moveTo>
                <a:lnTo>
                  <a:pt x="105156" y="0"/>
                </a:lnTo>
                <a:lnTo>
                  <a:pt x="64293" y="8286"/>
                </a:lnTo>
                <a:lnTo>
                  <a:pt x="30861" y="30861"/>
                </a:lnTo>
                <a:lnTo>
                  <a:pt x="8286" y="64293"/>
                </a:lnTo>
                <a:lnTo>
                  <a:pt x="0" y="105155"/>
                </a:lnTo>
                <a:lnTo>
                  <a:pt x="0" y="522732"/>
                </a:lnTo>
                <a:lnTo>
                  <a:pt x="8286" y="563594"/>
                </a:lnTo>
                <a:lnTo>
                  <a:pt x="30861" y="597027"/>
                </a:lnTo>
                <a:lnTo>
                  <a:pt x="64293" y="619601"/>
                </a:lnTo>
                <a:lnTo>
                  <a:pt x="105156" y="627888"/>
                </a:lnTo>
                <a:lnTo>
                  <a:pt x="5817108" y="627888"/>
                </a:lnTo>
                <a:lnTo>
                  <a:pt x="5857732" y="619601"/>
                </a:lnTo>
                <a:lnTo>
                  <a:pt x="5890641" y="597026"/>
                </a:lnTo>
                <a:lnTo>
                  <a:pt x="5912691" y="563594"/>
                </a:lnTo>
                <a:lnTo>
                  <a:pt x="5920740" y="522732"/>
                </a:lnTo>
                <a:lnTo>
                  <a:pt x="5920740" y="105155"/>
                </a:lnTo>
                <a:lnTo>
                  <a:pt x="5912691" y="64293"/>
                </a:lnTo>
                <a:lnTo>
                  <a:pt x="5890641" y="30861"/>
                </a:lnTo>
                <a:lnTo>
                  <a:pt x="5857732" y="8286"/>
                </a:lnTo>
                <a:lnTo>
                  <a:pt x="5817108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0808" y="3797808"/>
            <a:ext cx="5946775" cy="652780"/>
          </a:xfrm>
          <a:custGeom>
            <a:avLst/>
            <a:gdLst/>
            <a:ahLst/>
            <a:cxnLst/>
            <a:rect l="l" t="t" r="r" b="b"/>
            <a:pathLst>
              <a:path w="5946775" h="652779">
                <a:moveTo>
                  <a:pt x="5829299" y="0"/>
                </a:moveTo>
                <a:lnTo>
                  <a:pt x="117347" y="0"/>
                </a:lnTo>
                <a:lnTo>
                  <a:pt x="92963" y="3047"/>
                </a:lnTo>
                <a:lnTo>
                  <a:pt x="42671" y="27431"/>
                </a:lnTo>
                <a:lnTo>
                  <a:pt x="13715" y="62483"/>
                </a:lnTo>
                <a:lnTo>
                  <a:pt x="1523" y="106679"/>
                </a:lnTo>
                <a:lnTo>
                  <a:pt x="0" y="117347"/>
                </a:lnTo>
                <a:lnTo>
                  <a:pt x="0" y="536447"/>
                </a:lnTo>
                <a:lnTo>
                  <a:pt x="1523" y="547115"/>
                </a:lnTo>
                <a:lnTo>
                  <a:pt x="3047" y="559307"/>
                </a:lnTo>
                <a:lnTo>
                  <a:pt x="6095" y="569976"/>
                </a:lnTo>
                <a:lnTo>
                  <a:pt x="9143" y="582167"/>
                </a:lnTo>
                <a:lnTo>
                  <a:pt x="27431" y="609600"/>
                </a:lnTo>
                <a:lnTo>
                  <a:pt x="62483" y="638555"/>
                </a:lnTo>
                <a:lnTo>
                  <a:pt x="106679" y="652271"/>
                </a:lnTo>
                <a:lnTo>
                  <a:pt x="5841492" y="652271"/>
                </a:lnTo>
                <a:lnTo>
                  <a:pt x="5853684" y="649224"/>
                </a:lnTo>
                <a:lnTo>
                  <a:pt x="5864351" y="647700"/>
                </a:lnTo>
                <a:lnTo>
                  <a:pt x="5885688" y="638555"/>
                </a:lnTo>
                <a:lnTo>
                  <a:pt x="5894832" y="632459"/>
                </a:lnTo>
                <a:lnTo>
                  <a:pt x="5902147" y="626363"/>
                </a:lnTo>
                <a:lnTo>
                  <a:pt x="106679" y="626363"/>
                </a:lnTo>
                <a:lnTo>
                  <a:pt x="97535" y="624839"/>
                </a:lnTo>
                <a:lnTo>
                  <a:pt x="89915" y="623315"/>
                </a:lnTo>
                <a:lnTo>
                  <a:pt x="80772" y="620267"/>
                </a:lnTo>
                <a:lnTo>
                  <a:pt x="65531" y="611124"/>
                </a:lnTo>
                <a:lnTo>
                  <a:pt x="57911" y="605027"/>
                </a:lnTo>
                <a:lnTo>
                  <a:pt x="51815" y="600455"/>
                </a:lnTo>
                <a:lnTo>
                  <a:pt x="28955" y="562355"/>
                </a:lnTo>
                <a:lnTo>
                  <a:pt x="25907" y="544067"/>
                </a:lnTo>
                <a:lnTo>
                  <a:pt x="25907" y="106679"/>
                </a:lnTo>
                <a:lnTo>
                  <a:pt x="27431" y="97536"/>
                </a:lnTo>
                <a:lnTo>
                  <a:pt x="30479" y="89915"/>
                </a:lnTo>
                <a:lnTo>
                  <a:pt x="33528" y="80771"/>
                </a:lnTo>
                <a:lnTo>
                  <a:pt x="59435" y="45719"/>
                </a:lnTo>
                <a:lnTo>
                  <a:pt x="99059" y="27431"/>
                </a:lnTo>
                <a:lnTo>
                  <a:pt x="108203" y="25907"/>
                </a:lnTo>
                <a:lnTo>
                  <a:pt x="5903975" y="25907"/>
                </a:lnTo>
                <a:lnTo>
                  <a:pt x="5894832" y="19812"/>
                </a:lnTo>
                <a:lnTo>
                  <a:pt x="5884164" y="13715"/>
                </a:lnTo>
                <a:lnTo>
                  <a:pt x="5862827" y="4571"/>
                </a:lnTo>
                <a:lnTo>
                  <a:pt x="5852160" y="3047"/>
                </a:lnTo>
                <a:lnTo>
                  <a:pt x="5839968" y="1524"/>
                </a:lnTo>
                <a:lnTo>
                  <a:pt x="5829299" y="0"/>
                </a:lnTo>
                <a:close/>
              </a:path>
              <a:path w="5946775" h="652779">
                <a:moveTo>
                  <a:pt x="5903975" y="25907"/>
                </a:moveTo>
                <a:lnTo>
                  <a:pt x="5839968" y="25907"/>
                </a:lnTo>
                <a:lnTo>
                  <a:pt x="5849112" y="27431"/>
                </a:lnTo>
                <a:lnTo>
                  <a:pt x="5856732" y="30479"/>
                </a:lnTo>
                <a:lnTo>
                  <a:pt x="5900927" y="59436"/>
                </a:lnTo>
                <a:lnTo>
                  <a:pt x="5919216" y="99059"/>
                </a:lnTo>
                <a:lnTo>
                  <a:pt x="5920740" y="108203"/>
                </a:lnTo>
                <a:lnTo>
                  <a:pt x="5920740" y="545591"/>
                </a:lnTo>
                <a:lnTo>
                  <a:pt x="5905499" y="586739"/>
                </a:lnTo>
                <a:lnTo>
                  <a:pt x="5864351" y="620267"/>
                </a:lnTo>
                <a:lnTo>
                  <a:pt x="5838444" y="626363"/>
                </a:lnTo>
                <a:lnTo>
                  <a:pt x="5902147" y="626363"/>
                </a:lnTo>
                <a:lnTo>
                  <a:pt x="5932932" y="591312"/>
                </a:lnTo>
                <a:lnTo>
                  <a:pt x="5945123" y="547115"/>
                </a:lnTo>
                <a:lnTo>
                  <a:pt x="5946647" y="534924"/>
                </a:lnTo>
                <a:lnTo>
                  <a:pt x="5946647" y="117347"/>
                </a:lnTo>
                <a:lnTo>
                  <a:pt x="5937503" y="71627"/>
                </a:lnTo>
                <a:lnTo>
                  <a:pt x="5911595" y="33527"/>
                </a:lnTo>
                <a:lnTo>
                  <a:pt x="5903975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523" y="6326123"/>
            <a:ext cx="8456676" cy="672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808" y="6312408"/>
            <a:ext cx="8484235" cy="701040"/>
          </a:xfrm>
          <a:custGeom>
            <a:avLst/>
            <a:gdLst/>
            <a:ahLst/>
            <a:cxnLst/>
            <a:rect l="l" t="t" r="r" b="b"/>
            <a:pathLst>
              <a:path w="8484235" h="701040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694943"/>
                </a:lnTo>
                <a:lnTo>
                  <a:pt x="6096" y="701039"/>
                </a:lnTo>
                <a:lnTo>
                  <a:pt x="8478012" y="701039"/>
                </a:lnTo>
                <a:lnTo>
                  <a:pt x="8484108" y="694943"/>
                </a:lnTo>
                <a:lnTo>
                  <a:pt x="8484108" y="687323"/>
                </a:lnTo>
                <a:lnTo>
                  <a:pt x="25907" y="687323"/>
                </a:lnTo>
                <a:lnTo>
                  <a:pt x="12192" y="675131"/>
                </a:lnTo>
                <a:lnTo>
                  <a:pt x="25907" y="675131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701040">
                <a:moveTo>
                  <a:pt x="25907" y="675131"/>
                </a:moveTo>
                <a:lnTo>
                  <a:pt x="12192" y="675131"/>
                </a:lnTo>
                <a:lnTo>
                  <a:pt x="25907" y="687323"/>
                </a:lnTo>
                <a:lnTo>
                  <a:pt x="25907" y="675131"/>
                </a:lnTo>
                <a:close/>
              </a:path>
              <a:path w="8484235" h="701040">
                <a:moveTo>
                  <a:pt x="8458200" y="675131"/>
                </a:moveTo>
                <a:lnTo>
                  <a:pt x="25907" y="675131"/>
                </a:lnTo>
                <a:lnTo>
                  <a:pt x="25907" y="687323"/>
                </a:lnTo>
                <a:lnTo>
                  <a:pt x="8458200" y="687323"/>
                </a:lnTo>
                <a:lnTo>
                  <a:pt x="8458200" y="675131"/>
                </a:lnTo>
                <a:close/>
              </a:path>
              <a:path w="8484235" h="701040">
                <a:moveTo>
                  <a:pt x="8458200" y="12191"/>
                </a:moveTo>
                <a:lnTo>
                  <a:pt x="8458200" y="687323"/>
                </a:lnTo>
                <a:lnTo>
                  <a:pt x="8470392" y="675131"/>
                </a:lnTo>
                <a:lnTo>
                  <a:pt x="8484108" y="675131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701040">
                <a:moveTo>
                  <a:pt x="8484108" y="675131"/>
                </a:moveTo>
                <a:lnTo>
                  <a:pt x="8470392" y="675131"/>
                </a:lnTo>
                <a:lnTo>
                  <a:pt x="8458200" y="687323"/>
                </a:lnTo>
                <a:lnTo>
                  <a:pt x="8484108" y="687323"/>
                </a:lnTo>
                <a:lnTo>
                  <a:pt x="8484108" y="675131"/>
                </a:lnTo>
                <a:close/>
              </a:path>
              <a:path w="8484235" h="701040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701040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701040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0" y="5791200"/>
            <a:ext cx="5920740" cy="591820"/>
          </a:xfrm>
          <a:custGeom>
            <a:avLst/>
            <a:gdLst/>
            <a:ahLst/>
            <a:cxnLst/>
            <a:rect l="l" t="t" r="r" b="b"/>
            <a:pathLst>
              <a:path w="5920740" h="591820">
                <a:moveTo>
                  <a:pt x="5823204" y="0"/>
                </a:moveTo>
                <a:lnTo>
                  <a:pt x="99059" y="0"/>
                </a:lnTo>
                <a:lnTo>
                  <a:pt x="60436" y="7762"/>
                </a:lnTo>
                <a:lnTo>
                  <a:pt x="28956" y="28956"/>
                </a:lnTo>
                <a:lnTo>
                  <a:pt x="7762" y="60436"/>
                </a:lnTo>
                <a:lnTo>
                  <a:pt x="0" y="99060"/>
                </a:lnTo>
                <a:lnTo>
                  <a:pt x="0" y="492252"/>
                </a:lnTo>
                <a:lnTo>
                  <a:pt x="7762" y="530875"/>
                </a:lnTo>
                <a:lnTo>
                  <a:pt x="28956" y="562356"/>
                </a:lnTo>
                <a:lnTo>
                  <a:pt x="60436" y="583549"/>
                </a:lnTo>
                <a:lnTo>
                  <a:pt x="99059" y="591312"/>
                </a:lnTo>
                <a:lnTo>
                  <a:pt x="5823204" y="591312"/>
                </a:lnTo>
                <a:lnTo>
                  <a:pt x="5861589" y="583549"/>
                </a:lnTo>
                <a:lnTo>
                  <a:pt x="5892546" y="562356"/>
                </a:lnTo>
                <a:lnTo>
                  <a:pt x="5913215" y="530875"/>
                </a:lnTo>
                <a:lnTo>
                  <a:pt x="5920740" y="492252"/>
                </a:lnTo>
                <a:lnTo>
                  <a:pt x="5920740" y="99060"/>
                </a:lnTo>
                <a:lnTo>
                  <a:pt x="5913215" y="60436"/>
                </a:lnTo>
                <a:lnTo>
                  <a:pt x="5892546" y="28956"/>
                </a:lnTo>
                <a:lnTo>
                  <a:pt x="5861589" y="7762"/>
                </a:lnTo>
                <a:lnTo>
                  <a:pt x="5823204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0808" y="5779008"/>
            <a:ext cx="5946775" cy="615950"/>
          </a:xfrm>
          <a:custGeom>
            <a:avLst/>
            <a:gdLst/>
            <a:ahLst/>
            <a:cxnLst/>
            <a:rect l="l" t="t" r="r" b="b"/>
            <a:pathLst>
              <a:path w="5946775" h="615950">
                <a:moveTo>
                  <a:pt x="5846064" y="0"/>
                </a:moveTo>
                <a:lnTo>
                  <a:pt x="111251" y="0"/>
                </a:lnTo>
                <a:lnTo>
                  <a:pt x="99059" y="1524"/>
                </a:lnTo>
                <a:lnTo>
                  <a:pt x="57911" y="13716"/>
                </a:lnTo>
                <a:lnTo>
                  <a:pt x="25907" y="41148"/>
                </a:lnTo>
                <a:lnTo>
                  <a:pt x="18287" y="50292"/>
                </a:lnTo>
                <a:lnTo>
                  <a:pt x="9143" y="68580"/>
                </a:lnTo>
                <a:lnTo>
                  <a:pt x="4571" y="79248"/>
                </a:lnTo>
                <a:lnTo>
                  <a:pt x="3047" y="89916"/>
                </a:lnTo>
                <a:lnTo>
                  <a:pt x="0" y="100584"/>
                </a:lnTo>
                <a:lnTo>
                  <a:pt x="0" y="505968"/>
                </a:lnTo>
                <a:lnTo>
                  <a:pt x="3047" y="527304"/>
                </a:lnTo>
                <a:lnTo>
                  <a:pt x="25907" y="576072"/>
                </a:lnTo>
                <a:lnTo>
                  <a:pt x="68579" y="606552"/>
                </a:lnTo>
                <a:lnTo>
                  <a:pt x="100583" y="615696"/>
                </a:lnTo>
                <a:lnTo>
                  <a:pt x="5847588" y="615696"/>
                </a:lnTo>
                <a:lnTo>
                  <a:pt x="5858256" y="612648"/>
                </a:lnTo>
                <a:lnTo>
                  <a:pt x="5868923" y="611124"/>
                </a:lnTo>
                <a:lnTo>
                  <a:pt x="5879592" y="606552"/>
                </a:lnTo>
                <a:lnTo>
                  <a:pt x="5888736" y="601980"/>
                </a:lnTo>
                <a:lnTo>
                  <a:pt x="5907023" y="589788"/>
                </a:lnTo>
                <a:lnTo>
                  <a:pt x="102107" y="589788"/>
                </a:lnTo>
                <a:lnTo>
                  <a:pt x="92963" y="588264"/>
                </a:lnTo>
                <a:lnTo>
                  <a:pt x="85343" y="586740"/>
                </a:lnTo>
                <a:lnTo>
                  <a:pt x="77723" y="583692"/>
                </a:lnTo>
                <a:lnTo>
                  <a:pt x="70103" y="579120"/>
                </a:lnTo>
                <a:lnTo>
                  <a:pt x="62483" y="576072"/>
                </a:lnTo>
                <a:lnTo>
                  <a:pt x="56387" y="569976"/>
                </a:lnTo>
                <a:lnTo>
                  <a:pt x="50291" y="565404"/>
                </a:lnTo>
                <a:lnTo>
                  <a:pt x="44195" y="559308"/>
                </a:lnTo>
                <a:lnTo>
                  <a:pt x="39623" y="551688"/>
                </a:lnTo>
                <a:lnTo>
                  <a:pt x="35051" y="545592"/>
                </a:lnTo>
                <a:lnTo>
                  <a:pt x="32003" y="537972"/>
                </a:lnTo>
                <a:lnTo>
                  <a:pt x="28955" y="528828"/>
                </a:lnTo>
                <a:lnTo>
                  <a:pt x="27431" y="521208"/>
                </a:lnTo>
                <a:lnTo>
                  <a:pt x="25907" y="512064"/>
                </a:lnTo>
                <a:lnTo>
                  <a:pt x="25907" y="102108"/>
                </a:lnTo>
                <a:lnTo>
                  <a:pt x="41147" y="62484"/>
                </a:lnTo>
                <a:lnTo>
                  <a:pt x="71628" y="35052"/>
                </a:lnTo>
                <a:lnTo>
                  <a:pt x="103631" y="25908"/>
                </a:lnTo>
                <a:lnTo>
                  <a:pt x="5905499" y="25908"/>
                </a:lnTo>
                <a:lnTo>
                  <a:pt x="5896356" y="18288"/>
                </a:lnTo>
                <a:lnTo>
                  <a:pt x="5878068" y="9144"/>
                </a:lnTo>
                <a:lnTo>
                  <a:pt x="5867399" y="4572"/>
                </a:lnTo>
                <a:lnTo>
                  <a:pt x="5856732" y="3048"/>
                </a:lnTo>
                <a:lnTo>
                  <a:pt x="5846064" y="0"/>
                </a:lnTo>
                <a:close/>
              </a:path>
              <a:path w="5946775" h="615950">
                <a:moveTo>
                  <a:pt x="5905499" y="25908"/>
                </a:moveTo>
                <a:lnTo>
                  <a:pt x="5844540" y="25908"/>
                </a:lnTo>
                <a:lnTo>
                  <a:pt x="5853684" y="27432"/>
                </a:lnTo>
                <a:lnTo>
                  <a:pt x="5861303" y="28956"/>
                </a:lnTo>
                <a:lnTo>
                  <a:pt x="5902451" y="57912"/>
                </a:lnTo>
                <a:lnTo>
                  <a:pt x="5919216" y="94488"/>
                </a:lnTo>
                <a:lnTo>
                  <a:pt x="5920740" y="103632"/>
                </a:lnTo>
                <a:lnTo>
                  <a:pt x="5920740" y="513588"/>
                </a:lnTo>
                <a:lnTo>
                  <a:pt x="5905499" y="553212"/>
                </a:lnTo>
                <a:lnTo>
                  <a:pt x="5875020" y="580644"/>
                </a:lnTo>
                <a:lnTo>
                  <a:pt x="5843016" y="589788"/>
                </a:lnTo>
                <a:lnTo>
                  <a:pt x="5907023" y="589788"/>
                </a:lnTo>
                <a:lnTo>
                  <a:pt x="5914644" y="582168"/>
                </a:lnTo>
                <a:lnTo>
                  <a:pt x="5920740" y="574548"/>
                </a:lnTo>
                <a:lnTo>
                  <a:pt x="5928360" y="566928"/>
                </a:lnTo>
                <a:lnTo>
                  <a:pt x="5932932" y="557784"/>
                </a:lnTo>
                <a:lnTo>
                  <a:pt x="5942075" y="536448"/>
                </a:lnTo>
                <a:lnTo>
                  <a:pt x="5946647" y="504444"/>
                </a:lnTo>
                <a:lnTo>
                  <a:pt x="5946647" y="111252"/>
                </a:lnTo>
                <a:lnTo>
                  <a:pt x="5937503" y="67056"/>
                </a:lnTo>
                <a:lnTo>
                  <a:pt x="5913120" y="32004"/>
                </a:lnTo>
                <a:lnTo>
                  <a:pt x="5905499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3245" y="1847710"/>
            <a:ext cx="7114540" cy="481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.3.1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207645" marR="308610" indent="-172085">
              <a:lnSpc>
                <a:spcPts val="1750"/>
              </a:lnSpc>
              <a:spcBef>
                <a:spcPts val="1195"/>
              </a:spcBef>
              <a:buChar char="•"/>
              <a:tabLst>
                <a:tab pos="208279" algn="l"/>
              </a:tabLst>
            </a:pPr>
            <a:r>
              <a:rPr sz="1600" spc="-5" dirty="0">
                <a:latin typeface="Calibri"/>
                <a:cs typeface="Calibri"/>
              </a:rPr>
              <a:t>Act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vi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y Co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 E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quant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assessme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he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ts 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equ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o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ompl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ct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vi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marL="207645" marR="26034" indent="-172085">
              <a:lnSpc>
                <a:spcPct val="91600"/>
              </a:lnSpc>
              <a:spcBef>
                <a:spcPts val="260"/>
              </a:spcBef>
              <a:buChar char="•"/>
              <a:tabLst>
                <a:tab pos="208279" algn="l"/>
              </a:tabLst>
            </a:pPr>
            <a:r>
              <a:rPr sz="1600" spc="-5" dirty="0">
                <a:latin typeface="Calibri"/>
                <a:cs typeface="Calibri"/>
              </a:rPr>
              <a:t>Co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 e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ela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ed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o 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act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vi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esou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ce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d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ect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abo</a:t>
            </a:r>
            <a:r>
              <a:rPr sz="1600" spc="-1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15" dirty="0">
                <a:latin typeface="Calibri"/>
                <a:cs typeface="Calibri"/>
              </a:rPr>
              <a:t>mat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s, equ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pme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ces,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6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, i</a:t>
            </a:r>
            <a:r>
              <a:rPr sz="1600" spc="-15" dirty="0">
                <a:latin typeface="Calibri"/>
                <a:cs typeface="Calibri"/>
              </a:rPr>
              <a:t>nt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 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es,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e,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change 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es,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ng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ncy 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eser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c.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.3.2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207645" indent="-172085">
              <a:lnSpc>
                <a:spcPct val="100000"/>
              </a:lnSpc>
              <a:spcBef>
                <a:spcPts val="1325"/>
              </a:spcBef>
              <a:buChar char="•"/>
              <a:tabLst>
                <a:tab pos="208279" algn="l"/>
              </a:tabLst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e docu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e achi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</a:t>
            </a: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ct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vi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  <a:p>
            <a:pPr marL="207645" marR="5080" indent="-172085" algn="just">
              <a:lnSpc>
                <a:spcPts val="1750"/>
              </a:lnSpc>
              <a:spcBef>
                <a:spcPts val="330"/>
              </a:spcBef>
              <a:buChar char="•"/>
              <a:tabLst>
                <a:tab pos="208279" algn="l"/>
              </a:tabLst>
            </a:pPr>
            <a:r>
              <a:rPr sz="1600" spc="-30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amp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e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bases 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ch 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ev</a:t>
            </a:r>
            <a:r>
              <a:rPr sz="1600" spc="-5" dirty="0">
                <a:latin typeface="Calibri"/>
                <a:cs typeface="Calibri"/>
              </a:rPr>
              <a:t>eloped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ts, 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he assum</a:t>
            </a:r>
            <a:r>
              <a:rPr sz="1600" spc="-15" dirty="0">
                <a:latin typeface="Calibri"/>
                <a:cs typeface="Calibri"/>
              </a:rPr>
              <a:t>p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made, 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 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</a:t>
            </a:r>
            <a:r>
              <a:rPr sz="160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, the 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dence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20" dirty="0">
                <a:latin typeface="Calibri"/>
                <a:cs typeface="Calibri"/>
              </a:rPr>
              <a:t>ev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e h</a:t>
            </a:r>
            <a:r>
              <a:rPr sz="1600" spc="-3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 in our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es,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ange of e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(±</a:t>
            </a:r>
            <a:r>
              <a:rPr sz="1600" spc="-5" dirty="0">
                <a:latin typeface="Calibri"/>
                <a:cs typeface="Calibri"/>
              </a:rPr>
              <a:t>1</a:t>
            </a:r>
            <a:r>
              <a:rPr sz="1600" spc="-2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%)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7.2.3.3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Docume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Upd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400">
              <a:latin typeface="Times New Roman"/>
              <a:cs typeface="Times New Roman"/>
            </a:endParaRPr>
          </a:p>
          <a:p>
            <a:pPr marL="207645" indent="-172085">
              <a:lnSpc>
                <a:spcPct val="100000"/>
              </a:lnSpc>
              <a:buChar char="•"/>
              <a:tabLst>
                <a:tab pos="208279" algn="l"/>
              </a:tabLst>
            </a:pPr>
            <a:r>
              <a:rPr sz="1600" spc="-5" dirty="0">
                <a:latin typeface="Calibri"/>
                <a:cs typeface="Calibri"/>
              </a:rPr>
              <a:t>Risk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eg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pda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7427" y="605027"/>
            <a:ext cx="8468995" cy="1001394"/>
          </a:xfrm>
          <a:custGeom>
            <a:avLst/>
            <a:gdLst/>
            <a:ahLst/>
            <a:cxnLst/>
            <a:rect l="l" t="t" r="r" b="b"/>
            <a:pathLst>
              <a:path w="8468995" h="1001394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98220"/>
                </a:lnTo>
                <a:lnTo>
                  <a:pt x="3048" y="1001268"/>
                </a:lnTo>
                <a:lnTo>
                  <a:pt x="8465820" y="1001268"/>
                </a:lnTo>
                <a:lnTo>
                  <a:pt x="8468868" y="998220"/>
                </a:lnTo>
                <a:lnTo>
                  <a:pt x="8468868" y="995172"/>
                </a:lnTo>
                <a:lnTo>
                  <a:pt x="10667" y="995172"/>
                </a:lnTo>
                <a:lnTo>
                  <a:pt x="4571" y="990600"/>
                </a:lnTo>
                <a:lnTo>
                  <a:pt x="10667" y="9906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1001394">
                <a:moveTo>
                  <a:pt x="10667" y="990600"/>
                </a:moveTo>
                <a:lnTo>
                  <a:pt x="4571" y="990600"/>
                </a:lnTo>
                <a:lnTo>
                  <a:pt x="10667" y="995172"/>
                </a:lnTo>
                <a:lnTo>
                  <a:pt x="10667" y="990600"/>
                </a:lnTo>
                <a:close/>
              </a:path>
              <a:path w="8468995" h="1001394">
                <a:moveTo>
                  <a:pt x="8458200" y="990600"/>
                </a:moveTo>
                <a:lnTo>
                  <a:pt x="10667" y="990600"/>
                </a:lnTo>
                <a:lnTo>
                  <a:pt x="10667" y="995172"/>
                </a:lnTo>
                <a:lnTo>
                  <a:pt x="8458200" y="995172"/>
                </a:lnTo>
                <a:lnTo>
                  <a:pt x="8458200" y="990600"/>
                </a:lnTo>
                <a:close/>
              </a:path>
              <a:path w="8468995" h="1001394">
                <a:moveTo>
                  <a:pt x="8458200" y="4572"/>
                </a:moveTo>
                <a:lnTo>
                  <a:pt x="8458200" y="995172"/>
                </a:lnTo>
                <a:lnTo>
                  <a:pt x="8462772" y="990600"/>
                </a:lnTo>
                <a:lnTo>
                  <a:pt x="8468868" y="9906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1001394">
                <a:moveTo>
                  <a:pt x="8468868" y="990600"/>
                </a:moveTo>
                <a:lnTo>
                  <a:pt x="8462772" y="990600"/>
                </a:lnTo>
                <a:lnTo>
                  <a:pt x="8458200" y="995172"/>
                </a:lnTo>
                <a:lnTo>
                  <a:pt x="8468868" y="995172"/>
                </a:lnTo>
                <a:lnTo>
                  <a:pt x="8468868" y="990600"/>
                </a:lnTo>
                <a:close/>
              </a:path>
              <a:path w="8468995" h="10013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1001394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1001394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9906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174625" rIns="0" bIns="0" rtlCol="0">
            <a:spAutoFit/>
          </a:bodyPr>
          <a:lstStyle/>
          <a:p>
            <a:pPr marL="1196340">
              <a:lnSpc>
                <a:spcPct val="100000"/>
              </a:lnSpc>
              <a:spcBef>
                <a:spcPts val="1375"/>
              </a:spcBef>
            </a:pPr>
            <a:r>
              <a:rPr sz="4000" b="1" spc="-5" dirty="0">
                <a:latin typeface="Calibri"/>
                <a:cs typeface="Calibri"/>
              </a:rPr>
              <a:t>7.2</a:t>
            </a:r>
            <a:r>
              <a:rPr sz="4000" b="1" dirty="0">
                <a:latin typeface="Calibri"/>
                <a:cs typeface="Calibri"/>
              </a:rPr>
              <a:t>.</a:t>
            </a:r>
            <a:r>
              <a:rPr sz="4000" b="1" spc="-5" dirty="0">
                <a:latin typeface="Calibri"/>
                <a:cs typeface="Calibri"/>
              </a:rPr>
              <a:t>3</a:t>
            </a:r>
            <a:r>
              <a:rPr sz="4000" b="1" spc="-15" dirty="0">
                <a:latin typeface="Calibri"/>
                <a:cs typeface="Calibri"/>
              </a:rPr>
              <a:t> E</a:t>
            </a:r>
            <a:r>
              <a:rPr sz="4000" b="1" spc="-55" dirty="0">
                <a:latin typeface="Calibri"/>
                <a:cs typeface="Calibri"/>
              </a:rPr>
              <a:t>s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im</a:t>
            </a:r>
            <a:r>
              <a:rPr sz="4000" b="1" spc="-45" dirty="0">
                <a:latin typeface="Calibri"/>
                <a:cs typeface="Calibri"/>
              </a:rPr>
              <a:t>a</a:t>
            </a:r>
            <a:r>
              <a:rPr sz="4000" b="1" spc="-60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e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Co</a:t>
            </a:r>
            <a:r>
              <a:rPr sz="4000" b="1" spc="-60" dirty="0">
                <a:latin typeface="Calibri"/>
                <a:cs typeface="Calibri"/>
              </a:rPr>
              <a:t>s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s: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Outpu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605027"/>
            <a:ext cx="8849995" cy="848994"/>
          </a:xfrm>
          <a:custGeom>
            <a:avLst/>
            <a:gdLst/>
            <a:ahLst/>
            <a:cxnLst/>
            <a:rect l="l" t="t" r="r" b="b"/>
            <a:pathLst>
              <a:path w="8849995" h="848994">
                <a:moveTo>
                  <a:pt x="8846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845820"/>
                </a:lnTo>
                <a:lnTo>
                  <a:pt x="3048" y="848868"/>
                </a:lnTo>
                <a:lnTo>
                  <a:pt x="8846820" y="848868"/>
                </a:lnTo>
                <a:lnTo>
                  <a:pt x="8849868" y="845820"/>
                </a:lnTo>
                <a:lnTo>
                  <a:pt x="8849868" y="842772"/>
                </a:lnTo>
                <a:lnTo>
                  <a:pt x="10667" y="842772"/>
                </a:lnTo>
                <a:lnTo>
                  <a:pt x="4571" y="838200"/>
                </a:lnTo>
                <a:lnTo>
                  <a:pt x="10667" y="8382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849868" y="4572"/>
                </a:lnTo>
                <a:lnTo>
                  <a:pt x="8849868" y="3048"/>
                </a:lnTo>
                <a:lnTo>
                  <a:pt x="8846820" y="0"/>
                </a:lnTo>
                <a:close/>
              </a:path>
              <a:path w="8849995" h="848994">
                <a:moveTo>
                  <a:pt x="10667" y="838200"/>
                </a:moveTo>
                <a:lnTo>
                  <a:pt x="4571" y="838200"/>
                </a:lnTo>
                <a:lnTo>
                  <a:pt x="10667" y="842772"/>
                </a:lnTo>
                <a:lnTo>
                  <a:pt x="10667" y="838200"/>
                </a:lnTo>
                <a:close/>
              </a:path>
              <a:path w="8849995" h="848994">
                <a:moveTo>
                  <a:pt x="8839200" y="838200"/>
                </a:moveTo>
                <a:lnTo>
                  <a:pt x="10667" y="838200"/>
                </a:lnTo>
                <a:lnTo>
                  <a:pt x="10667" y="842772"/>
                </a:lnTo>
                <a:lnTo>
                  <a:pt x="8839200" y="842772"/>
                </a:lnTo>
                <a:lnTo>
                  <a:pt x="8839200" y="838200"/>
                </a:lnTo>
                <a:close/>
              </a:path>
              <a:path w="8849995" h="848994">
                <a:moveTo>
                  <a:pt x="8839200" y="4572"/>
                </a:moveTo>
                <a:lnTo>
                  <a:pt x="8839200" y="842772"/>
                </a:lnTo>
                <a:lnTo>
                  <a:pt x="8843772" y="838200"/>
                </a:lnTo>
                <a:lnTo>
                  <a:pt x="8849868" y="838200"/>
                </a:lnTo>
                <a:lnTo>
                  <a:pt x="8849868" y="10668"/>
                </a:lnTo>
                <a:lnTo>
                  <a:pt x="8843772" y="10668"/>
                </a:lnTo>
                <a:lnTo>
                  <a:pt x="8839200" y="4572"/>
                </a:lnTo>
                <a:close/>
              </a:path>
              <a:path w="8849995" h="848994">
                <a:moveTo>
                  <a:pt x="8849868" y="838200"/>
                </a:moveTo>
                <a:lnTo>
                  <a:pt x="8843772" y="838200"/>
                </a:lnTo>
                <a:lnTo>
                  <a:pt x="8839200" y="842772"/>
                </a:lnTo>
                <a:lnTo>
                  <a:pt x="8849868" y="842772"/>
                </a:lnTo>
                <a:lnTo>
                  <a:pt x="8849868" y="838200"/>
                </a:lnTo>
                <a:close/>
              </a:path>
              <a:path w="8849995" h="8489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849995" h="848994">
                <a:moveTo>
                  <a:pt x="8839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839200" y="10668"/>
                </a:lnTo>
                <a:lnTo>
                  <a:pt x="8839200" y="4572"/>
                </a:lnTo>
                <a:close/>
              </a:path>
              <a:path w="8849995" h="848994">
                <a:moveTo>
                  <a:pt x="8849868" y="4572"/>
                </a:moveTo>
                <a:lnTo>
                  <a:pt x="8839200" y="4572"/>
                </a:lnTo>
                <a:lnTo>
                  <a:pt x="8843772" y="10668"/>
                </a:lnTo>
                <a:lnTo>
                  <a:pt x="8849868" y="10668"/>
                </a:lnTo>
                <a:lnTo>
                  <a:pt x="8849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839200" cy="8382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47625" rIns="0" bIns="0" rtlCol="0">
            <a:spAutoFit/>
          </a:bodyPr>
          <a:lstStyle/>
          <a:p>
            <a:pPr marL="1153795">
              <a:lnSpc>
                <a:spcPct val="100000"/>
              </a:lnSpc>
              <a:spcBef>
                <a:spcPts val="375"/>
              </a:spcBef>
            </a:pPr>
            <a:r>
              <a:rPr b="1" dirty="0">
                <a:latin typeface="Calibri"/>
                <a:cs typeface="Calibri"/>
              </a:rPr>
              <a:t>7.3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</a:t>
            </a:r>
            <a:r>
              <a:rPr b="1" spc="-25" dirty="0">
                <a:latin typeface="Calibri"/>
                <a:cs typeface="Calibri"/>
              </a:rPr>
              <a:t>e</a:t>
            </a:r>
            <a:r>
              <a:rPr b="1" spc="-5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er</a:t>
            </a:r>
            <a:r>
              <a:rPr b="1" spc="5" dirty="0">
                <a:latin typeface="Calibri"/>
                <a:cs typeface="Calibri"/>
              </a:rPr>
              <a:t>m</a:t>
            </a:r>
            <a:r>
              <a:rPr b="1" dirty="0">
                <a:latin typeface="Calibri"/>
                <a:cs typeface="Calibri"/>
              </a:rPr>
              <a:t>ine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Bud</a:t>
            </a:r>
            <a:r>
              <a:rPr b="1" spc="-50" dirty="0">
                <a:latin typeface="Calibri"/>
                <a:cs typeface="Calibri"/>
              </a:rPr>
              <a:t>g</a:t>
            </a:r>
            <a:r>
              <a:rPr b="1" spc="-2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t: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50" dirty="0">
                <a:latin typeface="Calibri"/>
                <a:cs typeface="Calibri"/>
              </a:rPr>
              <a:t>T</a:t>
            </a:r>
            <a:r>
              <a:rPr b="1" spc="-12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Os</a:t>
            </a:r>
          </a:p>
        </p:txBody>
      </p:sp>
      <p:sp>
        <p:nvSpPr>
          <p:cNvPr id="4" name="object 4"/>
          <p:cNvSpPr/>
          <p:nvPr/>
        </p:nvSpPr>
        <p:spPr>
          <a:xfrm>
            <a:off x="1408175" y="2514600"/>
            <a:ext cx="7320280" cy="4495800"/>
          </a:xfrm>
          <a:custGeom>
            <a:avLst/>
            <a:gdLst/>
            <a:ahLst/>
            <a:cxnLst/>
            <a:rect l="l" t="t" r="r" b="b"/>
            <a:pathLst>
              <a:path w="7320280" h="4495800">
                <a:moveTo>
                  <a:pt x="5071872" y="0"/>
                </a:moveTo>
                <a:lnTo>
                  <a:pt x="5071872" y="1124712"/>
                </a:lnTo>
                <a:lnTo>
                  <a:pt x="0" y="1124712"/>
                </a:lnTo>
                <a:lnTo>
                  <a:pt x="0" y="3372612"/>
                </a:lnTo>
                <a:lnTo>
                  <a:pt x="5071872" y="3372612"/>
                </a:lnTo>
                <a:lnTo>
                  <a:pt x="5071872" y="4495800"/>
                </a:lnTo>
                <a:lnTo>
                  <a:pt x="7319772" y="2247900"/>
                </a:lnTo>
                <a:lnTo>
                  <a:pt x="5071872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1916" y="3352800"/>
            <a:ext cx="2923540" cy="3054350"/>
          </a:xfrm>
          <a:custGeom>
            <a:avLst/>
            <a:gdLst/>
            <a:ahLst/>
            <a:cxnLst/>
            <a:rect l="l" t="t" r="r" b="b"/>
            <a:pathLst>
              <a:path w="2923540" h="3054350">
                <a:moveTo>
                  <a:pt x="2435352" y="0"/>
                </a:moveTo>
                <a:lnTo>
                  <a:pt x="486156" y="0"/>
                </a:lnTo>
                <a:lnTo>
                  <a:pt x="439378" y="2243"/>
                </a:lnTo>
                <a:lnTo>
                  <a:pt x="393849" y="8834"/>
                </a:lnTo>
                <a:lnTo>
                  <a:pt x="349774" y="19564"/>
                </a:lnTo>
                <a:lnTo>
                  <a:pt x="307358" y="34225"/>
                </a:lnTo>
                <a:lnTo>
                  <a:pt x="266804" y="52609"/>
                </a:lnTo>
                <a:lnTo>
                  <a:pt x="228318" y="74506"/>
                </a:lnTo>
                <a:lnTo>
                  <a:pt x="192105" y="99709"/>
                </a:lnTo>
                <a:lnTo>
                  <a:pt x="158369" y="128009"/>
                </a:lnTo>
                <a:lnTo>
                  <a:pt x="127314" y="159198"/>
                </a:lnTo>
                <a:lnTo>
                  <a:pt x="99147" y="193066"/>
                </a:lnTo>
                <a:lnTo>
                  <a:pt x="74071" y="229407"/>
                </a:lnTo>
                <a:lnTo>
                  <a:pt x="52291" y="268010"/>
                </a:lnTo>
                <a:lnTo>
                  <a:pt x="34012" y="308668"/>
                </a:lnTo>
                <a:lnTo>
                  <a:pt x="19439" y="351173"/>
                </a:lnTo>
                <a:lnTo>
                  <a:pt x="8776" y="395315"/>
                </a:lnTo>
                <a:lnTo>
                  <a:pt x="2228" y="440887"/>
                </a:lnTo>
                <a:lnTo>
                  <a:pt x="0" y="487679"/>
                </a:lnTo>
                <a:lnTo>
                  <a:pt x="0" y="2567940"/>
                </a:lnTo>
                <a:lnTo>
                  <a:pt x="2228" y="2614717"/>
                </a:lnTo>
                <a:lnTo>
                  <a:pt x="8776" y="2660246"/>
                </a:lnTo>
                <a:lnTo>
                  <a:pt x="19439" y="2704321"/>
                </a:lnTo>
                <a:lnTo>
                  <a:pt x="34012" y="2746737"/>
                </a:lnTo>
                <a:lnTo>
                  <a:pt x="52291" y="2787291"/>
                </a:lnTo>
                <a:lnTo>
                  <a:pt x="74071" y="2825777"/>
                </a:lnTo>
                <a:lnTo>
                  <a:pt x="99147" y="2861990"/>
                </a:lnTo>
                <a:lnTo>
                  <a:pt x="127314" y="2895726"/>
                </a:lnTo>
                <a:lnTo>
                  <a:pt x="158369" y="2926781"/>
                </a:lnTo>
                <a:lnTo>
                  <a:pt x="192105" y="2954948"/>
                </a:lnTo>
                <a:lnTo>
                  <a:pt x="228318" y="2980024"/>
                </a:lnTo>
                <a:lnTo>
                  <a:pt x="266804" y="3001804"/>
                </a:lnTo>
                <a:lnTo>
                  <a:pt x="307358" y="3020083"/>
                </a:lnTo>
                <a:lnTo>
                  <a:pt x="349774" y="3034656"/>
                </a:lnTo>
                <a:lnTo>
                  <a:pt x="393849" y="3045319"/>
                </a:lnTo>
                <a:lnTo>
                  <a:pt x="439378" y="3051867"/>
                </a:lnTo>
                <a:lnTo>
                  <a:pt x="486156" y="3054096"/>
                </a:lnTo>
                <a:lnTo>
                  <a:pt x="2435352" y="3054096"/>
                </a:lnTo>
                <a:lnTo>
                  <a:pt x="2482382" y="3051867"/>
                </a:lnTo>
                <a:lnTo>
                  <a:pt x="2528135" y="3045319"/>
                </a:lnTo>
                <a:lnTo>
                  <a:pt x="2572405" y="3034656"/>
                </a:lnTo>
                <a:lnTo>
                  <a:pt x="2614992" y="3020083"/>
                </a:lnTo>
                <a:lnTo>
                  <a:pt x="2655691" y="3001804"/>
                </a:lnTo>
                <a:lnTo>
                  <a:pt x="2694300" y="2980024"/>
                </a:lnTo>
                <a:lnTo>
                  <a:pt x="2730616" y="2954948"/>
                </a:lnTo>
                <a:lnTo>
                  <a:pt x="2764436" y="2926781"/>
                </a:lnTo>
                <a:lnTo>
                  <a:pt x="2795558" y="2895726"/>
                </a:lnTo>
                <a:lnTo>
                  <a:pt x="2823778" y="2861990"/>
                </a:lnTo>
                <a:lnTo>
                  <a:pt x="2848893" y="2825777"/>
                </a:lnTo>
                <a:lnTo>
                  <a:pt x="2870701" y="2787291"/>
                </a:lnTo>
                <a:lnTo>
                  <a:pt x="2888999" y="2746737"/>
                </a:lnTo>
                <a:lnTo>
                  <a:pt x="2903584" y="2704321"/>
                </a:lnTo>
                <a:lnTo>
                  <a:pt x="2914253" y="2660246"/>
                </a:lnTo>
                <a:lnTo>
                  <a:pt x="2920803" y="2614717"/>
                </a:lnTo>
                <a:lnTo>
                  <a:pt x="2923032" y="2567940"/>
                </a:lnTo>
                <a:lnTo>
                  <a:pt x="2923032" y="487679"/>
                </a:lnTo>
                <a:lnTo>
                  <a:pt x="2920803" y="440887"/>
                </a:lnTo>
                <a:lnTo>
                  <a:pt x="2914253" y="395315"/>
                </a:lnTo>
                <a:lnTo>
                  <a:pt x="2903584" y="351173"/>
                </a:lnTo>
                <a:lnTo>
                  <a:pt x="2888999" y="308668"/>
                </a:lnTo>
                <a:lnTo>
                  <a:pt x="2870701" y="268010"/>
                </a:lnTo>
                <a:lnTo>
                  <a:pt x="2848893" y="229407"/>
                </a:lnTo>
                <a:lnTo>
                  <a:pt x="2823778" y="193066"/>
                </a:lnTo>
                <a:lnTo>
                  <a:pt x="2795558" y="159198"/>
                </a:lnTo>
                <a:lnTo>
                  <a:pt x="2764436" y="128009"/>
                </a:lnTo>
                <a:lnTo>
                  <a:pt x="2730616" y="99709"/>
                </a:lnTo>
                <a:lnTo>
                  <a:pt x="2694300" y="74506"/>
                </a:lnTo>
                <a:lnTo>
                  <a:pt x="2655691" y="52609"/>
                </a:lnTo>
                <a:lnTo>
                  <a:pt x="2614992" y="34225"/>
                </a:lnTo>
                <a:lnTo>
                  <a:pt x="2572405" y="19564"/>
                </a:lnTo>
                <a:lnTo>
                  <a:pt x="2528135" y="8834"/>
                </a:lnTo>
                <a:lnTo>
                  <a:pt x="2482382" y="2243"/>
                </a:lnTo>
                <a:lnTo>
                  <a:pt x="243535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3340608"/>
            <a:ext cx="2948940" cy="3080385"/>
          </a:xfrm>
          <a:custGeom>
            <a:avLst/>
            <a:gdLst/>
            <a:ahLst/>
            <a:cxnLst/>
            <a:rect l="l" t="t" r="r" b="b"/>
            <a:pathLst>
              <a:path w="2948940" h="3080385">
                <a:moveTo>
                  <a:pt x="2449067" y="0"/>
                </a:moveTo>
                <a:lnTo>
                  <a:pt x="499872" y="0"/>
                </a:lnTo>
                <a:lnTo>
                  <a:pt x="449580" y="3047"/>
                </a:lnTo>
                <a:lnTo>
                  <a:pt x="399288" y="10667"/>
                </a:lnTo>
                <a:lnTo>
                  <a:pt x="352044" y="22859"/>
                </a:lnTo>
                <a:lnTo>
                  <a:pt x="304800" y="39624"/>
                </a:lnTo>
                <a:lnTo>
                  <a:pt x="262128" y="60959"/>
                </a:lnTo>
                <a:lnTo>
                  <a:pt x="220980" y="85343"/>
                </a:lnTo>
                <a:lnTo>
                  <a:pt x="181356" y="114300"/>
                </a:lnTo>
                <a:lnTo>
                  <a:pt x="164591" y="131063"/>
                </a:lnTo>
                <a:lnTo>
                  <a:pt x="146303" y="146303"/>
                </a:lnTo>
                <a:lnTo>
                  <a:pt x="99059" y="201167"/>
                </a:lnTo>
                <a:lnTo>
                  <a:pt x="73152" y="240791"/>
                </a:lnTo>
                <a:lnTo>
                  <a:pt x="50291" y="283463"/>
                </a:lnTo>
                <a:lnTo>
                  <a:pt x="30480" y="329183"/>
                </a:lnTo>
                <a:lnTo>
                  <a:pt x="15240" y="374903"/>
                </a:lnTo>
                <a:lnTo>
                  <a:pt x="6096" y="423671"/>
                </a:lnTo>
                <a:lnTo>
                  <a:pt x="1524" y="475488"/>
                </a:lnTo>
                <a:lnTo>
                  <a:pt x="0" y="499871"/>
                </a:lnTo>
                <a:lnTo>
                  <a:pt x="0" y="2580131"/>
                </a:lnTo>
                <a:lnTo>
                  <a:pt x="1524" y="2606040"/>
                </a:lnTo>
                <a:lnTo>
                  <a:pt x="6096" y="2656331"/>
                </a:lnTo>
                <a:lnTo>
                  <a:pt x="16763" y="2705099"/>
                </a:lnTo>
                <a:lnTo>
                  <a:pt x="30480" y="2752343"/>
                </a:lnTo>
                <a:lnTo>
                  <a:pt x="60959" y="2817876"/>
                </a:lnTo>
                <a:lnTo>
                  <a:pt x="85343" y="2859023"/>
                </a:lnTo>
                <a:lnTo>
                  <a:pt x="114300" y="2898647"/>
                </a:lnTo>
                <a:lnTo>
                  <a:pt x="131063" y="2915411"/>
                </a:lnTo>
                <a:lnTo>
                  <a:pt x="146303" y="2933700"/>
                </a:lnTo>
                <a:lnTo>
                  <a:pt x="201168" y="2980943"/>
                </a:lnTo>
                <a:lnTo>
                  <a:pt x="240791" y="3006852"/>
                </a:lnTo>
                <a:lnTo>
                  <a:pt x="283463" y="3029711"/>
                </a:lnTo>
                <a:lnTo>
                  <a:pt x="329184" y="3049523"/>
                </a:lnTo>
                <a:lnTo>
                  <a:pt x="376428" y="3063240"/>
                </a:lnTo>
                <a:lnTo>
                  <a:pt x="399288" y="3069335"/>
                </a:lnTo>
                <a:lnTo>
                  <a:pt x="425196" y="3073907"/>
                </a:lnTo>
                <a:lnTo>
                  <a:pt x="449580" y="3076955"/>
                </a:lnTo>
                <a:lnTo>
                  <a:pt x="499872" y="3080004"/>
                </a:lnTo>
                <a:lnTo>
                  <a:pt x="2449067" y="3080004"/>
                </a:lnTo>
                <a:lnTo>
                  <a:pt x="2500884" y="3076955"/>
                </a:lnTo>
                <a:lnTo>
                  <a:pt x="2549652" y="3069335"/>
                </a:lnTo>
                <a:lnTo>
                  <a:pt x="2598420" y="3057143"/>
                </a:lnTo>
                <a:lnTo>
                  <a:pt x="2607564" y="3054095"/>
                </a:lnTo>
                <a:lnTo>
                  <a:pt x="475488" y="3054095"/>
                </a:lnTo>
                <a:lnTo>
                  <a:pt x="403859" y="3044952"/>
                </a:lnTo>
                <a:lnTo>
                  <a:pt x="359663" y="3032760"/>
                </a:lnTo>
                <a:lnTo>
                  <a:pt x="294131" y="3006852"/>
                </a:lnTo>
                <a:lnTo>
                  <a:pt x="254508" y="2985516"/>
                </a:lnTo>
                <a:lnTo>
                  <a:pt x="198119" y="2945891"/>
                </a:lnTo>
                <a:lnTo>
                  <a:pt x="164591" y="2915411"/>
                </a:lnTo>
                <a:lnTo>
                  <a:pt x="134112" y="2881883"/>
                </a:lnTo>
                <a:lnTo>
                  <a:pt x="106680" y="2845307"/>
                </a:lnTo>
                <a:lnTo>
                  <a:pt x="82296" y="2805684"/>
                </a:lnTo>
                <a:lnTo>
                  <a:pt x="62484" y="2764535"/>
                </a:lnTo>
                <a:lnTo>
                  <a:pt x="47243" y="2720340"/>
                </a:lnTo>
                <a:lnTo>
                  <a:pt x="35052" y="2674619"/>
                </a:lnTo>
                <a:lnTo>
                  <a:pt x="27431" y="2627375"/>
                </a:lnTo>
                <a:lnTo>
                  <a:pt x="26003" y="473963"/>
                </a:lnTo>
                <a:lnTo>
                  <a:pt x="27431" y="451103"/>
                </a:lnTo>
                <a:lnTo>
                  <a:pt x="35052" y="403859"/>
                </a:lnTo>
                <a:lnTo>
                  <a:pt x="47243" y="358139"/>
                </a:lnTo>
                <a:lnTo>
                  <a:pt x="62484" y="315467"/>
                </a:lnTo>
                <a:lnTo>
                  <a:pt x="94487" y="254507"/>
                </a:lnTo>
                <a:lnTo>
                  <a:pt x="134112" y="198119"/>
                </a:lnTo>
                <a:lnTo>
                  <a:pt x="164591" y="164591"/>
                </a:lnTo>
                <a:lnTo>
                  <a:pt x="198119" y="134112"/>
                </a:lnTo>
                <a:lnTo>
                  <a:pt x="234696" y="106679"/>
                </a:lnTo>
                <a:lnTo>
                  <a:pt x="274319" y="82295"/>
                </a:lnTo>
                <a:lnTo>
                  <a:pt x="315468" y="62483"/>
                </a:lnTo>
                <a:lnTo>
                  <a:pt x="359663" y="47243"/>
                </a:lnTo>
                <a:lnTo>
                  <a:pt x="405384" y="35051"/>
                </a:lnTo>
                <a:lnTo>
                  <a:pt x="452628" y="27431"/>
                </a:lnTo>
                <a:lnTo>
                  <a:pt x="475488" y="25907"/>
                </a:lnTo>
                <a:lnTo>
                  <a:pt x="2606649" y="25907"/>
                </a:lnTo>
                <a:lnTo>
                  <a:pt x="2596896" y="22859"/>
                </a:lnTo>
                <a:lnTo>
                  <a:pt x="2574036" y="15239"/>
                </a:lnTo>
                <a:lnTo>
                  <a:pt x="2525267" y="6095"/>
                </a:lnTo>
                <a:lnTo>
                  <a:pt x="2499360" y="3047"/>
                </a:lnTo>
                <a:lnTo>
                  <a:pt x="2449067" y="0"/>
                </a:lnTo>
                <a:close/>
              </a:path>
              <a:path w="2948940" h="3080385">
                <a:moveTo>
                  <a:pt x="2606649" y="25907"/>
                </a:moveTo>
                <a:lnTo>
                  <a:pt x="2473452" y="25907"/>
                </a:lnTo>
                <a:lnTo>
                  <a:pt x="2497836" y="27431"/>
                </a:lnTo>
                <a:lnTo>
                  <a:pt x="2522220" y="30479"/>
                </a:lnTo>
                <a:lnTo>
                  <a:pt x="2590800" y="47243"/>
                </a:lnTo>
                <a:lnTo>
                  <a:pt x="2633472" y="62483"/>
                </a:lnTo>
                <a:lnTo>
                  <a:pt x="2676144" y="83819"/>
                </a:lnTo>
                <a:lnTo>
                  <a:pt x="2714244" y="106679"/>
                </a:lnTo>
                <a:lnTo>
                  <a:pt x="2750820" y="134112"/>
                </a:lnTo>
                <a:lnTo>
                  <a:pt x="2801112" y="181355"/>
                </a:lnTo>
                <a:lnTo>
                  <a:pt x="2814828" y="198119"/>
                </a:lnTo>
                <a:lnTo>
                  <a:pt x="2830067" y="216407"/>
                </a:lnTo>
                <a:lnTo>
                  <a:pt x="2866644" y="274319"/>
                </a:lnTo>
                <a:lnTo>
                  <a:pt x="2895600" y="336803"/>
                </a:lnTo>
                <a:lnTo>
                  <a:pt x="2901696" y="359663"/>
                </a:lnTo>
                <a:lnTo>
                  <a:pt x="2909316" y="382524"/>
                </a:lnTo>
                <a:lnTo>
                  <a:pt x="2918460" y="428243"/>
                </a:lnTo>
                <a:lnTo>
                  <a:pt x="2921508" y="452627"/>
                </a:lnTo>
                <a:lnTo>
                  <a:pt x="2922930" y="473963"/>
                </a:lnTo>
                <a:lnTo>
                  <a:pt x="2922936" y="2606040"/>
                </a:lnTo>
                <a:lnTo>
                  <a:pt x="2921508" y="2628899"/>
                </a:lnTo>
                <a:lnTo>
                  <a:pt x="2918460" y="2651760"/>
                </a:lnTo>
                <a:lnTo>
                  <a:pt x="2913888" y="2676143"/>
                </a:lnTo>
                <a:lnTo>
                  <a:pt x="2909316" y="2699004"/>
                </a:lnTo>
                <a:lnTo>
                  <a:pt x="2901696" y="2720340"/>
                </a:lnTo>
                <a:lnTo>
                  <a:pt x="2894076" y="2743199"/>
                </a:lnTo>
                <a:lnTo>
                  <a:pt x="2877312" y="2785872"/>
                </a:lnTo>
                <a:lnTo>
                  <a:pt x="2842260" y="2845307"/>
                </a:lnTo>
                <a:lnTo>
                  <a:pt x="2814828" y="2881883"/>
                </a:lnTo>
                <a:lnTo>
                  <a:pt x="2784348" y="2915411"/>
                </a:lnTo>
                <a:lnTo>
                  <a:pt x="2750820" y="2945891"/>
                </a:lnTo>
                <a:lnTo>
                  <a:pt x="2714244" y="2973323"/>
                </a:lnTo>
                <a:lnTo>
                  <a:pt x="2674620" y="2997707"/>
                </a:lnTo>
                <a:lnTo>
                  <a:pt x="2654808" y="3006852"/>
                </a:lnTo>
                <a:lnTo>
                  <a:pt x="2633472" y="3017519"/>
                </a:lnTo>
                <a:lnTo>
                  <a:pt x="2589276" y="3032760"/>
                </a:lnTo>
                <a:lnTo>
                  <a:pt x="2545079" y="3044952"/>
                </a:lnTo>
                <a:lnTo>
                  <a:pt x="2473452" y="3054095"/>
                </a:lnTo>
                <a:lnTo>
                  <a:pt x="2607564" y="3054095"/>
                </a:lnTo>
                <a:lnTo>
                  <a:pt x="2621279" y="3049523"/>
                </a:lnTo>
                <a:lnTo>
                  <a:pt x="2644140" y="3040379"/>
                </a:lnTo>
                <a:lnTo>
                  <a:pt x="2665476" y="3029711"/>
                </a:lnTo>
                <a:lnTo>
                  <a:pt x="2688336" y="3019043"/>
                </a:lnTo>
                <a:lnTo>
                  <a:pt x="2708148" y="3006852"/>
                </a:lnTo>
                <a:lnTo>
                  <a:pt x="2729484" y="2994660"/>
                </a:lnTo>
                <a:lnTo>
                  <a:pt x="2747772" y="2979419"/>
                </a:lnTo>
                <a:lnTo>
                  <a:pt x="2785872" y="2948940"/>
                </a:lnTo>
                <a:lnTo>
                  <a:pt x="2819400" y="2915411"/>
                </a:lnTo>
                <a:lnTo>
                  <a:pt x="2849879" y="2878835"/>
                </a:lnTo>
                <a:lnTo>
                  <a:pt x="2877312" y="2839211"/>
                </a:lnTo>
                <a:lnTo>
                  <a:pt x="2900172" y="2796540"/>
                </a:lnTo>
                <a:lnTo>
                  <a:pt x="2918460" y="2750819"/>
                </a:lnTo>
                <a:lnTo>
                  <a:pt x="2933700" y="2703575"/>
                </a:lnTo>
                <a:lnTo>
                  <a:pt x="2942844" y="2654808"/>
                </a:lnTo>
                <a:lnTo>
                  <a:pt x="2948940" y="2604516"/>
                </a:lnTo>
                <a:lnTo>
                  <a:pt x="2948940" y="473963"/>
                </a:lnTo>
                <a:lnTo>
                  <a:pt x="2945891" y="449579"/>
                </a:lnTo>
                <a:lnTo>
                  <a:pt x="2942844" y="423671"/>
                </a:lnTo>
                <a:lnTo>
                  <a:pt x="2933700" y="374903"/>
                </a:lnTo>
                <a:lnTo>
                  <a:pt x="2918460" y="327659"/>
                </a:lnTo>
                <a:lnTo>
                  <a:pt x="2900172" y="283463"/>
                </a:lnTo>
                <a:lnTo>
                  <a:pt x="2875788" y="240791"/>
                </a:lnTo>
                <a:lnTo>
                  <a:pt x="2849879" y="201167"/>
                </a:lnTo>
                <a:lnTo>
                  <a:pt x="2819400" y="163067"/>
                </a:lnTo>
                <a:lnTo>
                  <a:pt x="2767584" y="114300"/>
                </a:lnTo>
                <a:lnTo>
                  <a:pt x="2727960" y="85343"/>
                </a:lnTo>
                <a:lnTo>
                  <a:pt x="2665476" y="48767"/>
                </a:lnTo>
                <a:lnTo>
                  <a:pt x="2621279" y="30479"/>
                </a:lnTo>
                <a:lnTo>
                  <a:pt x="260664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1906" y="3523056"/>
            <a:ext cx="2151380" cy="274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indent="-199390">
              <a:lnSpc>
                <a:spcPct val="100000"/>
              </a:lnSpc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Basel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Basis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 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Schedu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12725" algn="l"/>
              </a:tabLst>
            </a:pP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esou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endar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Ag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2315" y="3352800"/>
            <a:ext cx="2824480" cy="1988820"/>
          </a:xfrm>
          <a:custGeom>
            <a:avLst/>
            <a:gdLst/>
            <a:ahLst/>
            <a:cxnLst/>
            <a:rect l="l" t="t" r="r" b="b"/>
            <a:pathLst>
              <a:path w="2824479" h="1988820">
                <a:moveTo>
                  <a:pt x="2491740" y="0"/>
                </a:moveTo>
                <a:lnTo>
                  <a:pt x="332232" y="0"/>
                </a:lnTo>
                <a:lnTo>
                  <a:pt x="283273" y="3615"/>
                </a:lnTo>
                <a:lnTo>
                  <a:pt x="236500" y="14115"/>
                </a:lnTo>
                <a:lnTo>
                  <a:pt x="192433" y="30976"/>
                </a:lnTo>
                <a:lnTo>
                  <a:pt x="151596" y="53677"/>
                </a:lnTo>
                <a:lnTo>
                  <a:pt x="114509" y="81696"/>
                </a:lnTo>
                <a:lnTo>
                  <a:pt x="81696" y="114509"/>
                </a:lnTo>
                <a:lnTo>
                  <a:pt x="53677" y="151596"/>
                </a:lnTo>
                <a:lnTo>
                  <a:pt x="30976" y="192433"/>
                </a:lnTo>
                <a:lnTo>
                  <a:pt x="14115" y="236500"/>
                </a:lnTo>
                <a:lnTo>
                  <a:pt x="3615" y="283273"/>
                </a:lnTo>
                <a:lnTo>
                  <a:pt x="0" y="332232"/>
                </a:lnTo>
                <a:lnTo>
                  <a:pt x="0" y="1656588"/>
                </a:lnTo>
                <a:lnTo>
                  <a:pt x="3615" y="1705546"/>
                </a:lnTo>
                <a:lnTo>
                  <a:pt x="14115" y="1752319"/>
                </a:lnTo>
                <a:lnTo>
                  <a:pt x="30976" y="1796386"/>
                </a:lnTo>
                <a:lnTo>
                  <a:pt x="53677" y="1837223"/>
                </a:lnTo>
                <a:lnTo>
                  <a:pt x="81696" y="1874310"/>
                </a:lnTo>
                <a:lnTo>
                  <a:pt x="114509" y="1907123"/>
                </a:lnTo>
                <a:lnTo>
                  <a:pt x="151596" y="1935142"/>
                </a:lnTo>
                <a:lnTo>
                  <a:pt x="192433" y="1957843"/>
                </a:lnTo>
                <a:lnTo>
                  <a:pt x="236500" y="1974704"/>
                </a:lnTo>
                <a:lnTo>
                  <a:pt x="283273" y="1985204"/>
                </a:lnTo>
                <a:lnTo>
                  <a:pt x="332232" y="1988820"/>
                </a:lnTo>
                <a:lnTo>
                  <a:pt x="2491740" y="1988820"/>
                </a:lnTo>
                <a:lnTo>
                  <a:pt x="2540698" y="1985204"/>
                </a:lnTo>
                <a:lnTo>
                  <a:pt x="2587471" y="1974704"/>
                </a:lnTo>
                <a:lnTo>
                  <a:pt x="2631538" y="1957843"/>
                </a:lnTo>
                <a:lnTo>
                  <a:pt x="2672375" y="1935142"/>
                </a:lnTo>
                <a:lnTo>
                  <a:pt x="2709462" y="1907123"/>
                </a:lnTo>
                <a:lnTo>
                  <a:pt x="2742275" y="1874310"/>
                </a:lnTo>
                <a:lnTo>
                  <a:pt x="2770294" y="1837223"/>
                </a:lnTo>
                <a:lnTo>
                  <a:pt x="2792995" y="1796386"/>
                </a:lnTo>
                <a:lnTo>
                  <a:pt x="2809856" y="1752319"/>
                </a:lnTo>
                <a:lnTo>
                  <a:pt x="2820356" y="1705546"/>
                </a:lnTo>
                <a:lnTo>
                  <a:pt x="2823972" y="1656588"/>
                </a:lnTo>
                <a:lnTo>
                  <a:pt x="2823972" y="332232"/>
                </a:lnTo>
                <a:lnTo>
                  <a:pt x="2820356" y="283273"/>
                </a:lnTo>
                <a:lnTo>
                  <a:pt x="2809856" y="236500"/>
                </a:lnTo>
                <a:lnTo>
                  <a:pt x="2792995" y="192433"/>
                </a:lnTo>
                <a:lnTo>
                  <a:pt x="2770294" y="151596"/>
                </a:lnTo>
                <a:lnTo>
                  <a:pt x="2742275" y="114509"/>
                </a:lnTo>
                <a:lnTo>
                  <a:pt x="2709462" y="81696"/>
                </a:lnTo>
                <a:lnTo>
                  <a:pt x="2672375" y="53677"/>
                </a:lnTo>
                <a:lnTo>
                  <a:pt x="2631538" y="30976"/>
                </a:lnTo>
                <a:lnTo>
                  <a:pt x="2587471" y="14115"/>
                </a:lnTo>
                <a:lnTo>
                  <a:pt x="2540698" y="3615"/>
                </a:lnTo>
                <a:lnTo>
                  <a:pt x="249174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40123" y="3340608"/>
            <a:ext cx="2848610" cy="2013585"/>
          </a:xfrm>
          <a:custGeom>
            <a:avLst/>
            <a:gdLst/>
            <a:ahLst/>
            <a:cxnLst/>
            <a:rect l="l" t="t" r="r" b="b"/>
            <a:pathLst>
              <a:path w="2848609" h="2013585">
                <a:moveTo>
                  <a:pt x="2522220" y="0"/>
                </a:moveTo>
                <a:lnTo>
                  <a:pt x="326136" y="0"/>
                </a:lnTo>
                <a:lnTo>
                  <a:pt x="307848" y="1524"/>
                </a:lnTo>
                <a:lnTo>
                  <a:pt x="257555" y="10667"/>
                </a:lnTo>
                <a:lnTo>
                  <a:pt x="195072" y="33527"/>
                </a:lnTo>
                <a:lnTo>
                  <a:pt x="137160" y="68579"/>
                </a:lnTo>
                <a:lnTo>
                  <a:pt x="100584" y="100583"/>
                </a:lnTo>
                <a:lnTo>
                  <a:pt x="68579" y="138683"/>
                </a:lnTo>
                <a:lnTo>
                  <a:pt x="57912" y="152400"/>
                </a:lnTo>
                <a:lnTo>
                  <a:pt x="48767" y="166115"/>
                </a:lnTo>
                <a:lnTo>
                  <a:pt x="41148" y="179831"/>
                </a:lnTo>
                <a:lnTo>
                  <a:pt x="33527" y="195071"/>
                </a:lnTo>
                <a:lnTo>
                  <a:pt x="27431" y="210312"/>
                </a:lnTo>
                <a:lnTo>
                  <a:pt x="19812" y="225551"/>
                </a:lnTo>
                <a:lnTo>
                  <a:pt x="6096" y="275843"/>
                </a:lnTo>
                <a:lnTo>
                  <a:pt x="3048" y="292607"/>
                </a:lnTo>
                <a:lnTo>
                  <a:pt x="0" y="326136"/>
                </a:lnTo>
                <a:lnTo>
                  <a:pt x="0" y="1687067"/>
                </a:lnTo>
                <a:lnTo>
                  <a:pt x="1524" y="1705355"/>
                </a:lnTo>
                <a:lnTo>
                  <a:pt x="3048" y="1722119"/>
                </a:lnTo>
                <a:lnTo>
                  <a:pt x="7620" y="1738883"/>
                </a:lnTo>
                <a:lnTo>
                  <a:pt x="10667" y="1755647"/>
                </a:lnTo>
                <a:lnTo>
                  <a:pt x="33527" y="1818131"/>
                </a:lnTo>
                <a:lnTo>
                  <a:pt x="59436" y="1862327"/>
                </a:lnTo>
                <a:lnTo>
                  <a:pt x="100584" y="1912619"/>
                </a:lnTo>
                <a:lnTo>
                  <a:pt x="138684" y="1944623"/>
                </a:lnTo>
                <a:lnTo>
                  <a:pt x="152400" y="1955291"/>
                </a:lnTo>
                <a:lnTo>
                  <a:pt x="166115" y="1962911"/>
                </a:lnTo>
                <a:lnTo>
                  <a:pt x="179831" y="1972055"/>
                </a:lnTo>
                <a:lnTo>
                  <a:pt x="195072" y="1979675"/>
                </a:lnTo>
                <a:lnTo>
                  <a:pt x="242315" y="1997964"/>
                </a:lnTo>
                <a:lnTo>
                  <a:pt x="291084" y="2008631"/>
                </a:lnTo>
                <a:lnTo>
                  <a:pt x="326136" y="2013203"/>
                </a:lnTo>
                <a:lnTo>
                  <a:pt x="2522220" y="2013203"/>
                </a:lnTo>
                <a:lnTo>
                  <a:pt x="2540507" y="2011679"/>
                </a:lnTo>
                <a:lnTo>
                  <a:pt x="2590800" y="2002535"/>
                </a:lnTo>
                <a:lnTo>
                  <a:pt x="2607564" y="1997964"/>
                </a:lnTo>
                <a:lnTo>
                  <a:pt x="2634233" y="1987295"/>
                </a:lnTo>
                <a:lnTo>
                  <a:pt x="327660" y="1987295"/>
                </a:lnTo>
                <a:lnTo>
                  <a:pt x="295655" y="1984247"/>
                </a:lnTo>
                <a:lnTo>
                  <a:pt x="233172" y="1969008"/>
                </a:lnTo>
                <a:lnTo>
                  <a:pt x="178308" y="1941575"/>
                </a:lnTo>
                <a:lnTo>
                  <a:pt x="140208" y="1914143"/>
                </a:lnTo>
                <a:lnTo>
                  <a:pt x="129539" y="1904999"/>
                </a:lnTo>
                <a:lnTo>
                  <a:pt x="97536" y="1871471"/>
                </a:lnTo>
                <a:lnTo>
                  <a:pt x="71627" y="1834895"/>
                </a:lnTo>
                <a:lnTo>
                  <a:pt x="50291" y="1792223"/>
                </a:lnTo>
                <a:lnTo>
                  <a:pt x="44196" y="1778508"/>
                </a:lnTo>
                <a:lnTo>
                  <a:pt x="35051" y="1748027"/>
                </a:lnTo>
                <a:lnTo>
                  <a:pt x="28955" y="1717547"/>
                </a:lnTo>
                <a:lnTo>
                  <a:pt x="27431" y="1700783"/>
                </a:lnTo>
                <a:lnTo>
                  <a:pt x="25908" y="1685543"/>
                </a:lnTo>
                <a:lnTo>
                  <a:pt x="25908" y="327659"/>
                </a:lnTo>
                <a:lnTo>
                  <a:pt x="27431" y="310895"/>
                </a:lnTo>
                <a:lnTo>
                  <a:pt x="28955" y="295655"/>
                </a:lnTo>
                <a:lnTo>
                  <a:pt x="32003" y="280415"/>
                </a:lnTo>
                <a:lnTo>
                  <a:pt x="35051" y="263651"/>
                </a:lnTo>
                <a:lnTo>
                  <a:pt x="50291" y="219455"/>
                </a:lnTo>
                <a:lnTo>
                  <a:pt x="71627" y="178307"/>
                </a:lnTo>
                <a:lnTo>
                  <a:pt x="97536" y="141731"/>
                </a:lnTo>
                <a:lnTo>
                  <a:pt x="129539" y="108203"/>
                </a:lnTo>
                <a:lnTo>
                  <a:pt x="166115" y="79247"/>
                </a:lnTo>
                <a:lnTo>
                  <a:pt x="205739" y="56387"/>
                </a:lnTo>
                <a:lnTo>
                  <a:pt x="249936" y="39624"/>
                </a:lnTo>
                <a:lnTo>
                  <a:pt x="263651" y="35051"/>
                </a:lnTo>
                <a:lnTo>
                  <a:pt x="280415" y="32003"/>
                </a:lnTo>
                <a:lnTo>
                  <a:pt x="295655" y="28955"/>
                </a:lnTo>
                <a:lnTo>
                  <a:pt x="327660" y="25907"/>
                </a:lnTo>
                <a:lnTo>
                  <a:pt x="2634233" y="25907"/>
                </a:lnTo>
                <a:lnTo>
                  <a:pt x="2622804" y="21336"/>
                </a:lnTo>
                <a:lnTo>
                  <a:pt x="2606040" y="15239"/>
                </a:lnTo>
                <a:lnTo>
                  <a:pt x="2590800" y="10667"/>
                </a:lnTo>
                <a:lnTo>
                  <a:pt x="2557272" y="4571"/>
                </a:lnTo>
                <a:lnTo>
                  <a:pt x="2538983" y="1524"/>
                </a:lnTo>
                <a:lnTo>
                  <a:pt x="2522220" y="0"/>
                </a:lnTo>
                <a:close/>
              </a:path>
              <a:path w="2848609" h="2013585">
                <a:moveTo>
                  <a:pt x="2634233" y="25907"/>
                </a:moveTo>
                <a:lnTo>
                  <a:pt x="2520696" y="25907"/>
                </a:lnTo>
                <a:lnTo>
                  <a:pt x="2552700" y="28955"/>
                </a:lnTo>
                <a:lnTo>
                  <a:pt x="2569464" y="32003"/>
                </a:lnTo>
                <a:lnTo>
                  <a:pt x="2584704" y="35051"/>
                </a:lnTo>
                <a:lnTo>
                  <a:pt x="2599944" y="39624"/>
                </a:lnTo>
                <a:lnTo>
                  <a:pt x="2613659" y="45719"/>
                </a:lnTo>
                <a:lnTo>
                  <a:pt x="2628900" y="50291"/>
                </a:lnTo>
                <a:lnTo>
                  <a:pt x="2642616" y="56387"/>
                </a:lnTo>
                <a:lnTo>
                  <a:pt x="2670048" y="71627"/>
                </a:lnTo>
                <a:lnTo>
                  <a:pt x="2682240" y="80771"/>
                </a:lnTo>
                <a:lnTo>
                  <a:pt x="2695955" y="88391"/>
                </a:lnTo>
                <a:lnTo>
                  <a:pt x="2706624" y="99059"/>
                </a:lnTo>
                <a:lnTo>
                  <a:pt x="2718816" y="108203"/>
                </a:lnTo>
                <a:lnTo>
                  <a:pt x="2740152" y="129539"/>
                </a:lnTo>
                <a:lnTo>
                  <a:pt x="2750820" y="141731"/>
                </a:lnTo>
                <a:lnTo>
                  <a:pt x="2769107" y="166115"/>
                </a:lnTo>
                <a:lnTo>
                  <a:pt x="2776728" y="179831"/>
                </a:lnTo>
                <a:lnTo>
                  <a:pt x="2784348" y="192024"/>
                </a:lnTo>
                <a:lnTo>
                  <a:pt x="2791968" y="205739"/>
                </a:lnTo>
                <a:lnTo>
                  <a:pt x="2798064" y="220979"/>
                </a:lnTo>
                <a:lnTo>
                  <a:pt x="2804159" y="234695"/>
                </a:lnTo>
                <a:lnTo>
                  <a:pt x="2813304" y="265175"/>
                </a:lnTo>
                <a:lnTo>
                  <a:pt x="2819400" y="295655"/>
                </a:lnTo>
                <a:lnTo>
                  <a:pt x="2820924" y="312419"/>
                </a:lnTo>
                <a:lnTo>
                  <a:pt x="2822448" y="327659"/>
                </a:lnTo>
                <a:lnTo>
                  <a:pt x="2822448" y="1685543"/>
                </a:lnTo>
                <a:lnTo>
                  <a:pt x="2820924" y="1702308"/>
                </a:lnTo>
                <a:lnTo>
                  <a:pt x="2813304" y="1749552"/>
                </a:lnTo>
                <a:lnTo>
                  <a:pt x="2798064" y="1793747"/>
                </a:lnTo>
                <a:lnTo>
                  <a:pt x="2776728" y="1834895"/>
                </a:lnTo>
                <a:lnTo>
                  <a:pt x="2750820" y="1871471"/>
                </a:lnTo>
                <a:lnTo>
                  <a:pt x="2718816" y="1904999"/>
                </a:lnTo>
                <a:lnTo>
                  <a:pt x="2682240" y="1933955"/>
                </a:lnTo>
                <a:lnTo>
                  <a:pt x="2642616" y="1956815"/>
                </a:lnTo>
                <a:lnTo>
                  <a:pt x="2583179" y="1978152"/>
                </a:lnTo>
                <a:lnTo>
                  <a:pt x="2520696" y="1987295"/>
                </a:lnTo>
                <a:lnTo>
                  <a:pt x="2634233" y="1987295"/>
                </a:lnTo>
                <a:lnTo>
                  <a:pt x="2683764" y="1962911"/>
                </a:lnTo>
                <a:lnTo>
                  <a:pt x="2747772" y="1912619"/>
                </a:lnTo>
                <a:lnTo>
                  <a:pt x="2779776" y="1874519"/>
                </a:lnTo>
                <a:lnTo>
                  <a:pt x="2790444" y="1860803"/>
                </a:lnTo>
                <a:lnTo>
                  <a:pt x="2798064" y="1847087"/>
                </a:lnTo>
                <a:lnTo>
                  <a:pt x="2807207" y="1833371"/>
                </a:lnTo>
                <a:lnTo>
                  <a:pt x="2814828" y="1818131"/>
                </a:lnTo>
                <a:lnTo>
                  <a:pt x="2827020" y="1787652"/>
                </a:lnTo>
                <a:lnTo>
                  <a:pt x="2833116" y="1770887"/>
                </a:lnTo>
                <a:lnTo>
                  <a:pt x="2837687" y="1754123"/>
                </a:lnTo>
                <a:lnTo>
                  <a:pt x="2842259" y="1738883"/>
                </a:lnTo>
                <a:lnTo>
                  <a:pt x="2845307" y="1720595"/>
                </a:lnTo>
                <a:lnTo>
                  <a:pt x="2848355" y="1687067"/>
                </a:lnTo>
                <a:lnTo>
                  <a:pt x="2848355" y="326136"/>
                </a:lnTo>
                <a:lnTo>
                  <a:pt x="2837687" y="257555"/>
                </a:lnTo>
                <a:lnTo>
                  <a:pt x="2814828" y="195071"/>
                </a:lnTo>
                <a:lnTo>
                  <a:pt x="2779776" y="138683"/>
                </a:lnTo>
                <a:lnTo>
                  <a:pt x="2747772" y="100583"/>
                </a:lnTo>
                <a:lnTo>
                  <a:pt x="2709672" y="68579"/>
                </a:lnTo>
                <a:lnTo>
                  <a:pt x="2668524" y="41147"/>
                </a:lnTo>
                <a:lnTo>
                  <a:pt x="2653283" y="33527"/>
                </a:lnTo>
                <a:lnTo>
                  <a:pt x="2634233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6600" y="3501580"/>
            <a:ext cx="2138045" cy="185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12725" algn="l"/>
              </a:tabLst>
            </a:pP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eser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pert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Judgme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elat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onsh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12700" marR="838200">
              <a:lnSpc>
                <a:spcPct val="101899"/>
              </a:lnSpc>
              <a:spcBef>
                <a:spcPts val="680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Fund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mit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onci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38416" y="3352800"/>
            <a:ext cx="2216150" cy="1379220"/>
          </a:xfrm>
          <a:custGeom>
            <a:avLst/>
            <a:gdLst/>
            <a:ahLst/>
            <a:cxnLst/>
            <a:rect l="l" t="t" r="r" b="b"/>
            <a:pathLst>
              <a:path w="2216150" h="1379220">
                <a:moveTo>
                  <a:pt x="1985772" y="0"/>
                </a:moveTo>
                <a:lnTo>
                  <a:pt x="230124" y="0"/>
                </a:lnTo>
                <a:lnTo>
                  <a:pt x="183918" y="4699"/>
                </a:lnTo>
                <a:lnTo>
                  <a:pt x="140803" y="18168"/>
                </a:lnTo>
                <a:lnTo>
                  <a:pt x="101724" y="39460"/>
                </a:lnTo>
                <a:lnTo>
                  <a:pt x="67627" y="67627"/>
                </a:lnTo>
                <a:lnTo>
                  <a:pt x="39460" y="101724"/>
                </a:lnTo>
                <a:lnTo>
                  <a:pt x="18168" y="140803"/>
                </a:lnTo>
                <a:lnTo>
                  <a:pt x="4699" y="183918"/>
                </a:lnTo>
                <a:lnTo>
                  <a:pt x="0" y="230124"/>
                </a:lnTo>
                <a:lnTo>
                  <a:pt x="0" y="1149096"/>
                </a:lnTo>
                <a:lnTo>
                  <a:pt x="4699" y="1195301"/>
                </a:lnTo>
                <a:lnTo>
                  <a:pt x="18168" y="1238416"/>
                </a:lnTo>
                <a:lnTo>
                  <a:pt x="39460" y="1277495"/>
                </a:lnTo>
                <a:lnTo>
                  <a:pt x="67627" y="1311592"/>
                </a:lnTo>
                <a:lnTo>
                  <a:pt x="101724" y="1339759"/>
                </a:lnTo>
                <a:lnTo>
                  <a:pt x="140803" y="1361051"/>
                </a:lnTo>
                <a:lnTo>
                  <a:pt x="183918" y="1374520"/>
                </a:lnTo>
                <a:lnTo>
                  <a:pt x="230124" y="1379220"/>
                </a:lnTo>
                <a:lnTo>
                  <a:pt x="1985772" y="1379220"/>
                </a:lnTo>
                <a:lnTo>
                  <a:pt x="2031977" y="1374520"/>
                </a:lnTo>
                <a:lnTo>
                  <a:pt x="2075092" y="1361051"/>
                </a:lnTo>
                <a:lnTo>
                  <a:pt x="2114171" y="1339759"/>
                </a:lnTo>
                <a:lnTo>
                  <a:pt x="2148268" y="1311592"/>
                </a:lnTo>
                <a:lnTo>
                  <a:pt x="2176435" y="1277495"/>
                </a:lnTo>
                <a:lnTo>
                  <a:pt x="2197727" y="1238416"/>
                </a:lnTo>
                <a:lnTo>
                  <a:pt x="2211196" y="1195301"/>
                </a:lnTo>
                <a:lnTo>
                  <a:pt x="2215895" y="1149096"/>
                </a:lnTo>
                <a:lnTo>
                  <a:pt x="2215895" y="230124"/>
                </a:lnTo>
                <a:lnTo>
                  <a:pt x="2211196" y="183918"/>
                </a:lnTo>
                <a:lnTo>
                  <a:pt x="2197727" y="140803"/>
                </a:lnTo>
                <a:lnTo>
                  <a:pt x="2176435" y="101724"/>
                </a:lnTo>
                <a:lnTo>
                  <a:pt x="2148268" y="67627"/>
                </a:lnTo>
                <a:lnTo>
                  <a:pt x="2114171" y="39460"/>
                </a:lnTo>
                <a:lnTo>
                  <a:pt x="2075092" y="18168"/>
                </a:lnTo>
                <a:lnTo>
                  <a:pt x="2031977" y="4699"/>
                </a:lnTo>
                <a:lnTo>
                  <a:pt x="1985772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26223" y="3340608"/>
            <a:ext cx="2240280" cy="1403985"/>
          </a:xfrm>
          <a:custGeom>
            <a:avLst/>
            <a:gdLst/>
            <a:ahLst/>
            <a:cxnLst/>
            <a:rect l="l" t="t" r="r" b="b"/>
            <a:pathLst>
              <a:path w="2240279" h="1403985">
                <a:moveTo>
                  <a:pt x="2010155" y="0"/>
                </a:moveTo>
                <a:lnTo>
                  <a:pt x="228600" y="0"/>
                </a:lnTo>
                <a:lnTo>
                  <a:pt x="192024" y="4571"/>
                </a:lnTo>
                <a:lnTo>
                  <a:pt x="147827" y="19812"/>
                </a:lnTo>
                <a:lnTo>
                  <a:pt x="106679" y="42671"/>
                </a:lnTo>
                <a:lnTo>
                  <a:pt x="70103" y="71627"/>
                </a:lnTo>
                <a:lnTo>
                  <a:pt x="41148" y="108203"/>
                </a:lnTo>
                <a:lnTo>
                  <a:pt x="18287" y="149351"/>
                </a:lnTo>
                <a:lnTo>
                  <a:pt x="4572" y="193547"/>
                </a:lnTo>
                <a:lnTo>
                  <a:pt x="0" y="230124"/>
                </a:lnTo>
                <a:lnTo>
                  <a:pt x="0" y="1173479"/>
                </a:lnTo>
                <a:lnTo>
                  <a:pt x="10668" y="1234439"/>
                </a:lnTo>
                <a:lnTo>
                  <a:pt x="28955" y="1277111"/>
                </a:lnTo>
                <a:lnTo>
                  <a:pt x="54864" y="1315211"/>
                </a:lnTo>
                <a:lnTo>
                  <a:pt x="88392" y="1348739"/>
                </a:lnTo>
                <a:lnTo>
                  <a:pt x="126492" y="1374647"/>
                </a:lnTo>
                <a:lnTo>
                  <a:pt x="170687" y="1392935"/>
                </a:lnTo>
                <a:lnTo>
                  <a:pt x="230124" y="1403603"/>
                </a:lnTo>
                <a:lnTo>
                  <a:pt x="2010155" y="1403603"/>
                </a:lnTo>
                <a:lnTo>
                  <a:pt x="2034540" y="1400555"/>
                </a:lnTo>
                <a:lnTo>
                  <a:pt x="2048255" y="1399031"/>
                </a:lnTo>
                <a:lnTo>
                  <a:pt x="2071116" y="1392935"/>
                </a:lnTo>
                <a:lnTo>
                  <a:pt x="2106676" y="1377695"/>
                </a:lnTo>
                <a:lnTo>
                  <a:pt x="219455" y="1377695"/>
                </a:lnTo>
                <a:lnTo>
                  <a:pt x="208787" y="1376171"/>
                </a:lnTo>
                <a:lnTo>
                  <a:pt x="198120" y="1373123"/>
                </a:lnTo>
                <a:lnTo>
                  <a:pt x="176783" y="1368552"/>
                </a:lnTo>
                <a:lnTo>
                  <a:pt x="156972" y="1360931"/>
                </a:lnTo>
                <a:lnTo>
                  <a:pt x="120396" y="1341119"/>
                </a:lnTo>
                <a:lnTo>
                  <a:pt x="88392" y="1313687"/>
                </a:lnTo>
                <a:lnTo>
                  <a:pt x="62483" y="1281683"/>
                </a:lnTo>
                <a:lnTo>
                  <a:pt x="41148" y="1245108"/>
                </a:lnTo>
                <a:lnTo>
                  <a:pt x="28955" y="1203959"/>
                </a:lnTo>
                <a:lnTo>
                  <a:pt x="25907" y="1182623"/>
                </a:lnTo>
                <a:lnTo>
                  <a:pt x="25907" y="1171955"/>
                </a:lnTo>
                <a:lnTo>
                  <a:pt x="24383" y="1161288"/>
                </a:lnTo>
                <a:lnTo>
                  <a:pt x="24383" y="242315"/>
                </a:lnTo>
                <a:lnTo>
                  <a:pt x="25907" y="231647"/>
                </a:lnTo>
                <a:lnTo>
                  <a:pt x="25907" y="219455"/>
                </a:lnTo>
                <a:lnTo>
                  <a:pt x="35051" y="176783"/>
                </a:lnTo>
                <a:lnTo>
                  <a:pt x="51816" y="138683"/>
                </a:lnTo>
                <a:lnTo>
                  <a:pt x="74675" y="103631"/>
                </a:lnTo>
                <a:lnTo>
                  <a:pt x="105155" y="74675"/>
                </a:lnTo>
                <a:lnTo>
                  <a:pt x="138683" y="51815"/>
                </a:lnTo>
                <a:lnTo>
                  <a:pt x="178307" y="35051"/>
                </a:lnTo>
                <a:lnTo>
                  <a:pt x="199644" y="30479"/>
                </a:lnTo>
                <a:lnTo>
                  <a:pt x="208787" y="27431"/>
                </a:lnTo>
                <a:lnTo>
                  <a:pt x="220979" y="25907"/>
                </a:lnTo>
                <a:lnTo>
                  <a:pt x="2105660" y="25907"/>
                </a:lnTo>
                <a:lnTo>
                  <a:pt x="2092452" y="19812"/>
                </a:lnTo>
                <a:lnTo>
                  <a:pt x="2069592" y="10667"/>
                </a:lnTo>
                <a:lnTo>
                  <a:pt x="2046731" y="4571"/>
                </a:lnTo>
                <a:lnTo>
                  <a:pt x="2010155" y="0"/>
                </a:lnTo>
                <a:close/>
              </a:path>
              <a:path w="2240279" h="1403985">
                <a:moveTo>
                  <a:pt x="2105660" y="25907"/>
                </a:moveTo>
                <a:lnTo>
                  <a:pt x="2010155" y="25907"/>
                </a:lnTo>
                <a:lnTo>
                  <a:pt x="2020824" y="27431"/>
                </a:lnTo>
                <a:lnTo>
                  <a:pt x="2031492" y="27431"/>
                </a:lnTo>
                <a:lnTo>
                  <a:pt x="2042159" y="30479"/>
                </a:lnTo>
                <a:lnTo>
                  <a:pt x="2083307" y="42671"/>
                </a:lnTo>
                <a:lnTo>
                  <a:pt x="2119883" y="62483"/>
                </a:lnTo>
                <a:lnTo>
                  <a:pt x="2151887" y="89915"/>
                </a:lnTo>
                <a:lnTo>
                  <a:pt x="2177796" y="121919"/>
                </a:lnTo>
                <a:lnTo>
                  <a:pt x="2197607" y="158495"/>
                </a:lnTo>
                <a:lnTo>
                  <a:pt x="2211324" y="199643"/>
                </a:lnTo>
                <a:lnTo>
                  <a:pt x="2214372" y="220979"/>
                </a:lnTo>
                <a:lnTo>
                  <a:pt x="2214372" y="1184147"/>
                </a:lnTo>
                <a:lnTo>
                  <a:pt x="2212848" y="1194815"/>
                </a:lnTo>
                <a:lnTo>
                  <a:pt x="2209800" y="1205483"/>
                </a:lnTo>
                <a:lnTo>
                  <a:pt x="2205228" y="1226819"/>
                </a:lnTo>
                <a:lnTo>
                  <a:pt x="2188464" y="1264919"/>
                </a:lnTo>
                <a:lnTo>
                  <a:pt x="2165604" y="1299971"/>
                </a:lnTo>
                <a:lnTo>
                  <a:pt x="2135124" y="1328927"/>
                </a:lnTo>
                <a:lnTo>
                  <a:pt x="2101596" y="1351787"/>
                </a:lnTo>
                <a:lnTo>
                  <a:pt x="2061972" y="1368552"/>
                </a:lnTo>
                <a:lnTo>
                  <a:pt x="2019300" y="1377695"/>
                </a:lnTo>
                <a:lnTo>
                  <a:pt x="2106676" y="1377695"/>
                </a:lnTo>
                <a:lnTo>
                  <a:pt x="2170176" y="1331975"/>
                </a:lnTo>
                <a:lnTo>
                  <a:pt x="2199131" y="1296923"/>
                </a:lnTo>
                <a:lnTo>
                  <a:pt x="2221992" y="1254252"/>
                </a:lnTo>
                <a:lnTo>
                  <a:pt x="2235707" y="1210055"/>
                </a:lnTo>
                <a:lnTo>
                  <a:pt x="2240279" y="1173479"/>
                </a:lnTo>
                <a:lnTo>
                  <a:pt x="2240279" y="230124"/>
                </a:lnTo>
                <a:lnTo>
                  <a:pt x="2229611" y="170687"/>
                </a:lnTo>
                <a:lnTo>
                  <a:pt x="2211324" y="126491"/>
                </a:lnTo>
                <a:lnTo>
                  <a:pt x="2168652" y="70103"/>
                </a:lnTo>
                <a:lnTo>
                  <a:pt x="2133600" y="41147"/>
                </a:lnTo>
                <a:lnTo>
                  <a:pt x="2112264" y="28955"/>
                </a:lnTo>
                <a:lnTo>
                  <a:pt x="2105660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53808" y="3446856"/>
            <a:ext cx="1882139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Base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endParaRPr sz="1600">
              <a:latin typeface="Calibri"/>
              <a:cs typeface="Calibri"/>
            </a:endParaRPr>
          </a:p>
          <a:p>
            <a:pPr marL="12700" marR="370205">
              <a:lnSpc>
                <a:spcPts val="1760"/>
              </a:lnSpc>
              <a:spcBef>
                <a:spcPts val="70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Fund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equ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Docs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2590800"/>
            <a:ext cx="2743200" cy="685800"/>
          </a:xfrm>
          <a:custGeom>
            <a:avLst/>
            <a:gdLst/>
            <a:ahLst/>
            <a:cxnLst/>
            <a:rect l="l" t="t" r="r" b="b"/>
            <a:pathLst>
              <a:path w="2743200" h="685800">
                <a:moveTo>
                  <a:pt x="2628900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6362"/>
                </a:lnTo>
                <a:lnTo>
                  <a:pt x="33718" y="652652"/>
                </a:lnTo>
                <a:lnTo>
                  <a:pt x="70080" y="676941"/>
                </a:lnTo>
                <a:lnTo>
                  <a:pt x="114300" y="685800"/>
                </a:lnTo>
                <a:lnTo>
                  <a:pt x="2628900" y="685800"/>
                </a:lnTo>
                <a:lnTo>
                  <a:pt x="2673762" y="676941"/>
                </a:lnTo>
                <a:lnTo>
                  <a:pt x="2710053" y="652653"/>
                </a:lnTo>
                <a:lnTo>
                  <a:pt x="2734341" y="616362"/>
                </a:lnTo>
                <a:lnTo>
                  <a:pt x="2743200" y="571500"/>
                </a:lnTo>
                <a:lnTo>
                  <a:pt x="2743200" y="114300"/>
                </a:lnTo>
                <a:lnTo>
                  <a:pt x="2734341" y="70080"/>
                </a:lnTo>
                <a:lnTo>
                  <a:pt x="2710053" y="33718"/>
                </a:lnTo>
                <a:lnTo>
                  <a:pt x="2673762" y="9072"/>
                </a:lnTo>
                <a:lnTo>
                  <a:pt x="26289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2208" y="2578607"/>
            <a:ext cx="2769235" cy="711835"/>
          </a:xfrm>
          <a:custGeom>
            <a:avLst/>
            <a:gdLst/>
            <a:ahLst/>
            <a:cxnLst/>
            <a:rect l="l" t="t" r="r" b="b"/>
            <a:pathLst>
              <a:path w="2769235" h="711835">
                <a:moveTo>
                  <a:pt x="2641091" y="0"/>
                </a:moveTo>
                <a:lnTo>
                  <a:pt x="126491" y="0"/>
                </a:lnTo>
                <a:lnTo>
                  <a:pt x="114300" y="1524"/>
                </a:lnTo>
                <a:lnTo>
                  <a:pt x="100583" y="3047"/>
                </a:lnTo>
                <a:lnTo>
                  <a:pt x="88391" y="6095"/>
                </a:lnTo>
                <a:lnTo>
                  <a:pt x="77723" y="10667"/>
                </a:lnTo>
                <a:lnTo>
                  <a:pt x="65531" y="15239"/>
                </a:lnTo>
                <a:lnTo>
                  <a:pt x="56387" y="22859"/>
                </a:lnTo>
                <a:lnTo>
                  <a:pt x="45719" y="28955"/>
                </a:lnTo>
                <a:lnTo>
                  <a:pt x="36575" y="38100"/>
                </a:lnTo>
                <a:lnTo>
                  <a:pt x="10667" y="77724"/>
                </a:lnTo>
                <a:lnTo>
                  <a:pt x="0" y="128015"/>
                </a:lnTo>
                <a:lnTo>
                  <a:pt x="0" y="585215"/>
                </a:lnTo>
                <a:lnTo>
                  <a:pt x="1523" y="597407"/>
                </a:lnTo>
                <a:lnTo>
                  <a:pt x="3047" y="611124"/>
                </a:lnTo>
                <a:lnTo>
                  <a:pt x="6095" y="623315"/>
                </a:lnTo>
                <a:lnTo>
                  <a:pt x="10667" y="633983"/>
                </a:lnTo>
                <a:lnTo>
                  <a:pt x="15239" y="646176"/>
                </a:lnTo>
                <a:lnTo>
                  <a:pt x="22859" y="655319"/>
                </a:lnTo>
                <a:lnTo>
                  <a:pt x="28955" y="665988"/>
                </a:lnTo>
                <a:lnTo>
                  <a:pt x="38100" y="675131"/>
                </a:lnTo>
                <a:lnTo>
                  <a:pt x="77723" y="701039"/>
                </a:lnTo>
                <a:lnTo>
                  <a:pt x="128015" y="711707"/>
                </a:lnTo>
                <a:lnTo>
                  <a:pt x="2642616" y="711707"/>
                </a:lnTo>
                <a:lnTo>
                  <a:pt x="2654807" y="710183"/>
                </a:lnTo>
                <a:lnTo>
                  <a:pt x="2668524" y="708659"/>
                </a:lnTo>
                <a:lnTo>
                  <a:pt x="2680716" y="705612"/>
                </a:lnTo>
                <a:lnTo>
                  <a:pt x="2691383" y="701039"/>
                </a:lnTo>
                <a:lnTo>
                  <a:pt x="2703576" y="696467"/>
                </a:lnTo>
                <a:lnTo>
                  <a:pt x="2712719" y="688847"/>
                </a:lnTo>
                <a:lnTo>
                  <a:pt x="2718053" y="685800"/>
                </a:lnTo>
                <a:lnTo>
                  <a:pt x="115823" y="685800"/>
                </a:lnTo>
                <a:lnTo>
                  <a:pt x="77723" y="673607"/>
                </a:lnTo>
                <a:lnTo>
                  <a:pt x="42671" y="640079"/>
                </a:lnTo>
                <a:lnTo>
                  <a:pt x="27431" y="603503"/>
                </a:lnTo>
                <a:lnTo>
                  <a:pt x="25907" y="594359"/>
                </a:lnTo>
                <a:lnTo>
                  <a:pt x="25907" y="115824"/>
                </a:lnTo>
                <a:lnTo>
                  <a:pt x="38100" y="77724"/>
                </a:lnTo>
                <a:lnTo>
                  <a:pt x="71628" y="42671"/>
                </a:lnTo>
                <a:lnTo>
                  <a:pt x="108203" y="27431"/>
                </a:lnTo>
                <a:lnTo>
                  <a:pt x="117347" y="25907"/>
                </a:lnTo>
                <a:lnTo>
                  <a:pt x="2718206" y="25907"/>
                </a:lnTo>
                <a:lnTo>
                  <a:pt x="2712719" y="21336"/>
                </a:lnTo>
                <a:lnTo>
                  <a:pt x="2667000" y="3047"/>
                </a:lnTo>
                <a:lnTo>
                  <a:pt x="2654807" y="1524"/>
                </a:lnTo>
                <a:lnTo>
                  <a:pt x="2641091" y="0"/>
                </a:lnTo>
                <a:close/>
              </a:path>
              <a:path w="2769235" h="711835">
                <a:moveTo>
                  <a:pt x="2718206" y="25907"/>
                </a:moveTo>
                <a:lnTo>
                  <a:pt x="2653283" y="25907"/>
                </a:lnTo>
                <a:lnTo>
                  <a:pt x="2662428" y="27431"/>
                </a:lnTo>
                <a:lnTo>
                  <a:pt x="2673095" y="30479"/>
                </a:lnTo>
                <a:lnTo>
                  <a:pt x="2706624" y="48767"/>
                </a:lnTo>
                <a:lnTo>
                  <a:pt x="2731007" y="79247"/>
                </a:lnTo>
                <a:lnTo>
                  <a:pt x="2743200" y="117347"/>
                </a:lnTo>
                <a:lnTo>
                  <a:pt x="2743200" y="595883"/>
                </a:lnTo>
                <a:lnTo>
                  <a:pt x="2731007" y="633983"/>
                </a:lnTo>
                <a:lnTo>
                  <a:pt x="2697479" y="669036"/>
                </a:lnTo>
                <a:lnTo>
                  <a:pt x="2660904" y="684276"/>
                </a:lnTo>
                <a:lnTo>
                  <a:pt x="2651759" y="685800"/>
                </a:lnTo>
                <a:lnTo>
                  <a:pt x="2718053" y="685800"/>
                </a:lnTo>
                <a:lnTo>
                  <a:pt x="2747771" y="655319"/>
                </a:lnTo>
                <a:lnTo>
                  <a:pt x="2766059" y="609600"/>
                </a:lnTo>
                <a:lnTo>
                  <a:pt x="2769107" y="583691"/>
                </a:lnTo>
                <a:lnTo>
                  <a:pt x="2769107" y="126491"/>
                </a:lnTo>
                <a:lnTo>
                  <a:pt x="2767583" y="114300"/>
                </a:lnTo>
                <a:lnTo>
                  <a:pt x="2766059" y="100583"/>
                </a:lnTo>
                <a:lnTo>
                  <a:pt x="2763012" y="88391"/>
                </a:lnTo>
                <a:lnTo>
                  <a:pt x="2758440" y="77724"/>
                </a:lnTo>
                <a:lnTo>
                  <a:pt x="2753867" y="65531"/>
                </a:lnTo>
                <a:lnTo>
                  <a:pt x="2746247" y="56387"/>
                </a:lnTo>
                <a:lnTo>
                  <a:pt x="2740152" y="45719"/>
                </a:lnTo>
                <a:lnTo>
                  <a:pt x="2731007" y="36575"/>
                </a:lnTo>
                <a:lnTo>
                  <a:pt x="271820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17267" y="2781376"/>
            <a:ext cx="535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2590800"/>
            <a:ext cx="2590800" cy="685800"/>
          </a:xfrm>
          <a:custGeom>
            <a:avLst/>
            <a:gdLst/>
            <a:ahLst/>
            <a:cxnLst/>
            <a:rect l="l" t="t" r="r" b="b"/>
            <a:pathLst>
              <a:path w="2590800" h="685800">
                <a:moveTo>
                  <a:pt x="2476500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6362"/>
                </a:lnTo>
                <a:lnTo>
                  <a:pt x="33718" y="652652"/>
                </a:lnTo>
                <a:lnTo>
                  <a:pt x="70080" y="676941"/>
                </a:lnTo>
                <a:lnTo>
                  <a:pt x="114300" y="685800"/>
                </a:lnTo>
                <a:lnTo>
                  <a:pt x="2476500" y="685800"/>
                </a:lnTo>
                <a:lnTo>
                  <a:pt x="2521362" y="676941"/>
                </a:lnTo>
                <a:lnTo>
                  <a:pt x="2557653" y="652653"/>
                </a:lnTo>
                <a:lnTo>
                  <a:pt x="2581941" y="616362"/>
                </a:lnTo>
                <a:lnTo>
                  <a:pt x="2590800" y="571500"/>
                </a:lnTo>
                <a:lnTo>
                  <a:pt x="2590800" y="114300"/>
                </a:lnTo>
                <a:lnTo>
                  <a:pt x="2581941" y="70080"/>
                </a:lnTo>
                <a:lnTo>
                  <a:pt x="2557653" y="33718"/>
                </a:lnTo>
                <a:lnTo>
                  <a:pt x="2521362" y="9072"/>
                </a:lnTo>
                <a:lnTo>
                  <a:pt x="24765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2608" y="2578607"/>
            <a:ext cx="2616835" cy="711835"/>
          </a:xfrm>
          <a:custGeom>
            <a:avLst/>
            <a:gdLst/>
            <a:ahLst/>
            <a:cxnLst/>
            <a:rect l="l" t="t" r="r" b="b"/>
            <a:pathLst>
              <a:path w="2616834" h="711835">
                <a:moveTo>
                  <a:pt x="2488691" y="0"/>
                </a:moveTo>
                <a:lnTo>
                  <a:pt x="126491" y="0"/>
                </a:lnTo>
                <a:lnTo>
                  <a:pt x="114300" y="1524"/>
                </a:lnTo>
                <a:lnTo>
                  <a:pt x="100583" y="3047"/>
                </a:lnTo>
                <a:lnTo>
                  <a:pt x="88391" y="6095"/>
                </a:lnTo>
                <a:lnTo>
                  <a:pt x="77724" y="10667"/>
                </a:lnTo>
                <a:lnTo>
                  <a:pt x="65531" y="15239"/>
                </a:lnTo>
                <a:lnTo>
                  <a:pt x="56387" y="22859"/>
                </a:lnTo>
                <a:lnTo>
                  <a:pt x="45719" y="28955"/>
                </a:lnTo>
                <a:lnTo>
                  <a:pt x="36575" y="38100"/>
                </a:lnTo>
                <a:lnTo>
                  <a:pt x="10667" y="77724"/>
                </a:lnTo>
                <a:lnTo>
                  <a:pt x="0" y="126491"/>
                </a:lnTo>
                <a:lnTo>
                  <a:pt x="0" y="585215"/>
                </a:lnTo>
                <a:lnTo>
                  <a:pt x="1524" y="597407"/>
                </a:lnTo>
                <a:lnTo>
                  <a:pt x="3047" y="611124"/>
                </a:lnTo>
                <a:lnTo>
                  <a:pt x="6095" y="623315"/>
                </a:lnTo>
                <a:lnTo>
                  <a:pt x="10667" y="633983"/>
                </a:lnTo>
                <a:lnTo>
                  <a:pt x="15239" y="646176"/>
                </a:lnTo>
                <a:lnTo>
                  <a:pt x="22859" y="655319"/>
                </a:lnTo>
                <a:lnTo>
                  <a:pt x="28955" y="665988"/>
                </a:lnTo>
                <a:lnTo>
                  <a:pt x="38100" y="675131"/>
                </a:lnTo>
                <a:lnTo>
                  <a:pt x="77724" y="701039"/>
                </a:lnTo>
                <a:lnTo>
                  <a:pt x="126491" y="711707"/>
                </a:lnTo>
                <a:lnTo>
                  <a:pt x="2490216" y="711707"/>
                </a:lnTo>
                <a:lnTo>
                  <a:pt x="2502408" y="710183"/>
                </a:lnTo>
                <a:lnTo>
                  <a:pt x="2516123" y="708659"/>
                </a:lnTo>
                <a:lnTo>
                  <a:pt x="2528316" y="705612"/>
                </a:lnTo>
                <a:lnTo>
                  <a:pt x="2538984" y="701039"/>
                </a:lnTo>
                <a:lnTo>
                  <a:pt x="2551175" y="696467"/>
                </a:lnTo>
                <a:lnTo>
                  <a:pt x="2560319" y="688847"/>
                </a:lnTo>
                <a:lnTo>
                  <a:pt x="2565653" y="685800"/>
                </a:lnTo>
                <a:lnTo>
                  <a:pt x="115824" y="685800"/>
                </a:lnTo>
                <a:lnTo>
                  <a:pt x="77724" y="673607"/>
                </a:lnTo>
                <a:lnTo>
                  <a:pt x="42671" y="640079"/>
                </a:lnTo>
                <a:lnTo>
                  <a:pt x="27431" y="603503"/>
                </a:lnTo>
                <a:lnTo>
                  <a:pt x="25907" y="594359"/>
                </a:lnTo>
                <a:lnTo>
                  <a:pt x="25907" y="115824"/>
                </a:lnTo>
                <a:lnTo>
                  <a:pt x="38100" y="77724"/>
                </a:lnTo>
                <a:lnTo>
                  <a:pt x="71627" y="42671"/>
                </a:lnTo>
                <a:lnTo>
                  <a:pt x="106679" y="27431"/>
                </a:lnTo>
                <a:lnTo>
                  <a:pt x="117347" y="25907"/>
                </a:lnTo>
                <a:lnTo>
                  <a:pt x="2565806" y="25907"/>
                </a:lnTo>
                <a:lnTo>
                  <a:pt x="2560319" y="21336"/>
                </a:lnTo>
                <a:lnTo>
                  <a:pt x="2514599" y="3047"/>
                </a:lnTo>
                <a:lnTo>
                  <a:pt x="2502408" y="1524"/>
                </a:lnTo>
                <a:lnTo>
                  <a:pt x="2488691" y="0"/>
                </a:lnTo>
                <a:close/>
              </a:path>
              <a:path w="2616834" h="711835">
                <a:moveTo>
                  <a:pt x="2565806" y="25907"/>
                </a:moveTo>
                <a:lnTo>
                  <a:pt x="2500884" y="25907"/>
                </a:lnTo>
                <a:lnTo>
                  <a:pt x="2510027" y="27431"/>
                </a:lnTo>
                <a:lnTo>
                  <a:pt x="2520695" y="30479"/>
                </a:lnTo>
                <a:lnTo>
                  <a:pt x="2554223" y="48767"/>
                </a:lnTo>
                <a:lnTo>
                  <a:pt x="2578608" y="79247"/>
                </a:lnTo>
                <a:lnTo>
                  <a:pt x="2590799" y="117347"/>
                </a:lnTo>
                <a:lnTo>
                  <a:pt x="2590799" y="595883"/>
                </a:lnTo>
                <a:lnTo>
                  <a:pt x="2578608" y="633983"/>
                </a:lnTo>
                <a:lnTo>
                  <a:pt x="2545080" y="669036"/>
                </a:lnTo>
                <a:lnTo>
                  <a:pt x="2508503" y="684276"/>
                </a:lnTo>
                <a:lnTo>
                  <a:pt x="2499360" y="685800"/>
                </a:lnTo>
                <a:lnTo>
                  <a:pt x="2565653" y="685800"/>
                </a:lnTo>
                <a:lnTo>
                  <a:pt x="2595371" y="655319"/>
                </a:lnTo>
                <a:lnTo>
                  <a:pt x="2613660" y="609600"/>
                </a:lnTo>
                <a:lnTo>
                  <a:pt x="2616708" y="583691"/>
                </a:lnTo>
                <a:lnTo>
                  <a:pt x="2616708" y="126491"/>
                </a:lnTo>
                <a:lnTo>
                  <a:pt x="2615184" y="114300"/>
                </a:lnTo>
                <a:lnTo>
                  <a:pt x="2613660" y="100583"/>
                </a:lnTo>
                <a:lnTo>
                  <a:pt x="2610612" y="88391"/>
                </a:lnTo>
                <a:lnTo>
                  <a:pt x="2606040" y="77724"/>
                </a:lnTo>
                <a:lnTo>
                  <a:pt x="2601467" y="65531"/>
                </a:lnTo>
                <a:lnTo>
                  <a:pt x="2593847" y="56387"/>
                </a:lnTo>
                <a:lnTo>
                  <a:pt x="2587751" y="45719"/>
                </a:lnTo>
                <a:lnTo>
                  <a:pt x="2578608" y="36575"/>
                </a:lnTo>
                <a:lnTo>
                  <a:pt x="256580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93691" y="2781376"/>
            <a:ext cx="18319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62800" y="2590800"/>
            <a:ext cx="2133600" cy="685800"/>
          </a:xfrm>
          <a:custGeom>
            <a:avLst/>
            <a:gdLst/>
            <a:ahLst/>
            <a:cxnLst/>
            <a:rect l="l" t="t" r="r" b="b"/>
            <a:pathLst>
              <a:path w="2133600" h="685800">
                <a:moveTo>
                  <a:pt x="2019300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6362"/>
                </a:lnTo>
                <a:lnTo>
                  <a:pt x="33718" y="652652"/>
                </a:lnTo>
                <a:lnTo>
                  <a:pt x="70080" y="676941"/>
                </a:lnTo>
                <a:lnTo>
                  <a:pt x="114300" y="685800"/>
                </a:lnTo>
                <a:lnTo>
                  <a:pt x="2019300" y="685800"/>
                </a:lnTo>
                <a:lnTo>
                  <a:pt x="2064162" y="676941"/>
                </a:lnTo>
                <a:lnTo>
                  <a:pt x="2100453" y="652653"/>
                </a:lnTo>
                <a:lnTo>
                  <a:pt x="2124741" y="616362"/>
                </a:lnTo>
                <a:lnTo>
                  <a:pt x="2133600" y="571500"/>
                </a:lnTo>
                <a:lnTo>
                  <a:pt x="2133600" y="114300"/>
                </a:lnTo>
                <a:lnTo>
                  <a:pt x="2124741" y="70080"/>
                </a:lnTo>
                <a:lnTo>
                  <a:pt x="2100453" y="33718"/>
                </a:lnTo>
                <a:lnTo>
                  <a:pt x="2064162" y="9072"/>
                </a:lnTo>
                <a:lnTo>
                  <a:pt x="20193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50607" y="2578607"/>
            <a:ext cx="2159635" cy="711835"/>
          </a:xfrm>
          <a:custGeom>
            <a:avLst/>
            <a:gdLst/>
            <a:ahLst/>
            <a:cxnLst/>
            <a:rect l="l" t="t" r="r" b="b"/>
            <a:pathLst>
              <a:path w="2159634" h="711835">
                <a:moveTo>
                  <a:pt x="2031492" y="0"/>
                </a:moveTo>
                <a:lnTo>
                  <a:pt x="126492" y="0"/>
                </a:lnTo>
                <a:lnTo>
                  <a:pt x="114300" y="1524"/>
                </a:lnTo>
                <a:lnTo>
                  <a:pt x="100584" y="3047"/>
                </a:lnTo>
                <a:lnTo>
                  <a:pt x="88392" y="6095"/>
                </a:lnTo>
                <a:lnTo>
                  <a:pt x="77724" y="10667"/>
                </a:lnTo>
                <a:lnTo>
                  <a:pt x="65532" y="15239"/>
                </a:lnTo>
                <a:lnTo>
                  <a:pt x="56388" y="22859"/>
                </a:lnTo>
                <a:lnTo>
                  <a:pt x="45720" y="28955"/>
                </a:lnTo>
                <a:lnTo>
                  <a:pt x="36575" y="38100"/>
                </a:lnTo>
                <a:lnTo>
                  <a:pt x="10668" y="77724"/>
                </a:lnTo>
                <a:lnTo>
                  <a:pt x="0" y="128015"/>
                </a:lnTo>
                <a:lnTo>
                  <a:pt x="0" y="585215"/>
                </a:lnTo>
                <a:lnTo>
                  <a:pt x="1524" y="597407"/>
                </a:lnTo>
                <a:lnTo>
                  <a:pt x="3048" y="611124"/>
                </a:lnTo>
                <a:lnTo>
                  <a:pt x="6096" y="623315"/>
                </a:lnTo>
                <a:lnTo>
                  <a:pt x="10668" y="633983"/>
                </a:lnTo>
                <a:lnTo>
                  <a:pt x="15240" y="646176"/>
                </a:lnTo>
                <a:lnTo>
                  <a:pt x="22860" y="655319"/>
                </a:lnTo>
                <a:lnTo>
                  <a:pt x="28956" y="665988"/>
                </a:lnTo>
                <a:lnTo>
                  <a:pt x="38100" y="675131"/>
                </a:lnTo>
                <a:lnTo>
                  <a:pt x="77724" y="701039"/>
                </a:lnTo>
                <a:lnTo>
                  <a:pt x="128016" y="711707"/>
                </a:lnTo>
                <a:lnTo>
                  <a:pt x="2033016" y="711707"/>
                </a:lnTo>
                <a:lnTo>
                  <a:pt x="2045208" y="710183"/>
                </a:lnTo>
                <a:lnTo>
                  <a:pt x="2058924" y="708659"/>
                </a:lnTo>
                <a:lnTo>
                  <a:pt x="2071116" y="705612"/>
                </a:lnTo>
                <a:lnTo>
                  <a:pt x="2081784" y="701039"/>
                </a:lnTo>
                <a:lnTo>
                  <a:pt x="2093976" y="696467"/>
                </a:lnTo>
                <a:lnTo>
                  <a:pt x="2103120" y="688847"/>
                </a:lnTo>
                <a:lnTo>
                  <a:pt x="2108454" y="685800"/>
                </a:lnTo>
                <a:lnTo>
                  <a:pt x="115824" y="685800"/>
                </a:lnTo>
                <a:lnTo>
                  <a:pt x="77724" y="673607"/>
                </a:lnTo>
                <a:lnTo>
                  <a:pt x="42672" y="640079"/>
                </a:lnTo>
                <a:lnTo>
                  <a:pt x="27432" y="603503"/>
                </a:lnTo>
                <a:lnTo>
                  <a:pt x="25908" y="594359"/>
                </a:lnTo>
                <a:lnTo>
                  <a:pt x="25908" y="115824"/>
                </a:lnTo>
                <a:lnTo>
                  <a:pt x="38100" y="77724"/>
                </a:lnTo>
                <a:lnTo>
                  <a:pt x="71627" y="42671"/>
                </a:lnTo>
                <a:lnTo>
                  <a:pt x="108203" y="27431"/>
                </a:lnTo>
                <a:lnTo>
                  <a:pt x="117348" y="25907"/>
                </a:lnTo>
                <a:lnTo>
                  <a:pt x="2108606" y="25907"/>
                </a:lnTo>
                <a:lnTo>
                  <a:pt x="2103120" y="21336"/>
                </a:lnTo>
                <a:lnTo>
                  <a:pt x="2057400" y="3047"/>
                </a:lnTo>
                <a:lnTo>
                  <a:pt x="2045208" y="1524"/>
                </a:lnTo>
                <a:lnTo>
                  <a:pt x="2031492" y="0"/>
                </a:lnTo>
                <a:close/>
              </a:path>
              <a:path w="2159634" h="711835">
                <a:moveTo>
                  <a:pt x="2108606" y="25907"/>
                </a:moveTo>
                <a:lnTo>
                  <a:pt x="2043684" y="25907"/>
                </a:lnTo>
                <a:lnTo>
                  <a:pt x="2052827" y="27431"/>
                </a:lnTo>
                <a:lnTo>
                  <a:pt x="2063496" y="30479"/>
                </a:lnTo>
                <a:lnTo>
                  <a:pt x="2097024" y="48767"/>
                </a:lnTo>
                <a:lnTo>
                  <a:pt x="2121408" y="79247"/>
                </a:lnTo>
                <a:lnTo>
                  <a:pt x="2133600" y="117347"/>
                </a:lnTo>
                <a:lnTo>
                  <a:pt x="2133600" y="595883"/>
                </a:lnTo>
                <a:lnTo>
                  <a:pt x="2121408" y="633983"/>
                </a:lnTo>
                <a:lnTo>
                  <a:pt x="2087880" y="669036"/>
                </a:lnTo>
                <a:lnTo>
                  <a:pt x="2051303" y="684276"/>
                </a:lnTo>
                <a:lnTo>
                  <a:pt x="2042160" y="685800"/>
                </a:lnTo>
                <a:lnTo>
                  <a:pt x="2108454" y="685800"/>
                </a:lnTo>
                <a:lnTo>
                  <a:pt x="2138172" y="655319"/>
                </a:lnTo>
                <a:lnTo>
                  <a:pt x="2156460" y="609600"/>
                </a:lnTo>
                <a:lnTo>
                  <a:pt x="2159508" y="583691"/>
                </a:lnTo>
                <a:lnTo>
                  <a:pt x="2159508" y="126491"/>
                </a:lnTo>
                <a:lnTo>
                  <a:pt x="2157984" y="114300"/>
                </a:lnTo>
                <a:lnTo>
                  <a:pt x="2156460" y="100583"/>
                </a:lnTo>
                <a:lnTo>
                  <a:pt x="2153412" y="88391"/>
                </a:lnTo>
                <a:lnTo>
                  <a:pt x="2148840" y="77724"/>
                </a:lnTo>
                <a:lnTo>
                  <a:pt x="2144268" y="65531"/>
                </a:lnTo>
                <a:lnTo>
                  <a:pt x="2136648" y="56387"/>
                </a:lnTo>
                <a:lnTo>
                  <a:pt x="2130552" y="45719"/>
                </a:lnTo>
                <a:lnTo>
                  <a:pt x="2121408" y="36575"/>
                </a:lnTo>
                <a:lnTo>
                  <a:pt x="210860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74000" y="2781376"/>
            <a:ext cx="7086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Outp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9600" y="1600200"/>
            <a:ext cx="8839200" cy="762000"/>
          </a:xfrm>
          <a:custGeom>
            <a:avLst/>
            <a:gdLst/>
            <a:ahLst/>
            <a:cxnLst/>
            <a:rect l="l" t="t" r="r" b="b"/>
            <a:pathLst>
              <a:path w="8839200" h="762000">
                <a:moveTo>
                  <a:pt x="8712708" y="0"/>
                </a:moveTo>
                <a:lnTo>
                  <a:pt x="128015" y="0"/>
                </a:lnTo>
                <a:lnTo>
                  <a:pt x="78438" y="10144"/>
                </a:lnTo>
                <a:lnTo>
                  <a:pt x="37718" y="37718"/>
                </a:lnTo>
                <a:lnTo>
                  <a:pt x="10144" y="78438"/>
                </a:lnTo>
                <a:lnTo>
                  <a:pt x="0" y="128015"/>
                </a:lnTo>
                <a:lnTo>
                  <a:pt x="0" y="635508"/>
                </a:lnTo>
                <a:lnTo>
                  <a:pt x="10144" y="684847"/>
                </a:lnTo>
                <a:lnTo>
                  <a:pt x="37719" y="725043"/>
                </a:lnTo>
                <a:lnTo>
                  <a:pt x="78438" y="752094"/>
                </a:lnTo>
                <a:lnTo>
                  <a:pt x="128015" y="762000"/>
                </a:lnTo>
                <a:lnTo>
                  <a:pt x="8712708" y="762000"/>
                </a:lnTo>
                <a:lnTo>
                  <a:pt x="8762047" y="752094"/>
                </a:lnTo>
                <a:lnTo>
                  <a:pt x="8802243" y="725043"/>
                </a:lnTo>
                <a:lnTo>
                  <a:pt x="8829294" y="684847"/>
                </a:lnTo>
                <a:lnTo>
                  <a:pt x="8839200" y="635508"/>
                </a:lnTo>
                <a:lnTo>
                  <a:pt x="8839200" y="128015"/>
                </a:lnTo>
                <a:lnTo>
                  <a:pt x="8829293" y="78438"/>
                </a:lnTo>
                <a:lnTo>
                  <a:pt x="8802242" y="37718"/>
                </a:lnTo>
                <a:lnTo>
                  <a:pt x="8762047" y="10144"/>
                </a:lnTo>
                <a:lnTo>
                  <a:pt x="8712708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7408" y="1588008"/>
            <a:ext cx="8865235" cy="786765"/>
          </a:xfrm>
          <a:custGeom>
            <a:avLst/>
            <a:gdLst/>
            <a:ahLst/>
            <a:cxnLst/>
            <a:rect l="l" t="t" r="r" b="b"/>
            <a:pathLst>
              <a:path w="8865235" h="786764">
                <a:moveTo>
                  <a:pt x="8724900" y="0"/>
                </a:moveTo>
                <a:lnTo>
                  <a:pt x="138684" y="0"/>
                </a:lnTo>
                <a:lnTo>
                  <a:pt x="111251" y="3047"/>
                </a:lnTo>
                <a:lnTo>
                  <a:pt x="97536" y="6095"/>
                </a:lnTo>
                <a:lnTo>
                  <a:pt x="85343" y="12191"/>
                </a:lnTo>
                <a:lnTo>
                  <a:pt x="73151" y="16763"/>
                </a:lnTo>
                <a:lnTo>
                  <a:pt x="41148" y="41147"/>
                </a:lnTo>
                <a:lnTo>
                  <a:pt x="16764" y="73151"/>
                </a:lnTo>
                <a:lnTo>
                  <a:pt x="3048" y="112775"/>
                </a:lnTo>
                <a:lnTo>
                  <a:pt x="0" y="140207"/>
                </a:lnTo>
                <a:lnTo>
                  <a:pt x="0" y="647700"/>
                </a:lnTo>
                <a:lnTo>
                  <a:pt x="1523" y="662939"/>
                </a:lnTo>
                <a:lnTo>
                  <a:pt x="3048" y="676655"/>
                </a:lnTo>
                <a:lnTo>
                  <a:pt x="6096" y="688847"/>
                </a:lnTo>
                <a:lnTo>
                  <a:pt x="12192" y="702563"/>
                </a:lnTo>
                <a:lnTo>
                  <a:pt x="16764" y="714755"/>
                </a:lnTo>
                <a:lnTo>
                  <a:pt x="41148" y="746759"/>
                </a:lnTo>
                <a:lnTo>
                  <a:pt x="73151" y="769619"/>
                </a:lnTo>
                <a:lnTo>
                  <a:pt x="112776" y="784859"/>
                </a:lnTo>
                <a:lnTo>
                  <a:pt x="126492" y="786383"/>
                </a:lnTo>
                <a:lnTo>
                  <a:pt x="8740140" y="786383"/>
                </a:lnTo>
                <a:lnTo>
                  <a:pt x="8767572" y="780288"/>
                </a:lnTo>
                <a:lnTo>
                  <a:pt x="8779764" y="775715"/>
                </a:lnTo>
                <a:lnTo>
                  <a:pt x="8791956" y="769619"/>
                </a:lnTo>
                <a:lnTo>
                  <a:pt x="8804148" y="762000"/>
                </a:lnTo>
                <a:lnTo>
                  <a:pt x="140208" y="762000"/>
                </a:lnTo>
                <a:lnTo>
                  <a:pt x="115823" y="758951"/>
                </a:lnTo>
                <a:lnTo>
                  <a:pt x="94487" y="752855"/>
                </a:lnTo>
                <a:lnTo>
                  <a:pt x="85343" y="746759"/>
                </a:lnTo>
                <a:lnTo>
                  <a:pt x="76200" y="742188"/>
                </a:lnTo>
                <a:lnTo>
                  <a:pt x="57912" y="726947"/>
                </a:lnTo>
                <a:lnTo>
                  <a:pt x="51815" y="719327"/>
                </a:lnTo>
                <a:lnTo>
                  <a:pt x="44196" y="710183"/>
                </a:lnTo>
                <a:lnTo>
                  <a:pt x="35051" y="691895"/>
                </a:lnTo>
                <a:lnTo>
                  <a:pt x="30479" y="681227"/>
                </a:lnTo>
                <a:lnTo>
                  <a:pt x="27432" y="669036"/>
                </a:lnTo>
                <a:lnTo>
                  <a:pt x="25907" y="658367"/>
                </a:lnTo>
                <a:lnTo>
                  <a:pt x="25907" y="128015"/>
                </a:lnTo>
                <a:lnTo>
                  <a:pt x="39623" y="85343"/>
                </a:lnTo>
                <a:lnTo>
                  <a:pt x="67056" y="51815"/>
                </a:lnTo>
                <a:lnTo>
                  <a:pt x="76200" y="44195"/>
                </a:lnTo>
                <a:lnTo>
                  <a:pt x="85343" y="39624"/>
                </a:lnTo>
                <a:lnTo>
                  <a:pt x="106679" y="30479"/>
                </a:lnTo>
                <a:lnTo>
                  <a:pt x="117348" y="27431"/>
                </a:lnTo>
                <a:lnTo>
                  <a:pt x="128015" y="25907"/>
                </a:lnTo>
                <a:lnTo>
                  <a:pt x="8804757" y="25907"/>
                </a:lnTo>
                <a:lnTo>
                  <a:pt x="8791956" y="16763"/>
                </a:lnTo>
                <a:lnTo>
                  <a:pt x="8779764" y="10667"/>
                </a:lnTo>
                <a:lnTo>
                  <a:pt x="8766048" y="6095"/>
                </a:lnTo>
                <a:lnTo>
                  <a:pt x="8752332" y="3047"/>
                </a:lnTo>
                <a:lnTo>
                  <a:pt x="8724900" y="0"/>
                </a:lnTo>
                <a:close/>
              </a:path>
              <a:path w="8865235" h="786764">
                <a:moveTo>
                  <a:pt x="8804757" y="25907"/>
                </a:moveTo>
                <a:lnTo>
                  <a:pt x="8737092" y="25907"/>
                </a:lnTo>
                <a:lnTo>
                  <a:pt x="8749284" y="27431"/>
                </a:lnTo>
                <a:lnTo>
                  <a:pt x="8759952" y="30479"/>
                </a:lnTo>
                <a:lnTo>
                  <a:pt x="8798052" y="51815"/>
                </a:lnTo>
                <a:lnTo>
                  <a:pt x="8813292" y="67055"/>
                </a:lnTo>
                <a:lnTo>
                  <a:pt x="8820912" y="76200"/>
                </a:lnTo>
                <a:lnTo>
                  <a:pt x="8825484" y="85343"/>
                </a:lnTo>
                <a:lnTo>
                  <a:pt x="8834628" y="106679"/>
                </a:lnTo>
                <a:lnTo>
                  <a:pt x="8837676" y="117347"/>
                </a:lnTo>
                <a:lnTo>
                  <a:pt x="8839200" y="128015"/>
                </a:lnTo>
                <a:lnTo>
                  <a:pt x="8839200" y="659891"/>
                </a:lnTo>
                <a:lnTo>
                  <a:pt x="8825484" y="702563"/>
                </a:lnTo>
                <a:lnTo>
                  <a:pt x="8798052" y="736091"/>
                </a:lnTo>
                <a:lnTo>
                  <a:pt x="8747760" y="758951"/>
                </a:lnTo>
                <a:lnTo>
                  <a:pt x="8735568" y="760476"/>
                </a:lnTo>
                <a:lnTo>
                  <a:pt x="8724900" y="762000"/>
                </a:lnTo>
                <a:lnTo>
                  <a:pt x="8804148" y="762000"/>
                </a:lnTo>
                <a:lnTo>
                  <a:pt x="8814816" y="754379"/>
                </a:lnTo>
                <a:lnTo>
                  <a:pt x="8840724" y="725424"/>
                </a:lnTo>
                <a:lnTo>
                  <a:pt x="8859012" y="688847"/>
                </a:lnTo>
                <a:lnTo>
                  <a:pt x="8865108" y="647700"/>
                </a:lnTo>
                <a:lnTo>
                  <a:pt x="8865108" y="138683"/>
                </a:lnTo>
                <a:lnTo>
                  <a:pt x="8862060" y="111251"/>
                </a:lnTo>
                <a:lnTo>
                  <a:pt x="8859012" y="97536"/>
                </a:lnTo>
                <a:lnTo>
                  <a:pt x="8852916" y="85343"/>
                </a:lnTo>
                <a:lnTo>
                  <a:pt x="8848344" y="73151"/>
                </a:lnTo>
                <a:lnTo>
                  <a:pt x="8840724" y="60959"/>
                </a:lnTo>
                <a:lnTo>
                  <a:pt x="8833104" y="50291"/>
                </a:lnTo>
                <a:lnTo>
                  <a:pt x="8823960" y="41147"/>
                </a:lnTo>
                <a:lnTo>
                  <a:pt x="8813292" y="32003"/>
                </a:lnTo>
                <a:lnTo>
                  <a:pt x="880475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5945" y="1694675"/>
            <a:ext cx="848804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9415" marR="5080" indent="-387350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 p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ocess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 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elop co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which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 the 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bu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cept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manage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09600"/>
            <a:ext cx="8839200" cy="914400"/>
          </a:xfrm>
          <a:custGeom>
            <a:avLst/>
            <a:gdLst/>
            <a:ahLst/>
            <a:cxnLst/>
            <a:rect l="l" t="t" r="r" b="b"/>
            <a:pathLst>
              <a:path w="8839200" h="914400">
                <a:moveTo>
                  <a:pt x="0" y="914400"/>
                </a:moveTo>
                <a:lnTo>
                  <a:pt x="8839200" y="914400"/>
                </a:lnTo>
                <a:lnTo>
                  <a:pt x="883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025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027" y="605027"/>
            <a:ext cx="8849995" cy="925194"/>
          </a:xfrm>
          <a:custGeom>
            <a:avLst/>
            <a:gdLst/>
            <a:ahLst/>
            <a:cxnLst/>
            <a:rect l="l" t="t" r="r" b="b"/>
            <a:pathLst>
              <a:path w="8849995" h="925194">
                <a:moveTo>
                  <a:pt x="8846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22020"/>
                </a:lnTo>
                <a:lnTo>
                  <a:pt x="3048" y="925068"/>
                </a:lnTo>
                <a:lnTo>
                  <a:pt x="8846820" y="925068"/>
                </a:lnTo>
                <a:lnTo>
                  <a:pt x="8849868" y="922020"/>
                </a:lnTo>
                <a:lnTo>
                  <a:pt x="8849868" y="918972"/>
                </a:lnTo>
                <a:lnTo>
                  <a:pt x="10667" y="918972"/>
                </a:lnTo>
                <a:lnTo>
                  <a:pt x="4571" y="914400"/>
                </a:lnTo>
                <a:lnTo>
                  <a:pt x="10667" y="9144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849868" y="4572"/>
                </a:lnTo>
                <a:lnTo>
                  <a:pt x="8849868" y="3048"/>
                </a:lnTo>
                <a:lnTo>
                  <a:pt x="8846820" y="0"/>
                </a:lnTo>
                <a:close/>
              </a:path>
              <a:path w="8849995" h="925194">
                <a:moveTo>
                  <a:pt x="10667" y="914400"/>
                </a:moveTo>
                <a:lnTo>
                  <a:pt x="4571" y="914400"/>
                </a:lnTo>
                <a:lnTo>
                  <a:pt x="10667" y="918972"/>
                </a:lnTo>
                <a:lnTo>
                  <a:pt x="10667" y="914400"/>
                </a:lnTo>
                <a:close/>
              </a:path>
              <a:path w="8849995" h="925194">
                <a:moveTo>
                  <a:pt x="8839200" y="914400"/>
                </a:moveTo>
                <a:lnTo>
                  <a:pt x="10667" y="914400"/>
                </a:lnTo>
                <a:lnTo>
                  <a:pt x="10667" y="918972"/>
                </a:lnTo>
                <a:lnTo>
                  <a:pt x="8839200" y="918972"/>
                </a:lnTo>
                <a:lnTo>
                  <a:pt x="8839200" y="914400"/>
                </a:lnTo>
                <a:close/>
              </a:path>
              <a:path w="8849995" h="925194">
                <a:moveTo>
                  <a:pt x="8839200" y="4572"/>
                </a:moveTo>
                <a:lnTo>
                  <a:pt x="8839200" y="918972"/>
                </a:lnTo>
                <a:lnTo>
                  <a:pt x="8843772" y="914400"/>
                </a:lnTo>
                <a:lnTo>
                  <a:pt x="8849868" y="914400"/>
                </a:lnTo>
                <a:lnTo>
                  <a:pt x="8849868" y="10668"/>
                </a:lnTo>
                <a:lnTo>
                  <a:pt x="8843772" y="10668"/>
                </a:lnTo>
                <a:lnTo>
                  <a:pt x="8839200" y="4572"/>
                </a:lnTo>
                <a:close/>
              </a:path>
              <a:path w="8849995" h="925194">
                <a:moveTo>
                  <a:pt x="8849868" y="914400"/>
                </a:moveTo>
                <a:lnTo>
                  <a:pt x="8843772" y="914400"/>
                </a:lnTo>
                <a:lnTo>
                  <a:pt x="8839200" y="918972"/>
                </a:lnTo>
                <a:lnTo>
                  <a:pt x="8849868" y="918972"/>
                </a:lnTo>
                <a:lnTo>
                  <a:pt x="8849868" y="914400"/>
                </a:lnTo>
                <a:close/>
              </a:path>
              <a:path w="8849995" h="9251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849995" h="925194">
                <a:moveTo>
                  <a:pt x="8839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839200" y="10668"/>
                </a:lnTo>
                <a:lnTo>
                  <a:pt x="8839200" y="4572"/>
                </a:lnTo>
                <a:close/>
              </a:path>
              <a:path w="8849995" h="925194">
                <a:moveTo>
                  <a:pt x="8849868" y="4572"/>
                </a:moveTo>
                <a:lnTo>
                  <a:pt x="8839200" y="4572"/>
                </a:lnTo>
                <a:lnTo>
                  <a:pt x="8843772" y="10668"/>
                </a:lnTo>
                <a:lnTo>
                  <a:pt x="8849868" y="10668"/>
                </a:lnTo>
                <a:lnTo>
                  <a:pt x="8849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412" rIns="0" bIns="0" rtlCol="0">
            <a:spAutoFit/>
          </a:bodyPr>
          <a:lstStyle/>
          <a:p>
            <a:pPr marL="48387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7.3 D</a:t>
            </a:r>
            <a:r>
              <a:rPr sz="3600" b="1" spc="-25" dirty="0">
                <a:latin typeface="Calibri"/>
                <a:cs typeface="Calibri"/>
              </a:rPr>
              <a:t>e</a:t>
            </a:r>
            <a:r>
              <a:rPr sz="3600" b="1" spc="-50" dirty="0">
                <a:latin typeface="Calibri"/>
                <a:cs typeface="Calibri"/>
              </a:rPr>
              <a:t>t</a:t>
            </a:r>
            <a:r>
              <a:rPr sz="3600" b="1" dirty="0">
                <a:latin typeface="Calibri"/>
                <a:cs typeface="Calibri"/>
              </a:rPr>
              <a:t>e</a:t>
            </a:r>
            <a:r>
              <a:rPr sz="3600" b="1" spc="5" dirty="0">
                <a:latin typeface="Calibri"/>
                <a:cs typeface="Calibri"/>
              </a:rPr>
              <a:t>r</a:t>
            </a:r>
            <a:r>
              <a:rPr sz="3600" b="1" dirty="0">
                <a:latin typeface="Calibri"/>
                <a:cs typeface="Calibri"/>
              </a:rPr>
              <a:t>mine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Bu</a:t>
            </a:r>
            <a:r>
              <a:rPr sz="3600" b="1" spc="-10" dirty="0">
                <a:latin typeface="Calibri"/>
                <a:cs typeface="Calibri"/>
              </a:rPr>
              <a:t>d</a:t>
            </a:r>
            <a:r>
              <a:rPr sz="3600" b="1" spc="-40" dirty="0">
                <a:latin typeface="Calibri"/>
                <a:cs typeface="Calibri"/>
              </a:rPr>
              <a:t>g</a:t>
            </a:r>
            <a:r>
              <a:rPr sz="3600" b="1" spc="-25" dirty="0">
                <a:latin typeface="Calibri"/>
                <a:cs typeface="Calibri"/>
              </a:rPr>
              <a:t>e</a:t>
            </a:r>
            <a:r>
              <a:rPr sz="3600" b="1" dirty="0">
                <a:latin typeface="Calibri"/>
                <a:cs typeface="Calibri"/>
              </a:rPr>
              <a:t>t:</a:t>
            </a:r>
            <a:r>
              <a:rPr sz="3600" b="1" spc="1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D</a:t>
            </a:r>
            <a:r>
              <a:rPr sz="3600" b="1" spc="-40" dirty="0">
                <a:latin typeface="Calibri"/>
                <a:cs typeface="Calibri"/>
              </a:rPr>
              <a:t>at</a:t>
            </a:r>
            <a:r>
              <a:rPr sz="3600" b="1" dirty="0">
                <a:latin typeface="Calibri"/>
                <a:cs typeface="Calibri"/>
              </a:rPr>
              <a:t>a F</a:t>
            </a:r>
            <a:r>
              <a:rPr sz="3600" b="1" spc="5" dirty="0">
                <a:latin typeface="Calibri"/>
                <a:cs typeface="Calibri"/>
              </a:rPr>
              <a:t>l</a:t>
            </a:r>
            <a:r>
              <a:rPr sz="3600" b="1" spc="-20" dirty="0">
                <a:latin typeface="Calibri"/>
                <a:cs typeface="Calibri"/>
              </a:rPr>
              <a:t>o</a:t>
            </a:r>
            <a:r>
              <a:rPr sz="3600" b="1" dirty="0">
                <a:latin typeface="Calibri"/>
                <a:cs typeface="Calibri"/>
              </a:rPr>
              <a:t>w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Diag</a:t>
            </a:r>
            <a:r>
              <a:rPr sz="3600" b="1" spc="-85" dirty="0">
                <a:latin typeface="Calibri"/>
                <a:cs typeface="Calibri"/>
              </a:rPr>
              <a:t>r</a:t>
            </a:r>
            <a:r>
              <a:rPr sz="3600" b="1" dirty="0">
                <a:latin typeface="Calibri"/>
                <a:cs typeface="Calibri"/>
              </a:rPr>
              <a:t>am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1600200"/>
            <a:ext cx="8840724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605027"/>
            <a:ext cx="8849995" cy="925194"/>
          </a:xfrm>
          <a:custGeom>
            <a:avLst/>
            <a:gdLst/>
            <a:ahLst/>
            <a:cxnLst/>
            <a:rect l="l" t="t" r="r" b="b"/>
            <a:pathLst>
              <a:path w="8849995" h="925194">
                <a:moveTo>
                  <a:pt x="8846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22020"/>
                </a:lnTo>
                <a:lnTo>
                  <a:pt x="3048" y="925068"/>
                </a:lnTo>
                <a:lnTo>
                  <a:pt x="8846820" y="925068"/>
                </a:lnTo>
                <a:lnTo>
                  <a:pt x="8849868" y="922020"/>
                </a:lnTo>
                <a:lnTo>
                  <a:pt x="8849868" y="918972"/>
                </a:lnTo>
                <a:lnTo>
                  <a:pt x="10667" y="918972"/>
                </a:lnTo>
                <a:lnTo>
                  <a:pt x="4571" y="914400"/>
                </a:lnTo>
                <a:lnTo>
                  <a:pt x="10667" y="9144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849868" y="4572"/>
                </a:lnTo>
                <a:lnTo>
                  <a:pt x="8849868" y="3048"/>
                </a:lnTo>
                <a:lnTo>
                  <a:pt x="8846820" y="0"/>
                </a:lnTo>
                <a:close/>
              </a:path>
              <a:path w="8849995" h="925194">
                <a:moveTo>
                  <a:pt x="10667" y="914400"/>
                </a:moveTo>
                <a:lnTo>
                  <a:pt x="4571" y="914400"/>
                </a:lnTo>
                <a:lnTo>
                  <a:pt x="10667" y="918972"/>
                </a:lnTo>
                <a:lnTo>
                  <a:pt x="10667" y="914400"/>
                </a:lnTo>
                <a:close/>
              </a:path>
              <a:path w="8849995" h="925194">
                <a:moveTo>
                  <a:pt x="8839200" y="914400"/>
                </a:moveTo>
                <a:lnTo>
                  <a:pt x="10667" y="914400"/>
                </a:lnTo>
                <a:lnTo>
                  <a:pt x="10667" y="918972"/>
                </a:lnTo>
                <a:lnTo>
                  <a:pt x="8839200" y="918972"/>
                </a:lnTo>
                <a:lnTo>
                  <a:pt x="8839200" y="914400"/>
                </a:lnTo>
                <a:close/>
              </a:path>
              <a:path w="8849995" h="925194">
                <a:moveTo>
                  <a:pt x="8839200" y="4572"/>
                </a:moveTo>
                <a:lnTo>
                  <a:pt x="8839200" y="918972"/>
                </a:lnTo>
                <a:lnTo>
                  <a:pt x="8843772" y="914400"/>
                </a:lnTo>
                <a:lnTo>
                  <a:pt x="8849868" y="914400"/>
                </a:lnTo>
                <a:lnTo>
                  <a:pt x="8849868" y="10668"/>
                </a:lnTo>
                <a:lnTo>
                  <a:pt x="8843772" y="10668"/>
                </a:lnTo>
                <a:lnTo>
                  <a:pt x="8839200" y="4572"/>
                </a:lnTo>
                <a:close/>
              </a:path>
              <a:path w="8849995" h="925194">
                <a:moveTo>
                  <a:pt x="8849868" y="914400"/>
                </a:moveTo>
                <a:lnTo>
                  <a:pt x="8843772" y="914400"/>
                </a:lnTo>
                <a:lnTo>
                  <a:pt x="8839200" y="918972"/>
                </a:lnTo>
                <a:lnTo>
                  <a:pt x="8849868" y="918972"/>
                </a:lnTo>
                <a:lnTo>
                  <a:pt x="8849868" y="914400"/>
                </a:lnTo>
                <a:close/>
              </a:path>
              <a:path w="8849995" h="9251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849995" h="925194">
                <a:moveTo>
                  <a:pt x="8839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839200" y="10668"/>
                </a:lnTo>
                <a:lnTo>
                  <a:pt x="8839200" y="4572"/>
                </a:lnTo>
                <a:close/>
              </a:path>
              <a:path w="8849995" h="925194">
                <a:moveTo>
                  <a:pt x="8849868" y="4572"/>
                </a:moveTo>
                <a:lnTo>
                  <a:pt x="8839200" y="4572"/>
                </a:lnTo>
                <a:lnTo>
                  <a:pt x="8843772" y="10668"/>
                </a:lnTo>
                <a:lnTo>
                  <a:pt x="8849868" y="10668"/>
                </a:lnTo>
                <a:lnTo>
                  <a:pt x="8849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839200" cy="9144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85725" rIns="0" bIns="0" rtlCol="0">
            <a:spAutoFit/>
          </a:bodyPr>
          <a:lstStyle/>
          <a:p>
            <a:pPr marL="838200">
              <a:lnSpc>
                <a:spcPct val="100000"/>
              </a:lnSpc>
              <a:spcBef>
                <a:spcPts val="675"/>
              </a:spcBef>
            </a:pPr>
            <a:r>
              <a:rPr b="1" dirty="0">
                <a:latin typeface="Calibri"/>
                <a:cs typeface="Calibri"/>
              </a:rPr>
              <a:t>Ch.7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</a:t>
            </a:r>
            <a:r>
              <a:rPr b="1" spc="-5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oje</a:t>
            </a:r>
            <a:r>
              <a:rPr b="1" spc="10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</a:t>
            </a:r>
            <a:r>
              <a:rPr b="1" spc="-10" dirty="0">
                <a:latin typeface="Calibri"/>
                <a:cs typeface="Calibri"/>
              </a:rPr>
              <a:t>o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 Man</a:t>
            </a:r>
            <a:r>
              <a:rPr b="1" spc="-10" dirty="0">
                <a:latin typeface="Calibri"/>
                <a:cs typeface="Calibri"/>
              </a:rPr>
              <a:t>a</a:t>
            </a:r>
            <a:r>
              <a:rPr b="1" spc="-50" dirty="0">
                <a:latin typeface="Calibri"/>
                <a:cs typeface="Calibri"/>
              </a:rPr>
              <a:t>g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10" dirty="0">
                <a:latin typeface="Calibri"/>
                <a:cs typeface="Calibri"/>
              </a:rPr>
              <a:t>m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35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1600200"/>
            <a:ext cx="8839200" cy="802005"/>
          </a:xfrm>
          <a:custGeom>
            <a:avLst/>
            <a:gdLst/>
            <a:ahLst/>
            <a:cxnLst/>
            <a:rect l="l" t="t" r="r" b="b"/>
            <a:pathLst>
              <a:path w="8839200" h="802005">
                <a:moveTo>
                  <a:pt x="8706612" y="0"/>
                </a:moveTo>
                <a:lnTo>
                  <a:pt x="134112" y="0"/>
                </a:lnTo>
                <a:lnTo>
                  <a:pt x="92073" y="6925"/>
                </a:lnTo>
                <a:lnTo>
                  <a:pt x="55302" y="26139"/>
                </a:lnTo>
                <a:lnTo>
                  <a:pt x="26139" y="55302"/>
                </a:lnTo>
                <a:lnTo>
                  <a:pt x="6925" y="92073"/>
                </a:lnTo>
                <a:lnTo>
                  <a:pt x="0" y="134112"/>
                </a:lnTo>
                <a:lnTo>
                  <a:pt x="0" y="667512"/>
                </a:lnTo>
                <a:lnTo>
                  <a:pt x="6925" y="709550"/>
                </a:lnTo>
                <a:lnTo>
                  <a:pt x="26139" y="746321"/>
                </a:lnTo>
                <a:lnTo>
                  <a:pt x="55302" y="775484"/>
                </a:lnTo>
                <a:lnTo>
                  <a:pt x="92073" y="794698"/>
                </a:lnTo>
                <a:lnTo>
                  <a:pt x="134112" y="801624"/>
                </a:lnTo>
                <a:lnTo>
                  <a:pt x="8706612" y="801624"/>
                </a:lnTo>
                <a:lnTo>
                  <a:pt x="8748491" y="794698"/>
                </a:lnTo>
                <a:lnTo>
                  <a:pt x="8784884" y="775484"/>
                </a:lnTo>
                <a:lnTo>
                  <a:pt x="8813596" y="746321"/>
                </a:lnTo>
                <a:lnTo>
                  <a:pt x="8832433" y="709550"/>
                </a:lnTo>
                <a:lnTo>
                  <a:pt x="8839200" y="667512"/>
                </a:lnTo>
                <a:lnTo>
                  <a:pt x="8839200" y="134112"/>
                </a:lnTo>
                <a:lnTo>
                  <a:pt x="8832433" y="92073"/>
                </a:lnTo>
                <a:lnTo>
                  <a:pt x="8813596" y="55302"/>
                </a:lnTo>
                <a:lnTo>
                  <a:pt x="8784884" y="26139"/>
                </a:lnTo>
                <a:lnTo>
                  <a:pt x="8748491" y="6925"/>
                </a:lnTo>
                <a:lnTo>
                  <a:pt x="8706612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408" y="1588008"/>
            <a:ext cx="8865235" cy="826135"/>
          </a:xfrm>
          <a:custGeom>
            <a:avLst/>
            <a:gdLst/>
            <a:ahLst/>
            <a:cxnLst/>
            <a:rect l="l" t="t" r="r" b="b"/>
            <a:pathLst>
              <a:path w="8865235" h="826135">
                <a:moveTo>
                  <a:pt x="8718804" y="0"/>
                </a:moveTo>
                <a:lnTo>
                  <a:pt x="146304" y="0"/>
                </a:lnTo>
                <a:lnTo>
                  <a:pt x="115823" y="3047"/>
                </a:lnTo>
                <a:lnTo>
                  <a:pt x="76200" y="18287"/>
                </a:lnTo>
                <a:lnTo>
                  <a:pt x="33528" y="53339"/>
                </a:lnTo>
                <a:lnTo>
                  <a:pt x="12192" y="89915"/>
                </a:lnTo>
                <a:lnTo>
                  <a:pt x="1523" y="132587"/>
                </a:lnTo>
                <a:lnTo>
                  <a:pt x="0" y="146303"/>
                </a:lnTo>
                <a:lnTo>
                  <a:pt x="0" y="681227"/>
                </a:lnTo>
                <a:lnTo>
                  <a:pt x="1523" y="694943"/>
                </a:lnTo>
                <a:lnTo>
                  <a:pt x="3048" y="710183"/>
                </a:lnTo>
                <a:lnTo>
                  <a:pt x="18287" y="749807"/>
                </a:lnTo>
                <a:lnTo>
                  <a:pt x="53340" y="792479"/>
                </a:lnTo>
                <a:lnTo>
                  <a:pt x="89915" y="815339"/>
                </a:lnTo>
                <a:lnTo>
                  <a:pt x="132587" y="824483"/>
                </a:lnTo>
                <a:lnTo>
                  <a:pt x="146304" y="826007"/>
                </a:lnTo>
                <a:lnTo>
                  <a:pt x="8718804" y="826007"/>
                </a:lnTo>
                <a:lnTo>
                  <a:pt x="8749284" y="822959"/>
                </a:lnTo>
                <a:lnTo>
                  <a:pt x="8776716" y="813815"/>
                </a:lnTo>
                <a:lnTo>
                  <a:pt x="8788908" y="807719"/>
                </a:lnTo>
                <a:lnTo>
                  <a:pt x="8801100" y="800100"/>
                </a:lnTo>
                <a:lnTo>
                  <a:pt x="134112" y="800100"/>
                </a:lnTo>
                <a:lnTo>
                  <a:pt x="121920" y="798576"/>
                </a:lnTo>
                <a:lnTo>
                  <a:pt x="77723" y="780288"/>
                </a:lnTo>
                <a:lnTo>
                  <a:pt x="45720" y="746759"/>
                </a:lnTo>
                <a:lnTo>
                  <a:pt x="27432" y="704088"/>
                </a:lnTo>
                <a:lnTo>
                  <a:pt x="25907" y="691895"/>
                </a:lnTo>
                <a:lnTo>
                  <a:pt x="25907" y="134112"/>
                </a:lnTo>
                <a:lnTo>
                  <a:pt x="47243" y="77724"/>
                </a:lnTo>
                <a:lnTo>
                  <a:pt x="79248" y="45719"/>
                </a:lnTo>
                <a:lnTo>
                  <a:pt x="121920" y="27431"/>
                </a:lnTo>
                <a:lnTo>
                  <a:pt x="134112" y="25907"/>
                </a:lnTo>
                <a:lnTo>
                  <a:pt x="8801608" y="25907"/>
                </a:lnTo>
                <a:lnTo>
                  <a:pt x="8799576" y="24383"/>
                </a:lnTo>
                <a:lnTo>
                  <a:pt x="8775192" y="12191"/>
                </a:lnTo>
                <a:lnTo>
                  <a:pt x="8761476" y="6095"/>
                </a:lnTo>
                <a:lnTo>
                  <a:pt x="8747760" y="3047"/>
                </a:lnTo>
                <a:lnTo>
                  <a:pt x="8732520" y="1524"/>
                </a:lnTo>
                <a:lnTo>
                  <a:pt x="8718804" y="0"/>
                </a:lnTo>
                <a:close/>
              </a:path>
              <a:path w="8865235" h="826135">
                <a:moveTo>
                  <a:pt x="8801608" y="25907"/>
                </a:moveTo>
                <a:lnTo>
                  <a:pt x="8730996" y="25907"/>
                </a:lnTo>
                <a:lnTo>
                  <a:pt x="8743188" y="27431"/>
                </a:lnTo>
                <a:lnTo>
                  <a:pt x="8755380" y="30479"/>
                </a:lnTo>
                <a:lnTo>
                  <a:pt x="8796528" y="53339"/>
                </a:lnTo>
                <a:lnTo>
                  <a:pt x="8825484" y="89915"/>
                </a:lnTo>
                <a:lnTo>
                  <a:pt x="8839200" y="134112"/>
                </a:lnTo>
                <a:lnTo>
                  <a:pt x="8839200" y="693419"/>
                </a:lnTo>
                <a:lnTo>
                  <a:pt x="8836152" y="704088"/>
                </a:lnTo>
                <a:lnTo>
                  <a:pt x="8833104" y="716279"/>
                </a:lnTo>
                <a:lnTo>
                  <a:pt x="8811768" y="757427"/>
                </a:lnTo>
                <a:lnTo>
                  <a:pt x="8775192" y="786383"/>
                </a:lnTo>
                <a:lnTo>
                  <a:pt x="8730996" y="800100"/>
                </a:lnTo>
                <a:lnTo>
                  <a:pt x="8801100" y="800100"/>
                </a:lnTo>
                <a:lnTo>
                  <a:pt x="8831580" y="772667"/>
                </a:lnTo>
                <a:lnTo>
                  <a:pt x="8852916" y="736091"/>
                </a:lnTo>
                <a:lnTo>
                  <a:pt x="8863584" y="693419"/>
                </a:lnTo>
                <a:lnTo>
                  <a:pt x="8865108" y="679703"/>
                </a:lnTo>
                <a:lnTo>
                  <a:pt x="8865108" y="146303"/>
                </a:lnTo>
                <a:lnTo>
                  <a:pt x="8862060" y="115824"/>
                </a:lnTo>
                <a:lnTo>
                  <a:pt x="8846820" y="76200"/>
                </a:lnTo>
                <a:lnTo>
                  <a:pt x="8811768" y="33527"/>
                </a:lnTo>
                <a:lnTo>
                  <a:pt x="8801608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5003" y="1693285"/>
            <a:ext cx="750887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4045" marR="5080" indent="-1871980">
              <a:lnSpc>
                <a:spcPct val="104400"/>
              </a:lnSpc>
            </a:pP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Here</a:t>
            </a:r>
            <a:r>
              <a:rPr sz="1800" spc="-1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w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e study all 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hose</a:t>
            </a:r>
            <a:r>
              <a:rPr sz="1800" spc="-1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process</a:t>
            </a:r>
            <a:r>
              <a:rPr sz="1800" spc="-1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at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deal wi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1800" spc="-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plan</a:t>
            </a:r>
            <a:r>
              <a:rPr sz="1800" spc="1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g,</a:t>
            </a:r>
            <a:r>
              <a:rPr sz="1800" spc="-1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an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g,</a:t>
            </a:r>
            <a:r>
              <a:rPr sz="1800" spc="-2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d co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trolli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sz="1800" spc="-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e cost</a:t>
            </a:r>
            <a:r>
              <a:rPr sz="1800" spc="-1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of t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pro</a:t>
            </a:r>
            <a:r>
              <a:rPr sz="1800" spc="-10" dirty="0">
                <a:solidFill>
                  <a:srgbClr val="FFFFFF"/>
                </a:solidFill>
                <a:latin typeface="Comic Sans MS"/>
                <a:cs typeface="Comic Sans MS"/>
              </a:rPr>
              <a:t>j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ect.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408" y="2502407"/>
            <a:ext cx="2083435" cy="2312035"/>
          </a:xfrm>
          <a:custGeom>
            <a:avLst/>
            <a:gdLst/>
            <a:ahLst/>
            <a:cxnLst/>
            <a:rect l="l" t="t" r="r" b="b"/>
            <a:pathLst>
              <a:path w="2083435" h="2312035">
                <a:moveTo>
                  <a:pt x="20772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305811"/>
                </a:lnTo>
                <a:lnTo>
                  <a:pt x="6096" y="2311908"/>
                </a:lnTo>
                <a:lnTo>
                  <a:pt x="2077212" y="2311908"/>
                </a:lnTo>
                <a:lnTo>
                  <a:pt x="2083308" y="2305811"/>
                </a:lnTo>
                <a:lnTo>
                  <a:pt x="2083308" y="2298191"/>
                </a:lnTo>
                <a:lnTo>
                  <a:pt x="25907" y="2298191"/>
                </a:lnTo>
                <a:lnTo>
                  <a:pt x="12192" y="2285999"/>
                </a:lnTo>
                <a:lnTo>
                  <a:pt x="25907" y="2285999"/>
                </a:lnTo>
                <a:lnTo>
                  <a:pt x="25907" y="25908"/>
                </a:lnTo>
                <a:lnTo>
                  <a:pt x="12192" y="25907"/>
                </a:lnTo>
                <a:lnTo>
                  <a:pt x="25907" y="12191"/>
                </a:lnTo>
                <a:lnTo>
                  <a:pt x="2083308" y="12191"/>
                </a:lnTo>
                <a:lnTo>
                  <a:pt x="2083308" y="6095"/>
                </a:lnTo>
                <a:lnTo>
                  <a:pt x="2077212" y="0"/>
                </a:lnTo>
                <a:close/>
              </a:path>
              <a:path w="2083435" h="2312035">
                <a:moveTo>
                  <a:pt x="25907" y="2285999"/>
                </a:moveTo>
                <a:lnTo>
                  <a:pt x="12192" y="2285999"/>
                </a:lnTo>
                <a:lnTo>
                  <a:pt x="25907" y="2298191"/>
                </a:lnTo>
                <a:lnTo>
                  <a:pt x="25907" y="2285999"/>
                </a:lnTo>
                <a:close/>
              </a:path>
              <a:path w="2083435" h="2312035">
                <a:moveTo>
                  <a:pt x="2057400" y="2285999"/>
                </a:moveTo>
                <a:lnTo>
                  <a:pt x="25907" y="2285999"/>
                </a:lnTo>
                <a:lnTo>
                  <a:pt x="25907" y="2298191"/>
                </a:lnTo>
                <a:lnTo>
                  <a:pt x="2057400" y="2298191"/>
                </a:lnTo>
                <a:lnTo>
                  <a:pt x="2057400" y="2285999"/>
                </a:lnTo>
                <a:close/>
              </a:path>
              <a:path w="2083435" h="2312035">
                <a:moveTo>
                  <a:pt x="2057400" y="12191"/>
                </a:moveTo>
                <a:lnTo>
                  <a:pt x="2057400" y="2298191"/>
                </a:lnTo>
                <a:lnTo>
                  <a:pt x="2069592" y="2285999"/>
                </a:lnTo>
                <a:lnTo>
                  <a:pt x="2083308" y="2285999"/>
                </a:lnTo>
                <a:lnTo>
                  <a:pt x="2083308" y="25908"/>
                </a:lnTo>
                <a:lnTo>
                  <a:pt x="2069592" y="25907"/>
                </a:lnTo>
                <a:lnTo>
                  <a:pt x="2057400" y="12191"/>
                </a:lnTo>
                <a:close/>
              </a:path>
              <a:path w="2083435" h="2312035">
                <a:moveTo>
                  <a:pt x="2083308" y="2285999"/>
                </a:moveTo>
                <a:lnTo>
                  <a:pt x="2069592" y="2285999"/>
                </a:lnTo>
                <a:lnTo>
                  <a:pt x="2057400" y="2298191"/>
                </a:lnTo>
                <a:lnTo>
                  <a:pt x="2083308" y="2298191"/>
                </a:lnTo>
                <a:lnTo>
                  <a:pt x="2083308" y="2285999"/>
                </a:lnTo>
                <a:close/>
              </a:path>
              <a:path w="2083435" h="2312035">
                <a:moveTo>
                  <a:pt x="25907" y="12191"/>
                </a:moveTo>
                <a:lnTo>
                  <a:pt x="12192" y="25907"/>
                </a:lnTo>
                <a:lnTo>
                  <a:pt x="25907" y="25908"/>
                </a:lnTo>
                <a:lnTo>
                  <a:pt x="25907" y="12191"/>
                </a:lnTo>
                <a:close/>
              </a:path>
              <a:path w="2083435" h="2312035">
                <a:moveTo>
                  <a:pt x="2057400" y="12191"/>
                </a:moveTo>
                <a:lnTo>
                  <a:pt x="25907" y="12191"/>
                </a:lnTo>
                <a:lnTo>
                  <a:pt x="25907" y="25908"/>
                </a:lnTo>
                <a:lnTo>
                  <a:pt x="2057400" y="25908"/>
                </a:lnTo>
                <a:lnTo>
                  <a:pt x="2057400" y="12191"/>
                </a:lnTo>
                <a:close/>
              </a:path>
              <a:path w="2083435" h="2312035">
                <a:moveTo>
                  <a:pt x="2083308" y="12191"/>
                </a:moveTo>
                <a:lnTo>
                  <a:pt x="2057400" y="12191"/>
                </a:lnTo>
                <a:lnTo>
                  <a:pt x="2069592" y="25907"/>
                </a:lnTo>
                <a:lnTo>
                  <a:pt x="2083308" y="25908"/>
                </a:lnTo>
                <a:lnTo>
                  <a:pt x="2083308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600" y="2514600"/>
            <a:ext cx="2057400" cy="22860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167640" rIns="0" bIns="0" rtlCol="0">
            <a:spAutoFit/>
          </a:bodyPr>
          <a:lstStyle/>
          <a:p>
            <a:pPr marL="99060" marR="93980" algn="ct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bu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 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oces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be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ormed by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sin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 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408" y="4864608"/>
            <a:ext cx="2083435" cy="2312035"/>
          </a:xfrm>
          <a:custGeom>
            <a:avLst/>
            <a:gdLst/>
            <a:ahLst/>
            <a:cxnLst/>
            <a:rect l="l" t="t" r="r" b="b"/>
            <a:pathLst>
              <a:path w="2083435" h="2312034">
                <a:moveTo>
                  <a:pt x="20772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305812"/>
                </a:lnTo>
                <a:lnTo>
                  <a:pt x="6096" y="2311908"/>
                </a:lnTo>
                <a:lnTo>
                  <a:pt x="2077212" y="2311908"/>
                </a:lnTo>
                <a:lnTo>
                  <a:pt x="2083308" y="2305812"/>
                </a:lnTo>
                <a:lnTo>
                  <a:pt x="2083308" y="2298192"/>
                </a:lnTo>
                <a:lnTo>
                  <a:pt x="25907" y="2298192"/>
                </a:lnTo>
                <a:lnTo>
                  <a:pt x="12192" y="2286000"/>
                </a:lnTo>
                <a:lnTo>
                  <a:pt x="25907" y="2286000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2083308" y="12192"/>
                </a:lnTo>
                <a:lnTo>
                  <a:pt x="2083308" y="6096"/>
                </a:lnTo>
                <a:lnTo>
                  <a:pt x="2077212" y="0"/>
                </a:lnTo>
                <a:close/>
              </a:path>
              <a:path w="2083435" h="2312034">
                <a:moveTo>
                  <a:pt x="25907" y="2286000"/>
                </a:moveTo>
                <a:lnTo>
                  <a:pt x="12192" y="2286000"/>
                </a:lnTo>
                <a:lnTo>
                  <a:pt x="25907" y="2298192"/>
                </a:lnTo>
                <a:lnTo>
                  <a:pt x="25907" y="2286000"/>
                </a:lnTo>
                <a:close/>
              </a:path>
              <a:path w="2083435" h="2312034">
                <a:moveTo>
                  <a:pt x="2057400" y="2286000"/>
                </a:moveTo>
                <a:lnTo>
                  <a:pt x="25907" y="2286000"/>
                </a:lnTo>
                <a:lnTo>
                  <a:pt x="25907" y="2298192"/>
                </a:lnTo>
                <a:lnTo>
                  <a:pt x="2057400" y="2298192"/>
                </a:lnTo>
                <a:lnTo>
                  <a:pt x="2057400" y="2286000"/>
                </a:lnTo>
                <a:close/>
              </a:path>
              <a:path w="2083435" h="2312034">
                <a:moveTo>
                  <a:pt x="2057400" y="12192"/>
                </a:moveTo>
                <a:lnTo>
                  <a:pt x="2057400" y="2298192"/>
                </a:lnTo>
                <a:lnTo>
                  <a:pt x="2069592" y="2286000"/>
                </a:lnTo>
                <a:lnTo>
                  <a:pt x="2083308" y="2286000"/>
                </a:lnTo>
                <a:lnTo>
                  <a:pt x="2083308" y="25908"/>
                </a:lnTo>
                <a:lnTo>
                  <a:pt x="2069592" y="25908"/>
                </a:lnTo>
                <a:lnTo>
                  <a:pt x="2057400" y="12192"/>
                </a:lnTo>
                <a:close/>
              </a:path>
              <a:path w="2083435" h="2312034">
                <a:moveTo>
                  <a:pt x="2083308" y="2286000"/>
                </a:moveTo>
                <a:lnTo>
                  <a:pt x="2069592" y="2286000"/>
                </a:lnTo>
                <a:lnTo>
                  <a:pt x="2057400" y="2298192"/>
                </a:lnTo>
                <a:lnTo>
                  <a:pt x="2083308" y="2298192"/>
                </a:lnTo>
                <a:lnTo>
                  <a:pt x="2083308" y="2286000"/>
                </a:lnTo>
                <a:close/>
              </a:path>
              <a:path w="2083435" h="2312034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2083435" h="2312034">
                <a:moveTo>
                  <a:pt x="20574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2057400" y="25908"/>
                </a:lnTo>
                <a:lnTo>
                  <a:pt x="2057400" y="12192"/>
                </a:lnTo>
                <a:close/>
              </a:path>
              <a:path w="2083435" h="2312034">
                <a:moveTo>
                  <a:pt x="2083308" y="12192"/>
                </a:moveTo>
                <a:lnTo>
                  <a:pt x="2057400" y="12192"/>
                </a:lnTo>
                <a:lnTo>
                  <a:pt x="2069592" y="25908"/>
                </a:lnTo>
                <a:lnTo>
                  <a:pt x="2083308" y="25908"/>
                </a:lnTo>
                <a:lnTo>
                  <a:pt x="2083308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600" y="4876800"/>
            <a:ext cx="2057400" cy="2286000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150">
              <a:latin typeface="Times New Roman"/>
              <a:cs typeface="Times New Roman"/>
            </a:endParaRPr>
          </a:p>
          <a:p>
            <a:pPr marL="156845" marR="151765" indent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is the ap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ba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eline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31007" y="2502407"/>
            <a:ext cx="3607435" cy="2616835"/>
          </a:xfrm>
          <a:custGeom>
            <a:avLst/>
            <a:gdLst/>
            <a:ahLst/>
            <a:cxnLst/>
            <a:rect l="l" t="t" r="r" b="b"/>
            <a:pathLst>
              <a:path w="3607435" h="2616835">
                <a:moveTo>
                  <a:pt x="36012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610611"/>
                </a:lnTo>
                <a:lnTo>
                  <a:pt x="6096" y="2616708"/>
                </a:lnTo>
                <a:lnTo>
                  <a:pt x="3601212" y="2616708"/>
                </a:lnTo>
                <a:lnTo>
                  <a:pt x="3607307" y="2610611"/>
                </a:lnTo>
                <a:lnTo>
                  <a:pt x="3607307" y="2602991"/>
                </a:lnTo>
                <a:lnTo>
                  <a:pt x="25908" y="2602991"/>
                </a:lnTo>
                <a:lnTo>
                  <a:pt x="12192" y="2590799"/>
                </a:lnTo>
                <a:lnTo>
                  <a:pt x="25908" y="2590799"/>
                </a:lnTo>
                <a:lnTo>
                  <a:pt x="25908" y="25907"/>
                </a:lnTo>
                <a:lnTo>
                  <a:pt x="12192" y="25907"/>
                </a:lnTo>
                <a:lnTo>
                  <a:pt x="25908" y="12191"/>
                </a:lnTo>
                <a:lnTo>
                  <a:pt x="3607307" y="12191"/>
                </a:lnTo>
                <a:lnTo>
                  <a:pt x="3607307" y="6095"/>
                </a:lnTo>
                <a:lnTo>
                  <a:pt x="3601212" y="0"/>
                </a:lnTo>
                <a:close/>
              </a:path>
              <a:path w="3607435" h="2616835">
                <a:moveTo>
                  <a:pt x="25908" y="2590799"/>
                </a:moveTo>
                <a:lnTo>
                  <a:pt x="12192" y="2590799"/>
                </a:lnTo>
                <a:lnTo>
                  <a:pt x="25908" y="2602991"/>
                </a:lnTo>
                <a:lnTo>
                  <a:pt x="25908" y="2590799"/>
                </a:lnTo>
                <a:close/>
              </a:path>
              <a:path w="3607435" h="2616835">
                <a:moveTo>
                  <a:pt x="3581400" y="2590799"/>
                </a:moveTo>
                <a:lnTo>
                  <a:pt x="25908" y="2590799"/>
                </a:lnTo>
                <a:lnTo>
                  <a:pt x="25908" y="2602991"/>
                </a:lnTo>
                <a:lnTo>
                  <a:pt x="3581400" y="2602991"/>
                </a:lnTo>
                <a:lnTo>
                  <a:pt x="3581400" y="2590799"/>
                </a:lnTo>
                <a:close/>
              </a:path>
              <a:path w="3607435" h="2616835">
                <a:moveTo>
                  <a:pt x="3581400" y="12191"/>
                </a:moveTo>
                <a:lnTo>
                  <a:pt x="3581400" y="2602991"/>
                </a:lnTo>
                <a:lnTo>
                  <a:pt x="3593592" y="2590799"/>
                </a:lnTo>
                <a:lnTo>
                  <a:pt x="3607307" y="2590799"/>
                </a:lnTo>
                <a:lnTo>
                  <a:pt x="3607307" y="25907"/>
                </a:lnTo>
                <a:lnTo>
                  <a:pt x="3593592" y="25907"/>
                </a:lnTo>
                <a:lnTo>
                  <a:pt x="3581400" y="12191"/>
                </a:lnTo>
                <a:close/>
              </a:path>
              <a:path w="3607435" h="2616835">
                <a:moveTo>
                  <a:pt x="3607307" y="2590799"/>
                </a:moveTo>
                <a:lnTo>
                  <a:pt x="3593592" y="2590799"/>
                </a:lnTo>
                <a:lnTo>
                  <a:pt x="3581400" y="2602991"/>
                </a:lnTo>
                <a:lnTo>
                  <a:pt x="3607307" y="2602991"/>
                </a:lnTo>
                <a:lnTo>
                  <a:pt x="3607307" y="2590799"/>
                </a:lnTo>
                <a:close/>
              </a:path>
              <a:path w="3607435" h="2616835">
                <a:moveTo>
                  <a:pt x="25908" y="12191"/>
                </a:moveTo>
                <a:lnTo>
                  <a:pt x="12192" y="25907"/>
                </a:lnTo>
                <a:lnTo>
                  <a:pt x="25908" y="25907"/>
                </a:lnTo>
                <a:lnTo>
                  <a:pt x="25908" y="12191"/>
                </a:lnTo>
                <a:close/>
              </a:path>
              <a:path w="3607435" h="2616835">
                <a:moveTo>
                  <a:pt x="3581400" y="12191"/>
                </a:moveTo>
                <a:lnTo>
                  <a:pt x="25908" y="12191"/>
                </a:lnTo>
                <a:lnTo>
                  <a:pt x="25908" y="25907"/>
                </a:lnTo>
                <a:lnTo>
                  <a:pt x="3581400" y="25907"/>
                </a:lnTo>
                <a:lnTo>
                  <a:pt x="3581400" y="12191"/>
                </a:lnTo>
                <a:close/>
              </a:path>
              <a:path w="3607435" h="2616835">
                <a:moveTo>
                  <a:pt x="3607307" y="12191"/>
                </a:moveTo>
                <a:lnTo>
                  <a:pt x="3581400" y="12191"/>
                </a:lnTo>
                <a:lnTo>
                  <a:pt x="3593592" y="25907"/>
                </a:lnTo>
                <a:lnTo>
                  <a:pt x="3607307" y="25907"/>
                </a:lnTo>
                <a:lnTo>
                  <a:pt x="36073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43200" y="2514600"/>
            <a:ext cx="3581400" cy="2590800"/>
          </a:xfrm>
          <a:prstGeom prst="rect">
            <a:avLst/>
          </a:prstGeom>
          <a:solidFill>
            <a:srgbClr val="215968"/>
          </a:solidFill>
        </p:spPr>
        <p:txBody>
          <a:bodyPr vert="horz" wrap="square" lIns="0" tIns="114300" rIns="0" bIns="0" rtlCol="0">
            <a:spAutoFit/>
          </a:bodyPr>
          <a:lstStyle/>
          <a:p>
            <a:pPr marL="130810" marR="125730" algn="ctr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ect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 of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aining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oduct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our 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18745" marR="113664" algn="ctr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 of 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 a so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de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elopm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uce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of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 but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of mai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aining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oduct.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31007" y="5169408"/>
            <a:ext cx="3607435" cy="2083435"/>
          </a:xfrm>
          <a:custGeom>
            <a:avLst/>
            <a:gdLst/>
            <a:ahLst/>
            <a:cxnLst/>
            <a:rect l="l" t="t" r="r" b="b"/>
            <a:pathLst>
              <a:path w="3607435" h="2083434">
                <a:moveTo>
                  <a:pt x="36012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77212"/>
                </a:lnTo>
                <a:lnTo>
                  <a:pt x="6096" y="2083308"/>
                </a:lnTo>
                <a:lnTo>
                  <a:pt x="3601212" y="2083308"/>
                </a:lnTo>
                <a:lnTo>
                  <a:pt x="3607307" y="2077212"/>
                </a:lnTo>
                <a:lnTo>
                  <a:pt x="3607307" y="2069592"/>
                </a:lnTo>
                <a:lnTo>
                  <a:pt x="25908" y="2069592"/>
                </a:lnTo>
                <a:lnTo>
                  <a:pt x="12192" y="2057400"/>
                </a:lnTo>
                <a:lnTo>
                  <a:pt x="25908" y="2057400"/>
                </a:lnTo>
                <a:lnTo>
                  <a:pt x="25908" y="25908"/>
                </a:lnTo>
                <a:lnTo>
                  <a:pt x="12192" y="25908"/>
                </a:lnTo>
                <a:lnTo>
                  <a:pt x="25908" y="12192"/>
                </a:lnTo>
                <a:lnTo>
                  <a:pt x="3607307" y="12192"/>
                </a:lnTo>
                <a:lnTo>
                  <a:pt x="3607307" y="6096"/>
                </a:lnTo>
                <a:lnTo>
                  <a:pt x="3601212" y="0"/>
                </a:lnTo>
                <a:close/>
              </a:path>
              <a:path w="3607435" h="2083434">
                <a:moveTo>
                  <a:pt x="25908" y="2057400"/>
                </a:moveTo>
                <a:lnTo>
                  <a:pt x="12192" y="2057400"/>
                </a:lnTo>
                <a:lnTo>
                  <a:pt x="25908" y="2069592"/>
                </a:lnTo>
                <a:lnTo>
                  <a:pt x="25908" y="2057400"/>
                </a:lnTo>
                <a:close/>
              </a:path>
              <a:path w="3607435" h="2083434">
                <a:moveTo>
                  <a:pt x="3581400" y="2057400"/>
                </a:moveTo>
                <a:lnTo>
                  <a:pt x="25908" y="2057400"/>
                </a:lnTo>
                <a:lnTo>
                  <a:pt x="25908" y="2069592"/>
                </a:lnTo>
                <a:lnTo>
                  <a:pt x="3581400" y="2069592"/>
                </a:lnTo>
                <a:lnTo>
                  <a:pt x="3581400" y="2057400"/>
                </a:lnTo>
                <a:close/>
              </a:path>
              <a:path w="3607435" h="2083434">
                <a:moveTo>
                  <a:pt x="3581400" y="12192"/>
                </a:moveTo>
                <a:lnTo>
                  <a:pt x="3581400" y="2069592"/>
                </a:lnTo>
                <a:lnTo>
                  <a:pt x="3593592" y="2057400"/>
                </a:lnTo>
                <a:lnTo>
                  <a:pt x="3607307" y="2057400"/>
                </a:lnTo>
                <a:lnTo>
                  <a:pt x="3607307" y="25908"/>
                </a:lnTo>
                <a:lnTo>
                  <a:pt x="3593592" y="25908"/>
                </a:lnTo>
                <a:lnTo>
                  <a:pt x="3581400" y="12192"/>
                </a:lnTo>
                <a:close/>
              </a:path>
              <a:path w="3607435" h="2083434">
                <a:moveTo>
                  <a:pt x="3607307" y="2057400"/>
                </a:moveTo>
                <a:lnTo>
                  <a:pt x="3593592" y="2057400"/>
                </a:lnTo>
                <a:lnTo>
                  <a:pt x="3581400" y="2069592"/>
                </a:lnTo>
                <a:lnTo>
                  <a:pt x="3607307" y="2069592"/>
                </a:lnTo>
                <a:lnTo>
                  <a:pt x="3607307" y="2057400"/>
                </a:lnTo>
                <a:close/>
              </a:path>
              <a:path w="3607435" h="2083434">
                <a:moveTo>
                  <a:pt x="25908" y="12192"/>
                </a:moveTo>
                <a:lnTo>
                  <a:pt x="12192" y="25908"/>
                </a:lnTo>
                <a:lnTo>
                  <a:pt x="25908" y="25908"/>
                </a:lnTo>
                <a:lnTo>
                  <a:pt x="25908" y="12192"/>
                </a:lnTo>
                <a:close/>
              </a:path>
              <a:path w="3607435" h="2083434">
                <a:moveTo>
                  <a:pt x="3581400" y="12192"/>
                </a:moveTo>
                <a:lnTo>
                  <a:pt x="25908" y="12192"/>
                </a:lnTo>
                <a:lnTo>
                  <a:pt x="25908" y="25908"/>
                </a:lnTo>
                <a:lnTo>
                  <a:pt x="3581400" y="25908"/>
                </a:lnTo>
                <a:lnTo>
                  <a:pt x="3581400" y="12192"/>
                </a:lnTo>
                <a:close/>
              </a:path>
              <a:path w="3607435" h="2083434">
                <a:moveTo>
                  <a:pt x="3607307" y="12192"/>
                </a:moveTo>
                <a:lnTo>
                  <a:pt x="3581400" y="12192"/>
                </a:lnTo>
                <a:lnTo>
                  <a:pt x="3593592" y="25908"/>
                </a:lnTo>
                <a:lnTo>
                  <a:pt x="3607307" y="25908"/>
                </a:lnTo>
                <a:lnTo>
                  <a:pt x="3607307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43200" y="5181600"/>
            <a:ext cx="3581400" cy="2057400"/>
          </a:xfrm>
          <a:prstGeom prst="rect">
            <a:avLst/>
          </a:prstGeom>
          <a:solidFill>
            <a:srgbClr val="E46C0A"/>
          </a:solidFill>
        </p:spPr>
        <p:txBody>
          <a:bodyPr vert="horz" wrap="square" lIns="0" tIns="53340" rIns="0" bIns="0" rtlCol="0">
            <a:spAutoFit/>
          </a:bodyPr>
          <a:lstStyle/>
          <a:p>
            <a:pPr marL="138430" marR="133350" algn="ctr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alc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 fina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cial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fits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oduct. 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 a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 Co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Mana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m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inc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fina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agement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echniq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600075" marR="593725" indent="69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turn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t, dis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6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99276" y="3657600"/>
            <a:ext cx="3200400" cy="3659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7000" y="2514600"/>
            <a:ext cx="3048000" cy="1201420"/>
          </a:xfrm>
          <a:custGeom>
            <a:avLst/>
            <a:gdLst/>
            <a:ahLst/>
            <a:cxnLst/>
            <a:rect l="l" t="t" r="r" b="b"/>
            <a:pathLst>
              <a:path w="3048000" h="1201420">
                <a:moveTo>
                  <a:pt x="1271016" y="1066800"/>
                </a:moveTo>
                <a:lnTo>
                  <a:pt x="509016" y="1066800"/>
                </a:lnTo>
                <a:lnTo>
                  <a:pt x="890016" y="1200912"/>
                </a:lnTo>
                <a:lnTo>
                  <a:pt x="1271016" y="1066800"/>
                </a:lnTo>
                <a:close/>
              </a:path>
              <a:path w="3048000" h="1201420">
                <a:moveTo>
                  <a:pt x="2871216" y="0"/>
                </a:moveTo>
                <a:lnTo>
                  <a:pt x="178307" y="0"/>
                </a:lnTo>
                <a:lnTo>
                  <a:pt x="131233" y="6434"/>
                </a:lnTo>
                <a:lnTo>
                  <a:pt x="88730" y="24553"/>
                </a:lnTo>
                <a:lnTo>
                  <a:pt x="52577" y="52577"/>
                </a:lnTo>
                <a:lnTo>
                  <a:pt x="24553" y="88730"/>
                </a:lnTo>
                <a:lnTo>
                  <a:pt x="6434" y="131233"/>
                </a:lnTo>
                <a:lnTo>
                  <a:pt x="0" y="178308"/>
                </a:lnTo>
                <a:lnTo>
                  <a:pt x="0" y="890015"/>
                </a:lnTo>
                <a:lnTo>
                  <a:pt x="6434" y="936977"/>
                </a:lnTo>
                <a:lnTo>
                  <a:pt x="24553" y="979198"/>
                </a:lnTo>
                <a:lnTo>
                  <a:pt x="52577" y="1014983"/>
                </a:lnTo>
                <a:lnTo>
                  <a:pt x="88730" y="1042641"/>
                </a:lnTo>
                <a:lnTo>
                  <a:pt x="131233" y="1060478"/>
                </a:lnTo>
                <a:lnTo>
                  <a:pt x="178307" y="1066800"/>
                </a:lnTo>
                <a:lnTo>
                  <a:pt x="2871216" y="1066800"/>
                </a:lnTo>
                <a:lnTo>
                  <a:pt x="2918177" y="1060478"/>
                </a:lnTo>
                <a:lnTo>
                  <a:pt x="2960398" y="1042641"/>
                </a:lnTo>
                <a:lnTo>
                  <a:pt x="2996183" y="1014984"/>
                </a:lnTo>
                <a:lnTo>
                  <a:pt x="3023841" y="979198"/>
                </a:lnTo>
                <a:lnTo>
                  <a:pt x="3041678" y="936977"/>
                </a:lnTo>
                <a:lnTo>
                  <a:pt x="3048000" y="890015"/>
                </a:lnTo>
                <a:lnTo>
                  <a:pt x="3048000" y="178308"/>
                </a:lnTo>
                <a:lnTo>
                  <a:pt x="3041678" y="131233"/>
                </a:lnTo>
                <a:lnTo>
                  <a:pt x="3023841" y="88730"/>
                </a:lnTo>
                <a:lnTo>
                  <a:pt x="2996184" y="52577"/>
                </a:lnTo>
                <a:lnTo>
                  <a:pt x="2960398" y="24553"/>
                </a:lnTo>
                <a:lnTo>
                  <a:pt x="2918177" y="6434"/>
                </a:lnTo>
                <a:lnTo>
                  <a:pt x="287121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64808" y="2502407"/>
            <a:ext cx="3074035" cy="1225550"/>
          </a:xfrm>
          <a:custGeom>
            <a:avLst/>
            <a:gdLst/>
            <a:ahLst/>
            <a:cxnLst/>
            <a:rect l="l" t="t" r="r" b="b"/>
            <a:pathLst>
              <a:path w="3074034" h="1225550">
                <a:moveTo>
                  <a:pt x="516636" y="1091183"/>
                </a:moveTo>
                <a:lnTo>
                  <a:pt x="897636" y="1225295"/>
                </a:lnTo>
                <a:lnTo>
                  <a:pt x="906780" y="1225295"/>
                </a:lnTo>
                <a:lnTo>
                  <a:pt x="976052" y="1200912"/>
                </a:lnTo>
                <a:lnTo>
                  <a:pt x="897636" y="1200912"/>
                </a:lnTo>
                <a:lnTo>
                  <a:pt x="902208" y="1199320"/>
                </a:lnTo>
                <a:lnTo>
                  <a:pt x="595848" y="1092707"/>
                </a:lnTo>
                <a:lnTo>
                  <a:pt x="521208" y="1092707"/>
                </a:lnTo>
                <a:lnTo>
                  <a:pt x="516636" y="1091183"/>
                </a:lnTo>
                <a:close/>
              </a:path>
              <a:path w="3074034" h="1225550">
                <a:moveTo>
                  <a:pt x="902208" y="1199320"/>
                </a:moveTo>
                <a:lnTo>
                  <a:pt x="897636" y="1200912"/>
                </a:lnTo>
                <a:lnTo>
                  <a:pt x="906780" y="1200912"/>
                </a:lnTo>
                <a:lnTo>
                  <a:pt x="902208" y="1199320"/>
                </a:lnTo>
                <a:close/>
              </a:path>
              <a:path w="3074034" h="1225550">
                <a:moveTo>
                  <a:pt x="2978403" y="25907"/>
                </a:moveTo>
                <a:lnTo>
                  <a:pt x="2900171" y="25907"/>
                </a:lnTo>
                <a:lnTo>
                  <a:pt x="2916936" y="28955"/>
                </a:lnTo>
                <a:lnTo>
                  <a:pt x="2947416" y="38100"/>
                </a:lnTo>
                <a:lnTo>
                  <a:pt x="2988564" y="64007"/>
                </a:lnTo>
                <a:lnTo>
                  <a:pt x="3020567" y="99059"/>
                </a:lnTo>
                <a:lnTo>
                  <a:pt x="3040380" y="141731"/>
                </a:lnTo>
                <a:lnTo>
                  <a:pt x="3047999" y="173736"/>
                </a:lnTo>
                <a:lnTo>
                  <a:pt x="3047999" y="918971"/>
                </a:lnTo>
                <a:lnTo>
                  <a:pt x="3028188" y="981455"/>
                </a:lnTo>
                <a:lnTo>
                  <a:pt x="2999232" y="1019555"/>
                </a:lnTo>
                <a:lnTo>
                  <a:pt x="2947416" y="1054607"/>
                </a:lnTo>
                <a:lnTo>
                  <a:pt x="2900171" y="1066800"/>
                </a:lnTo>
                <a:lnTo>
                  <a:pt x="1280160" y="1066800"/>
                </a:lnTo>
                <a:lnTo>
                  <a:pt x="1278636" y="1068324"/>
                </a:lnTo>
                <a:lnTo>
                  <a:pt x="902208" y="1199320"/>
                </a:lnTo>
                <a:lnTo>
                  <a:pt x="906780" y="1200912"/>
                </a:lnTo>
                <a:lnTo>
                  <a:pt x="976052" y="1200912"/>
                </a:lnTo>
                <a:lnTo>
                  <a:pt x="1283450" y="1092707"/>
                </a:lnTo>
                <a:lnTo>
                  <a:pt x="1283208" y="1092707"/>
                </a:lnTo>
                <a:lnTo>
                  <a:pt x="1287780" y="1091183"/>
                </a:lnTo>
                <a:lnTo>
                  <a:pt x="2903219" y="1091183"/>
                </a:lnTo>
                <a:lnTo>
                  <a:pt x="2921508" y="1088136"/>
                </a:lnTo>
                <a:lnTo>
                  <a:pt x="2958084" y="1077467"/>
                </a:lnTo>
                <a:lnTo>
                  <a:pt x="3005327" y="1048512"/>
                </a:lnTo>
                <a:lnTo>
                  <a:pt x="3041903" y="1007363"/>
                </a:lnTo>
                <a:lnTo>
                  <a:pt x="3064764" y="958595"/>
                </a:lnTo>
                <a:lnTo>
                  <a:pt x="3072384" y="920495"/>
                </a:lnTo>
                <a:lnTo>
                  <a:pt x="3073908" y="902207"/>
                </a:lnTo>
                <a:lnTo>
                  <a:pt x="3073908" y="190500"/>
                </a:lnTo>
                <a:lnTo>
                  <a:pt x="3069336" y="152400"/>
                </a:lnTo>
                <a:lnTo>
                  <a:pt x="3058667" y="115824"/>
                </a:lnTo>
                <a:lnTo>
                  <a:pt x="3029712" y="68579"/>
                </a:lnTo>
                <a:lnTo>
                  <a:pt x="2988564" y="32003"/>
                </a:lnTo>
                <a:lnTo>
                  <a:pt x="2978403" y="25907"/>
                </a:lnTo>
                <a:close/>
              </a:path>
              <a:path w="3074034" h="1225550">
                <a:moveTo>
                  <a:pt x="2883408" y="0"/>
                </a:moveTo>
                <a:lnTo>
                  <a:pt x="190499" y="0"/>
                </a:lnTo>
                <a:lnTo>
                  <a:pt x="170687" y="1524"/>
                </a:lnTo>
                <a:lnTo>
                  <a:pt x="115823" y="15239"/>
                </a:lnTo>
                <a:lnTo>
                  <a:pt x="68580" y="44195"/>
                </a:lnTo>
                <a:lnTo>
                  <a:pt x="32003" y="85343"/>
                </a:lnTo>
                <a:lnTo>
                  <a:pt x="9143" y="134112"/>
                </a:lnTo>
                <a:lnTo>
                  <a:pt x="1524" y="172212"/>
                </a:lnTo>
                <a:lnTo>
                  <a:pt x="0" y="190500"/>
                </a:lnTo>
                <a:lnTo>
                  <a:pt x="0" y="902207"/>
                </a:lnTo>
                <a:lnTo>
                  <a:pt x="4571" y="940307"/>
                </a:lnTo>
                <a:lnTo>
                  <a:pt x="15239" y="976883"/>
                </a:lnTo>
                <a:lnTo>
                  <a:pt x="44195" y="1024127"/>
                </a:lnTo>
                <a:lnTo>
                  <a:pt x="85343" y="1060703"/>
                </a:lnTo>
                <a:lnTo>
                  <a:pt x="134112" y="1083564"/>
                </a:lnTo>
                <a:lnTo>
                  <a:pt x="172212" y="1091183"/>
                </a:lnTo>
                <a:lnTo>
                  <a:pt x="190499" y="1092707"/>
                </a:lnTo>
                <a:lnTo>
                  <a:pt x="520965" y="1092707"/>
                </a:lnTo>
                <a:lnTo>
                  <a:pt x="516636" y="1091183"/>
                </a:lnTo>
                <a:lnTo>
                  <a:pt x="591469" y="1091183"/>
                </a:lnTo>
                <a:lnTo>
                  <a:pt x="525780" y="1068324"/>
                </a:lnTo>
                <a:lnTo>
                  <a:pt x="524256" y="1066800"/>
                </a:lnTo>
                <a:lnTo>
                  <a:pt x="173736" y="1066800"/>
                </a:lnTo>
                <a:lnTo>
                  <a:pt x="111251" y="1046988"/>
                </a:lnTo>
                <a:lnTo>
                  <a:pt x="73151" y="1018031"/>
                </a:lnTo>
                <a:lnTo>
                  <a:pt x="38099" y="966215"/>
                </a:lnTo>
                <a:lnTo>
                  <a:pt x="25907" y="918971"/>
                </a:lnTo>
                <a:lnTo>
                  <a:pt x="25907" y="173736"/>
                </a:lnTo>
                <a:lnTo>
                  <a:pt x="38099" y="126491"/>
                </a:lnTo>
                <a:lnTo>
                  <a:pt x="64008" y="85343"/>
                </a:lnTo>
                <a:lnTo>
                  <a:pt x="99060" y="53339"/>
                </a:lnTo>
                <a:lnTo>
                  <a:pt x="141732" y="33527"/>
                </a:lnTo>
                <a:lnTo>
                  <a:pt x="173736" y="25907"/>
                </a:lnTo>
                <a:lnTo>
                  <a:pt x="2978403" y="25907"/>
                </a:lnTo>
                <a:lnTo>
                  <a:pt x="2973323" y="22859"/>
                </a:lnTo>
                <a:lnTo>
                  <a:pt x="2956560" y="15239"/>
                </a:lnTo>
                <a:lnTo>
                  <a:pt x="2939795" y="9143"/>
                </a:lnTo>
                <a:lnTo>
                  <a:pt x="2921508" y="4571"/>
                </a:lnTo>
                <a:lnTo>
                  <a:pt x="2901695" y="1524"/>
                </a:lnTo>
                <a:lnTo>
                  <a:pt x="2883408" y="0"/>
                </a:lnTo>
                <a:close/>
              </a:path>
              <a:path w="3074034" h="1225550">
                <a:moveTo>
                  <a:pt x="591469" y="1091183"/>
                </a:moveTo>
                <a:lnTo>
                  <a:pt x="516636" y="1091183"/>
                </a:lnTo>
                <a:lnTo>
                  <a:pt x="521208" y="1092707"/>
                </a:lnTo>
                <a:lnTo>
                  <a:pt x="595848" y="1092707"/>
                </a:lnTo>
                <a:lnTo>
                  <a:pt x="591469" y="1091183"/>
                </a:lnTo>
                <a:close/>
              </a:path>
              <a:path w="3074034" h="1225550">
                <a:moveTo>
                  <a:pt x="1287780" y="1091183"/>
                </a:moveTo>
                <a:lnTo>
                  <a:pt x="1283208" y="1092707"/>
                </a:lnTo>
                <a:lnTo>
                  <a:pt x="1283450" y="1092707"/>
                </a:lnTo>
                <a:lnTo>
                  <a:pt x="1287780" y="1091183"/>
                </a:lnTo>
                <a:close/>
              </a:path>
              <a:path w="3074034" h="1225550">
                <a:moveTo>
                  <a:pt x="2903219" y="1091183"/>
                </a:moveTo>
                <a:lnTo>
                  <a:pt x="1287780" y="1091183"/>
                </a:lnTo>
                <a:lnTo>
                  <a:pt x="1283450" y="1092707"/>
                </a:lnTo>
                <a:lnTo>
                  <a:pt x="2883408" y="1092707"/>
                </a:lnTo>
                <a:lnTo>
                  <a:pt x="2903219" y="1091183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13664" y="2727032"/>
            <a:ext cx="277177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285" marR="5080" indent="-23622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fing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hig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the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9144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85725" rIns="0" bIns="0" rtlCol="0">
            <a:spAutoFit/>
          </a:bodyPr>
          <a:lstStyle/>
          <a:p>
            <a:pPr marL="819785">
              <a:lnSpc>
                <a:spcPct val="100000"/>
              </a:lnSpc>
              <a:spcBef>
                <a:spcPts val="675"/>
              </a:spcBef>
            </a:pPr>
            <a:r>
              <a:rPr dirty="0"/>
              <a:t>7.3</a:t>
            </a:r>
            <a:r>
              <a:rPr spc="10" dirty="0"/>
              <a:t>.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D</a:t>
            </a:r>
            <a:r>
              <a:rPr spc="-20" dirty="0"/>
              <a:t>e</a:t>
            </a:r>
            <a:r>
              <a:rPr spc="-50" dirty="0"/>
              <a:t>t</a:t>
            </a:r>
            <a:r>
              <a:rPr dirty="0"/>
              <a:t>ermine</a:t>
            </a:r>
            <a:r>
              <a:rPr spc="-20" dirty="0"/>
              <a:t> </a:t>
            </a:r>
            <a:r>
              <a:rPr dirty="0"/>
              <a:t>B</a:t>
            </a:r>
            <a:r>
              <a:rPr spc="5" dirty="0"/>
              <a:t>u</a:t>
            </a:r>
            <a:r>
              <a:rPr dirty="0"/>
              <a:t>d</a:t>
            </a:r>
            <a:r>
              <a:rPr spc="-35" dirty="0"/>
              <a:t>g</a:t>
            </a:r>
            <a:r>
              <a:rPr spc="-25" dirty="0"/>
              <a:t>e</a:t>
            </a:r>
            <a:r>
              <a:rPr dirty="0"/>
              <a:t>t:</a:t>
            </a:r>
            <a:r>
              <a:rPr spc="-30" dirty="0"/>
              <a:t> </a:t>
            </a:r>
            <a:r>
              <a:rPr dirty="0"/>
              <a:t>Inpu</a:t>
            </a:r>
            <a:r>
              <a:rPr spc="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1908048"/>
            <a:ext cx="8456676" cy="734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1894332"/>
            <a:ext cx="8484235" cy="762000"/>
          </a:xfrm>
          <a:custGeom>
            <a:avLst/>
            <a:gdLst/>
            <a:ahLst/>
            <a:cxnLst/>
            <a:rect l="l" t="t" r="r" b="b"/>
            <a:pathLst>
              <a:path w="8484235" h="762000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755903"/>
                </a:lnTo>
                <a:lnTo>
                  <a:pt x="6096" y="762000"/>
                </a:lnTo>
                <a:lnTo>
                  <a:pt x="8478012" y="762000"/>
                </a:lnTo>
                <a:lnTo>
                  <a:pt x="8484108" y="755903"/>
                </a:lnTo>
                <a:lnTo>
                  <a:pt x="8484108" y="749807"/>
                </a:lnTo>
                <a:lnTo>
                  <a:pt x="25907" y="749807"/>
                </a:lnTo>
                <a:lnTo>
                  <a:pt x="12192" y="736091"/>
                </a:lnTo>
                <a:lnTo>
                  <a:pt x="25907" y="736091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762000">
                <a:moveTo>
                  <a:pt x="25907" y="736091"/>
                </a:moveTo>
                <a:lnTo>
                  <a:pt x="12192" y="736091"/>
                </a:lnTo>
                <a:lnTo>
                  <a:pt x="25907" y="749807"/>
                </a:lnTo>
                <a:lnTo>
                  <a:pt x="25907" y="736091"/>
                </a:lnTo>
                <a:close/>
              </a:path>
              <a:path w="8484235" h="762000">
                <a:moveTo>
                  <a:pt x="8458200" y="736091"/>
                </a:moveTo>
                <a:lnTo>
                  <a:pt x="25907" y="736091"/>
                </a:lnTo>
                <a:lnTo>
                  <a:pt x="25907" y="749807"/>
                </a:lnTo>
                <a:lnTo>
                  <a:pt x="8458200" y="749807"/>
                </a:lnTo>
                <a:lnTo>
                  <a:pt x="8458200" y="736091"/>
                </a:lnTo>
                <a:close/>
              </a:path>
              <a:path w="8484235" h="762000">
                <a:moveTo>
                  <a:pt x="8458200" y="13715"/>
                </a:moveTo>
                <a:lnTo>
                  <a:pt x="8458200" y="749807"/>
                </a:lnTo>
                <a:lnTo>
                  <a:pt x="8470392" y="736091"/>
                </a:lnTo>
                <a:lnTo>
                  <a:pt x="8484108" y="736091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3715"/>
                </a:lnTo>
                <a:close/>
              </a:path>
              <a:path w="8484235" h="762000">
                <a:moveTo>
                  <a:pt x="8484108" y="736091"/>
                </a:moveTo>
                <a:lnTo>
                  <a:pt x="8470392" y="736091"/>
                </a:lnTo>
                <a:lnTo>
                  <a:pt x="8458200" y="749807"/>
                </a:lnTo>
                <a:lnTo>
                  <a:pt x="8484108" y="749807"/>
                </a:lnTo>
                <a:lnTo>
                  <a:pt x="8484108" y="736091"/>
                </a:lnTo>
                <a:close/>
              </a:path>
              <a:path w="8484235" h="762000">
                <a:moveTo>
                  <a:pt x="25907" y="13715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8484235" h="762000">
                <a:moveTo>
                  <a:pt x="8458200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3715"/>
                </a:lnTo>
                <a:close/>
              </a:path>
              <a:path w="8484235" h="762000">
                <a:moveTo>
                  <a:pt x="8484108" y="13715"/>
                </a:moveTo>
                <a:lnTo>
                  <a:pt x="8458200" y="13715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672" y="1656588"/>
            <a:ext cx="5920740" cy="501650"/>
          </a:xfrm>
          <a:custGeom>
            <a:avLst/>
            <a:gdLst/>
            <a:ahLst/>
            <a:cxnLst/>
            <a:rect l="l" t="t" r="r" b="b"/>
            <a:pathLst>
              <a:path w="5920740" h="501650">
                <a:moveTo>
                  <a:pt x="5836920" y="0"/>
                </a:moveTo>
                <a:lnTo>
                  <a:pt x="83819" y="0"/>
                </a:lnTo>
                <a:lnTo>
                  <a:pt x="51434" y="6453"/>
                </a:lnTo>
                <a:lnTo>
                  <a:pt x="24765" y="24193"/>
                </a:lnTo>
                <a:lnTo>
                  <a:pt x="6667" y="50792"/>
                </a:lnTo>
                <a:lnTo>
                  <a:pt x="0" y="83820"/>
                </a:lnTo>
                <a:lnTo>
                  <a:pt x="0" y="417575"/>
                </a:lnTo>
                <a:lnTo>
                  <a:pt x="6667" y="450603"/>
                </a:lnTo>
                <a:lnTo>
                  <a:pt x="24765" y="477202"/>
                </a:lnTo>
                <a:lnTo>
                  <a:pt x="51434" y="494942"/>
                </a:lnTo>
                <a:lnTo>
                  <a:pt x="83819" y="501396"/>
                </a:lnTo>
                <a:lnTo>
                  <a:pt x="5836920" y="501396"/>
                </a:lnTo>
                <a:lnTo>
                  <a:pt x="5869305" y="494942"/>
                </a:lnTo>
                <a:lnTo>
                  <a:pt x="5895975" y="477202"/>
                </a:lnTo>
                <a:lnTo>
                  <a:pt x="5914072" y="450603"/>
                </a:lnTo>
                <a:lnTo>
                  <a:pt x="5920739" y="417575"/>
                </a:lnTo>
                <a:lnTo>
                  <a:pt x="5920739" y="83820"/>
                </a:lnTo>
                <a:lnTo>
                  <a:pt x="5914072" y="50792"/>
                </a:lnTo>
                <a:lnTo>
                  <a:pt x="5895975" y="24193"/>
                </a:lnTo>
                <a:lnTo>
                  <a:pt x="5869305" y="6453"/>
                </a:lnTo>
                <a:lnTo>
                  <a:pt x="583692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0" y="1644395"/>
            <a:ext cx="5945505" cy="527685"/>
          </a:xfrm>
          <a:custGeom>
            <a:avLst/>
            <a:gdLst/>
            <a:ahLst/>
            <a:cxnLst/>
            <a:rect l="l" t="t" r="r" b="b"/>
            <a:pathLst>
              <a:path w="5945505" h="527685">
                <a:moveTo>
                  <a:pt x="5858256" y="0"/>
                </a:moveTo>
                <a:lnTo>
                  <a:pt x="85343" y="0"/>
                </a:lnTo>
                <a:lnTo>
                  <a:pt x="76200" y="1524"/>
                </a:lnTo>
                <a:lnTo>
                  <a:pt x="48767" y="10667"/>
                </a:lnTo>
                <a:lnTo>
                  <a:pt x="41147" y="16763"/>
                </a:lnTo>
                <a:lnTo>
                  <a:pt x="33528" y="21336"/>
                </a:lnTo>
                <a:lnTo>
                  <a:pt x="6095" y="59436"/>
                </a:lnTo>
                <a:lnTo>
                  <a:pt x="1523" y="77724"/>
                </a:lnTo>
                <a:lnTo>
                  <a:pt x="0" y="86867"/>
                </a:lnTo>
                <a:lnTo>
                  <a:pt x="0" y="440436"/>
                </a:lnTo>
                <a:lnTo>
                  <a:pt x="1523" y="449579"/>
                </a:lnTo>
                <a:lnTo>
                  <a:pt x="10667" y="477012"/>
                </a:lnTo>
                <a:lnTo>
                  <a:pt x="16763" y="484631"/>
                </a:lnTo>
                <a:lnTo>
                  <a:pt x="21335" y="492251"/>
                </a:lnTo>
                <a:lnTo>
                  <a:pt x="59435" y="519683"/>
                </a:lnTo>
                <a:lnTo>
                  <a:pt x="96011" y="527303"/>
                </a:lnTo>
                <a:lnTo>
                  <a:pt x="5850636" y="527303"/>
                </a:lnTo>
                <a:lnTo>
                  <a:pt x="5878068" y="522731"/>
                </a:lnTo>
                <a:lnTo>
                  <a:pt x="5887212" y="518159"/>
                </a:lnTo>
                <a:lnTo>
                  <a:pt x="5896356" y="515112"/>
                </a:lnTo>
                <a:lnTo>
                  <a:pt x="5903976" y="510539"/>
                </a:lnTo>
                <a:lnTo>
                  <a:pt x="5911596" y="504443"/>
                </a:lnTo>
                <a:lnTo>
                  <a:pt x="5914644" y="501395"/>
                </a:lnTo>
                <a:lnTo>
                  <a:pt x="88391" y="501395"/>
                </a:lnTo>
                <a:lnTo>
                  <a:pt x="80772" y="499871"/>
                </a:lnTo>
                <a:lnTo>
                  <a:pt x="41147" y="475488"/>
                </a:lnTo>
                <a:lnTo>
                  <a:pt x="25907" y="443483"/>
                </a:lnTo>
                <a:lnTo>
                  <a:pt x="25907" y="437388"/>
                </a:lnTo>
                <a:lnTo>
                  <a:pt x="24383" y="429767"/>
                </a:lnTo>
                <a:lnTo>
                  <a:pt x="24383" y="96012"/>
                </a:lnTo>
                <a:lnTo>
                  <a:pt x="25907" y="88391"/>
                </a:lnTo>
                <a:lnTo>
                  <a:pt x="25907" y="80771"/>
                </a:lnTo>
                <a:lnTo>
                  <a:pt x="28956" y="74675"/>
                </a:lnTo>
                <a:lnTo>
                  <a:pt x="30479" y="67055"/>
                </a:lnTo>
                <a:lnTo>
                  <a:pt x="36575" y="54863"/>
                </a:lnTo>
                <a:lnTo>
                  <a:pt x="45719" y="45719"/>
                </a:lnTo>
                <a:lnTo>
                  <a:pt x="51815" y="41148"/>
                </a:lnTo>
                <a:lnTo>
                  <a:pt x="56387" y="36575"/>
                </a:lnTo>
                <a:lnTo>
                  <a:pt x="74675" y="27431"/>
                </a:lnTo>
                <a:lnTo>
                  <a:pt x="89915" y="24383"/>
                </a:lnTo>
                <a:lnTo>
                  <a:pt x="5913882" y="24383"/>
                </a:lnTo>
                <a:lnTo>
                  <a:pt x="5902452" y="15239"/>
                </a:lnTo>
                <a:lnTo>
                  <a:pt x="5894832" y="10667"/>
                </a:lnTo>
                <a:lnTo>
                  <a:pt x="5885688" y="6095"/>
                </a:lnTo>
                <a:lnTo>
                  <a:pt x="5878068" y="3048"/>
                </a:lnTo>
                <a:lnTo>
                  <a:pt x="5867400" y="1524"/>
                </a:lnTo>
                <a:lnTo>
                  <a:pt x="5858256" y="0"/>
                </a:lnTo>
                <a:close/>
              </a:path>
              <a:path w="5945505" h="527685">
                <a:moveTo>
                  <a:pt x="5913882" y="24383"/>
                </a:moveTo>
                <a:lnTo>
                  <a:pt x="5849112" y="24383"/>
                </a:lnTo>
                <a:lnTo>
                  <a:pt x="5856732" y="25907"/>
                </a:lnTo>
                <a:lnTo>
                  <a:pt x="5864352" y="25907"/>
                </a:lnTo>
                <a:lnTo>
                  <a:pt x="5870448" y="27431"/>
                </a:lnTo>
                <a:lnTo>
                  <a:pt x="5903976" y="51815"/>
                </a:lnTo>
                <a:lnTo>
                  <a:pt x="5908548" y="56387"/>
                </a:lnTo>
                <a:lnTo>
                  <a:pt x="5917692" y="74675"/>
                </a:lnTo>
                <a:lnTo>
                  <a:pt x="5919216" y="82295"/>
                </a:lnTo>
                <a:lnTo>
                  <a:pt x="5919216" y="88391"/>
                </a:lnTo>
                <a:lnTo>
                  <a:pt x="5920740" y="96012"/>
                </a:lnTo>
                <a:lnTo>
                  <a:pt x="5920740" y="429767"/>
                </a:lnTo>
                <a:lnTo>
                  <a:pt x="5919216" y="437388"/>
                </a:lnTo>
                <a:lnTo>
                  <a:pt x="5919216" y="445007"/>
                </a:lnTo>
                <a:lnTo>
                  <a:pt x="5916168" y="452627"/>
                </a:lnTo>
                <a:lnTo>
                  <a:pt x="5914644" y="458724"/>
                </a:lnTo>
                <a:lnTo>
                  <a:pt x="5911596" y="464819"/>
                </a:lnTo>
                <a:lnTo>
                  <a:pt x="5907024" y="470915"/>
                </a:lnTo>
                <a:lnTo>
                  <a:pt x="5903976" y="475488"/>
                </a:lnTo>
                <a:lnTo>
                  <a:pt x="5893308" y="486155"/>
                </a:lnTo>
                <a:lnTo>
                  <a:pt x="5888736" y="489203"/>
                </a:lnTo>
                <a:lnTo>
                  <a:pt x="5870448" y="498348"/>
                </a:lnTo>
                <a:lnTo>
                  <a:pt x="5855208" y="501395"/>
                </a:lnTo>
                <a:lnTo>
                  <a:pt x="5914644" y="501395"/>
                </a:lnTo>
                <a:lnTo>
                  <a:pt x="5917692" y="498348"/>
                </a:lnTo>
                <a:lnTo>
                  <a:pt x="5929884" y="483107"/>
                </a:lnTo>
                <a:lnTo>
                  <a:pt x="5934456" y="475488"/>
                </a:lnTo>
                <a:lnTo>
                  <a:pt x="5937504" y="467867"/>
                </a:lnTo>
                <a:lnTo>
                  <a:pt x="5942076" y="458724"/>
                </a:lnTo>
                <a:lnTo>
                  <a:pt x="5943600" y="449579"/>
                </a:lnTo>
                <a:lnTo>
                  <a:pt x="5945124" y="438912"/>
                </a:lnTo>
                <a:lnTo>
                  <a:pt x="5945124" y="85343"/>
                </a:lnTo>
                <a:lnTo>
                  <a:pt x="5932932" y="48767"/>
                </a:lnTo>
                <a:lnTo>
                  <a:pt x="5917692" y="27431"/>
                </a:lnTo>
                <a:lnTo>
                  <a:pt x="5913882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2964179"/>
            <a:ext cx="8456676" cy="1342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2953511"/>
            <a:ext cx="8484235" cy="1363980"/>
          </a:xfrm>
          <a:custGeom>
            <a:avLst/>
            <a:gdLst/>
            <a:ahLst/>
            <a:cxnLst/>
            <a:rect l="l" t="t" r="r" b="b"/>
            <a:pathLst>
              <a:path w="8484235" h="1363979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57884"/>
                </a:lnTo>
                <a:lnTo>
                  <a:pt x="6096" y="1363979"/>
                </a:lnTo>
                <a:lnTo>
                  <a:pt x="8478012" y="1363979"/>
                </a:lnTo>
                <a:lnTo>
                  <a:pt x="8484108" y="1357884"/>
                </a:lnTo>
                <a:lnTo>
                  <a:pt x="8484108" y="1351788"/>
                </a:lnTo>
                <a:lnTo>
                  <a:pt x="25907" y="1351788"/>
                </a:lnTo>
                <a:lnTo>
                  <a:pt x="12192" y="1338072"/>
                </a:lnTo>
                <a:lnTo>
                  <a:pt x="25907" y="1338072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363979">
                <a:moveTo>
                  <a:pt x="25907" y="1338072"/>
                </a:moveTo>
                <a:lnTo>
                  <a:pt x="12192" y="1338072"/>
                </a:lnTo>
                <a:lnTo>
                  <a:pt x="25907" y="1351788"/>
                </a:lnTo>
                <a:lnTo>
                  <a:pt x="25907" y="1338072"/>
                </a:lnTo>
                <a:close/>
              </a:path>
              <a:path w="8484235" h="1363979">
                <a:moveTo>
                  <a:pt x="8458200" y="1338072"/>
                </a:moveTo>
                <a:lnTo>
                  <a:pt x="25907" y="1338072"/>
                </a:lnTo>
                <a:lnTo>
                  <a:pt x="25907" y="1351788"/>
                </a:lnTo>
                <a:lnTo>
                  <a:pt x="8458200" y="1351788"/>
                </a:lnTo>
                <a:lnTo>
                  <a:pt x="8458200" y="1338072"/>
                </a:lnTo>
                <a:close/>
              </a:path>
              <a:path w="8484235" h="1363979">
                <a:moveTo>
                  <a:pt x="8458200" y="12191"/>
                </a:moveTo>
                <a:lnTo>
                  <a:pt x="8458200" y="1351788"/>
                </a:lnTo>
                <a:lnTo>
                  <a:pt x="8470392" y="1338072"/>
                </a:lnTo>
                <a:lnTo>
                  <a:pt x="8484108" y="1338072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1"/>
                </a:lnTo>
                <a:close/>
              </a:path>
              <a:path w="8484235" h="1363979">
                <a:moveTo>
                  <a:pt x="8484108" y="1338072"/>
                </a:moveTo>
                <a:lnTo>
                  <a:pt x="8470392" y="1338072"/>
                </a:lnTo>
                <a:lnTo>
                  <a:pt x="8458200" y="1351788"/>
                </a:lnTo>
                <a:lnTo>
                  <a:pt x="8484108" y="1351788"/>
                </a:lnTo>
                <a:lnTo>
                  <a:pt x="8484108" y="1338072"/>
                </a:lnTo>
                <a:close/>
              </a:path>
              <a:path w="8484235" h="1363979">
                <a:moveTo>
                  <a:pt x="25907" y="12191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1"/>
                </a:lnTo>
                <a:close/>
              </a:path>
              <a:path w="8484235" h="1363979">
                <a:moveTo>
                  <a:pt x="8458200" y="12191"/>
                </a:moveTo>
                <a:lnTo>
                  <a:pt x="25907" y="12191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1"/>
                </a:lnTo>
                <a:close/>
              </a:path>
              <a:path w="8484235" h="1363979">
                <a:moveTo>
                  <a:pt x="8484108" y="12191"/>
                </a:moveTo>
                <a:lnTo>
                  <a:pt x="8458200" y="12191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672" y="2735579"/>
            <a:ext cx="5920740" cy="501650"/>
          </a:xfrm>
          <a:custGeom>
            <a:avLst/>
            <a:gdLst/>
            <a:ahLst/>
            <a:cxnLst/>
            <a:rect l="l" t="t" r="r" b="b"/>
            <a:pathLst>
              <a:path w="5920740" h="501650">
                <a:moveTo>
                  <a:pt x="5836920" y="0"/>
                </a:moveTo>
                <a:lnTo>
                  <a:pt x="83819" y="0"/>
                </a:lnTo>
                <a:lnTo>
                  <a:pt x="51434" y="6453"/>
                </a:lnTo>
                <a:lnTo>
                  <a:pt x="24765" y="24193"/>
                </a:lnTo>
                <a:lnTo>
                  <a:pt x="6667" y="50792"/>
                </a:lnTo>
                <a:lnTo>
                  <a:pt x="0" y="83820"/>
                </a:lnTo>
                <a:lnTo>
                  <a:pt x="0" y="417575"/>
                </a:lnTo>
                <a:lnTo>
                  <a:pt x="6667" y="450603"/>
                </a:lnTo>
                <a:lnTo>
                  <a:pt x="24765" y="477202"/>
                </a:lnTo>
                <a:lnTo>
                  <a:pt x="51434" y="494942"/>
                </a:lnTo>
                <a:lnTo>
                  <a:pt x="83819" y="501396"/>
                </a:lnTo>
                <a:lnTo>
                  <a:pt x="5836920" y="501396"/>
                </a:lnTo>
                <a:lnTo>
                  <a:pt x="5869305" y="494942"/>
                </a:lnTo>
                <a:lnTo>
                  <a:pt x="5895975" y="477202"/>
                </a:lnTo>
                <a:lnTo>
                  <a:pt x="5914072" y="450603"/>
                </a:lnTo>
                <a:lnTo>
                  <a:pt x="5920739" y="417575"/>
                </a:lnTo>
                <a:lnTo>
                  <a:pt x="5920739" y="83820"/>
                </a:lnTo>
                <a:lnTo>
                  <a:pt x="5914072" y="50792"/>
                </a:lnTo>
                <a:lnTo>
                  <a:pt x="5895975" y="24193"/>
                </a:lnTo>
                <a:lnTo>
                  <a:pt x="5869305" y="6453"/>
                </a:lnTo>
                <a:lnTo>
                  <a:pt x="583692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3480" y="2723388"/>
            <a:ext cx="5945505" cy="527685"/>
          </a:xfrm>
          <a:custGeom>
            <a:avLst/>
            <a:gdLst/>
            <a:ahLst/>
            <a:cxnLst/>
            <a:rect l="l" t="t" r="r" b="b"/>
            <a:pathLst>
              <a:path w="5945505" h="527685">
                <a:moveTo>
                  <a:pt x="5858256" y="0"/>
                </a:moveTo>
                <a:lnTo>
                  <a:pt x="85343" y="0"/>
                </a:lnTo>
                <a:lnTo>
                  <a:pt x="76200" y="1524"/>
                </a:lnTo>
                <a:lnTo>
                  <a:pt x="48767" y="10667"/>
                </a:lnTo>
                <a:lnTo>
                  <a:pt x="41147" y="16763"/>
                </a:lnTo>
                <a:lnTo>
                  <a:pt x="33528" y="21336"/>
                </a:lnTo>
                <a:lnTo>
                  <a:pt x="6095" y="59436"/>
                </a:lnTo>
                <a:lnTo>
                  <a:pt x="1523" y="77724"/>
                </a:lnTo>
                <a:lnTo>
                  <a:pt x="0" y="86867"/>
                </a:lnTo>
                <a:lnTo>
                  <a:pt x="0" y="440436"/>
                </a:lnTo>
                <a:lnTo>
                  <a:pt x="1523" y="451103"/>
                </a:lnTo>
                <a:lnTo>
                  <a:pt x="4571" y="458724"/>
                </a:lnTo>
                <a:lnTo>
                  <a:pt x="10667" y="477012"/>
                </a:lnTo>
                <a:lnTo>
                  <a:pt x="16763" y="484632"/>
                </a:lnTo>
                <a:lnTo>
                  <a:pt x="21335" y="492251"/>
                </a:lnTo>
                <a:lnTo>
                  <a:pt x="27431" y="498348"/>
                </a:lnTo>
                <a:lnTo>
                  <a:pt x="59435" y="519684"/>
                </a:lnTo>
                <a:lnTo>
                  <a:pt x="96011" y="527303"/>
                </a:lnTo>
                <a:lnTo>
                  <a:pt x="5850636" y="527303"/>
                </a:lnTo>
                <a:lnTo>
                  <a:pt x="5878068" y="522732"/>
                </a:lnTo>
                <a:lnTo>
                  <a:pt x="5887212" y="518160"/>
                </a:lnTo>
                <a:lnTo>
                  <a:pt x="5896356" y="515112"/>
                </a:lnTo>
                <a:lnTo>
                  <a:pt x="5903976" y="510539"/>
                </a:lnTo>
                <a:lnTo>
                  <a:pt x="5911596" y="504444"/>
                </a:lnTo>
                <a:lnTo>
                  <a:pt x="5914644" y="501396"/>
                </a:lnTo>
                <a:lnTo>
                  <a:pt x="88391" y="501396"/>
                </a:lnTo>
                <a:lnTo>
                  <a:pt x="80772" y="499872"/>
                </a:lnTo>
                <a:lnTo>
                  <a:pt x="41147" y="475488"/>
                </a:lnTo>
                <a:lnTo>
                  <a:pt x="25907" y="443484"/>
                </a:lnTo>
                <a:lnTo>
                  <a:pt x="25907" y="437388"/>
                </a:lnTo>
                <a:lnTo>
                  <a:pt x="24383" y="429767"/>
                </a:lnTo>
                <a:lnTo>
                  <a:pt x="24383" y="96012"/>
                </a:lnTo>
                <a:lnTo>
                  <a:pt x="25907" y="88391"/>
                </a:lnTo>
                <a:lnTo>
                  <a:pt x="25907" y="80772"/>
                </a:lnTo>
                <a:lnTo>
                  <a:pt x="28956" y="74675"/>
                </a:lnTo>
                <a:lnTo>
                  <a:pt x="30479" y="67056"/>
                </a:lnTo>
                <a:lnTo>
                  <a:pt x="36575" y="54863"/>
                </a:lnTo>
                <a:lnTo>
                  <a:pt x="45719" y="45720"/>
                </a:lnTo>
                <a:lnTo>
                  <a:pt x="51815" y="41148"/>
                </a:lnTo>
                <a:lnTo>
                  <a:pt x="56387" y="36575"/>
                </a:lnTo>
                <a:lnTo>
                  <a:pt x="74675" y="27432"/>
                </a:lnTo>
                <a:lnTo>
                  <a:pt x="89915" y="24384"/>
                </a:lnTo>
                <a:lnTo>
                  <a:pt x="5913882" y="24384"/>
                </a:lnTo>
                <a:lnTo>
                  <a:pt x="5902452" y="15239"/>
                </a:lnTo>
                <a:lnTo>
                  <a:pt x="5894832" y="10667"/>
                </a:lnTo>
                <a:lnTo>
                  <a:pt x="5885688" y="6096"/>
                </a:lnTo>
                <a:lnTo>
                  <a:pt x="5878068" y="3048"/>
                </a:lnTo>
                <a:lnTo>
                  <a:pt x="5867400" y="1524"/>
                </a:lnTo>
                <a:lnTo>
                  <a:pt x="5858256" y="0"/>
                </a:lnTo>
                <a:close/>
              </a:path>
              <a:path w="5945505" h="527685">
                <a:moveTo>
                  <a:pt x="5913882" y="24384"/>
                </a:moveTo>
                <a:lnTo>
                  <a:pt x="5849112" y="24384"/>
                </a:lnTo>
                <a:lnTo>
                  <a:pt x="5856732" y="25908"/>
                </a:lnTo>
                <a:lnTo>
                  <a:pt x="5864352" y="25908"/>
                </a:lnTo>
                <a:lnTo>
                  <a:pt x="5870448" y="27432"/>
                </a:lnTo>
                <a:lnTo>
                  <a:pt x="5903976" y="51815"/>
                </a:lnTo>
                <a:lnTo>
                  <a:pt x="5908548" y="56387"/>
                </a:lnTo>
                <a:lnTo>
                  <a:pt x="5917692" y="74675"/>
                </a:lnTo>
                <a:lnTo>
                  <a:pt x="5919216" y="82296"/>
                </a:lnTo>
                <a:lnTo>
                  <a:pt x="5919216" y="88391"/>
                </a:lnTo>
                <a:lnTo>
                  <a:pt x="5920740" y="96012"/>
                </a:lnTo>
                <a:lnTo>
                  <a:pt x="5920740" y="429767"/>
                </a:lnTo>
                <a:lnTo>
                  <a:pt x="5919216" y="437388"/>
                </a:lnTo>
                <a:lnTo>
                  <a:pt x="5919216" y="445008"/>
                </a:lnTo>
                <a:lnTo>
                  <a:pt x="5916168" y="452627"/>
                </a:lnTo>
                <a:lnTo>
                  <a:pt x="5914644" y="458724"/>
                </a:lnTo>
                <a:lnTo>
                  <a:pt x="5911596" y="464820"/>
                </a:lnTo>
                <a:lnTo>
                  <a:pt x="5907024" y="470915"/>
                </a:lnTo>
                <a:lnTo>
                  <a:pt x="5903976" y="475488"/>
                </a:lnTo>
                <a:lnTo>
                  <a:pt x="5899404" y="481584"/>
                </a:lnTo>
                <a:lnTo>
                  <a:pt x="5893308" y="486156"/>
                </a:lnTo>
                <a:lnTo>
                  <a:pt x="5888736" y="489203"/>
                </a:lnTo>
                <a:lnTo>
                  <a:pt x="5870448" y="498348"/>
                </a:lnTo>
                <a:lnTo>
                  <a:pt x="5855208" y="501396"/>
                </a:lnTo>
                <a:lnTo>
                  <a:pt x="5914644" y="501396"/>
                </a:lnTo>
                <a:lnTo>
                  <a:pt x="5917692" y="498348"/>
                </a:lnTo>
                <a:lnTo>
                  <a:pt x="5929884" y="483108"/>
                </a:lnTo>
                <a:lnTo>
                  <a:pt x="5934456" y="475488"/>
                </a:lnTo>
                <a:lnTo>
                  <a:pt x="5937504" y="467867"/>
                </a:lnTo>
                <a:lnTo>
                  <a:pt x="5942076" y="458724"/>
                </a:lnTo>
                <a:lnTo>
                  <a:pt x="5943600" y="449579"/>
                </a:lnTo>
                <a:lnTo>
                  <a:pt x="5945124" y="438912"/>
                </a:lnTo>
                <a:lnTo>
                  <a:pt x="5945124" y="85344"/>
                </a:lnTo>
                <a:lnTo>
                  <a:pt x="5932932" y="48767"/>
                </a:lnTo>
                <a:lnTo>
                  <a:pt x="5917692" y="27432"/>
                </a:lnTo>
                <a:lnTo>
                  <a:pt x="5913882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4669535"/>
            <a:ext cx="8456676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4655820"/>
            <a:ext cx="8484235" cy="1130935"/>
          </a:xfrm>
          <a:custGeom>
            <a:avLst/>
            <a:gdLst/>
            <a:ahLst/>
            <a:cxnLst/>
            <a:rect l="l" t="t" r="r" b="b"/>
            <a:pathLst>
              <a:path w="8484235" h="1130935">
                <a:moveTo>
                  <a:pt x="8478012" y="0"/>
                </a:moveTo>
                <a:lnTo>
                  <a:pt x="6096" y="0"/>
                </a:lnTo>
                <a:lnTo>
                  <a:pt x="0" y="4571"/>
                </a:lnTo>
                <a:lnTo>
                  <a:pt x="0" y="1126235"/>
                </a:lnTo>
                <a:lnTo>
                  <a:pt x="6096" y="1130807"/>
                </a:lnTo>
                <a:lnTo>
                  <a:pt x="8478012" y="1130807"/>
                </a:lnTo>
                <a:lnTo>
                  <a:pt x="8484108" y="1126235"/>
                </a:lnTo>
                <a:lnTo>
                  <a:pt x="8484108" y="1118615"/>
                </a:lnTo>
                <a:lnTo>
                  <a:pt x="25907" y="1118615"/>
                </a:lnTo>
                <a:lnTo>
                  <a:pt x="12192" y="1106423"/>
                </a:lnTo>
                <a:lnTo>
                  <a:pt x="25907" y="1106423"/>
                </a:lnTo>
                <a:lnTo>
                  <a:pt x="25907" y="24383"/>
                </a:lnTo>
                <a:lnTo>
                  <a:pt x="12192" y="24383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4571"/>
                </a:lnTo>
                <a:lnTo>
                  <a:pt x="8478012" y="0"/>
                </a:lnTo>
                <a:close/>
              </a:path>
              <a:path w="8484235" h="1130935">
                <a:moveTo>
                  <a:pt x="25907" y="1106423"/>
                </a:moveTo>
                <a:lnTo>
                  <a:pt x="12192" y="1106423"/>
                </a:lnTo>
                <a:lnTo>
                  <a:pt x="25907" y="1118615"/>
                </a:lnTo>
                <a:lnTo>
                  <a:pt x="25907" y="1106423"/>
                </a:lnTo>
                <a:close/>
              </a:path>
              <a:path w="8484235" h="1130935">
                <a:moveTo>
                  <a:pt x="8458200" y="1106423"/>
                </a:moveTo>
                <a:lnTo>
                  <a:pt x="25907" y="1106423"/>
                </a:lnTo>
                <a:lnTo>
                  <a:pt x="25907" y="1118615"/>
                </a:lnTo>
                <a:lnTo>
                  <a:pt x="8458200" y="1118615"/>
                </a:lnTo>
                <a:lnTo>
                  <a:pt x="8458200" y="1106423"/>
                </a:lnTo>
                <a:close/>
              </a:path>
              <a:path w="8484235" h="1130935">
                <a:moveTo>
                  <a:pt x="8458200" y="12191"/>
                </a:moveTo>
                <a:lnTo>
                  <a:pt x="8458200" y="1118615"/>
                </a:lnTo>
                <a:lnTo>
                  <a:pt x="8470392" y="1106423"/>
                </a:lnTo>
                <a:lnTo>
                  <a:pt x="8484108" y="1106423"/>
                </a:lnTo>
                <a:lnTo>
                  <a:pt x="8484108" y="24383"/>
                </a:lnTo>
                <a:lnTo>
                  <a:pt x="8470392" y="24383"/>
                </a:lnTo>
                <a:lnTo>
                  <a:pt x="8458200" y="12191"/>
                </a:lnTo>
                <a:close/>
              </a:path>
              <a:path w="8484235" h="1130935">
                <a:moveTo>
                  <a:pt x="8484108" y="1106423"/>
                </a:moveTo>
                <a:lnTo>
                  <a:pt x="8470392" y="1106423"/>
                </a:lnTo>
                <a:lnTo>
                  <a:pt x="8458200" y="1118615"/>
                </a:lnTo>
                <a:lnTo>
                  <a:pt x="8484108" y="1118615"/>
                </a:lnTo>
                <a:lnTo>
                  <a:pt x="8484108" y="1106423"/>
                </a:lnTo>
                <a:close/>
              </a:path>
              <a:path w="8484235" h="1130935">
                <a:moveTo>
                  <a:pt x="25907" y="12191"/>
                </a:moveTo>
                <a:lnTo>
                  <a:pt x="12192" y="24383"/>
                </a:lnTo>
                <a:lnTo>
                  <a:pt x="25907" y="24383"/>
                </a:lnTo>
                <a:lnTo>
                  <a:pt x="25907" y="12191"/>
                </a:lnTo>
                <a:close/>
              </a:path>
              <a:path w="8484235" h="1130935">
                <a:moveTo>
                  <a:pt x="8458200" y="12191"/>
                </a:moveTo>
                <a:lnTo>
                  <a:pt x="25907" y="12191"/>
                </a:lnTo>
                <a:lnTo>
                  <a:pt x="25907" y="24383"/>
                </a:lnTo>
                <a:lnTo>
                  <a:pt x="8458200" y="24383"/>
                </a:lnTo>
                <a:lnTo>
                  <a:pt x="8458200" y="12191"/>
                </a:lnTo>
                <a:close/>
              </a:path>
              <a:path w="8484235" h="1130935">
                <a:moveTo>
                  <a:pt x="8484108" y="12191"/>
                </a:moveTo>
                <a:lnTo>
                  <a:pt x="8458200" y="12191"/>
                </a:lnTo>
                <a:lnTo>
                  <a:pt x="8470392" y="24383"/>
                </a:lnTo>
                <a:lnTo>
                  <a:pt x="8484108" y="24383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5672" y="4416552"/>
            <a:ext cx="5920740" cy="502920"/>
          </a:xfrm>
          <a:custGeom>
            <a:avLst/>
            <a:gdLst/>
            <a:ahLst/>
            <a:cxnLst/>
            <a:rect l="l" t="t" r="r" b="b"/>
            <a:pathLst>
              <a:path w="5920740" h="502920">
                <a:moveTo>
                  <a:pt x="5836920" y="0"/>
                </a:moveTo>
                <a:lnTo>
                  <a:pt x="83819" y="0"/>
                </a:lnTo>
                <a:lnTo>
                  <a:pt x="51434" y="6667"/>
                </a:lnTo>
                <a:lnTo>
                  <a:pt x="24765" y="24764"/>
                </a:lnTo>
                <a:lnTo>
                  <a:pt x="6667" y="51435"/>
                </a:lnTo>
                <a:lnTo>
                  <a:pt x="0" y="83820"/>
                </a:lnTo>
                <a:lnTo>
                  <a:pt x="0" y="419100"/>
                </a:lnTo>
                <a:lnTo>
                  <a:pt x="6667" y="451485"/>
                </a:lnTo>
                <a:lnTo>
                  <a:pt x="24765" y="478155"/>
                </a:lnTo>
                <a:lnTo>
                  <a:pt x="51434" y="496252"/>
                </a:lnTo>
                <a:lnTo>
                  <a:pt x="83819" y="502920"/>
                </a:lnTo>
                <a:lnTo>
                  <a:pt x="5836920" y="502920"/>
                </a:lnTo>
                <a:lnTo>
                  <a:pt x="5869305" y="496252"/>
                </a:lnTo>
                <a:lnTo>
                  <a:pt x="5895975" y="478155"/>
                </a:lnTo>
                <a:lnTo>
                  <a:pt x="5914072" y="451485"/>
                </a:lnTo>
                <a:lnTo>
                  <a:pt x="5920739" y="419100"/>
                </a:lnTo>
                <a:lnTo>
                  <a:pt x="5920739" y="83820"/>
                </a:lnTo>
                <a:lnTo>
                  <a:pt x="5914072" y="51435"/>
                </a:lnTo>
                <a:lnTo>
                  <a:pt x="5895975" y="24764"/>
                </a:lnTo>
                <a:lnTo>
                  <a:pt x="5869305" y="6667"/>
                </a:lnTo>
                <a:lnTo>
                  <a:pt x="583692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3480" y="4404359"/>
            <a:ext cx="5945505" cy="527685"/>
          </a:xfrm>
          <a:custGeom>
            <a:avLst/>
            <a:gdLst/>
            <a:ahLst/>
            <a:cxnLst/>
            <a:rect l="l" t="t" r="r" b="b"/>
            <a:pathLst>
              <a:path w="5945505" h="527685">
                <a:moveTo>
                  <a:pt x="5858256" y="0"/>
                </a:moveTo>
                <a:lnTo>
                  <a:pt x="85343" y="0"/>
                </a:lnTo>
                <a:lnTo>
                  <a:pt x="76200" y="1524"/>
                </a:lnTo>
                <a:lnTo>
                  <a:pt x="41147" y="16763"/>
                </a:lnTo>
                <a:lnTo>
                  <a:pt x="10667" y="50291"/>
                </a:lnTo>
                <a:lnTo>
                  <a:pt x="0" y="86867"/>
                </a:lnTo>
                <a:lnTo>
                  <a:pt x="0" y="441959"/>
                </a:lnTo>
                <a:lnTo>
                  <a:pt x="1523" y="451103"/>
                </a:lnTo>
                <a:lnTo>
                  <a:pt x="7619" y="469391"/>
                </a:lnTo>
                <a:lnTo>
                  <a:pt x="10667" y="477012"/>
                </a:lnTo>
                <a:lnTo>
                  <a:pt x="16763" y="484631"/>
                </a:lnTo>
                <a:lnTo>
                  <a:pt x="21335" y="492251"/>
                </a:lnTo>
                <a:lnTo>
                  <a:pt x="59435" y="519683"/>
                </a:lnTo>
                <a:lnTo>
                  <a:pt x="86867" y="527303"/>
                </a:lnTo>
                <a:lnTo>
                  <a:pt x="5850636" y="527303"/>
                </a:lnTo>
                <a:lnTo>
                  <a:pt x="5896356" y="515112"/>
                </a:lnTo>
                <a:lnTo>
                  <a:pt x="5914644" y="501395"/>
                </a:lnTo>
                <a:lnTo>
                  <a:pt x="88391" y="501395"/>
                </a:lnTo>
                <a:lnTo>
                  <a:pt x="80772" y="499871"/>
                </a:lnTo>
                <a:lnTo>
                  <a:pt x="41147" y="475488"/>
                </a:lnTo>
                <a:lnTo>
                  <a:pt x="30479" y="457200"/>
                </a:lnTo>
                <a:lnTo>
                  <a:pt x="27431" y="451103"/>
                </a:lnTo>
                <a:lnTo>
                  <a:pt x="25907" y="445007"/>
                </a:lnTo>
                <a:lnTo>
                  <a:pt x="25907" y="437388"/>
                </a:lnTo>
                <a:lnTo>
                  <a:pt x="24383" y="429767"/>
                </a:lnTo>
                <a:lnTo>
                  <a:pt x="24383" y="96012"/>
                </a:lnTo>
                <a:lnTo>
                  <a:pt x="25907" y="88391"/>
                </a:lnTo>
                <a:lnTo>
                  <a:pt x="25907" y="80772"/>
                </a:lnTo>
                <a:lnTo>
                  <a:pt x="28956" y="74675"/>
                </a:lnTo>
                <a:lnTo>
                  <a:pt x="30479" y="68579"/>
                </a:lnTo>
                <a:lnTo>
                  <a:pt x="36575" y="56387"/>
                </a:lnTo>
                <a:lnTo>
                  <a:pt x="41147" y="50291"/>
                </a:lnTo>
                <a:lnTo>
                  <a:pt x="45719" y="45719"/>
                </a:lnTo>
                <a:lnTo>
                  <a:pt x="51815" y="41148"/>
                </a:lnTo>
                <a:lnTo>
                  <a:pt x="56387" y="36575"/>
                </a:lnTo>
                <a:lnTo>
                  <a:pt x="68579" y="30479"/>
                </a:lnTo>
                <a:lnTo>
                  <a:pt x="74675" y="28955"/>
                </a:lnTo>
                <a:lnTo>
                  <a:pt x="82295" y="25907"/>
                </a:lnTo>
                <a:lnTo>
                  <a:pt x="5915787" y="25907"/>
                </a:lnTo>
                <a:lnTo>
                  <a:pt x="5902452" y="15239"/>
                </a:lnTo>
                <a:lnTo>
                  <a:pt x="5894832" y="10667"/>
                </a:lnTo>
                <a:lnTo>
                  <a:pt x="5885688" y="7619"/>
                </a:lnTo>
                <a:lnTo>
                  <a:pt x="5878068" y="4572"/>
                </a:lnTo>
                <a:lnTo>
                  <a:pt x="5867400" y="1524"/>
                </a:lnTo>
                <a:lnTo>
                  <a:pt x="5858256" y="0"/>
                </a:lnTo>
                <a:close/>
              </a:path>
              <a:path w="5945505" h="527685">
                <a:moveTo>
                  <a:pt x="5915787" y="25907"/>
                </a:moveTo>
                <a:lnTo>
                  <a:pt x="5856732" y="25907"/>
                </a:lnTo>
                <a:lnTo>
                  <a:pt x="5864352" y="27431"/>
                </a:lnTo>
                <a:lnTo>
                  <a:pt x="5870448" y="28955"/>
                </a:lnTo>
                <a:lnTo>
                  <a:pt x="5878068" y="30479"/>
                </a:lnTo>
                <a:lnTo>
                  <a:pt x="5884164" y="33527"/>
                </a:lnTo>
                <a:lnTo>
                  <a:pt x="5888736" y="38100"/>
                </a:lnTo>
                <a:lnTo>
                  <a:pt x="5894832" y="41148"/>
                </a:lnTo>
                <a:lnTo>
                  <a:pt x="5899404" y="45719"/>
                </a:lnTo>
                <a:lnTo>
                  <a:pt x="5903976" y="51815"/>
                </a:lnTo>
                <a:lnTo>
                  <a:pt x="5908548" y="56387"/>
                </a:lnTo>
                <a:lnTo>
                  <a:pt x="5914644" y="68579"/>
                </a:lnTo>
                <a:lnTo>
                  <a:pt x="5917692" y="76200"/>
                </a:lnTo>
                <a:lnTo>
                  <a:pt x="5919216" y="82295"/>
                </a:lnTo>
                <a:lnTo>
                  <a:pt x="5919216" y="89915"/>
                </a:lnTo>
                <a:lnTo>
                  <a:pt x="5920740" y="97536"/>
                </a:lnTo>
                <a:lnTo>
                  <a:pt x="5920740" y="431291"/>
                </a:lnTo>
                <a:lnTo>
                  <a:pt x="5919216" y="438912"/>
                </a:lnTo>
                <a:lnTo>
                  <a:pt x="5919216" y="445007"/>
                </a:lnTo>
                <a:lnTo>
                  <a:pt x="5916168" y="452627"/>
                </a:lnTo>
                <a:lnTo>
                  <a:pt x="5914644" y="458723"/>
                </a:lnTo>
                <a:lnTo>
                  <a:pt x="5911596" y="464819"/>
                </a:lnTo>
                <a:lnTo>
                  <a:pt x="5907024" y="470915"/>
                </a:lnTo>
                <a:lnTo>
                  <a:pt x="5903976" y="477012"/>
                </a:lnTo>
                <a:lnTo>
                  <a:pt x="5899404" y="481583"/>
                </a:lnTo>
                <a:lnTo>
                  <a:pt x="5893308" y="486156"/>
                </a:lnTo>
                <a:lnTo>
                  <a:pt x="5888736" y="489203"/>
                </a:lnTo>
                <a:lnTo>
                  <a:pt x="5882640" y="493775"/>
                </a:lnTo>
                <a:lnTo>
                  <a:pt x="5876544" y="496823"/>
                </a:lnTo>
                <a:lnTo>
                  <a:pt x="5870448" y="498347"/>
                </a:lnTo>
                <a:lnTo>
                  <a:pt x="5855208" y="501395"/>
                </a:lnTo>
                <a:lnTo>
                  <a:pt x="5914644" y="501395"/>
                </a:lnTo>
                <a:lnTo>
                  <a:pt x="5923788" y="492251"/>
                </a:lnTo>
                <a:lnTo>
                  <a:pt x="5929884" y="484631"/>
                </a:lnTo>
                <a:lnTo>
                  <a:pt x="5934456" y="475488"/>
                </a:lnTo>
                <a:lnTo>
                  <a:pt x="5937504" y="467867"/>
                </a:lnTo>
                <a:lnTo>
                  <a:pt x="5942076" y="458723"/>
                </a:lnTo>
                <a:lnTo>
                  <a:pt x="5945124" y="440435"/>
                </a:lnTo>
                <a:lnTo>
                  <a:pt x="5945124" y="85343"/>
                </a:lnTo>
                <a:lnTo>
                  <a:pt x="5943600" y="76200"/>
                </a:lnTo>
                <a:lnTo>
                  <a:pt x="5937504" y="57912"/>
                </a:lnTo>
                <a:lnTo>
                  <a:pt x="5923788" y="35051"/>
                </a:lnTo>
                <a:lnTo>
                  <a:pt x="5917692" y="27431"/>
                </a:lnTo>
                <a:lnTo>
                  <a:pt x="591578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523" y="6117335"/>
            <a:ext cx="8456676" cy="989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808" y="6105144"/>
            <a:ext cx="8484235" cy="1015365"/>
          </a:xfrm>
          <a:custGeom>
            <a:avLst/>
            <a:gdLst/>
            <a:ahLst/>
            <a:cxnLst/>
            <a:rect l="l" t="t" r="r" b="b"/>
            <a:pathLst>
              <a:path w="8484235" h="1015365">
                <a:moveTo>
                  <a:pt x="8478012" y="0"/>
                </a:moveTo>
                <a:lnTo>
                  <a:pt x="6096" y="0"/>
                </a:lnTo>
                <a:lnTo>
                  <a:pt x="0" y="4571"/>
                </a:lnTo>
                <a:lnTo>
                  <a:pt x="0" y="1010411"/>
                </a:lnTo>
                <a:lnTo>
                  <a:pt x="6096" y="1014983"/>
                </a:lnTo>
                <a:lnTo>
                  <a:pt x="8478012" y="1014983"/>
                </a:lnTo>
                <a:lnTo>
                  <a:pt x="8484108" y="1010411"/>
                </a:lnTo>
                <a:lnTo>
                  <a:pt x="8484108" y="1002791"/>
                </a:lnTo>
                <a:lnTo>
                  <a:pt x="25907" y="1002791"/>
                </a:lnTo>
                <a:lnTo>
                  <a:pt x="12192" y="990599"/>
                </a:lnTo>
                <a:lnTo>
                  <a:pt x="25907" y="990599"/>
                </a:lnTo>
                <a:lnTo>
                  <a:pt x="25907" y="24383"/>
                </a:lnTo>
                <a:lnTo>
                  <a:pt x="12192" y="24383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4571"/>
                </a:lnTo>
                <a:lnTo>
                  <a:pt x="8478012" y="0"/>
                </a:lnTo>
                <a:close/>
              </a:path>
              <a:path w="8484235" h="1015365">
                <a:moveTo>
                  <a:pt x="25907" y="990599"/>
                </a:moveTo>
                <a:lnTo>
                  <a:pt x="12192" y="990599"/>
                </a:lnTo>
                <a:lnTo>
                  <a:pt x="25907" y="1002791"/>
                </a:lnTo>
                <a:lnTo>
                  <a:pt x="25907" y="990599"/>
                </a:lnTo>
                <a:close/>
              </a:path>
              <a:path w="8484235" h="1015365">
                <a:moveTo>
                  <a:pt x="8458200" y="990599"/>
                </a:moveTo>
                <a:lnTo>
                  <a:pt x="25907" y="990599"/>
                </a:lnTo>
                <a:lnTo>
                  <a:pt x="25907" y="1002791"/>
                </a:lnTo>
                <a:lnTo>
                  <a:pt x="8458200" y="1002791"/>
                </a:lnTo>
                <a:lnTo>
                  <a:pt x="8458200" y="990599"/>
                </a:lnTo>
                <a:close/>
              </a:path>
              <a:path w="8484235" h="1015365">
                <a:moveTo>
                  <a:pt x="8458200" y="12191"/>
                </a:moveTo>
                <a:lnTo>
                  <a:pt x="8458200" y="1002791"/>
                </a:lnTo>
                <a:lnTo>
                  <a:pt x="8470392" y="990599"/>
                </a:lnTo>
                <a:lnTo>
                  <a:pt x="8484108" y="990599"/>
                </a:lnTo>
                <a:lnTo>
                  <a:pt x="8484108" y="24383"/>
                </a:lnTo>
                <a:lnTo>
                  <a:pt x="8470392" y="24383"/>
                </a:lnTo>
                <a:lnTo>
                  <a:pt x="8458200" y="12191"/>
                </a:lnTo>
                <a:close/>
              </a:path>
              <a:path w="8484235" h="1015365">
                <a:moveTo>
                  <a:pt x="8484108" y="990599"/>
                </a:moveTo>
                <a:lnTo>
                  <a:pt x="8470392" y="990599"/>
                </a:lnTo>
                <a:lnTo>
                  <a:pt x="8458200" y="1002791"/>
                </a:lnTo>
                <a:lnTo>
                  <a:pt x="8484108" y="1002791"/>
                </a:lnTo>
                <a:lnTo>
                  <a:pt x="8484108" y="990599"/>
                </a:lnTo>
                <a:close/>
              </a:path>
              <a:path w="8484235" h="1015365">
                <a:moveTo>
                  <a:pt x="25907" y="12191"/>
                </a:moveTo>
                <a:lnTo>
                  <a:pt x="12192" y="24383"/>
                </a:lnTo>
                <a:lnTo>
                  <a:pt x="25907" y="24383"/>
                </a:lnTo>
                <a:lnTo>
                  <a:pt x="25907" y="12191"/>
                </a:lnTo>
                <a:close/>
              </a:path>
              <a:path w="8484235" h="1015365">
                <a:moveTo>
                  <a:pt x="8458200" y="12191"/>
                </a:moveTo>
                <a:lnTo>
                  <a:pt x="25907" y="12191"/>
                </a:lnTo>
                <a:lnTo>
                  <a:pt x="25907" y="24383"/>
                </a:lnTo>
                <a:lnTo>
                  <a:pt x="8458200" y="24383"/>
                </a:lnTo>
                <a:lnTo>
                  <a:pt x="8458200" y="12191"/>
                </a:lnTo>
                <a:close/>
              </a:path>
              <a:path w="8484235" h="1015365">
                <a:moveTo>
                  <a:pt x="8484108" y="12191"/>
                </a:moveTo>
                <a:lnTo>
                  <a:pt x="8458200" y="12191"/>
                </a:lnTo>
                <a:lnTo>
                  <a:pt x="8470392" y="24383"/>
                </a:lnTo>
                <a:lnTo>
                  <a:pt x="8484108" y="24383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5672" y="5865876"/>
            <a:ext cx="5920740" cy="502920"/>
          </a:xfrm>
          <a:custGeom>
            <a:avLst/>
            <a:gdLst/>
            <a:ahLst/>
            <a:cxnLst/>
            <a:rect l="l" t="t" r="r" b="b"/>
            <a:pathLst>
              <a:path w="5920740" h="502920">
                <a:moveTo>
                  <a:pt x="5836920" y="0"/>
                </a:moveTo>
                <a:lnTo>
                  <a:pt x="83819" y="0"/>
                </a:lnTo>
                <a:lnTo>
                  <a:pt x="51434" y="6667"/>
                </a:lnTo>
                <a:lnTo>
                  <a:pt x="24765" y="24765"/>
                </a:lnTo>
                <a:lnTo>
                  <a:pt x="6667" y="51435"/>
                </a:lnTo>
                <a:lnTo>
                  <a:pt x="0" y="83819"/>
                </a:lnTo>
                <a:lnTo>
                  <a:pt x="0" y="419100"/>
                </a:lnTo>
                <a:lnTo>
                  <a:pt x="6667" y="451484"/>
                </a:lnTo>
                <a:lnTo>
                  <a:pt x="24765" y="478155"/>
                </a:lnTo>
                <a:lnTo>
                  <a:pt x="51434" y="496252"/>
                </a:lnTo>
                <a:lnTo>
                  <a:pt x="83819" y="502920"/>
                </a:lnTo>
                <a:lnTo>
                  <a:pt x="5836920" y="502920"/>
                </a:lnTo>
                <a:lnTo>
                  <a:pt x="5869305" y="496252"/>
                </a:lnTo>
                <a:lnTo>
                  <a:pt x="5895975" y="478155"/>
                </a:lnTo>
                <a:lnTo>
                  <a:pt x="5914072" y="451485"/>
                </a:lnTo>
                <a:lnTo>
                  <a:pt x="5920739" y="419100"/>
                </a:lnTo>
                <a:lnTo>
                  <a:pt x="5920739" y="83819"/>
                </a:lnTo>
                <a:lnTo>
                  <a:pt x="5914072" y="51435"/>
                </a:lnTo>
                <a:lnTo>
                  <a:pt x="5895975" y="24765"/>
                </a:lnTo>
                <a:lnTo>
                  <a:pt x="5869305" y="6667"/>
                </a:lnTo>
                <a:lnTo>
                  <a:pt x="583692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3480" y="5853684"/>
            <a:ext cx="5945505" cy="527685"/>
          </a:xfrm>
          <a:custGeom>
            <a:avLst/>
            <a:gdLst/>
            <a:ahLst/>
            <a:cxnLst/>
            <a:rect l="l" t="t" r="r" b="b"/>
            <a:pathLst>
              <a:path w="5945505" h="527685">
                <a:moveTo>
                  <a:pt x="5858256" y="0"/>
                </a:moveTo>
                <a:lnTo>
                  <a:pt x="85343" y="0"/>
                </a:lnTo>
                <a:lnTo>
                  <a:pt x="76200" y="1524"/>
                </a:lnTo>
                <a:lnTo>
                  <a:pt x="41147" y="16764"/>
                </a:lnTo>
                <a:lnTo>
                  <a:pt x="10667" y="51816"/>
                </a:lnTo>
                <a:lnTo>
                  <a:pt x="6095" y="59436"/>
                </a:lnTo>
                <a:lnTo>
                  <a:pt x="3047" y="68580"/>
                </a:lnTo>
                <a:lnTo>
                  <a:pt x="0" y="86868"/>
                </a:lnTo>
                <a:lnTo>
                  <a:pt x="0" y="441960"/>
                </a:lnTo>
                <a:lnTo>
                  <a:pt x="1523" y="451104"/>
                </a:lnTo>
                <a:lnTo>
                  <a:pt x="7619" y="469392"/>
                </a:lnTo>
                <a:lnTo>
                  <a:pt x="10667" y="477012"/>
                </a:lnTo>
                <a:lnTo>
                  <a:pt x="16763" y="484632"/>
                </a:lnTo>
                <a:lnTo>
                  <a:pt x="21335" y="492252"/>
                </a:lnTo>
                <a:lnTo>
                  <a:pt x="27431" y="499872"/>
                </a:lnTo>
                <a:lnTo>
                  <a:pt x="35051" y="505968"/>
                </a:lnTo>
                <a:lnTo>
                  <a:pt x="42671" y="510540"/>
                </a:lnTo>
                <a:lnTo>
                  <a:pt x="50291" y="516636"/>
                </a:lnTo>
                <a:lnTo>
                  <a:pt x="77723" y="525780"/>
                </a:lnTo>
                <a:lnTo>
                  <a:pt x="86867" y="527304"/>
                </a:lnTo>
                <a:lnTo>
                  <a:pt x="5859780" y="527304"/>
                </a:lnTo>
                <a:lnTo>
                  <a:pt x="5896356" y="515112"/>
                </a:lnTo>
                <a:lnTo>
                  <a:pt x="5914644" y="501396"/>
                </a:lnTo>
                <a:lnTo>
                  <a:pt x="88391" y="501396"/>
                </a:lnTo>
                <a:lnTo>
                  <a:pt x="80772" y="499872"/>
                </a:lnTo>
                <a:lnTo>
                  <a:pt x="74675" y="498348"/>
                </a:lnTo>
                <a:lnTo>
                  <a:pt x="67056" y="496824"/>
                </a:lnTo>
                <a:lnTo>
                  <a:pt x="60959" y="493776"/>
                </a:lnTo>
                <a:lnTo>
                  <a:pt x="56387" y="489204"/>
                </a:lnTo>
                <a:lnTo>
                  <a:pt x="50291" y="484632"/>
                </a:lnTo>
                <a:lnTo>
                  <a:pt x="41147" y="475488"/>
                </a:lnTo>
                <a:lnTo>
                  <a:pt x="25907" y="445008"/>
                </a:lnTo>
                <a:lnTo>
                  <a:pt x="25907" y="437388"/>
                </a:lnTo>
                <a:lnTo>
                  <a:pt x="24383" y="429768"/>
                </a:lnTo>
                <a:lnTo>
                  <a:pt x="24383" y="96012"/>
                </a:lnTo>
                <a:lnTo>
                  <a:pt x="25907" y="88392"/>
                </a:lnTo>
                <a:lnTo>
                  <a:pt x="25907" y="80772"/>
                </a:lnTo>
                <a:lnTo>
                  <a:pt x="28956" y="74676"/>
                </a:lnTo>
                <a:lnTo>
                  <a:pt x="30479" y="68580"/>
                </a:lnTo>
                <a:lnTo>
                  <a:pt x="36575" y="56388"/>
                </a:lnTo>
                <a:lnTo>
                  <a:pt x="41147" y="50292"/>
                </a:lnTo>
                <a:lnTo>
                  <a:pt x="45719" y="45720"/>
                </a:lnTo>
                <a:lnTo>
                  <a:pt x="51815" y="41148"/>
                </a:lnTo>
                <a:lnTo>
                  <a:pt x="56387" y="36576"/>
                </a:lnTo>
                <a:lnTo>
                  <a:pt x="68579" y="30480"/>
                </a:lnTo>
                <a:lnTo>
                  <a:pt x="74675" y="28956"/>
                </a:lnTo>
                <a:lnTo>
                  <a:pt x="89915" y="25908"/>
                </a:lnTo>
                <a:lnTo>
                  <a:pt x="5915787" y="25908"/>
                </a:lnTo>
                <a:lnTo>
                  <a:pt x="5910072" y="21336"/>
                </a:lnTo>
                <a:lnTo>
                  <a:pt x="5902452" y="16764"/>
                </a:lnTo>
                <a:lnTo>
                  <a:pt x="5894832" y="10668"/>
                </a:lnTo>
                <a:lnTo>
                  <a:pt x="5885688" y="7620"/>
                </a:lnTo>
                <a:lnTo>
                  <a:pt x="5878068" y="4572"/>
                </a:lnTo>
                <a:lnTo>
                  <a:pt x="5867400" y="1524"/>
                </a:lnTo>
                <a:lnTo>
                  <a:pt x="5858256" y="0"/>
                </a:lnTo>
                <a:close/>
              </a:path>
              <a:path w="5945505" h="527685">
                <a:moveTo>
                  <a:pt x="5915787" y="25908"/>
                </a:moveTo>
                <a:lnTo>
                  <a:pt x="5856732" y="25908"/>
                </a:lnTo>
                <a:lnTo>
                  <a:pt x="5864352" y="27432"/>
                </a:lnTo>
                <a:lnTo>
                  <a:pt x="5870448" y="28956"/>
                </a:lnTo>
                <a:lnTo>
                  <a:pt x="5903976" y="51816"/>
                </a:lnTo>
                <a:lnTo>
                  <a:pt x="5914644" y="70104"/>
                </a:lnTo>
                <a:lnTo>
                  <a:pt x="5917692" y="76200"/>
                </a:lnTo>
                <a:lnTo>
                  <a:pt x="5919216" y="82296"/>
                </a:lnTo>
                <a:lnTo>
                  <a:pt x="5919216" y="89916"/>
                </a:lnTo>
                <a:lnTo>
                  <a:pt x="5920740" y="97536"/>
                </a:lnTo>
                <a:lnTo>
                  <a:pt x="5920740" y="431292"/>
                </a:lnTo>
                <a:lnTo>
                  <a:pt x="5919216" y="438912"/>
                </a:lnTo>
                <a:lnTo>
                  <a:pt x="5919216" y="446532"/>
                </a:lnTo>
                <a:lnTo>
                  <a:pt x="5916168" y="452628"/>
                </a:lnTo>
                <a:lnTo>
                  <a:pt x="5914644" y="458724"/>
                </a:lnTo>
                <a:lnTo>
                  <a:pt x="5911596" y="464820"/>
                </a:lnTo>
                <a:lnTo>
                  <a:pt x="5907024" y="470916"/>
                </a:lnTo>
                <a:lnTo>
                  <a:pt x="5903976" y="477012"/>
                </a:lnTo>
                <a:lnTo>
                  <a:pt x="5899404" y="481584"/>
                </a:lnTo>
                <a:lnTo>
                  <a:pt x="5893308" y="486156"/>
                </a:lnTo>
                <a:lnTo>
                  <a:pt x="5888736" y="490728"/>
                </a:lnTo>
                <a:lnTo>
                  <a:pt x="5876544" y="496824"/>
                </a:lnTo>
                <a:lnTo>
                  <a:pt x="5870448" y="498348"/>
                </a:lnTo>
                <a:lnTo>
                  <a:pt x="5855208" y="501396"/>
                </a:lnTo>
                <a:lnTo>
                  <a:pt x="5914644" y="501396"/>
                </a:lnTo>
                <a:lnTo>
                  <a:pt x="5923788" y="492252"/>
                </a:lnTo>
                <a:lnTo>
                  <a:pt x="5929884" y="484632"/>
                </a:lnTo>
                <a:lnTo>
                  <a:pt x="5934456" y="477012"/>
                </a:lnTo>
                <a:lnTo>
                  <a:pt x="5937504" y="467868"/>
                </a:lnTo>
                <a:lnTo>
                  <a:pt x="5942076" y="458724"/>
                </a:lnTo>
                <a:lnTo>
                  <a:pt x="5945124" y="440436"/>
                </a:lnTo>
                <a:lnTo>
                  <a:pt x="5945124" y="85344"/>
                </a:lnTo>
                <a:lnTo>
                  <a:pt x="5943600" y="76200"/>
                </a:lnTo>
                <a:lnTo>
                  <a:pt x="5937504" y="57912"/>
                </a:lnTo>
                <a:lnTo>
                  <a:pt x="5923788" y="35052"/>
                </a:lnTo>
                <a:lnTo>
                  <a:pt x="5917692" y="27432"/>
                </a:lnTo>
                <a:lnTo>
                  <a:pt x="5915787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06220" y="1724266"/>
            <a:ext cx="6943725" cy="523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36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ells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 the 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aged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2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.1.2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ine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20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ope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t: Indi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 r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WBS: indi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hip 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</a:t>
            </a:r>
            <a:endParaRPr sz="18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4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WBS Di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ona</a:t>
            </a:r>
            <a:r>
              <a:rPr sz="1800" spc="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bout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BS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ompo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4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.1.3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84785" marR="5080" indent="-172085">
              <a:lnSpc>
                <a:spcPts val="1970"/>
              </a:lnSpc>
              <a:spcBef>
                <a:spcPts val="158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Giving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 each act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vity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 wi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each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4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141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.1.4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184785" marR="59055" indent="-172085">
              <a:lnSpc>
                <a:spcPts val="1970"/>
              </a:lnSpc>
              <a:spcBef>
                <a:spcPts val="159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This Doc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ll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 the 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ing or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indi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y other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a gi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9144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85725" rIns="0" bIns="0" rtlCol="0">
            <a:spAutoFit/>
          </a:bodyPr>
          <a:lstStyle/>
          <a:p>
            <a:pPr marL="819785">
              <a:lnSpc>
                <a:spcPct val="100000"/>
              </a:lnSpc>
              <a:spcBef>
                <a:spcPts val="675"/>
              </a:spcBef>
            </a:pPr>
            <a:r>
              <a:rPr dirty="0"/>
              <a:t>7.3</a:t>
            </a:r>
            <a:r>
              <a:rPr spc="10" dirty="0"/>
              <a:t>.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D</a:t>
            </a:r>
            <a:r>
              <a:rPr spc="-20" dirty="0"/>
              <a:t>e</a:t>
            </a:r>
            <a:r>
              <a:rPr spc="-50" dirty="0"/>
              <a:t>t</a:t>
            </a:r>
            <a:r>
              <a:rPr dirty="0"/>
              <a:t>ermine</a:t>
            </a:r>
            <a:r>
              <a:rPr spc="-20" dirty="0"/>
              <a:t> </a:t>
            </a:r>
            <a:r>
              <a:rPr dirty="0"/>
              <a:t>B</a:t>
            </a:r>
            <a:r>
              <a:rPr spc="5" dirty="0"/>
              <a:t>u</a:t>
            </a:r>
            <a:r>
              <a:rPr dirty="0"/>
              <a:t>d</a:t>
            </a:r>
            <a:r>
              <a:rPr spc="-35" dirty="0"/>
              <a:t>g</a:t>
            </a:r>
            <a:r>
              <a:rPr spc="-25" dirty="0"/>
              <a:t>e</a:t>
            </a:r>
            <a:r>
              <a:rPr dirty="0"/>
              <a:t>t:</a:t>
            </a:r>
            <a:r>
              <a:rPr spc="-30" dirty="0"/>
              <a:t> </a:t>
            </a:r>
            <a:r>
              <a:rPr dirty="0"/>
              <a:t>Inpu</a:t>
            </a:r>
            <a:r>
              <a:rPr spc="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1889760"/>
            <a:ext cx="8456676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1876044"/>
            <a:ext cx="8484235" cy="1016635"/>
          </a:xfrm>
          <a:custGeom>
            <a:avLst/>
            <a:gdLst/>
            <a:ahLst/>
            <a:cxnLst/>
            <a:rect l="l" t="t" r="r" b="b"/>
            <a:pathLst>
              <a:path w="8484235" h="1016635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010411"/>
                </a:lnTo>
                <a:lnTo>
                  <a:pt x="6096" y="1016507"/>
                </a:lnTo>
                <a:lnTo>
                  <a:pt x="8478012" y="1016507"/>
                </a:lnTo>
                <a:lnTo>
                  <a:pt x="8484108" y="1010411"/>
                </a:lnTo>
                <a:lnTo>
                  <a:pt x="8484108" y="1004315"/>
                </a:lnTo>
                <a:lnTo>
                  <a:pt x="25907" y="1004315"/>
                </a:lnTo>
                <a:lnTo>
                  <a:pt x="12192" y="990600"/>
                </a:lnTo>
                <a:lnTo>
                  <a:pt x="25907" y="990600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016635">
                <a:moveTo>
                  <a:pt x="25907" y="990600"/>
                </a:moveTo>
                <a:lnTo>
                  <a:pt x="12192" y="990600"/>
                </a:lnTo>
                <a:lnTo>
                  <a:pt x="25907" y="1004315"/>
                </a:lnTo>
                <a:lnTo>
                  <a:pt x="25907" y="990600"/>
                </a:lnTo>
                <a:close/>
              </a:path>
              <a:path w="8484235" h="1016635">
                <a:moveTo>
                  <a:pt x="8458200" y="990600"/>
                </a:moveTo>
                <a:lnTo>
                  <a:pt x="25907" y="990600"/>
                </a:lnTo>
                <a:lnTo>
                  <a:pt x="25907" y="1004315"/>
                </a:lnTo>
                <a:lnTo>
                  <a:pt x="8458200" y="1004315"/>
                </a:lnTo>
                <a:lnTo>
                  <a:pt x="8458200" y="990600"/>
                </a:lnTo>
                <a:close/>
              </a:path>
              <a:path w="8484235" h="1016635">
                <a:moveTo>
                  <a:pt x="8458200" y="13715"/>
                </a:moveTo>
                <a:lnTo>
                  <a:pt x="8458200" y="1004315"/>
                </a:lnTo>
                <a:lnTo>
                  <a:pt x="8470392" y="990600"/>
                </a:lnTo>
                <a:lnTo>
                  <a:pt x="8484108" y="990600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3715"/>
                </a:lnTo>
                <a:close/>
              </a:path>
              <a:path w="8484235" h="1016635">
                <a:moveTo>
                  <a:pt x="8484108" y="990600"/>
                </a:moveTo>
                <a:lnTo>
                  <a:pt x="8470392" y="990600"/>
                </a:lnTo>
                <a:lnTo>
                  <a:pt x="8458200" y="1004315"/>
                </a:lnTo>
                <a:lnTo>
                  <a:pt x="8484108" y="1004315"/>
                </a:lnTo>
                <a:lnTo>
                  <a:pt x="8484108" y="990600"/>
                </a:lnTo>
                <a:close/>
              </a:path>
              <a:path w="8484235" h="1016635">
                <a:moveTo>
                  <a:pt x="25907" y="13715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8484235" h="1016635">
                <a:moveTo>
                  <a:pt x="8458200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3715"/>
                </a:lnTo>
                <a:close/>
              </a:path>
              <a:path w="8484235" h="1016635">
                <a:moveTo>
                  <a:pt x="8484108" y="13715"/>
                </a:moveTo>
                <a:lnTo>
                  <a:pt x="8458200" y="13715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672" y="1638300"/>
            <a:ext cx="5920740" cy="501650"/>
          </a:xfrm>
          <a:custGeom>
            <a:avLst/>
            <a:gdLst/>
            <a:ahLst/>
            <a:cxnLst/>
            <a:rect l="l" t="t" r="r" b="b"/>
            <a:pathLst>
              <a:path w="5920740" h="501650">
                <a:moveTo>
                  <a:pt x="5836920" y="0"/>
                </a:moveTo>
                <a:lnTo>
                  <a:pt x="83819" y="0"/>
                </a:lnTo>
                <a:lnTo>
                  <a:pt x="51434" y="6667"/>
                </a:lnTo>
                <a:lnTo>
                  <a:pt x="24765" y="24764"/>
                </a:lnTo>
                <a:lnTo>
                  <a:pt x="6667" y="51435"/>
                </a:lnTo>
                <a:lnTo>
                  <a:pt x="0" y="83820"/>
                </a:lnTo>
                <a:lnTo>
                  <a:pt x="0" y="417575"/>
                </a:lnTo>
                <a:lnTo>
                  <a:pt x="6667" y="450603"/>
                </a:lnTo>
                <a:lnTo>
                  <a:pt x="24765" y="477202"/>
                </a:lnTo>
                <a:lnTo>
                  <a:pt x="51434" y="494942"/>
                </a:lnTo>
                <a:lnTo>
                  <a:pt x="83819" y="501396"/>
                </a:lnTo>
                <a:lnTo>
                  <a:pt x="5836920" y="501396"/>
                </a:lnTo>
                <a:lnTo>
                  <a:pt x="5869305" y="494942"/>
                </a:lnTo>
                <a:lnTo>
                  <a:pt x="5895975" y="477202"/>
                </a:lnTo>
                <a:lnTo>
                  <a:pt x="5914072" y="450603"/>
                </a:lnTo>
                <a:lnTo>
                  <a:pt x="5920739" y="417575"/>
                </a:lnTo>
                <a:lnTo>
                  <a:pt x="5920739" y="83820"/>
                </a:lnTo>
                <a:lnTo>
                  <a:pt x="5914072" y="51435"/>
                </a:lnTo>
                <a:lnTo>
                  <a:pt x="5895975" y="24764"/>
                </a:lnTo>
                <a:lnTo>
                  <a:pt x="5869305" y="6667"/>
                </a:lnTo>
                <a:lnTo>
                  <a:pt x="583692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0" y="1626107"/>
            <a:ext cx="5945505" cy="527685"/>
          </a:xfrm>
          <a:custGeom>
            <a:avLst/>
            <a:gdLst/>
            <a:ahLst/>
            <a:cxnLst/>
            <a:rect l="l" t="t" r="r" b="b"/>
            <a:pathLst>
              <a:path w="5945505" h="527685">
                <a:moveTo>
                  <a:pt x="5858256" y="0"/>
                </a:moveTo>
                <a:lnTo>
                  <a:pt x="85343" y="0"/>
                </a:lnTo>
                <a:lnTo>
                  <a:pt x="76200" y="1524"/>
                </a:lnTo>
                <a:lnTo>
                  <a:pt x="57911" y="7619"/>
                </a:lnTo>
                <a:lnTo>
                  <a:pt x="48767" y="12191"/>
                </a:lnTo>
                <a:lnTo>
                  <a:pt x="33528" y="21336"/>
                </a:lnTo>
                <a:lnTo>
                  <a:pt x="27431" y="28955"/>
                </a:lnTo>
                <a:lnTo>
                  <a:pt x="21335" y="35051"/>
                </a:lnTo>
                <a:lnTo>
                  <a:pt x="3047" y="68579"/>
                </a:lnTo>
                <a:lnTo>
                  <a:pt x="0" y="86867"/>
                </a:lnTo>
                <a:lnTo>
                  <a:pt x="0" y="440436"/>
                </a:lnTo>
                <a:lnTo>
                  <a:pt x="1523" y="451103"/>
                </a:lnTo>
                <a:lnTo>
                  <a:pt x="4571" y="460247"/>
                </a:lnTo>
                <a:lnTo>
                  <a:pt x="7619" y="467867"/>
                </a:lnTo>
                <a:lnTo>
                  <a:pt x="10667" y="477012"/>
                </a:lnTo>
                <a:lnTo>
                  <a:pt x="16763" y="484631"/>
                </a:lnTo>
                <a:lnTo>
                  <a:pt x="21335" y="492251"/>
                </a:lnTo>
                <a:lnTo>
                  <a:pt x="35051" y="505967"/>
                </a:lnTo>
                <a:lnTo>
                  <a:pt x="50291" y="515112"/>
                </a:lnTo>
                <a:lnTo>
                  <a:pt x="59435" y="519683"/>
                </a:lnTo>
                <a:lnTo>
                  <a:pt x="68579" y="522731"/>
                </a:lnTo>
                <a:lnTo>
                  <a:pt x="96011" y="527303"/>
                </a:lnTo>
                <a:lnTo>
                  <a:pt x="5850636" y="527303"/>
                </a:lnTo>
                <a:lnTo>
                  <a:pt x="5896356" y="515112"/>
                </a:lnTo>
                <a:lnTo>
                  <a:pt x="5914644" y="501395"/>
                </a:lnTo>
                <a:lnTo>
                  <a:pt x="88391" y="501395"/>
                </a:lnTo>
                <a:lnTo>
                  <a:pt x="80772" y="499871"/>
                </a:lnTo>
                <a:lnTo>
                  <a:pt x="41147" y="475488"/>
                </a:lnTo>
                <a:lnTo>
                  <a:pt x="25907" y="443483"/>
                </a:lnTo>
                <a:lnTo>
                  <a:pt x="25907" y="437388"/>
                </a:lnTo>
                <a:lnTo>
                  <a:pt x="24383" y="429767"/>
                </a:lnTo>
                <a:lnTo>
                  <a:pt x="24383" y="96012"/>
                </a:lnTo>
                <a:lnTo>
                  <a:pt x="25907" y="88391"/>
                </a:lnTo>
                <a:lnTo>
                  <a:pt x="25907" y="80771"/>
                </a:lnTo>
                <a:lnTo>
                  <a:pt x="28956" y="74675"/>
                </a:lnTo>
                <a:lnTo>
                  <a:pt x="30479" y="67055"/>
                </a:lnTo>
                <a:lnTo>
                  <a:pt x="33528" y="60959"/>
                </a:lnTo>
                <a:lnTo>
                  <a:pt x="36575" y="56387"/>
                </a:lnTo>
                <a:lnTo>
                  <a:pt x="41147" y="50291"/>
                </a:lnTo>
                <a:lnTo>
                  <a:pt x="45719" y="45719"/>
                </a:lnTo>
                <a:lnTo>
                  <a:pt x="51815" y="41147"/>
                </a:lnTo>
                <a:lnTo>
                  <a:pt x="56387" y="36575"/>
                </a:lnTo>
                <a:lnTo>
                  <a:pt x="74675" y="27431"/>
                </a:lnTo>
                <a:lnTo>
                  <a:pt x="82295" y="25907"/>
                </a:lnTo>
                <a:lnTo>
                  <a:pt x="89915" y="25907"/>
                </a:lnTo>
                <a:lnTo>
                  <a:pt x="96011" y="24383"/>
                </a:lnTo>
                <a:lnTo>
                  <a:pt x="5913882" y="24383"/>
                </a:lnTo>
                <a:lnTo>
                  <a:pt x="5902452" y="15239"/>
                </a:lnTo>
                <a:lnTo>
                  <a:pt x="5894832" y="10667"/>
                </a:lnTo>
                <a:lnTo>
                  <a:pt x="5885688" y="6095"/>
                </a:lnTo>
                <a:lnTo>
                  <a:pt x="5878068" y="3047"/>
                </a:lnTo>
                <a:lnTo>
                  <a:pt x="5867400" y="1524"/>
                </a:lnTo>
                <a:lnTo>
                  <a:pt x="5858256" y="0"/>
                </a:lnTo>
                <a:close/>
              </a:path>
              <a:path w="5945505" h="527685">
                <a:moveTo>
                  <a:pt x="5913882" y="24383"/>
                </a:moveTo>
                <a:lnTo>
                  <a:pt x="5849112" y="24383"/>
                </a:lnTo>
                <a:lnTo>
                  <a:pt x="5856732" y="25907"/>
                </a:lnTo>
                <a:lnTo>
                  <a:pt x="5864352" y="25907"/>
                </a:lnTo>
                <a:lnTo>
                  <a:pt x="5870448" y="28955"/>
                </a:lnTo>
                <a:lnTo>
                  <a:pt x="5878068" y="30479"/>
                </a:lnTo>
                <a:lnTo>
                  <a:pt x="5884164" y="33527"/>
                </a:lnTo>
                <a:lnTo>
                  <a:pt x="5888736" y="38100"/>
                </a:lnTo>
                <a:lnTo>
                  <a:pt x="5894832" y="41147"/>
                </a:lnTo>
                <a:lnTo>
                  <a:pt x="5899404" y="45719"/>
                </a:lnTo>
                <a:lnTo>
                  <a:pt x="5903976" y="51815"/>
                </a:lnTo>
                <a:lnTo>
                  <a:pt x="5908548" y="56387"/>
                </a:lnTo>
                <a:lnTo>
                  <a:pt x="5914644" y="68579"/>
                </a:lnTo>
                <a:lnTo>
                  <a:pt x="5917692" y="76200"/>
                </a:lnTo>
                <a:lnTo>
                  <a:pt x="5919216" y="82295"/>
                </a:lnTo>
                <a:lnTo>
                  <a:pt x="5919216" y="89915"/>
                </a:lnTo>
                <a:lnTo>
                  <a:pt x="5920740" y="96012"/>
                </a:lnTo>
                <a:lnTo>
                  <a:pt x="5920740" y="429767"/>
                </a:lnTo>
                <a:lnTo>
                  <a:pt x="5919216" y="438912"/>
                </a:lnTo>
                <a:lnTo>
                  <a:pt x="5919216" y="445007"/>
                </a:lnTo>
                <a:lnTo>
                  <a:pt x="5916168" y="452627"/>
                </a:lnTo>
                <a:lnTo>
                  <a:pt x="5914644" y="458724"/>
                </a:lnTo>
                <a:lnTo>
                  <a:pt x="5911596" y="464819"/>
                </a:lnTo>
                <a:lnTo>
                  <a:pt x="5907024" y="470915"/>
                </a:lnTo>
                <a:lnTo>
                  <a:pt x="5903976" y="475488"/>
                </a:lnTo>
                <a:lnTo>
                  <a:pt x="5899404" y="481583"/>
                </a:lnTo>
                <a:lnTo>
                  <a:pt x="5893308" y="486155"/>
                </a:lnTo>
                <a:lnTo>
                  <a:pt x="5888736" y="489203"/>
                </a:lnTo>
                <a:lnTo>
                  <a:pt x="5882640" y="493775"/>
                </a:lnTo>
                <a:lnTo>
                  <a:pt x="5876544" y="496824"/>
                </a:lnTo>
                <a:lnTo>
                  <a:pt x="5870448" y="498347"/>
                </a:lnTo>
                <a:lnTo>
                  <a:pt x="5855208" y="501395"/>
                </a:lnTo>
                <a:lnTo>
                  <a:pt x="5914644" y="501395"/>
                </a:lnTo>
                <a:lnTo>
                  <a:pt x="5917692" y="498347"/>
                </a:lnTo>
                <a:lnTo>
                  <a:pt x="5929884" y="483107"/>
                </a:lnTo>
                <a:lnTo>
                  <a:pt x="5934456" y="475488"/>
                </a:lnTo>
                <a:lnTo>
                  <a:pt x="5937504" y="467867"/>
                </a:lnTo>
                <a:lnTo>
                  <a:pt x="5942076" y="458724"/>
                </a:lnTo>
                <a:lnTo>
                  <a:pt x="5945124" y="440436"/>
                </a:lnTo>
                <a:lnTo>
                  <a:pt x="5945124" y="85343"/>
                </a:lnTo>
                <a:lnTo>
                  <a:pt x="5932932" y="48767"/>
                </a:lnTo>
                <a:lnTo>
                  <a:pt x="5917692" y="27431"/>
                </a:lnTo>
                <a:lnTo>
                  <a:pt x="5913882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3201923"/>
            <a:ext cx="8456676" cy="1286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189732"/>
            <a:ext cx="8484235" cy="1310640"/>
          </a:xfrm>
          <a:custGeom>
            <a:avLst/>
            <a:gdLst/>
            <a:ahLst/>
            <a:cxnLst/>
            <a:rect l="l" t="t" r="r" b="b"/>
            <a:pathLst>
              <a:path w="8484235" h="1310639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304543"/>
                </a:lnTo>
                <a:lnTo>
                  <a:pt x="6096" y="1310639"/>
                </a:lnTo>
                <a:lnTo>
                  <a:pt x="8478012" y="1310639"/>
                </a:lnTo>
                <a:lnTo>
                  <a:pt x="8484108" y="1304543"/>
                </a:lnTo>
                <a:lnTo>
                  <a:pt x="8484108" y="1298447"/>
                </a:lnTo>
                <a:lnTo>
                  <a:pt x="25907" y="1298447"/>
                </a:lnTo>
                <a:lnTo>
                  <a:pt x="12192" y="1284731"/>
                </a:lnTo>
                <a:lnTo>
                  <a:pt x="25907" y="1284731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310639">
                <a:moveTo>
                  <a:pt x="25907" y="1284731"/>
                </a:moveTo>
                <a:lnTo>
                  <a:pt x="12192" y="1284731"/>
                </a:lnTo>
                <a:lnTo>
                  <a:pt x="25907" y="1298447"/>
                </a:lnTo>
                <a:lnTo>
                  <a:pt x="25907" y="1284731"/>
                </a:lnTo>
                <a:close/>
              </a:path>
              <a:path w="8484235" h="1310639">
                <a:moveTo>
                  <a:pt x="8458200" y="1284731"/>
                </a:moveTo>
                <a:lnTo>
                  <a:pt x="25907" y="1284731"/>
                </a:lnTo>
                <a:lnTo>
                  <a:pt x="25907" y="1298447"/>
                </a:lnTo>
                <a:lnTo>
                  <a:pt x="8458200" y="1298447"/>
                </a:lnTo>
                <a:lnTo>
                  <a:pt x="8458200" y="1284731"/>
                </a:lnTo>
                <a:close/>
              </a:path>
              <a:path w="8484235" h="1310639">
                <a:moveTo>
                  <a:pt x="8458200" y="12191"/>
                </a:moveTo>
                <a:lnTo>
                  <a:pt x="8458200" y="1298447"/>
                </a:lnTo>
                <a:lnTo>
                  <a:pt x="8470392" y="1284731"/>
                </a:lnTo>
                <a:lnTo>
                  <a:pt x="8484108" y="1284731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310639">
                <a:moveTo>
                  <a:pt x="8484108" y="1284731"/>
                </a:moveTo>
                <a:lnTo>
                  <a:pt x="8470392" y="1284731"/>
                </a:lnTo>
                <a:lnTo>
                  <a:pt x="8458200" y="1298447"/>
                </a:lnTo>
                <a:lnTo>
                  <a:pt x="8484108" y="1298447"/>
                </a:lnTo>
                <a:lnTo>
                  <a:pt x="8484108" y="1284731"/>
                </a:lnTo>
                <a:close/>
              </a:path>
              <a:path w="8484235" h="1310639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310639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310639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672" y="2971800"/>
            <a:ext cx="5920740" cy="501650"/>
          </a:xfrm>
          <a:custGeom>
            <a:avLst/>
            <a:gdLst/>
            <a:ahLst/>
            <a:cxnLst/>
            <a:rect l="l" t="t" r="r" b="b"/>
            <a:pathLst>
              <a:path w="5920740" h="501650">
                <a:moveTo>
                  <a:pt x="5836920" y="0"/>
                </a:moveTo>
                <a:lnTo>
                  <a:pt x="83819" y="0"/>
                </a:lnTo>
                <a:lnTo>
                  <a:pt x="51434" y="6667"/>
                </a:lnTo>
                <a:lnTo>
                  <a:pt x="24765" y="24764"/>
                </a:lnTo>
                <a:lnTo>
                  <a:pt x="6667" y="51435"/>
                </a:lnTo>
                <a:lnTo>
                  <a:pt x="0" y="83820"/>
                </a:lnTo>
                <a:lnTo>
                  <a:pt x="0" y="417575"/>
                </a:lnTo>
                <a:lnTo>
                  <a:pt x="6667" y="450603"/>
                </a:lnTo>
                <a:lnTo>
                  <a:pt x="24765" y="477202"/>
                </a:lnTo>
                <a:lnTo>
                  <a:pt x="51434" y="494942"/>
                </a:lnTo>
                <a:lnTo>
                  <a:pt x="83819" y="501396"/>
                </a:lnTo>
                <a:lnTo>
                  <a:pt x="5836920" y="501396"/>
                </a:lnTo>
                <a:lnTo>
                  <a:pt x="5869305" y="494942"/>
                </a:lnTo>
                <a:lnTo>
                  <a:pt x="5895975" y="477202"/>
                </a:lnTo>
                <a:lnTo>
                  <a:pt x="5914072" y="450603"/>
                </a:lnTo>
                <a:lnTo>
                  <a:pt x="5920739" y="417575"/>
                </a:lnTo>
                <a:lnTo>
                  <a:pt x="5920739" y="83820"/>
                </a:lnTo>
                <a:lnTo>
                  <a:pt x="5914072" y="51435"/>
                </a:lnTo>
                <a:lnTo>
                  <a:pt x="5895975" y="24764"/>
                </a:lnTo>
                <a:lnTo>
                  <a:pt x="5869305" y="6667"/>
                </a:lnTo>
                <a:lnTo>
                  <a:pt x="583692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3480" y="2959607"/>
            <a:ext cx="5945505" cy="527685"/>
          </a:xfrm>
          <a:custGeom>
            <a:avLst/>
            <a:gdLst/>
            <a:ahLst/>
            <a:cxnLst/>
            <a:rect l="l" t="t" r="r" b="b"/>
            <a:pathLst>
              <a:path w="5945505" h="527685">
                <a:moveTo>
                  <a:pt x="5858256" y="0"/>
                </a:moveTo>
                <a:lnTo>
                  <a:pt x="85343" y="0"/>
                </a:lnTo>
                <a:lnTo>
                  <a:pt x="76200" y="1524"/>
                </a:lnTo>
                <a:lnTo>
                  <a:pt x="48767" y="10667"/>
                </a:lnTo>
                <a:lnTo>
                  <a:pt x="41147" y="16763"/>
                </a:lnTo>
                <a:lnTo>
                  <a:pt x="33528" y="21336"/>
                </a:lnTo>
                <a:lnTo>
                  <a:pt x="6095" y="59436"/>
                </a:lnTo>
                <a:lnTo>
                  <a:pt x="1523" y="77724"/>
                </a:lnTo>
                <a:lnTo>
                  <a:pt x="0" y="86867"/>
                </a:lnTo>
                <a:lnTo>
                  <a:pt x="0" y="440436"/>
                </a:lnTo>
                <a:lnTo>
                  <a:pt x="1523" y="451103"/>
                </a:lnTo>
                <a:lnTo>
                  <a:pt x="4571" y="460247"/>
                </a:lnTo>
                <a:lnTo>
                  <a:pt x="7619" y="467867"/>
                </a:lnTo>
                <a:lnTo>
                  <a:pt x="10667" y="477012"/>
                </a:lnTo>
                <a:lnTo>
                  <a:pt x="16763" y="484631"/>
                </a:lnTo>
                <a:lnTo>
                  <a:pt x="21335" y="492251"/>
                </a:lnTo>
                <a:lnTo>
                  <a:pt x="27431" y="498347"/>
                </a:lnTo>
                <a:lnTo>
                  <a:pt x="59435" y="519683"/>
                </a:lnTo>
                <a:lnTo>
                  <a:pt x="96011" y="527303"/>
                </a:lnTo>
                <a:lnTo>
                  <a:pt x="5850636" y="527303"/>
                </a:lnTo>
                <a:lnTo>
                  <a:pt x="5878068" y="522731"/>
                </a:lnTo>
                <a:lnTo>
                  <a:pt x="5887212" y="518159"/>
                </a:lnTo>
                <a:lnTo>
                  <a:pt x="5896356" y="515112"/>
                </a:lnTo>
                <a:lnTo>
                  <a:pt x="5903976" y="510539"/>
                </a:lnTo>
                <a:lnTo>
                  <a:pt x="5911596" y="504443"/>
                </a:lnTo>
                <a:lnTo>
                  <a:pt x="5914644" y="501395"/>
                </a:lnTo>
                <a:lnTo>
                  <a:pt x="88391" y="501395"/>
                </a:lnTo>
                <a:lnTo>
                  <a:pt x="80772" y="499871"/>
                </a:lnTo>
                <a:lnTo>
                  <a:pt x="41147" y="475488"/>
                </a:lnTo>
                <a:lnTo>
                  <a:pt x="25907" y="443483"/>
                </a:lnTo>
                <a:lnTo>
                  <a:pt x="25907" y="437388"/>
                </a:lnTo>
                <a:lnTo>
                  <a:pt x="24383" y="429767"/>
                </a:lnTo>
                <a:lnTo>
                  <a:pt x="24383" y="96012"/>
                </a:lnTo>
                <a:lnTo>
                  <a:pt x="25907" y="88391"/>
                </a:lnTo>
                <a:lnTo>
                  <a:pt x="25907" y="80771"/>
                </a:lnTo>
                <a:lnTo>
                  <a:pt x="28956" y="74675"/>
                </a:lnTo>
                <a:lnTo>
                  <a:pt x="30479" y="67055"/>
                </a:lnTo>
                <a:lnTo>
                  <a:pt x="33528" y="60959"/>
                </a:lnTo>
                <a:lnTo>
                  <a:pt x="36575" y="56387"/>
                </a:lnTo>
                <a:lnTo>
                  <a:pt x="41147" y="50291"/>
                </a:lnTo>
                <a:lnTo>
                  <a:pt x="45719" y="45719"/>
                </a:lnTo>
                <a:lnTo>
                  <a:pt x="51815" y="41147"/>
                </a:lnTo>
                <a:lnTo>
                  <a:pt x="56387" y="36575"/>
                </a:lnTo>
                <a:lnTo>
                  <a:pt x="74675" y="27431"/>
                </a:lnTo>
                <a:lnTo>
                  <a:pt x="82295" y="25907"/>
                </a:lnTo>
                <a:lnTo>
                  <a:pt x="89915" y="25907"/>
                </a:lnTo>
                <a:lnTo>
                  <a:pt x="96011" y="24383"/>
                </a:lnTo>
                <a:lnTo>
                  <a:pt x="5913882" y="24383"/>
                </a:lnTo>
                <a:lnTo>
                  <a:pt x="5902452" y="15239"/>
                </a:lnTo>
                <a:lnTo>
                  <a:pt x="5894832" y="10667"/>
                </a:lnTo>
                <a:lnTo>
                  <a:pt x="5885688" y="6095"/>
                </a:lnTo>
                <a:lnTo>
                  <a:pt x="5878068" y="3047"/>
                </a:lnTo>
                <a:lnTo>
                  <a:pt x="5867400" y="1524"/>
                </a:lnTo>
                <a:lnTo>
                  <a:pt x="5858256" y="0"/>
                </a:lnTo>
                <a:close/>
              </a:path>
              <a:path w="5945505" h="527685">
                <a:moveTo>
                  <a:pt x="5913882" y="24383"/>
                </a:moveTo>
                <a:lnTo>
                  <a:pt x="5849112" y="24383"/>
                </a:lnTo>
                <a:lnTo>
                  <a:pt x="5856732" y="25907"/>
                </a:lnTo>
                <a:lnTo>
                  <a:pt x="5864352" y="25907"/>
                </a:lnTo>
                <a:lnTo>
                  <a:pt x="5870448" y="28955"/>
                </a:lnTo>
                <a:lnTo>
                  <a:pt x="5903976" y="51815"/>
                </a:lnTo>
                <a:lnTo>
                  <a:pt x="5908548" y="56387"/>
                </a:lnTo>
                <a:lnTo>
                  <a:pt x="5917692" y="74675"/>
                </a:lnTo>
                <a:lnTo>
                  <a:pt x="5919216" y="82295"/>
                </a:lnTo>
                <a:lnTo>
                  <a:pt x="5919216" y="88391"/>
                </a:lnTo>
                <a:lnTo>
                  <a:pt x="5920740" y="96012"/>
                </a:lnTo>
                <a:lnTo>
                  <a:pt x="5920740" y="429767"/>
                </a:lnTo>
                <a:lnTo>
                  <a:pt x="5919216" y="438912"/>
                </a:lnTo>
                <a:lnTo>
                  <a:pt x="5919216" y="445007"/>
                </a:lnTo>
                <a:lnTo>
                  <a:pt x="5916168" y="452627"/>
                </a:lnTo>
                <a:lnTo>
                  <a:pt x="5914644" y="458724"/>
                </a:lnTo>
                <a:lnTo>
                  <a:pt x="5911596" y="464819"/>
                </a:lnTo>
                <a:lnTo>
                  <a:pt x="5907024" y="470915"/>
                </a:lnTo>
                <a:lnTo>
                  <a:pt x="5903976" y="475488"/>
                </a:lnTo>
                <a:lnTo>
                  <a:pt x="5899404" y="481583"/>
                </a:lnTo>
                <a:lnTo>
                  <a:pt x="5893308" y="486155"/>
                </a:lnTo>
                <a:lnTo>
                  <a:pt x="5888736" y="489203"/>
                </a:lnTo>
                <a:lnTo>
                  <a:pt x="5882640" y="493775"/>
                </a:lnTo>
                <a:lnTo>
                  <a:pt x="5876544" y="495300"/>
                </a:lnTo>
                <a:lnTo>
                  <a:pt x="5870448" y="498347"/>
                </a:lnTo>
                <a:lnTo>
                  <a:pt x="5855208" y="501395"/>
                </a:lnTo>
                <a:lnTo>
                  <a:pt x="5914644" y="501395"/>
                </a:lnTo>
                <a:lnTo>
                  <a:pt x="5917692" y="498347"/>
                </a:lnTo>
                <a:lnTo>
                  <a:pt x="5929884" y="483107"/>
                </a:lnTo>
                <a:lnTo>
                  <a:pt x="5934456" y="475488"/>
                </a:lnTo>
                <a:lnTo>
                  <a:pt x="5937504" y="467867"/>
                </a:lnTo>
                <a:lnTo>
                  <a:pt x="5942076" y="458724"/>
                </a:lnTo>
                <a:lnTo>
                  <a:pt x="5943600" y="449579"/>
                </a:lnTo>
                <a:lnTo>
                  <a:pt x="5945124" y="438912"/>
                </a:lnTo>
                <a:lnTo>
                  <a:pt x="5945124" y="85343"/>
                </a:lnTo>
                <a:lnTo>
                  <a:pt x="5932932" y="48767"/>
                </a:lnTo>
                <a:lnTo>
                  <a:pt x="5917692" y="27431"/>
                </a:lnTo>
                <a:lnTo>
                  <a:pt x="5913882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4850891"/>
            <a:ext cx="8456676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4837176"/>
            <a:ext cx="8484235" cy="673735"/>
          </a:xfrm>
          <a:custGeom>
            <a:avLst/>
            <a:gdLst/>
            <a:ahLst/>
            <a:cxnLst/>
            <a:rect l="l" t="t" r="r" b="b"/>
            <a:pathLst>
              <a:path w="8484235" h="673735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667512"/>
                </a:lnTo>
                <a:lnTo>
                  <a:pt x="6096" y="673607"/>
                </a:lnTo>
                <a:lnTo>
                  <a:pt x="8478012" y="673607"/>
                </a:lnTo>
                <a:lnTo>
                  <a:pt x="8484108" y="667512"/>
                </a:lnTo>
                <a:lnTo>
                  <a:pt x="8484108" y="661416"/>
                </a:lnTo>
                <a:lnTo>
                  <a:pt x="25907" y="661416"/>
                </a:lnTo>
                <a:lnTo>
                  <a:pt x="12192" y="647700"/>
                </a:lnTo>
                <a:lnTo>
                  <a:pt x="25907" y="647700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6"/>
                </a:lnTo>
                <a:lnTo>
                  <a:pt x="8484108" y="13716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673735">
                <a:moveTo>
                  <a:pt x="25907" y="647700"/>
                </a:moveTo>
                <a:lnTo>
                  <a:pt x="12192" y="647700"/>
                </a:lnTo>
                <a:lnTo>
                  <a:pt x="25907" y="661416"/>
                </a:lnTo>
                <a:lnTo>
                  <a:pt x="25907" y="647700"/>
                </a:lnTo>
                <a:close/>
              </a:path>
              <a:path w="8484235" h="673735">
                <a:moveTo>
                  <a:pt x="8458200" y="647700"/>
                </a:moveTo>
                <a:lnTo>
                  <a:pt x="25907" y="647700"/>
                </a:lnTo>
                <a:lnTo>
                  <a:pt x="25907" y="661416"/>
                </a:lnTo>
                <a:lnTo>
                  <a:pt x="8458200" y="661416"/>
                </a:lnTo>
                <a:lnTo>
                  <a:pt x="8458200" y="647700"/>
                </a:lnTo>
                <a:close/>
              </a:path>
              <a:path w="8484235" h="673735">
                <a:moveTo>
                  <a:pt x="8458200" y="13716"/>
                </a:moveTo>
                <a:lnTo>
                  <a:pt x="8458200" y="661416"/>
                </a:lnTo>
                <a:lnTo>
                  <a:pt x="8470392" y="647700"/>
                </a:lnTo>
                <a:lnTo>
                  <a:pt x="8484108" y="647700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3716"/>
                </a:lnTo>
                <a:close/>
              </a:path>
              <a:path w="8484235" h="673735">
                <a:moveTo>
                  <a:pt x="8484108" y="647700"/>
                </a:moveTo>
                <a:lnTo>
                  <a:pt x="8470392" y="647700"/>
                </a:lnTo>
                <a:lnTo>
                  <a:pt x="8458200" y="661416"/>
                </a:lnTo>
                <a:lnTo>
                  <a:pt x="8484108" y="661416"/>
                </a:lnTo>
                <a:lnTo>
                  <a:pt x="8484108" y="647700"/>
                </a:lnTo>
                <a:close/>
              </a:path>
              <a:path w="8484235" h="673735">
                <a:moveTo>
                  <a:pt x="25907" y="13716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6"/>
                </a:lnTo>
                <a:close/>
              </a:path>
              <a:path w="8484235" h="673735">
                <a:moveTo>
                  <a:pt x="8458200" y="13716"/>
                </a:moveTo>
                <a:lnTo>
                  <a:pt x="25907" y="13716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3716"/>
                </a:lnTo>
                <a:close/>
              </a:path>
              <a:path w="8484235" h="673735">
                <a:moveTo>
                  <a:pt x="8484108" y="13716"/>
                </a:moveTo>
                <a:lnTo>
                  <a:pt x="8458200" y="13716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3716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5672" y="4599432"/>
            <a:ext cx="5920740" cy="501650"/>
          </a:xfrm>
          <a:custGeom>
            <a:avLst/>
            <a:gdLst/>
            <a:ahLst/>
            <a:cxnLst/>
            <a:rect l="l" t="t" r="r" b="b"/>
            <a:pathLst>
              <a:path w="5920740" h="501650">
                <a:moveTo>
                  <a:pt x="5836920" y="0"/>
                </a:moveTo>
                <a:lnTo>
                  <a:pt x="83819" y="0"/>
                </a:lnTo>
                <a:lnTo>
                  <a:pt x="51434" y="6667"/>
                </a:lnTo>
                <a:lnTo>
                  <a:pt x="24765" y="24765"/>
                </a:lnTo>
                <a:lnTo>
                  <a:pt x="6667" y="51435"/>
                </a:lnTo>
                <a:lnTo>
                  <a:pt x="0" y="83820"/>
                </a:lnTo>
                <a:lnTo>
                  <a:pt x="0" y="419100"/>
                </a:lnTo>
                <a:lnTo>
                  <a:pt x="6667" y="451246"/>
                </a:lnTo>
                <a:lnTo>
                  <a:pt x="24765" y="477393"/>
                </a:lnTo>
                <a:lnTo>
                  <a:pt x="51434" y="494966"/>
                </a:lnTo>
                <a:lnTo>
                  <a:pt x="83819" y="501396"/>
                </a:lnTo>
                <a:lnTo>
                  <a:pt x="5836920" y="501396"/>
                </a:lnTo>
                <a:lnTo>
                  <a:pt x="5869305" y="494966"/>
                </a:lnTo>
                <a:lnTo>
                  <a:pt x="5895975" y="477393"/>
                </a:lnTo>
                <a:lnTo>
                  <a:pt x="5914072" y="451246"/>
                </a:lnTo>
                <a:lnTo>
                  <a:pt x="5920739" y="419100"/>
                </a:lnTo>
                <a:lnTo>
                  <a:pt x="5920739" y="83820"/>
                </a:lnTo>
                <a:lnTo>
                  <a:pt x="5914072" y="51435"/>
                </a:lnTo>
                <a:lnTo>
                  <a:pt x="5895975" y="24765"/>
                </a:lnTo>
                <a:lnTo>
                  <a:pt x="5869305" y="6667"/>
                </a:lnTo>
                <a:lnTo>
                  <a:pt x="583692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3480" y="4587240"/>
            <a:ext cx="5945505" cy="527685"/>
          </a:xfrm>
          <a:custGeom>
            <a:avLst/>
            <a:gdLst/>
            <a:ahLst/>
            <a:cxnLst/>
            <a:rect l="l" t="t" r="r" b="b"/>
            <a:pathLst>
              <a:path w="5945505" h="527685">
                <a:moveTo>
                  <a:pt x="5858256" y="0"/>
                </a:moveTo>
                <a:lnTo>
                  <a:pt x="85343" y="0"/>
                </a:lnTo>
                <a:lnTo>
                  <a:pt x="76200" y="1524"/>
                </a:lnTo>
                <a:lnTo>
                  <a:pt x="41147" y="16764"/>
                </a:lnTo>
                <a:lnTo>
                  <a:pt x="10667" y="50292"/>
                </a:lnTo>
                <a:lnTo>
                  <a:pt x="0" y="86868"/>
                </a:lnTo>
                <a:lnTo>
                  <a:pt x="0" y="440436"/>
                </a:lnTo>
                <a:lnTo>
                  <a:pt x="1523" y="451104"/>
                </a:lnTo>
                <a:lnTo>
                  <a:pt x="7619" y="469392"/>
                </a:lnTo>
                <a:lnTo>
                  <a:pt x="10667" y="477012"/>
                </a:lnTo>
                <a:lnTo>
                  <a:pt x="16763" y="484632"/>
                </a:lnTo>
                <a:lnTo>
                  <a:pt x="21335" y="492252"/>
                </a:lnTo>
                <a:lnTo>
                  <a:pt x="59435" y="519684"/>
                </a:lnTo>
                <a:lnTo>
                  <a:pt x="77723" y="525780"/>
                </a:lnTo>
                <a:lnTo>
                  <a:pt x="86867" y="525780"/>
                </a:lnTo>
                <a:lnTo>
                  <a:pt x="96011" y="527304"/>
                </a:lnTo>
                <a:lnTo>
                  <a:pt x="5850636" y="527304"/>
                </a:lnTo>
                <a:lnTo>
                  <a:pt x="5878068" y="522732"/>
                </a:lnTo>
                <a:lnTo>
                  <a:pt x="5911596" y="504444"/>
                </a:lnTo>
                <a:lnTo>
                  <a:pt x="5914644" y="501396"/>
                </a:lnTo>
                <a:lnTo>
                  <a:pt x="88391" y="501396"/>
                </a:lnTo>
                <a:lnTo>
                  <a:pt x="80772" y="499872"/>
                </a:lnTo>
                <a:lnTo>
                  <a:pt x="41147" y="475488"/>
                </a:lnTo>
                <a:lnTo>
                  <a:pt x="25907" y="445008"/>
                </a:lnTo>
                <a:lnTo>
                  <a:pt x="25907" y="437388"/>
                </a:lnTo>
                <a:lnTo>
                  <a:pt x="24383" y="429768"/>
                </a:lnTo>
                <a:lnTo>
                  <a:pt x="24383" y="96012"/>
                </a:lnTo>
                <a:lnTo>
                  <a:pt x="25907" y="88392"/>
                </a:lnTo>
                <a:lnTo>
                  <a:pt x="25907" y="80772"/>
                </a:lnTo>
                <a:lnTo>
                  <a:pt x="28956" y="74676"/>
                </a:lnTo>
                <a:lnTo>
                  <a:pt x="30479" y="68580"/>
                </a:lnTo>
                <a:lnTo>
                  <a:pt x="33528" y="60960"/>
                </a:lnTo>
                <a:lnTo>
                  <a:pt x="36575" y="56387"/>
                </a:lnTo>
                <a:lnTo>
                  <a:pt x="41147" y="50292"/>
                </a:lnTo>
                <a:lnTo>
                  <a:pt x="45719" y="45720"/>
                </a:lnTo>
                <a:lnTo>
                  <a:pt x="51815" y="41148"/>
                </a:lnTo>
                <a:lnTo>
                  <a:pt x="56387" y="36576"/>
                </a:lnTo>
                <a:lnTo>
                  <a:pt x="74675" y="27432"/>
                </a:lnTo>
                <a:lnTo>
                  <a:pt x="82295" y="25908"/>
                </a:lnTo>
                <a:lnTo>
                  <a:pt x="89915" y="25908"/>
                </a:lnTo>
                <a:lnTo>
                  <a:pt x="96011" y="24384"/>
                </a:lnTo>
                <a:lnTo>
                  <a:pt x="5913882" y="24384"/>
                </a:lnTo>
                <a:lnTo>
                  <a:pt x="5902452" y="15240"/>
                </a:lnTo>
                <a:lnTo>
                  <a:pt x="5894832" y="10668"/>
                </a:lnTo>
                <a:lnTo>
                  <a:pt x="5885688" y="7620"/>
                </a:lnTo>
                <a:lnTo>
                  <a:pt x="5878068" y="4572"/>
                </a:lnTo>
                <a:lnTo>
                  <a:pt x="5867400" y="1524"/>
                </a:lnTo>
                <a:lnTo>
                  <a:pt x="5858256" y="0"/>
                </a:lnTo>
                <a:close/>
              </a:path>
              <a:path w="5945505" h="527685">
                <a:moveTo>
                  <a:pt x="5913882" y="24384"/>
                </a:moveTo>
                <a:lnTo>
                  <a:pt x="5849112" y="24384"/>
                </a:lnTo>
                <a:lnTo>
                  <a:pt x="5864352" y="27432"/>
                </a:lnTo>
                <a:lnTo>
                  <a:pt x="5870448" y="28956"/>
                </a:lnTo>
                <a:lnTo>
                  <a:pt x="5878068" y="30480"/>
                </a:lnTo>
                <a:lnTo>
                  <a:pt x="5884164" y="33528"/>
                </a:lnTo>
                <a:lnTo>
                  <a:pt x="5888736" y="38100"/>
                </a:lnTo>
                <a:lnTo>
                  <a:pt x="5894832" y="41148"/>
                </a:lnTo>
                <a:lnTo>
                  <a:pt x="5899404" y="45720"/>
                </a:lnTo>
                <a:lnTo>
                  <a:pt x="5903976" y="51816"/>
                </a:lnTo>
                <a:lnTo>
                  <a:pt x="5908548" y="56387"/>
                </a:lnTo>
                <a:lnTo>
                  <a:pt x="5914644" y="68580"/>
                </a:lnTo>
                <a:lnTo>
                  <a:pt x="5917692" y="76200"/>
                </a:lnTo>
                <a:lnTo>
                  <a:pt x="5919216" y="82296"/>
                </a:lnTo>
                <a:lnTo>
                  <a:pt x="5919216" y="89916"/>
                </a:lnTo>
                <a:lnTo>
                  <a:pt x="5920740" y="97536"/>
                </a:lnTo>
                <a:lnTo>
                  <a:pt x="5920740" y="431292"/>
                </a:lnTo>
                <a:lnTo>
                  <a:pt x="5919216" y="438912"/>
                </a:lnTo>
                <a:lnTo>
                  <a:pt x="5919216" y="445008"/>
                </a:lnTo>
                <a:lnTo>
                  <a:pt x="5916168" y="452628"/>
                </a:lnTo>
                <a:lnTo>
                  <a:pt x="5914644" y="458724"/>
                </a:lnTo>
                <a:lnTo>
                  <a:pt x="5911596" y="464820"/>
                </a:lnTo>
                <a:lnTo>
                  <a:pt x="5907024" y="470916"/>
                </a:lnTo>
                <a:lnTo>
                  <a:pt x="5903976" y="477012"/>
                </a:lnTo>
                <a:lnTo>
                  <a:pt x="5899404" y="481584"/>
                </a:lnTo>
                <a:lnTo>
                  <a:pt x="5893308" y="486156"/>
                </a:lnTo>
                <a:lnTo>
                  <a:pt x="5888736" y="489204"/>
                </a:lnTo>
                <a:lnTo>
                  <a:pt x="5882640" y="493776"/>
                </a:lnTo>
                <a:lnTo>
                  <a:pt x="5876544" y="496824"/>
                </a:lnTo>
                <a:lnTo>
                  <a:pt x="5870448" y="498348"/>
                </a:lnTo>
                <a:lnTo>
                  <a:pt x="5855208" y="501396"/>
                </a:lnTo>
                <a:lnTo>
                  <a:pt x="5914644" y="501396"/>
                </a:lnTo>
                <a:lnTo>
                  <a:pt x="5917692" y="498348"/>
                </a:lnTo>
                <a:lnTo>
                  <a:pt x="5923788" y="490728"/>
                </a:lnTo>
                <a:lnTo>
                  <a:pt x="5929884" y="484632"/>
                </a:lnTo>
                <a:lnTo>
                  <a:pt x="5934456" y="475488"/>
                </a:lnTo>
                <a:lnTo>
                  <a:pt x="5937504" y="467868"/>
                </a:lnTo>
                <a:lnTo>
                  <a:pt x="5942076" y="458724"/>
                </a:lnTo>
                <a:lnTo>
                  <a:pt x="5945124" y="440436"/>
                </a:lnTo>
                <a:lnTo>
                  <a:pt x="5945124" y="85343"/>
                </a:lnTo>
                <a:lnTo>
                  <a:pt x="5943600" y="76200"/>
                </a:lnTo>
                <a:lnTo>
                  <a:pt x="5937504" y="57912"/>
                </a:lnTo>
                <a:lnTo>
                  <a:pt x="5932932" y="50292"/>
                </a:lnTo>
                <a:lnTo>
                  <a:pt x="5928360" y="41148"/>
                </a:lnTo>
                <a:lnTo>
                  <a:pt x="5923788" y="33528"/>
                </a:lnTo>
                <a:lnTo>
                  <a:pt x="5917692" y="27432"/>
                </a:lnTo>
                <a:lnTo>
                  <a:pt x="5913882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523" y="5841491"/>
            <a:ext cx="8456676" cy="1286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808" y="5827776"/>
            <a:ext cx="8484235" cy="1310640"/>
          </a:xfrm>
          <a:custGeom>
            <a:avLst/>
            <a:gdLst/>
            <a:ahLst/>
            <a:cxnLst/>
            <a:rect l="l" t="t" r="r" b="b"/>
            <a:pathLst>
              <a:path w="8484235" h="131064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06068"/>
                </a:lnTo>
                <a:lnTo>
                  <a:pt x="6096" y="1310640"/>
                </a:lnTo>
                <a:lnTo>
                  <a:pt x="8478012" y="1310640"/>
                </a:lnTo>
                <a:lnTo>
                  <a:pt x="8484108" y="1306068"/>
                </a:lnTo>
                <a:lnTo>
                  <a:pt x="8484108" y="1298448"/>
                </a:lnTo>
                <a:lnTo>
                  <a:pt x="25907" y="1298448"/>
                </a:lnTo>
                <a:lnTo>
                  <a:pt x="12192" y="1286256"/>
                </a:lnTo>
                <a:lnTo>
                  <a:pt x="25907" y="1286256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6"/>
                </a:lnTo>
                <a:lnTo>
                  <a:pt x="8484108" y="13716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310640">
                <a:moveTo>
                  <a:pt x="25907" y="1286256"/>
                </a:moveTo>
                <a:lnTo>
                  <a:pt x="12192" y="1286256"/>
                </a:lnTo>
                <a:lnTo>
                  <a:pt x="25907" y="1298448"/>
                </a:lnTo>
                <a:lnTo>
                  <a:pt x="25907" y="1286256"/>
                </a:lnTo>
                <a:close/>
              </a:path>
              <a:path w="8484235" h="1310640">
                <a:moveTo>
                  <a:pt x="8458200" y="1286256"/>
                </a:moveTo>
                <a:lnTo>
                  <a:pt x="25907" y="1286256"/>
                </a:lnTo>
                <a:lnTo>
                  <a:pt x="25907" y="1298448"/>
                </a:lnTo>
                <a:lnTo>
                  <a:pt x="8458200" y="1298448"/>
                </a:lnTo>
                <a:lnTo>
                  <a:pt x="8458200" y="1286256"/>
                </a:lnTo>
                <a:close/>
              </a:path>
              <a:path w="8484235" h="1310640">
                <a:moveTo>
                  <a:pt x="8458200" y="13716"/>
                </a:moveTo>
                <a:lnTo>
                  <a:pt x="8458200" y="1298448"/>
                </a:lnTo>
                <a:lnTo>
                  <a:pt x="8470392" y="1286256"/>
                </a:lnTo>
                <a:lnTo>
                  <a:pt x="8484108" y="1286256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3716"/>
                </a:lnTo>
                <a:close/>
              </a:path>
              <a:path w="8484235" h="1310640">
                <a:moveTo>
                  <a:pt x="8484108" y="1286256"/>
                </a:moveTo>
                <a:lnTo>
                  <a:pt x="8470392" y="1286256"/>
                </a:lnTo>
                <a:lnTo>
                  <a:pt x="8458200" y="1298448"/>
                </a:lnTo>
                <a:lnTo>
                  <a:pt x="8484108" y="1298448"/>
                </a:lnTo>
                <a:lnTo>
                  <a:pt x="8484108" y="1286256"/>
                </a:lnTo>
                <a:close/>
              </a:path>
              <a:path w="8484235" h="1310640">
                <a:moveTo>
                  <a:pt x="25907" y="13716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6"/>
                </a:lnTo>
                <a:close/>
              </a:path>
              <a:path w="8484235" h="1310640">
                <a:moveTo>
                  <a:pt x="8458200" y="13716"/>
                </a:moveTo>
                <a:lnTo>
                  <a:pt x="25907" y="13716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3716"/>
                </a:lnTo>
                <a:close/>
              </a:path>
              <a:path w="8484235" h="1310640">
                <a:moveTo>
                  <a:pt x="8484108" y="13716"/>
                </a:moveTo>
                <a:lnTo>
                  <a:pt x="8458200" y="13716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3716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5672" y="5590032"/>
            <a:ext cx="5920740" cy="501650"/>
          </a:xfrm>
          <a:custGeom>
            <a:avLst/>
            <a:gdLst/>
            <a:ahLst/>
            <a:cxnLst/>
            <a:rect l="l" t="t" r="r" b="b"/>
            <a:pathLst>
              <a:path w="5920740" h="501650">
                <a:moveTo>
                  <a:pt x="5836920" y="0"/>
                </a:moveTo>
                <a:lnTo>
                  <a:pt x="83819" y="0"/>
                </a:lnTo>
                <a:lnTo>
                  <a:pt x="51434" y="6667"/>
                </a:lnTo>
                <a:lnTo>
                  <a:pt x="24765" y="24765"/>
                </a:lnTo>
                <a:lnTo>
                  <a:pt x="6667" y="51435"/>
                </a:lnTo>
                <a:lnTo>
                  <a:pt x="0" y="83820"/>
                </a:lnTo>
                <a:lnTo>
                  <a:pt x="0" y="417576"/>
                </a:lnTo>
                <a:lnTo>
                  <a:pt x="6667" y="450603"/>
                </a:lnTo>
                <a:lnTo>
                  <a:pt x="24765" y="477202"/>
                </a:lnTo>
                <a:lnTo>
                  <a:pt x="51434" y="494942"/>
                </a:lnTo>
                <a:lnTo>
                  <a:pt x="83819" y="501396"/>
                </a:lnTo>
                <a:lnTo>
                  <a:pt x="5836920" y="501396"/>
                </a:lnTo>
                <a:lnTo>
                  <a:pt x="5869305" y="494942"/>
                </a:lnTo>
                <a:lnTo>
                  <a:pt x="5895975" y="477202"/>
                </a:lnTo>
                <a:lnTo>
                  <a:pt x="5914072" y="450603"/>
                </a:lnTo>
                <a:lnTo>
                  <a:pt x="5920739" y="417576"/>
                </a:lnTo>
                <a:lnTo>
                  <a:pt x="5920739" y="83820"/>
                </a:lnTo>
                <a:lnTo>
                  <a:pt x="5914072" y="51435"/>
                </a:lnTo>
                <a:lnTo>
                  <a:pt x="5895975" y="24765"/>
                </a:lnTo>
                <a:lnTo>
                  <a:pt x="5869305" y="6667"/>
                </a:lnTo>
                <a:lnTo>
                  <a:pt x="583692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3480" y="5577840"/>
            <a:ext cx="5945505" cy="527685"/>
          </a:xfrm>
          <a:custGeom>
            <a:avLst/>
            <a:gdLst/>
            <a:ahLst/>
            <a:cxnLst/>
            <a:rect l="l" t="t" r="r" b="b"/>
            <a:pathLst>
              <a:path w="5945505" h="527685">
                <a:moveTo>
                  <a:pt x="5858256" y="0"/>
                </a:moveTo>
                <a:lnTo>
                  <a:pt x="85343" y="0"/>
                </a:lnTo>
                <a:lnTo>
                  <a:pt x="76200" y="1524"/>
                </a:lnTo>
                <a:lnTo>
                  <a:pt x="48767" y="10668"/>
                </a:lnTo>
                <a:lnTo>
                  <a:pt x="41147" y="16764"/>
                </a:lnTo>
                <a:lnTo>
                  <a:pt x="33528" y="21336"/>
                </a:lnTo>
                <a:lnTo>
                  <a:pt x="6095" y="59436"/>
                </a:lnTo>
                <a:lnTo>
                  <a:pt x="1523" y="77724"/>
                </a:lnTo>
                <a:lnTo>
                  <a:pt x="0" y="86868"/>
                </a:lnTo>
                <a:lnTo>
                  <a:pt x="0" y="440436"/>
                </a:lnTo>
                <a:lnTo>
                  <a:pt x="1523" y="451104"/>
                </a:lnTo>
                <a:lnTo>
                  <a:pt x="4571" y="460248"/>
                </a:lnTo>
                <a:lnTo>
                  <a:pt x="7619" y="467868"/>
                </a:lnTo>
                <a:lnTo>
                  <a:pt x="10667" y="477012"/>
                </a:lnTo>
                <a:lnTo>
                  <a:pt x="16763" y="484632"/>
                </a:lnTo>
                <a:lnTo>
                  <a:pt x="21335" y="492252"/>
                </a:lnTo>
                <a:lnTo>
                  <a:pt x="27431" y="498348"/>
                </a:lnTo>
                <a:lnTo>
                  <a:pt x="59435" y="519684"/>
                </a:lnTo>
                <a:lnTo>
                  <a:pt x="96011" y="527304"/>
                </a:lnTo>
                <a:lnTo>
                  <a:pt x="5850636" y="527304"/>
                </a:lnTo>
                <a:lnTo>
                  <a:pt x="5878068" y="522732"/>
                </a:lnTo>
                <a:lnTo>
                  <a:pt x="5887212" y="518160"/>
                </a:lnTo>
                <a:lnTo>
                  <a:pt x="5896356" y="515112"/>
                </a:lnTo>
                <a:lnTo>
                  <a:pt x="5903976" y="510540"/>
                </a:lnTo>
                <a:lnTo>
                  <a:pt x="5911596" y="504444"/>
                </a:lnTo>
                <a:lnTo>
                  <a:pt x="5914644" y="501396"/>
                </a:lnTo>
                <a:lnTo>
                  <a:pt x="88391" y="501396"/>
                </a:lnTo>
                <a:lnTo>
                  <a:pt x="80772" y="499872"/>
                </a:lnTo>
                <a:lnTo>
                  <a:pt x="41147" y="475488"/>
                </a:lnTo>
                <a:lnTo>
                  <a:pt x="25907" y="443484"/>
                </a:lnTo>
                <a:lnTo>
                  <a:pt x="25907" y="437388"/>
                </a:lnTo>
                <a:lnTo>
                  <a:pt x="24383" y="429768"/>
                </a:lnTo>
                <a:lnTo>
                  <a:pt x="24383" y="96012"/>
                </a:lnTo>
                <a:lnTo>
                  <a:pt x="25907" y="88392"/>
                </a:lnTo>
                <a:lnTo>
                  <a:pt x="25907" y="80772"/>
                </a:lnTo>
                <a:lnTo>
                  <a:pt x="28956" y="74676"/>
                </a:lnTo>
                <a:lnTo>
                  <a:pt x="30479" y="67056"/>
                </a:lnTo>
                <a:lnTo>
                  <a:pt x="33528" y="60960"/>
                </a:lnTo>
                <a:lnTo>
                  <a:pt x="36575" y="56387"/>
                </a:lnTo>
                <a:lnTo>
                  <a:pt x="41147" y="50292"/>
                </a:lnTo>
                <a:lnTo>
                  <a:pt x="45719" y="45720"/>
                </a:lnTo>
                <a:lnTo>
                  <a:pt x="51815" y="41148"/>
                </a:lnTo>
                <a:lnTo>
                  <a:pt x="56387" y="36576"/>
                </a:lnTo>
                <a:lnTo>
                  <a:pt x="74675" y="27432"/>
                </a:lnTo>
                <a:lnTo>
                  <a:pt x="82295" y="25908"/>
                </a:lnTo>
                <a:lnTo>
                  <a:pt x="89915" y="25908"/>
                </a:lnTo>
                <a:lnTo>
                  <a:pt x="96011" y="24384"/>
                </a:lnTo>
                <a:lnTo>
                  <a:pt x="5913882" y="24384"/>
                </a:lnTo>
                <a:lnTo>
                  <a:pt x="5902452" y="15240"/>
                </a:lnTo>
                <a:lnTo>
                  <a:pt x="5894832" y="10668"/>
                </a:lnTo>
                <a:lnTo>
                  <a:pt x="5885688" y="6096"/>
                </a:lnTo>
                <a:lnTo>
                  <a:pt x="5878068" y="3048"/>
                </a:lnTo>
                <a:lnTo>
                  <a:pt x="5867400" y="1524"/>
                </a:lnTo>
                <a:lnTo>
                  <a:pt x="5858256" y="0"/>
                </a:lnTo>
                <a:close/>
              </a:path>
              <a:path w="5945505" h="527685">
                <a:moveTo>
                  <a:pt x="5913882" y="24384"/>
                </a:moveTo>
                <a:lnTo>
                  <a:pt x="5849112" y="24384"/>
                </a:lnTo>
                <a:lnTo>
                  <a:pt x="5856732" y="25908"/>
                </a:lnTo>
                <a:lnTo>
                  <a:pt x="5864352" y="25908"/>
                </a:lnTo>
                <a:lnTo>
                  <a:pt x="5870448" y="28956"/>
                </a:lnTo>
                <a:lnTo>
                  <a:pt x="5903976" y="51816"/>
                </a:lnTo>
                <a:lnTo>
                  <a:pt x="5908548" y="56387"/>
                </a:lnTo>
                <a:lnTo>
                  <a:pt x="5917692" y="74676"/>
                </a:lnTo>
                <a:lnTo>
                  <a:pt x="5919216" y="82296"/>
                </a:lnTo>
                <a:lnTo>
                  <a:pt x="5919216" y="89916"/>
                </a:lnTo>
                <a:lnTo>
                  <a:pt x="5920740" y="96012"/>
                </a:lnTo>
                <a:lnTo>
                  <a:pt x="5920740" y="429768"/>
                </a:lnTo>
                <a:lnTo>
                  <a:pt x="5919216" y="438912"/>
                </a:lnTo>
                <a:lnTo>
                  <a:pt x="5919216" y="445008"/>
                </a:lnTo>
                <a:lnTo>
                  <a:pt x="5916168" y="452628"/>
                </a:lnTo>
                <a:lnTo>
                  <a:pt x="5914644" y="458724"/>
                </a:lnTo>
                <a:lnTo>
                  <a:pt x="5911596" y="464820"/>
                </a:lnTo>
                <a:lnTo>
                  <a:pt x="5907024" y="470916"/>
                </a:lnTo>
                <a:lnTo>
                  <a:pt x="5903976" y="475488"/>
                </a:lnTo>
                <a:lnTo>
                  <a:pt x="5899404" y="481584"/>
                </a:lnTo>
                <a:lnTo>
                  <a:pt x="5893308" y="486156"/>
                </a:lnTo>
                <a:lnTo>
                  <a:pt x="5888736" y="489204"/>
                </a:lnTo>
                <a:lnTo>
                  <a:pt x="5882640" y="493776"/>
                </a:lnTo>
                <a:lnTo>
                  <a:pt x="5876544" y="495300"/>
                </a:lnTo>
                <a:lnTo>
                  <a:pt x="5870448" y="498348"/>
                </a:lnTo>
                <a:lnTo>
                  <a:pt x="5855208" y="501396"/>
                </a:lnTo>
                <a:lnTo>
                  <a:pt x="5914644" y="501396"/>
                </a:lnTo>
                <a:lnTo>
                  <a:pt x="5917692" y="498348"/>
                </a:lnTo>
                <a:lnTo>
                  <a:pt x="5929884" y="483108"/>
                </a:lnTo>
                <a:lnTo>
                  <a:pt x="5934456" y="475488"/>
                </a:lnTo>
                <a:lnTo>
                  <a:pt x="5937504" y="467868"/>
                </a:lnTo>
                <a:lnTo>
                  <a:pt x="5942076" y="458724"/>
                </a:lnTo>
                <a:lnTo>
                  <a:pt x="5943600" y="449580"/>
                </a:lnTo>
                <a:lnTo>
                  <a:pt x="5945124" y="438912"/>
                </a:lnTo>
                <a:lnTo>
                  <a:pt x="5945124" y="85343"/>
                </a:lnTo>
                <a:lnTo>
                  <a:pt x="5932932" y="48768"/>
                </a:lnTo>
                <a:lnTo>
                  <a:pt x="5917692" y="27432"/>
                </a:lnTo>
                <a:lnTo>
                  <a:pt x="5913882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06220" y="1705940"/>
            <a:ext cx="7030720" cy="525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.1.5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Sc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edule</a:t>
            </a:r>
            <a:endParaRPr sz="2000">
              <a:latin typeface="Calibri"/>
              <a:cs typeface="Calibri"/>
            </a:endParaRPr>
          </a:p>
          <a:p>
            <a:pPr marL="184785" marR="165100" indent="-172085">
              <a:lnSpc>
                <a:spcPts val="1970"/>
              </a:lnSpc>
              <a:spcBef>
                <a:spcPts val="142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sched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art and </a:t>
            </a:r>
            <a:r>
              <a:rPr sz="1800" spc="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inish 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 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ece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ar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eloping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3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.1.6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esou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Calendar</a:t>
            </a:r>
            <a:endParaRPr sz="2000">
              <a:latin typeface="Calibri"/>
              <a:cs typeface="Calibri"/>
            </a:endParaRPr>
          </a:p>
          <a:p>
            <a:pPr marL="184785" marR="5080" indent="-172085">
              <a:lnSpc>
                <a:spcPts val="1970"/>
              </a:lnSpc>
              <a:spcBef>
                <a:spcPts val="1265"/>
              </a:spcBef>
              <a:buChar char="•"/>
              <a:tabLst>
                <a:tab pos="185420" algn="l"/>
              </a:tabLst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ce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alen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ar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ells 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out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ces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ecif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me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of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 wi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ces,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ving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his 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 is c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.1.7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egi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9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ells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 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risk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oc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ur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7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.1.8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184785" marR="685165" indent="-172085">
              <a:lnSpc>
                <a:spcPts val="1970"/>
              </a:lnSpc>
              <a:spcBef>
                <a:spcPts val="142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oduct 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oing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be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chas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in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luded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ermining 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This m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 h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eller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go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be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10668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161925" rIns="0" bIns="0" rtlCol="0">
            <a:spAutoFit/>
          </a:bodyPr>
          <a:lstStyle/>
          <a:p>
            <a:pPr marL="981075">
              <a:lnSpc>
                <a:spcPct val="100000"/>
              </a:lnSpc>
              <a:spcBef>
                <a:spcPts val="1275"/>
              </a:spcBef>
            </a:pPr>
            <a:r>
              <a:rPr dirty="0"/>
              <a:t>7.3</a:t>
            </a:r>
            <a:r>
              <a:rPr spc="10" dirty="0"/>
              <a:t>.</a:t>
            </a:r>
            <a:r>
              <a:rPr dirty="0"/>
              <a:t>2</a:t>
            </a:r>
            <a:r>
              <a:rPr spc="-25" dirty="0"/>
              <a:t> </a:t>
            </a:r>
            <a:r>
              <a:rPr dirty="0"/>
              <a:t>D</a:t>
            </a:r>
            <a:r>
              <a:rPr spc="-20" dirty="0"/>
              <a:t>e</a:t>
            </a:r>
            <a:r>
              <a:rPr spc="-50" dirty="0"/>
              <a:t>t</a:t>
            </a:r>
            <a:r>
              <a:rPr dirty="0"/>
              <a:t>ermine</a:t>
            </a:r>
            <a:r>
              <a:rPr spc="-20" dirty="0"/>
              <a:t> </a:t>
            </a:r>
            <a:r>
              <a:rPr dirty="0"/>
              <a:t>B</a:t>
            </a:r>
            <a:r>
              <a:rPr spc="5" dirty="0"/>
              <a:t>u</a:t>
            </a:r>
            <a:r>
              <a:rPr dirty="0"/>
              <a:t>d</a:t>
            </a:r>
            <a:r>
              <a:rPr spc="-35" dirty="0"/>
              <a:t>g</a:t>
            </a:r>
            <a:r>
              <a:rPr spc="-25" dirty="0"/>
              <a:t>e</a:t>
            </a:r>
            <a:r>
              <a:rPr dirty="0"/>
              <a:t>t:</a:t>
            </a:r>
            <a:r>
              <a:rPr spc="-30" dirty="0"/>
              <a:t> </a:t>
            </a:r>
            <a:r>
              <a:rPr dirty="0"/>
              <a:t>T&amp;</a:t>
            </a:r>
            <a:r>
              <a:rPr spc="-32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1981200"/>
            <a:ext cx="8456676" cy="1565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1969007"/>
            <a:ext cx="8484235" cy="1590040"/>
          </a:xfrm>
          <a:custGeom>
            <a:avLst/>
            <a:gdLst/>
            <a:ahLst/>
            <a:cxnLst/>
            <a:rect l="l" t="t" r="r" b="b"/>
            <a:pathLst>
              <a:path w="8484235" h="1590039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583436"/>
                </a:lnTo>
                <a:lnTo>
                  <a:pt x="6096" y="1589531"/>
                </a:lnTo>
                <a:lnTo>
                  <a:pt x="8478012" y="1589531"/>
                </a:lnTo>
                <a:lnTo>
                  <a:pt x="8484108" y="1583436"/>
                </a:lnTo>
                <a:lnTo>
                  <a:pt x="8484108" y="1575815"/>
                </a:lnTo>
                <a:lnTo>
                  <a:pt x="25907" y="1575815"/>
                </a:lnTo>
                <a:lnTo>
                  <a:pt x="12192" y="1563624"/>
                </a:lnTo>
                <a:lnTo>
                  <a:pt x="25907" y="1563624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590039">
                <a:moveTo>
                  <a:pt x="25907" y="1563624"/>
                </a:moveTo>
                <a:lnTo>
                  <a:pt x="12192" y="1563624"/>
                </a:lnTo>
                <a:lnTo>
                  <a:pt x="25907" y="1575815"/>
                </a:lnTo>
                <a:lnTo>
                  <a:pt x="25907" y="1563624"/>
                </a:lnTo>
                <a:close/>
              </a:path>
              <a:path w="8484235" h="1590039">
                <a:moveTo>
                  <a:pt x="8458200" y="1563624"/>
                </a:moveTo>
                <a:lnTo>
                  <a:pt x="25907" y="1563624"/>
                </a:lnTo>
                <a:lnTo>
                  <a:pt x="25907" y="1575815"/>
                </a:lnTo>
                <a:lnTo>
                  <a:pt x="8458200" y="1575815"/>
                </a:lnTo>
                <a:lnTo>
                  <a:pt x="8458200" y="1563624"/>
                </a:lnTo>
                <a:close/>
              </a:path>
              <a:path w="8484235" h="1590039">
                <a:moveTo>
                  <a:pt x="8458200" y="12191"/>
                </a:moveTo>
                <a:lnTo>
                  <a:pt x="8458200" y="1575815"/>
                </a:lnTo>
                <a:lnTo>
                  <a:pt x="8470392" y="1563624"/>
                </a:lnTo>
                <a:lnTo>
                  <a:pt x="8484108" y="1563624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590039">
                <a:moveTo>
                  <a:pt x="8484108" y="1563624"/>
                </a:moveTo>
                <a:lnTo>
                  <a:pt x="8470392" y="1563624"/>
                </a:lnTo>
                <a:lnTo>
                  <a:pt x="8458200" y="1575815"/>
                </a:lnTo>
                <a:lnTo>
                  <a:pt x="8484108" y="1575815"/>
                </a:lnTo>
                <a:lnTo>
                  <a:pt x="8484108" y="1563624"/>
                </a:lnTo>
                <a:close/>
              </a:path>
              <a:path w="8484235" h="1590039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590039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590039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1856232"/>
            <a:ext cx="5920740" cy="786765"/>
          </a:xfrm>
          <a:custGeom>
            <a:avLst/>
            <a:gdLst/>
            <a:ahLst/>
            <a:cxnLst/>
            <a:rect l="l" t="t" r="r" b="b"/>
            <a:pathLst>
              <a:path w="5920740" h="786764">
                <a:moveTo>
                  <a:pt x="5789676" y="0"/>
                </a:moveTo>
                <a:lnTo>
                  <a:pt x="131063" y="0"/>
                </a:lnTo>
                <a:lnTo>
                  <a:pt x="80367" y="10406"/>
                </a:lnTo>
                <a:lnTo>
                  <a:pt x="38671" y="38671"/>
                </a:lnTo>
                <a:lnTo>
                  <a:pt x="10406" y="80367"/>
                </a:lnTo>
                <a:lnTo>
                  <a:pt x="0" y="131063"/>
                </a:lnTo>
                <a:lnTo>
                  <a:pt x="0" y="655319"/>
                </a:lnTo>
                <a:lnTo>
                  <a:pt x="10406" y="706659"/>
                </a:lnTo>
                <a:lnTo>
                  <a:pt x="38671" y="748283"/>
                </a:lnTo>
                <a:lnTo>
                  <a:pt x="80367" y="776192"/>
                </a:lnTo>
                <a:lnTo>
                  <a:pt x="131063" y="786383"/>
                </a:lnTo>
                <a:lnTo>
                  <a:pt x="5789676" y="786383"/>
                </a:lnTo>
                <a:lnTo>
                  <a:pt x="5841015" y="776192"/>
                </a:lnTo>
                <a:lnTo>
                  <a:pt x="5882640" y="748283"/>
                </a:lnTo>
                <a:lnTo>
                  <a:pt x="5910548" y="706659"/>
                </a:lnTo>
                <a:lnTo>
                  <a:pt x="5920740" y="655319"/>
                </a:lnTo>
                <a:lnTo>
                  <a:pt x="5920740" y="131063"/>
                </a:lnTo>
                <a:lnTo>
                  <a:pt x="5910548" y="80367"/>
                </a:lnTo>
                <a:lnTo>
                  <a:pt x="5882640" y="38671"/>
                </a:lnTo>
                <a:lnTo>
                  <a:pt x="5841015" y="10406"/>
                </a:lnTo>
                <a:lnTo>
                  <a:pt x="578967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1844039"/>
            <a:ext cx="5946775" cy="812800"/>
          </a:xfrm>
          <a:custGeom>
            <a:avLst/>
            <a:gdLst/>
            <a:ahLst/>
            <a:cxnLst/>
            <a:rect l="l" t="t" r="r" b="b"/>
            <a:pathLst>
              <a:path w="5946775" h="812800">
                <a:moveTo>
                  <a:pt x="5817108" y="0"/>
                </a:moveTo>
                <a:lnTo>
                  <a:pt x="128015" y="0"/>
                </a:lnTo>
                <a:lnTo>
                  <a:pt x="100583" y="6096"/>
                </a:lnTo>
                <a:lnTo>
                  <a:pt x="86867" y="12192"/>
                </a:lnTo>
                <a:lnTo>
                  <a:pt x="62483" y="24384"/>
                </a:lnTo>
                <a:lnTo>
                  <a:pt x="41147" y="42672"/>
                </a:lnTo>
                <a:lnTo>
                  <a:pt x="33528" y="53339"/>
                </a:lnTo>
                <a:lnTo>
                  <a:pt x="24383" y="64008"/>
                </a:lnTo>
                <a:lnTo>
                  <a:pt x="6095" y="102108"/>
                </a:lnTo>
                <a:lnTo>
                  <a:pt x="0" y="143256"/>
                </a:lnTo>
                <a:lnTo>
                  <a:pt x="0" y="669036"/>
                </a:lnTo>
                <a:lnTo>
                  <a:pt x="1523" y="682751"/>
                </a:lnTo>
                <a:lnTo>
                  <a:pt x="3047" y="697992"/>
                </a:lnTo>
                <a:lnTo>
                  <a:pt x="12191" y="725424"/>
                </a:lnTo>
                <a:lnTo>
                  <a:pt x="18287" y="737615"/>
                </a:lnTo>
                <a:lnTo>
                  <a:pt x="25907" y="748284"/>
                </a:lnTo>
                <a:lnTo>
                  <a:pt x="33528" y="760476"/>
                </a:lnTo>
                <a:lnTo>
                  <a:pt x="42671" y="769620"/>
                </a:lnTo>
                <a:lnTo>
                  <a:pt x="64007" y="787908"/>
                </a:lnTo>
                <a:lnTo>
                  <a:pt x="76200" y="795527"/>
                </a:lnTo>
                <a:lnTo>
                  <a:pt x="88391" y="800100"/>
                </a:lnTo>
                <a:lnTo>
                  <a:pt x="102107" y="806196"/>
                </a:lnTo>
                <a:lnTo>
                  <a:pt x="115823" y="809244"/>
                </a:lnTo>
                <a:lnTo>
                  <a:pt x="129539" y="810768"/>
                </a:lnTo>
                <a:lnTo>
                  <a:pt x="144779" y="812292"/>
                </a:lnTo>
                <a:lnTo>
                  <a:pt x="5803392" y="812292"/>
                </a:lnTo>
                <a:lnTo>
                  <a:pt x="5859780" y="800100"/>
                </a:lnTo>
                <a:lnTo>
                  <a:pt x="5884164" y="786384"/>
                </a:lnTo>
                <a:lnTo>
                  <a:pt x="131063" y="786384"/>
                </a:lnTo>
                <a:lnTo>
                  <a:pt x="118872" y="783336"/>
                </a:lnTo>
                <a:lnTo>
                  <a:pt x="77723" y="766572"/>
                </a:lnTo>
                <a:lnTo>
                  <a:pt x="45719" y="733044"/>
                </a:lnTo>
                <a:lnTo>
                  <a:pt x="39623" y="723900"/>
                </a:lnTo>
                <a:lnTo>
                  <a:pt x="30479" y="702563"/>
                </a:lnTo>
                <a:lnTo>
                  <a:pt x="27431" y="691896"/>
                </a:lnTo>
                <a:lnTo>
                  <a:pt x="25907" y="679704"/>
                </a:lnTo>
                <a:lnTo>
                  <a:pt x="25907" y="131063"/>
                </a:lnTo>
                <a:lnTo>
                  <a:pt x="39623" y="86868"/>
                </a:lnTo>
                <a:lnTo>
                  <a:pt x="68579" y="51815"/>
                </a:lnTo>
                <a:lnTo>
                  <a:pt x="109728" y="30480"/>
                </a:lnTo>
                <a:lnTo>
                  <a:pt x="132587" y="25908"/>
                </a:lnTo>
                <a:lnTo>
                  <a:pt x="5884773" y="25908"/>
                </a:lnTo>
                <a:lnTo>
                  <a:pt x="5882640" y="24384"/>
                </a:lnTo>
                <a:lnTo>
                  <a:pt x="5870447" y="16763"/>
                </a:lnTo>
                <a:lnTo>
                  <a:pt x="5858256" y="10668"/>
                </a:lnTo>
                <a:lnTo>
                  <a:pt x="5844540" y="6096"/>
                </a:lnTo>
                <a:lnTo>
                  <a:pt x="5817108" y="0"/>
                </a:lnTo>
                <a:close/>
              </a:path>
              <a:path w="5946775" h="812800">
                <a:moveTo>
                  <a:pt x="5884773" y="25908"/>
                </a:moveTo>
                <a:lnTo>
                  <a:pt x="5815584" y="25908"/>
                </a:lnTo>
                <a:lnTo>
                  <a:pt x="5827775" y="27432"/>
                </a:lnTo>
                <a:lnTo>
                  <a:pt x="5838444" y="30480"/>
                </a:lnTo>
                <a:lnTo>
                  <a:pt x="5887212" y="60960"/>
                </a:lnTo>
                <a:lnTo>
                  <a:pt x="5911595" y="97536"/>
                </a:lnTo>
                <a:lnTo>
                  <a:pt x="5920740" y="132587"/>
                </a:lnTo>
                <a:lnTo>
                  <a:pt x="5920740" y="681227"/>
                </a:lnTo>
                <a:lnTo>
                  <a:pt x="5917692" y="691896"/>
                </a:lnTo>
                <a:lnTo>
                  <a:pt x="5916168" y="704088"/>
                </a:lnTo>
                <a:lnTo>
                  <a:pt x="5885688" y="752856"/>
                </a:lnTo>
                <a:lnTo>
                  <a:pt x="5836920" y="781812"/>
                </a:lnTo>
                <a:lnTo>
                  <a:pt x="5814060" y="786384"/>
                </a:lnTo>
                <a:lnTo>
                  <a:pt x="5884164" y="786384"/>
                </a:lnTo>
                <a:lnTo>
                  <a:pt x="5914644" y="758951"/>
                </a:lnTo>
                <a:lnTo>
                  <a:pt x="5935980" y="723900"/>
                </a:lnTo>
                <a:lnTo>
                  <a:pt x="5945123" y="682751"/>
                </a:lnTo>
                <a:lnTo>
                  <a:pt x="5946647" y="667512"/>
                </a:lnTo>
                <a:lnTo>
                  <a:pt x="5946647" y="143256"/>
                </a:lnTo>
                <a:lnTo>
                  <a:pt x="5934456" y="86868"/>
                </a:lnTo>
                <a:lnTo>
                  <a:pt x="5913120" y="51815"/>
                </a:lnTo>
                <a:lnTo>
                  <a:pt x="5893308" y="32004"/>
                </a:lnTo>
                <a:lnTo>
                  <a:pt x="5884773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3822191"/>
            <a:ext cx="8456676" cy="1421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811523"/>
            <a:ext cx="8484235" cy="1445260"/>
          </a:xfrm>
          <a:custGeom>
            <a:avLst/>
            <a:gdLst/>
            <a:ahLst/>
            <a:cxnLst/>
            <a:rect l="l" t="t" r="r" b="b"/>
            <a:pathLst>
              <a:path w="8484235" h="144526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438656"/>
                </a:lnTo>
                <a:lnTo>
                  <a:pt x="6096" y="1444752"/>
                </a:lnTo>
                <a:lnTo>
                  <a:pt x="8478012" y="1444752"/>
                </a:lnTo>
                <a:lnTo>
                  <a:pt x="8484108" y="1438656"/>
                </a:lnTo>
                <a:lnTo>
                  <a:pt x="8484108" y="1432559"/>
                </a:lnTo>
                <a:lnTo>
                  <a:pt x="25907" y="1432559"/>
                </a:lnTo>
                <a:lnTo>
                  <a:pt x="12192" y="1418844"/>
                </a:lnTo>
                <a:lnTo>
                  <a:pt x="25907" y="1418844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445260">
                <a:moveTo>
                  <a:pt x="25907" y="1418844"/>
                </a:moveTo>
                <a:lnTo>
                  <a:pt x="12192" y="1418844"/>
                </a:lnTo>
                <a:lnTo>
                  <a:pt x="25907" y="1432559"/>
                </a:lnTo>
                <a:lnTo>
                  <a:pt x="25907" y="1418844"/>
                </a:lnTo>
                <a:close/>
              </a:path>
              <a:path w="8484235" h="1445260">
                <a:moveTo>
                  <a:pt x="8458200" y="1418844"/>
                </a:moveTo>
                <a:lnTo>
                  <a:pt x="25907" y="1418844"/>
                </a:lnTo>
                <a:lnTo>
                  <a:pt x="25907" y="1432559"/>
                </a:lnTo>
                <a:lnTo>
                  <a:pt x="8458200" y="1432559"/>
                </a:lnTo>
                <a:lnTo>
                  <a:pt x="8458200" y="1418844"/>
                </a:lnTo>
                <a:close/>
              </a:path>
              <a:path w="8484235" h="1445260">
                <a:moveTo>
                  <a:pt x="8458200" y="12191"/>
                </a:moveTo>
                <a:lnTo>
                  <a:pt x="8458200" y="1432559"/>
                </a:lnTo>
                <a:lnTo>
                  <a:pt x="8470392" y="1418844"/>
                </a:lnTo>
                <a:lnTo>
                  <a:pt x="8484108" y="1418844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1"/>
                </a:lnTo>
                <a:close/>
              </a:path>
              <a:path w="8484235" h="1445260">
                <a:moveTo>
                  <a:pt x="8484108" y="1418844"/>
                </a:moveTo>
                <a:lnTo>
                  <a:pt x="8470392" y="1418844"/>
                </a:lnTo>
                <a:lnTo>
                  <a:pt x="8458200" y="1432559"/>
                </a:lnTo>
                <a:lnTo>
                  <a:pt x="8484108" y="1432559"/>
                </a:lnTo>
                <a:lnTo>
                  <a:pt x="8484108" y="1418844"/>
                </a:lnTo>
                <a:close/>
              </a:path>
              <a:path w="8484235" h="1445260">
                <a:moveTo>
                  <a:pt x="25907" y="12191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1"/>
                </a:lnTo>
                <a:close/>
              </a:path>
              <a:path w="8484235" h="1445260">
                <a:moveTo>
                  <a:pt x="8458200" y="12191"/>
                </a:moveTo>
                <a:lnTo>
                  <a:pt x="25907" y="12191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1"/>
                </a:lnTo>
                <a:close/>
              </a:path>
              <a:path w="8484235" h="1445260">
                <a:moveTo>
                  <a:pt x="8484108" y="12191"/>
                </a:moveTo>
                <a:lnTo>
                  <a:pt x="8458200" y="12191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3657600"/>
            <a:ext cx="5920740" cy="775970"/>
          </a:xfrm>
          <a:custGeom>
            <a:avLst/>
            <a:gdLst/>
            <a:ahLst/>
            <a:cxnLst/>
            <a:rect l="l" t="t" r="r" b="b"/>
            <a:pathLst>
              <a:path w="5920740" h="775970">
                <a:moveTo>
                  <a:pt x="5792724" y="0"/>
                </a:moveTo>
                <a:lnTo>
                  <a:pt x="129540" y="0"/>
                </a:lnTo>
                <a:lnTo>
                  <a:pt x="79081" y="10167"/>
                </a:lnTo>
                <a:lnTo>
                  <a:pt x="37909" y="37909"/>
                </a:lnTo>
                <a:lnTo>
                  <a:pt x="10167" y="79081"/>
                </a:lnTo>
                <a:lnTo>
                  <a:pt x="0" y="129539"/>
                </a:lnTo>
                <a:lnTo>
                  <a:pt x="0" y="646176"/>
                </a:lnTo>
                <a:lnTo>
                  <a:pt x="10167" y="696634"/>
                </a:lnTo>
                <a:lnTo>
                  <a:pt x="37909" y="737806"/>
                </a:lnTo>
                <a:lnTo>
                  <a:pt x="79081" y="765548"/>
                </a:lnTo>
                <a:lnTo>
                  <a:pt x="129540" y="775715"/>
                </a:lnTo>
                <a:lnTo>
                  <a:pt x="5792724" y="775715"/>
                </a:lnTo>
                <a:lnTo>
                  <a:pt x="5842944" y="765548"/>
                </a:lnTo>
                <a:lnTo>
                  <a:pt x="5883592" y="737806"/>
                </a:lnTo>
                <a:lnTo>
                  <a:pt x="5910810" y="696634"/>
                </a:lnTo>
                <a:lnTo>
                  <a:pt x="5920740" y="646176"/>
                </a:lnTo>
                <a:lnTo>
                  <a:pt x="5920740" y="129539"/>
                </a:lnTo>
                <a:lnTo>
                  <a:pt x="5910810" y="79081"/>
                </a:lnTo>
                <a:lnTo>
                  <a:pt x="5883592" y="37909"/>
                </a:lnTo>
                <a:lnTo>
                  <a:pt x="5842944" y="10167"/>
                </a:lnTo>
                <a:lnTo>
                  <a:pt x="5792724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7008" y="3645408"/>
            <a:ext cx="5946775" cy="800100"/>
          </a:xfrm>
          <a:custGeom>
            <a:avLst/>
            <a:gdLst/>
            <a:ahLst/>
            <a:cxnLst/>
            <a:rect l="l" t="t" r="r" b="b"/>
            <a:pathLst>
              <a:path w="5946775" h="800100">
                <a:moveTo>
                  <a:pt x="5804916" y="0"/>
                </a:moveTo>
                <a:lnTo>
                  <a:pt x="141731" y="0"/>
                </a:lnTo>
                <a:lnTo>
                  <a:pt x="126491" y="1524"/>
                </a:lnTo>
                <a:lnTo>
                  <a:pt x="62483" y="24383"/>
                </a:lnTo>
                <a:lnTo>
                  <a:pt x="32003" y="51815"/>
                </a:lnTo>
                <a:lnTo>
                  <a:pt x="24383" y="64007"/>
                </a:lnTo>
                <a:lnTo>
                  <a:pt x="16763" y="74675"/>
                </a:lnTo>
                <a:lnTo>
                  <a:pt x="10667" y="86867"/>
                </a:lnTo>
                <a:lnTo>
                  <a:pt x="6095" y="100583"/>
                </a:lnTo>
                <a:lnTo>
                  <a:pt x="3047" y="114300"/>
                </a:lnTo>
                <a:lnTo>
                  <a:pt x="0" y="141731"/>
                </a:lnTo>
                <a:lnTo>
                  <a:pt x="0" y="659891"/>
                </a:lnTo>
                <a:lnTo>
                  <a:pt x="6095" y="701039"/>
                </a:lnTo>
                <a:lnTo>
                  <a:pt x="24383" y="739139"/>
                </a:lnTo>
                <a:lnTo>
                  <a:pt x="51815" y="768095"/>
                </a:lnTo>
                <a:lnTo>
                  <a:pt x="86867" y="789431"/>
                </a:lnTo>
                <a:lnTo>
                  <a:pt x="128015" y="800100"/>
                </a:lnTo>
                <a:lnTo>
                  <a:pt x="5820156" y="800100"/>
                </a:lnTo>
                <a:lnTo>
                  <a:pt x="5847588" y="794003"/>
                </a:lnTo>
                <a:lnTo>
                  <a:pt x="5859780" y="789431"/>
                </a:lnTo>
                <a:lnTo>
                  <a:pt x="5871971" y="783336"/>
                </a:lnTo>
                <a:lnTo>
                  <a:pt x="5884164" y="775715"/>
                </a:lnTo>
                <a:lnTo>
                  <a:pt x="141731" y="775715"/>
                </a:lnTo>
                <a:lnTo>
                  <a:pt x="129539" y="774191"/>
                </a:lnTo>
                <a:lnTo>
                  <a:pt x="85343" y="760476"/>
                </a:lnTo>
                <a:lnTo>
                  <a:pt x="51815" y="733043"/>
                </a:lnTo>
                <a:lnTo>
                  <a:pt x="30479" y="693419"/>
                </a:lnTo>
                <a:lnTo>
                  <a:pt x="25907" y="670559"/>
                </a:lnTo>
                <a:lnTo>
                  <a:pt x="25907" y="129539"/>
                </a:lnTo>
                <a:lnTo>
                  <a:pt x="39623" y="85343"/>
                </a:lnTo>
                <a:lnTo>
                  <a:pt x="53339" y="67055"/>
                </a:lnTo>
                <a:lnTo>
                  <a:pt x="59435" y="59436"/>
                </a:lnTo>
                <a:lnTo>
                  <a:pt x="108203" y="30479"/>
                </a:lnTo>
                <a:lnTo>
                  <a:pt x="131063" y="25907"/>
                </a:lnTo>
                <a:lnTo>
                  <a:pt x="5885078" y="25907"/>
                </a:lnTo>
                <a:lnTo>
                  <a:pt x="5882640" y="24383"/>
                </a:lnTo>
                <a:lnTo>
                  <a:pt x="5871971" y="16763"/>
                </a:lnTo>
                <a:lnTo>
                  <a:pt x="5859780" y="10667"/>
                </a:lnTo>
                <a:lnTo>
                  <a:pt x="5846064" y="6095"/>
                </a:lnTo>
                <a:lnTo>
                  <a:pt x="5832347" y="3047"/>
                </a:lnTo>
                <a:lnTo>
                  <a:pt x="5804916" y="0"/>
                </a:lnTo>
                <a:close/>
              </a:path>
              <a:path w="5946775" h="800100">
                <a:moveTo>
                  <a:pt x="5885078" y="25907"/>
                </a:moveTo>
                <a:lnTo>
                  <a:pt x="5817108" y="25907"/>
                </a:lnTo>
                <a:lnTo>
                  <a:pt x="5827775" y="27431"/>
                </a:lnTo>
                <a:lnTo>
                  <a:pt x="5839968" y="30479"/>
                </a:lnTo>
                <a:lnTo>
                  <a:pt x="5850636" y="35051"/>
                </a:lnTo>
                <a:lnTo>
                  <a:pt x="5859780" y="39624"/>
                </a:lnTo>
                <a:lnTo>
                  <a:pt x="5870447" y="45719"/>
                </a:lnTo>
                <a:lnTo>
                  <a:pt x="5879592" y="53339"/>
                </a:lnTo>
                <a:lnTo>
                  <a:pt x="5887212" y="59436"/>
                </a:lnTo>
                <a:lnTo>
                  <a:pt x="5916168" y="108203"/>
                </a:lnTo>
                <a:lnTo>
                  <a:pt x="5920740" y="131063"/>
                </a:lnTo>
                <a:lnTo>
                  <a:pt x="5920740" y="672083"/>
                </a:lnTo>
                <a:lnTo>
                  <a:pt x="5917692" y="682751"/>
                </a:lnTo>
                <a:lnTo>
                  <a:pt x="5916168" y="693419"/>
                </a:lnTo>
                <a:lnTo>
                  <a:pt x="5885688" y="742188"/>
                </a:lnTo>
                <a:lnTo>
                  <a:pt x="5849112" y="766571"/>
                </a:lnTo>
                <a:lnTo>
                  <a:pt x="5803392" y="775715"/>
                </a:lnTo>
                <a:lnTo>
                  <a:pt x="5884164" y="775715"/>
                </a:lnTo>
                <a:lnTo>
                  <a:pt x="5914644" y="748283"/>
                </a:lnTo>
                <a:lnTo>
                  <a:pt x="5935980" y="713231"/>
                </a:lnTo>
                <a:lnTo>
                  <a:pt x="5945123" y="672083"/>
                </a:lnTo>
                <a:lnTo>
                  <a:pt x="5946647" y="658367"/>
                </a:lnTo>
                <a:lnTo>
                  <a:pt x="5946647" y="141731"/>
                </a:lnTo>
                <a:lnTo>
                  <a:pt x="5945123" y="126491"/>
                </a:lnTo>
                <a:lnTo>
                  <a:pt x="5934456" y="86867"/>
                </a:lnTo>
                <a:lnTo>
                  <a:pt x="5903975" y="41147"/>
                </a:lnTo>
                <a:lnTo>
                  <a:pt x="5894832" y="32003"/>
                </a:lnTo>
                <a:lnTo>
                  <a:pt x="5885078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5576315"/>
            <a:ext cx="8456676" cy="1505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5564123"/>
            <a:ext cx="8484235" cy="1533525"/>
          </a:xfrm>
          <a:custGeom>
            <a:avLst/>
            <a:gdLst/>
            <a:ahLst/>
            <a:cxnLst/>
            <a:rect l="l" t="t" r="r" b="b"/>
            <a:pathLst>
              <a:path w="8484235" h="1533525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527048"/>
                </a:lnTo>
                <a:lnTo>
                  <a:pt x="6096" y="1533144"/>
                </a:lnTo>
                <a:lnTo>
                  <a:pt x="8478012" y="1533144"/>
                </a:lnTo>
                <a:lnTo>
                  <a:pt x="8484108" y="1527048"/>
                </a:lnTo>
                <a:lnTo>
                  <a:pt x="8484108" y="1519427"/>
                </a:lnTo>
                <a:lnTo>
                  <a:pt x="25907" y="1519427"/>
                </a:lnTo>
                <a:lnTo>
                  <a:pt x="12192" y="1507236"/>
                </a:lnTo>
                <a:lnTo>
                  <a:pt x="25907" y="1507236"/>
                </a:lnTo>
                <a:lnTo>
                  <a:pt x="25907" y="25908"/>
                </a:lnTo>
                <a:lnTo>
                  <a:pt x="12192" y="25907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533525">
                <a:moveTo>
                  <a:pt x="25907" y="1507236"/>
                </a:moveTo>
                <a:lnTo>
                  <a:pt x="12192" y="1507236"/>
                </a:lnTo>
                <a:lnTo>
                  <a:pt x="25907" y="1519427"/>
                </a:lnTo>
                <a:lnTo>
                  <a:pt x="25907" y="1507236"/>
                </a:lnTo>
                <a:close/>
              </a:path>
              <a:path w="8484235" h="1533525">
                <a:moveTo>
                  <a:pt x="8458200" y="1507236"/>
                </a:moveTo>
                <a:lnTo>
                  <a:pt x="25907" y="1507236"/>
                </a:lnTo>
                <a:lnTo>
                  <a:pt x="25907" y="1519427"/>
                </a:lnTo>
                <a:lnTo>
                  <a:pt x="8458200" y="1519427"/>
                </a:lnTo>
                <a:lnTo>
                  <a:pt x="8458200" y="1507236"/>
                </a:lnTo>
                <a:close/>
              </a:path>
              <a:path w="8484235" h="1533525">
                <a:moveTo>
                  <a:pt x="8458200" y="12192"/>
                </a:moveTo>
                <a:lnTo>
                  <a:pt x="8458200" y="1519427"/>
                </a:lnTo>
                <a:lnTo>
                  <a:pt x="8470392" y="1507236"/>
                </a:lnTo>
                <a:lnTo>
                  <a:pt x="8484108" y="1507236"/>
                </a:lnTo>
                <a:lnTo>
                  <a:pt x="8484108" y="25908"/>
                </a:lnTo>
                <a:lnTo>
                  <a:pt x="8470392" y="25907"/>
                </a:lnTo>
                <a:lnTo>
                  <a:pt x="8458200" y="12192"/>
                </a:lnTo>
                <a:close/>
              </a:path>
              <a:path w="8484235" h="1533525">
                <a:moveTo>
                  <a:pt x="8484108" y="1507236"/>
                </a:moveTo>
                <a:lnTo>
                  <a:pt x="8470392" y="1507236"/>
                </a:lnTo>
                <a:lnTo>
                  <a:pt x="8458200" y="1519427"/>
                </a:lnTo>
                <a:lnTo>
                  <a:pt x="8484108" y="1519427"/>
                </a:lnTo>
                <a:lnTo>
                  <a:pt x="8484108" y="1507236"/>
                </a:lnTo>
                <a:close/>
              </a:path>
              <a:path w="8484235" h="1533525">
                <a:moveTo>
                  <a:pt x="25907" y="12192"/>
                </a:moveTo>
                <a:lnTo>
                  <a:pt x="12192" y="25907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1533525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1533525">
                <a:moveTo>
                  <a:pt x="8484108" y="12192"/>
                </a:moveTo>
                <a:lnTo>
                  <a:pt x="8458200" y="12192"/>
                </a:lnTo>
                <a:lnTo>
                  <a:pt x="8470392" y="25907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9200" y="5347715"/>
            <a:ext cx="5920740" cy="810895"/>
          </a:xfrm>
          <a:custGeom>
            <a:avLst/>
            <a:gdLst/>
            <a:ahLst/>
            <a:cxnLst/>
            <a:rect l="l" t="t" r="r" b="b"/>
            <a:pathLst>
              <a:path w="5920740" h="810895">
                <a:moveTo>
                  <a:pt x="5786628" y="0"/>
                </a:moveTo>
                <a:lnTo>
                  <a:pt x="135636" y="0"/>
                </a:lnTo>
                <a:lnTo>
                  <a:pt x="92854" y="6937"/>
                </a:lnTo>
                <a:lnTo>
                  <a:pt x="55632" y="26237"/>
                </a:lnTo>
                <a:lnTo>
                  <a:pt x="26237" y="55632"/>
                </a:lnTo>
                <a:lnTo>
                  <a:pt x="6937" y="92854"/>
                </a:lnTo>
                <a:lnTo>
                  <a:pt x="0" y="135635"/>
                </a:lnTo>
                <a:lnTo>
                  <a:pt x="0" y="675131"/>
                </a:lnTo>
                <a:lnTo>
                  <a:pt x="6937" y="717913"/>
                </a:lnTo>
                <a:lnTo>
                  <a:pt x="26237" y="755135"/>
                </a:lnTo>
                <a:lnTo>
                  <a:pt x="55632" y="784530"/>
                </a:lnTo>
                <a:lnTo>
                  <a:pt x="92854" y="803830"/>
                </a:lnTo>
                <a:lnTo>
                  <a:pt x="135636" y="810767"/>
                </a:lnTo>
                <a:lnTo>
                  <a:pt x="5786628" y="810767"/>
                </a:lnTo>
                <a:lnTo>
                  <a:pt x="5829251" y="803830"/>
                </a:lnTo>
                <a:lnTo>
                  <a:pt x="5866095" y="784530"/>
                </a:lnTo>
                <a:lnTo>
                  <a:pt x="5895039" y="755135"/>
                </a:lnTo>
                <a:lnTo>
                  <a:pt x="5913961" y="717913"/>
                </a:lnTo>
                <a:lnTo>
                  <a:pt x="5920740" y="675131"/>
                </a:lnTo>
                <a:lnTo>
                  <a:pt x="5920740" y="135635"/>
                </a:lnTo>
                <a:lnTo>
                  <a:pt x="5913961" y="92854"/>
                </a:lnTo>
                <a:lnTo>
                  <a:pt x="5895039" y="55632"/>
                </a:lnTo>
                <a:lnTo>
                  <a:pt x="5866095" y="26237"/>
                </a:lnTo>
                <a:lnTo>
                  <a:pt x="5829251" y="6937"/>
                </a:lnTo>
                <a:lnTo>
                  <a:pt x="5786628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7008" y="5335523"/>
            <a:ext cx="5946775" cy="835660"/>
          </a:xfrm>
          <a:custGeom>
            <a:avLst/>
            <a:gdLst/>
            <a:ahLst/>
            <a:cxnLst/>
            <a:rect l="l" t="t" r="r" b="b"/>
            <a:pathLst>
              <a:path w="5946775" h="835660">
                <a:moveTo>
                  <a:pt x="5812536" y="0"/>
                </a:moveTo>
                <a:lnTo>
                  <a:pt x="147828" y="0"/>
                </a:lnTo>
                <a:lnTo>
                  <a:pt x="117347" y="3048"/>
                </a:lnTo>
                <a:lnTo>
                  <a:pt x="77723" y="18287"/>
                </a:lnTo>
                <a:lnTo>
                  <a:pt x="42671" y="44195"/>
                </a:lnTo>
                <a:lnTo>
                  <a:pt x="18287" y="77724"/>
                </a:lnTo>
                <a:lnTo>
                  <a:pt x="3047" y="118871"/>
                </a:lnTo>
                <a:lnTo>
                  <a:pt x="1523" y="134112"/>
                </a:lnTo>
                <a:lnTo>
                  <a:pt x="0" y="147827"/>
                </a:lnTo>
                <a:lnTo>
                  <a:pt x="0" y="688848"/>
                </a:lnTo>
                <a:lnTo>
                  <a:pt x="1523" y="704088"/>
                </a:lnTo>
                <a:lnTo>
                  <a:pt x="12191" y="745236"/>
                </a:lnTo>
                <a:lnTo>
                  <a:pt x="44195" y="792480"/>
                </a:lnTo>
                <a:lnTo>
                  <a:pt x="77723" y="818388"/>
                </a:lnTo>
                <a:lnTo>
                  <a:pt x="118872" y="832104"/>
                </a:lnTo>
                <a:lnTo>
                  <a:pt x="134111" y="835151"/>
                </a:lnTo>
                <a:lnTo>
                  <a:pt x="5814060" y="835151"/>
                </a:lnTo>
                <a:lnTo>
                  <a:pt x="5829299" y="832104"/>
                </a:lnTo>
                <a:lnTo>
                  <a:pt x="5843016" y="829056"/>
                </a:lnTo>
                <a:lnTo>
                  <a:pt x="5870447" y="816863"/>
                </a:lnTo>
                <a:lnTo>
                  <a:pt x="5881116" y="809244"/>
                </a:lnTo>
                <a:lnTo>
                  <a:pt x="134111" y="809244"/>
                </a:lnTo>
                <a:lnTo>
                  <a:pt x="123443" y="807719"/>
                </a:lnTo>
                <a:lnTo>
                  <a:pt x="79247" y="789432"/>
                </a:lnTo>
                <a:lnTo>
                  <a:pt x="45719" y="755903"/>
                </a:lnTo>
                <a:lnTo>
                  <a:pt x="27431" y="711707"/>
                </a:lnTo>
                <a:lnTo>
                  <a:pt x="25907" y="699515"/>
                </a:lnTo>
                <a:lnTo>
                  <a:pt x="25907" y="134112"/>
                </a:lnTo>
                <a:lnTo>
                  <a:pt x="28955" y="121919"/>
                </a:lnTo>
                <a:lnTo>
                  <a:pt x="32003" y="111251"/>
                </a:lnTo>
                <a:lnTo>
                  <a:pt x="35051" y="99059"/>
                </a:lnTo>
                <a:lnTo>
                  <a:pt x="70103" y="53339"/>
                </a:lnTo>
                <a:lnTo>
                  <a:pt x="112775" y="30480"/>
                </a:lnTo>
                <a:lnTo>
                  <a:pt x="135635" y="25907"/>
                </a:lnTo>
                <a:lnTo>
                  <a:pt x="5882894" y="25907"/>
                </a:lnTo>
                <a:lnTo>
                  <a:pt x="5881116" y="24383"/>
                </a:lnTo>
                <a:lnTo>
                  <a:pt x="5868923" y="18287"/>
                </a:lnTo>
                <a:lnTo>
                  <a:pt x="5855208" y="10668"/>
                </a:lnTo>
                <a:lnTo>
                  <a:pt x="5841492" y="6095"/>
                </a:lnTo>
                <a:lnTo>
                  <a:pt x="5827775" y="3048"/>
                </a:lnTo>
                <a:lnTo>
                  <a:pt x="5812536" y="0"/>
                </a:lnTo>
                <a:close/>
              </a:path>
              <a:path w="5946775" h="835660">
                <a:moveTo>
                  <a:pt x="5882894" y="25907"/>
                </a:moveTo>
                <a:lnTo>
                  <a:pt x="5812536" y="25907"/>
                </a:lnTo>
                <a:lnTo>
                  <a:pt x="5823203" y="27431"/>
                </a:lnTo>
                <a:lnTo>
                  <a:pt x="5835395" y="30480"/>
                </a:lnTo>
                <a:lnTo>
                  <a:pt x="5876544" y="53339"/>
                </a:lnTo>
                <a:lnTo>
                  <a:pt x="5907023" y="89915"/>
                </a:lnTo>
                <a:lnTo>
                  <a:pt x="5920740" y="135636"/>
                </a:lnTo>
                <a:lnTo>
                  <a:pt x="5920740" y="701039"/>
                </a:lnTo>
                <a:lnTo>
                  <a:pt x="5914644" y="725424"/>
                </a:lnTo>
                <a:lnTo>
                  <a:pt x="5911595" y="736092"/>
                </a:lnTo>
                <a:lnTo>
                  <a:pt x="5905499" y="746759"/>
                </a:lnTo>
                <a:lnTo>
                  <a:pt x="5899403" y="755903"/>
                </a:lnTo>
                <a:lnTo>
                  <a:pt x="5893308" y="766571"/>
                </a:lnTo>
                <a:lnTo>
                  <a:pt x="5884164" y="774192"/>
                </a:lnTo>
                <a:lnTo>
                  <a:pt x="5876544" y="781812"/>
                </a:lnTo>
                <a:lnTo>
                  <a:pt x="5865875" y="789432"/>
                </a:lnTo>
                <a:lnTo>
                  <a:pt x="5823203" y="807719"/>
                </a:lnTo>
                <a:lnTo>
                  <a:pt x="5811012" y="809244"/>
                </a:lnTo>
                <a:lnTo>
                  <a:pt x="5881116" y="809244"/>
                </a:lnTo>
                <a:lnTo>
                  <a:pt x="5913120" y="781812"/>
                </a:lnTo>
                <a:lnTo>
                  <a:pt x="5934456" y="745236"/>
                </a:lnTo>
                <a:lnTo>
                  <a:pt x="5945123" y="702563"/>
                </a:lnTo>
                <a:lnTo>
                  <a:pt x="5946647" y="687324"/>
                </a:lnTo>
                <a:lnTo>
                  <a:pt x="5946647" y="147827"/>
                </a:lnTo>
                <a:lnTo>
                  <a:pt x="5934456" y="89915"/>
                </a:lnTo>
                <a:lnTo>
                  <a:pt x="5902451" y="42671"/>
                </a:lnTo>
                <a:lnTo>
                  <a:pt x="5882894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6220" y="2065566"/>
            <a:ext cx="7075805" cy="454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500">
              <a:latin typeface="Times New Roman"/>
              <a:cs typeface="Times New Roman"/>
            </a:endParaRPr>
          </a:p>
          <a:p>
            <a:pPr marL="184785" marR="5080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 a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</a:t>
            </a:r>
            <a:r>
              <a:rPr sz="1800" spc="-4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ompo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 of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im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ely a</a:t>
            </a:r>
            <a:r>
              <a:rPr sz="1800" spc="1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.2.2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850">
              <a:latin typeface="Times New Roman"/>
              <a:cs typeface="Times New Roman"/>
            </a:endParaRPr>
          </a:p>
          <a:p>
            <a:pPr marL="184785" marR="693420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He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ablish 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oth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ngency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bu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5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.2.3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xpert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Jud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9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Experts in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bj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ct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ul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ts, spo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16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older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9144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85725" rIns="0" bIns="0" rtlCol="0">
            <a:spAutoFit/>
          </a:bodyPr>
          <a:lstStyle/>
          <a:p>
            <a:pPr marL="981075">
              <a:lnSpc>
                <a:spcPct val="100000"/>
              </a:lnSpc>
              <a:spcBef>
                <a:spcPts val="675"/>
              </a:spcBef>
            </a:pPr>
            <a:r>
              <a:rPr dirty="0"/>
              <a:t>7.3</a:t>
            </a:r>
            <a:r>
              <a:rPr spc="10" dirty="0"/>
              <a:t>.</a:t>
            </a:r>
            <a:r>
              <a:rPr dirty="0"/>
              <a:t>2</a:t>
            </a:r>
            <a:r>
              <a:rPr spc="-25" dirty="0"/>
              <a:t> </a:t>
            </a:r>
            <a:r>
              <a:rPr dirty="0"/>
              <a:t>D</a:t>
            </a:r>
            <a:r>
              <a:rPr spc="-20" dirty="0"/>
              <a:t>e</a:t>
            </a:r>
            <a:r>
              <a:rPr spc="-50" dirty="0"/>
              <a:t>t</a:t>
            </a:r>
            <a:r>
              <a:rPr dirty="0"/>
              <a:t>ermine</a:t>
            </a:r>
            <a:r>
              <a:rPr spc="-20" dirty="0"/>
              <a:t> </a:t>
            </a:r>
            <a:r>
              <a:rPr dirty="0"/>
              <a:t>B</a:t>
            </a:r>
            <a:r>
              <a:rPr spc="5" dirty="0"/>
              <a:t>u</a:t>
            </a:r>
            <a:r>
              <a:rPr dirty="0"/>
              <a:t>d</a:t>
            </a:r>
            <a:r>
              <a:rPr spc="-35" dirty="0"/>
              <a:t>g</a:t>
            </a:r>
            <a:r>
              <a:rPr spc="-25" dirty="0"/>
              <a:t>e</a:t>
            </a:r>
            <a:r>
              <a:rPr dirty="0"/>
              <a:t>t:</a:t>
            </a:r>
            <a:r>
              <a:rPr spc="-30" dirty="0"/>
              <a:t> </a:t>
            </a:r>
            <a:r>
              <a:rPr dirty="0"/>
              <a:t>T&amp;</a:t>
            </a:r>
            <a:r>
              <a:rPr spc="-32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1886711"/>
            <a:ext cx="8456676" cy="2517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1876044"/>
            <a:ext cx="8484235" cy="2540635"/>
          </a:xfrm>
          <a:custGeom>
            <a:avLst/>
            <a:gdLst/>
            <a:ahLst/>
            <a:cxnLst/>
            <a:rect l="l" t="t" r="r" b="b"/>
            <a:pathLst>
              <a:path w="8484235" h="2540635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534411"/>
                </a:lnTo>
                <a:lnTo>
                  <a:pt x="6096" y="2540507"/>
                </a:lnTo>
                <a:lnTo>
                  <a:pt x="8478012" y="2540507"/>
                </a:lnTo>
                <a:lnTo>
                  <a:pt x="8484108" y="2534411"/>
                </a:lnTo>
                <a:lnTo>
                  <a:pt x="8484108" y="2526791"/>
                </a:lnTo>
                <a:lnTo>
                  <a:pt x="25907" y="2526791"/>
                </a:lnTo>
                <a:lnTo>
                  <a:pt x="12192" y="2514600"/>
                </a:lnTo>
                <a:lnTo>
                  <a:pt x="25907" y="2514600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2540635">
                <a:moveTo>
                  <a:pt x="25907" y="2514600"/>
                </a:moveTo>
                <a:lnTo>
                  <a:pt x="12192" y="2514600"/>
                </a:lnTo>
                <a:lnTo>
                  <a:pt x="25907" y="2526791"/>
                </a:lnTo>
                <a:lnTo>
                  <a:pt x="25907" y="2514600"/>
                </a:lnTo>
                <a:close/>
              </a:path>
              <a:path w="8484235" h="2540635">
                <a:moveTo>
                  <a:pt x="8458200" y="2514600"/>
                </a:moveTo>
                <a:lnTo>
                  <a:pt x="25907" y="2514600"/>
                </a:lnTo>
                <a:lnTo>
                  <a:pt x="25907" y="2526791"/>
                </a:lnTo>
                <a:lnTo>
                  <a:pt x="8458200" y="2526791"/>
                </a:lnTo>
                <a:lnTo>
                  <a:pt x="8458200" y="2514600"/>
                </a:lnTo>
                <a:close/>
              </a:path>
              <a:path w="8484235" h="2540635">
                <a:moveTo>
                  <a:pt x="8458200" y="12191"/>
                </a:moveTo>
                <a:lnTo>
                  <a:pt x="8458200" y="2526791"/>
                </a:lnTo>
                <a:lnTo>
                  <a:pt x="8470392" y="2514600"/>
                </a:lnTo>
                <a:lnTo>
                  <a:pt x="8484108" y="2514600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2540635">
                <a:moveTo>
                  <a:pt x="8484108" y="2514600"/>
                </a:moveTo>
                <a:lnTo>
                  <a:pt x="8470392" y="2514600"/>
                </a:lnTo>
                <a:lnTo>
                  <a:pt x="8458200" y="2526791"/>
                </a:lnTo>
                <a:lnTo>
                  <a:pt x="8484108" y="2526791"/>
                </a:lnTo>
                <a:lnTo>
                  <a:pt x="8484108" y="2514600"/>
                </a:lnTo>
                <a:close/>
              </a:path>
              <a:path w="8484235" h="2540635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2540635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2540635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1706879"/>
            <a:ext cx="5920740" cy="645160"/>
          </a:xfrm>
          <a:custGeom>
            <a:avLst/>
            <a:gdLst/>
            <a:ahLst/>
            <a:cxnLst/>
            <a:rect l="l" t="t" r="r" b="b"/>
            <a:pathLst>
              <a:path w="5920740" h="645160">
                <a:moveTo>
                  <a:pt x="5814059" y="0"/>
                </a:moveTo>
                <a:lnTo>
                  <a:pt x="108203" y="0"/>
                </a:ln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4"/>
                </a:lnTo>
                <a:lnTo>
                  <a:pt x="0" y="536448"/>
                </a:lnTo>
                <a:lnTo>
                  <a:pt x="8548" y="578429"/>
                </a:lnTo>
                <a:lnTo>
                  <a:pt x="31813" y="612838"/>
                </a:lnTo>
                <a:lnTo>
                  <a:pt x="66222" y="636103"/>
                </a:lnTo>
                <a:lnTo>
                  <a:pt x="108203" y="644652"/>
                </a:lnTo>
                <a:lnTo>
                  <a:pt x="5814059" y="644652"/>
                </a:lnTo>
                <a:lnTo>
                  <a:pt x="5855803" y="636103"/>
                </a:lnTo>
                <a:lnTo>
                  <a:pt x="5889688" y="612838"/>
                </a:lnTo>
                <a:lnTo>
                  <a:pt x="5912429" y="578429"/>
                </a:lnTo>
                <a:lnTo>
                  <a:pt x="5920740" y="536448"/>
                </a:lnTo>
                <a:lnTo>
                  <a:pt x="5920740" y="108204"/>
                </a:lnTo>
                <a:lnTo>
                  <a:pt x="5912429" y="66222"/>
                </a:lnTo>
                <a:lnTo>
                  <a:pt x="5889688" y="31813"/>
                </a:lnTo>
                <a:lnTo>
                  <a:pt x="5855803" y="8548"/>
                </a:lnTo>
                <a:lnTo>
                  <a:pt x="581405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3208" y="1694688"/>
            <a:ext cx="5946775" cy="669290"/>
          </a:xfrm>
          <a:custGeom>
            <a:avLst/>
            <a:gdLst/>
            <a:ahLst/>
            <a:cxnLst/>
            <a:rect l="l" t="t" r="r" b="b"/>
            <a:pathLst>
              <a:path w="5946775" h="669289">
                <a:moveTo>
                  <a:pt x="5838444" y="0"/>
                </a:moveTo>
                <a:lnTo>
                  <a:pt x="108203" y="0"/>
                </a:lnTo>
                <a:lnTo>
                  <a:pt x="96011" y="3048"/>
                </a:lnTo>
                <a:lnTo>
                  <a:pt x="83819" y="4572"/>
                </a:lnTo>
                <a:lnTo>
                  <a:pt x="44195" y="27432"/>
                </a:lnTo>
                <a:lnTo>
                  <a:pt x="13715" y="62484"/>
                </a:lnTo>
                <a:lnTo>
                  <a:pt x="6095" y="85344"/>
                </a:lnTo>
                <a:lnTo>
                  <a:pt x="3047" y="96012"/>
                </a:lnTo>
                <a:lnTo>
                  <a:pt x="0" y="120396"/>
                </a:lnTo>
                <a:lnTo>
                  <a:pt x="0" y="550163"/>
                </a:lnTo>
                <a:lnTo>
                  <a:pt x="10667" y="597408"/>
                </a:lnTo>
                <a:lnTo>
                  <a:pt x="44195" y="643127"/>
                </a:lnTo>
                <a:lnTo>
                  <a:pt x="85343" y="664463"/>
                </a:lnTo>
                <a:lnTo>
                  <a:pt x="108203" y="669036"/>
                </a:lnTo>
                <a:lnTo>
                  <a:pt x="5838444" y="669036"/>
                </a:lnTo>
                <a:lnTo>
                  <a:pt x="5884164" y="655320"/>
                </a:lnTo>
                <a:lnTo>
                  <a:pt x="5898794" y="644651"/>
                </a:lnTo>
                <a:lnTo>
                  <a:pt x="120395" y="644651"/>
                </a:lnTo>
                <a:lnTo>
                  <a:pt x="109728" y="643127"/>
                </a:lnTo>
                <a:lnTo>
                  <a:pt x="67055" y="627888"/>
                </a:lnTo>
                <a:lnTo>
                  <a:pt x="36575" y="594360"/>
                </a:lnTo>
                <a:lnTo>
                  <a:pt x="33528" y="585215"/>
                </a:lnTo>
                <a:lnTo>
                  <a:pt x="28955" y="577596"/>
                </a:lnTo>
                <a:lnTo>
                  <a:pt x="27431" y="568451"/>
                </a:lnTo>
                <a:lnTo>
                  <a:pt x="25907" y="557784"/>
                </a:lnTo>
                <a:lnTo>
                  <a:pt x="25907" y="109727"/>
                </a:lnTo>
                <a:lnTo>
                  <a:pt x="27431" y="100584"/>
                </a:lnTo>
                <a:lnTo>
                  <a:pt x="33528" y="82296"/>
                </a:lnTo>
                <a:lnTo>
                  <a:pt x="36575" y="74675"/>
                </a:lnTo>
                <a:lnTo>
                  <a:pt x="42671" y="67056"/>
                </a:lnTo>
                <a:lnTo>
                  <a:pt x="47243" y="59436"/>
                </a:lnTo>
                <a:lnTo>
                  <a:pt x="83819" y="32003"/>
                </a:lnTo>
                <a:lnTo>
                  <a:pt x="120395" y="24384"/>
                </a:lnTo>
                <a:lnTo>
                  <a:pt x="5898794" y="24384"/>
                </a:lnTo>
                <a:lnTo>
                  <a:pt x="5893308" y="19812"/>
                </a:lnTo>
                <a:lnTo>
                  <a:pt x="5882640" y="13715"/>
                </a:lnTo>
                <a:lnTo>
                  <a:pt x="5861303" y="4572"/>
                </a:lnTo>
                <a:lnTo>
                  <a:pt x="5849112" y="1524"/>
                </a:lnTo>
                <a:lnTo>
                  <a:pt x="5838444" y="0"/>
                </a:lnTo>
                <a:close/>
              </a:path>
              <a:path w="5946775" h="669289">
                <a:moveTo>
                  <a:pt x="5898794" y="24384"/>
                </a:moveTo>
                <a:lnTo>
                  <a:pt x="5826251" y="24384"/>
                </a:lnTo>
                <a:lnTo>
                  <a:pt x="5836920" y="25908"/>
                </a:lnTo>
                <a:lnTo>
                  <a:pt x="5855208" y="28956"/>
                </a:lnTo>
                <a:lnTo>
                  <a:pt x="5864351" y="33527"/>
                </a:lnTo>
                <a:lnTo>
                  <a:pt x="5871971" y="36575"/>
                </a:lnTo>
                <a:lnTo>
                  <a:pt x="5879592" y="41148"/>
                </a:lnTo>
                <a:lnTo>
                  <a:pt x="5910071" y="74675"/>
                </a:lnTo>
                <a:lnTo>
                  <a:pt x="5913120" y="83820"/>
                </a:lnTo>
                <a:lnTo>
                  <a:pt x="5916168" y="91439"/>
                </a:lnTo>
                <a:lnTo>
                  <a:pt x="5919216" y="102108"/>
                </a:lnTo>
                <a:lnTo>
                  <a:pt x="5920740" y="111251"/>
                </a:lnTo>
                <a:lnTo>
                  <a:pt x="5920740" y="559308"/>
                </a:lnTo>
                <a:lnTo>
                  <a:pt x="5919216" y="568451"/>
                </a:lnTo>
                <a:lnTo>
                  <a:pt x="5913120" y="586739"/>
                </a:lnTo>
                <a:lnTo>
                  <a:pt x="5908547" y="594360"/>
                </a:lnTo>
                <a:lnTo>
                  <a:pt x="5903975" y="603503"/>
                </a:lnTo>
                <a:lnTo>
                  <a:pt x="5862827" y="637032"/>
                </a:lnTo>
                <a:lnTo>
                  <a:pt x="5826251" y="644651"/>
                </a:lnTo>
                <a:lnTo>
                  <a:pt x="5898794" y="644651"/>
                </a:lnTo>
                <a:lnTo>
                  <a:pt x="5911595" y="633984"/>
                </a:lnTo>
                <a:lnTo>
                  <a:pt x="5926836" y="615696"/>
                </a:lnTo>
                <a:lnTo>
                  <a:pt x="5931408" y="606551"/>
                </a:lnTo>
                <a:lnTo>
                  <a:pt x="5937503" y="595884"/>
                </a:lnTo>
                <a:lnTo>
                  <a:pt x="5940551" y="585215"/>
                </a:lnTo>
                <a:lnTo>
                  <a:pt x="5943599" y="573024"/>
                </a:lnTo>
                <a:lnTo>
                  <a:pt x="5945123" y="560832"/>
                </a:lnTo>
                <a:lnTo>
                  <a:pt x="5946647" y="550163"/>
                </a:lnTo>
                <a:lnTo>
                  <a:pt x="5946647" y="118872"/>
                </a:lnTo>
                <a:lnTo>
                  <a:pt x="5943599" y="94487"/>
                </a:lnTo>
                <a:lnTo>
                  <a:pt x="5925312" y="51815"/>
                </a:lnTo>
                <a:lnTo>
                  <a:pt x="5910071" y="35051"/>
                </a:lnTo>
                <a:lnTo>
                  <a:pt x="5902451" y="27432"/>
                </a:lnTo>
                <a:lnTo>
                  <a:pt x="5898794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4861559"/>
            <a:ext cx="8456676" cy="1844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4847844"/>
            <a:ext cx="8484235" cy="1873250"/>
          </a:xfrm>
          <a:custGeom>
            <a:avLst/>
            <a:gdLst/>
            <a:ahLst/>
            <a:cxnLst/>
            <a:rect l="l" t="t" r="r" b="b"/>
            <a:pathLst>
              <a:path w="8484235" h="1873250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866899"/>
                </a:lnTo>
                <a:lnTo>
                  <a:pt x="6096" y="1872995"/>
                </a:lnTo>
                <a:lnTo>
                  <a:pt x="8478012" y="1872995"/>
                </a:lnTo>
                <a:lnTo>
                  <a:pt x="8484108" y="1866899"/>
                </a:lnTo>
                <a:lnTo>
                  <a:pt x="8484108" y="1859279"/>
                </a:lnTo>
                <a:lnTo>
                  <a:pt x="25907" y="1859279"/>
                </a:lnTo>
                <a:lnTo>
                  <a:pt x="12192" y="1847087"/>
                </a:lnTo>
                <a:lnTo>
                  <a:pt x="25907" y="1847087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873250">
                <a:moveTo>
                  <a:pt x="25907" y="1847087"/>
                </a:moveTo>
                <a:lnTo>
                  <a:pt x="12192" y="1847087"/>
                </a:lnTo>
                <a:lnTo>
                  <a:pt x="25907" y="1859279"/>
                </a:lnTo>
                <a:lnTo>
                  <a:pt x="25907" y="1847087"/>
                </a:lnTo>
                <a:close/>
              </a:path>
              <a:path w="8484235" h="1873250">
                <a:moveTo>
                  <a:pt x="8458200" y="1847087"/>
                </a:moveTo>
                <a:lnTo>
                  <a:pt x="25907" y="1847087"/>
                </a:lnTo>
                <a:lnTo>
                  <a:pt x="25907" y="1859279"/>
                </a:lnTo>
                <a:lnTo>
                  <a:pt x="8458200" y="1859279"/>
                </a:lnTo>
                <a:lnTo>
                  <a:pt x="8458200" y="1847087"/>
                </a:lnTo>
                <a:close/>
              </a:path>
              <a:path w="8484235" h="1873250">
                <a:moveTo>
                  <a:pt x="8458200" y="12191"/>
                </a:moveTo>
                <a:lnTo>
                  <a:pt x="8458200" y="1859279"/>
                </a:lnTo>
                <a:lnTo>
                  <a:pt x="8470392" y="1847087"/>
                </a:lnTo>
                <a:lnTo>
                  <a:pt x="8484108" y="1847087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873250">
                <a:moveTo>
                  <a:pt x="8484108" y="1847087"/>
                </a:moveTo>
                <a:lnTo>
                  <a:pt x="8470392" y="1847087"/>
                </a:lnTo>
                <a:lnTo>
                  <a:pt x="8458200" y="1859279"/>
                </a:lnTo>
                <a:lnTo>
                  <a:pt x="8484108" y="1859279"/>
                </a:lnTo>
                <a:lnTo>
                  <a:pt x="8484108" y="1847087"/>
                </a:lnTo>
                <a:close/>
              </a:path>
              <a:path w="8484235" h="1873250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873250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873250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4479035"/>
            <a:ext cx="5920740" cy="791210"/>
          </a:xfrm>
          <a:custGeom>
            <a:avLst/>
            <a:gdLst/>
            <a:ahLst/>
            <a:cxnLst/>
            <a:rect l="l" t="t" r="r" b="b"/>
            <a:pathLst>
              <a:path w="5920740" h="791210">
                <a:moveTo>
                  <a:pt x="5789676" y="0"/>
                </a:moveTo>
                <a:lnTo>
                  <a:pt x="132587" y="0"/>
                </a:lnTo>
                <a:lnTo>
                  <a:pt x="90708" y="6766"/>
                </a:lnTo>
                <a:lnTo>
                  <a:pt x="54315" y="25603"/>
                </a:lnTo>
                <a:lnTo>
                  <a:pt x="25603" y="54315"/>
                </a:lnTo>
                <a:lnTo>
                  <a:pt x="6766" y="90708"/>
                </a:lnTo>
                <a:lnTo>
                  <a:pt x="0" y="132587"/>
                </a:lnTo>
                <a:lnTo>
                  <a:pt x="0" y="658368"/>
                </a:lnTo>
                <a:lnTo>
                  <a:pt x="6766" y="700247"/>
                </a:lnTo>
                <a:lnTo>
                  <a:pt x="25603" y="736640"/>
                </a:lnTo>
                <a:lnTo>
                  <a:pt x="54315" y="765352"/>
                </a:lnTo>
                <a:lnTo>
                  <a:pt x="90708" y="784189"/>
                </a:lnTo>
                <a:lnTo>
                  <a:pt x="132587" y="790956"/>
                </a:lnTo>
                <a:lnTo>
                  <a:pt x="5789676" y="790956"/>
                </a:lnTo>
                <a:lnTo>
                  <a:pt x="5831397" y="784189"/>
                </a:lnTo>
                <a:lnTo>
                  <a:pt x="5867412" y="765352"/>
                </a:lnTo>
                <a:lnTo>
                  <a:pt x="5895673" y="736640"/>
                </a:lnTo>
                <a:lnTo>
                  <a:pt x="5914131" y="700247"/>
                </a:lnTo>
                <a:lnTo>
                  <a:pt x="5920740" y="658368"/>
                </a:lnTo>
                <a:lnTo>
                  <a:pt x="5920740" y="132587"/>
                </a:lnTo>
                <a:lnTo>
                  <a:pt x="5914131" y="90708"/>
                </a:lnTo>
                <a:lnTo>
                  <a:pt x="5895673" y="54315"/>
                </a:lnTo>
                <a:lnTo>
                  <a:pt x="5867412" y="25603"/>
                </a:lnTo>
                <a:lnTo>
                  <a:pt x="5831397" y="6766"/>
                </a:lnTo>
                <a:lnTo>
                  <a:pt x="5789676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0808" y="4466844"/>
            <a:ext cx="5946775" cy="815340"/>
          </a:xfrm>
          <a:custGeom>
            <a:avLst/>
            <a:gdLst/>
            <a:ahLst/>
            <a:cxnLst/>
            <a:rect l="l" t="t" r="r" b="b"/>
            <a:pathLst>
              <a:path w="5946775" h="815339">
                <a:moveTo>
                  <a:pt x="5801868" y="0"/>
                </a:moveTo>
                <a:lnTo>
                  <a:pt x="143255" y="0"/>
                </a:lnTo>
                <a:lnTo>
                  <a:pt x="129539" y="1523"/>
                </a:lnTo>
                <a:lnTo>
                  <a:pt x="114300" y="3047"/>
                </a:lnTo>
                <a:lnTo>
                  <a:pt x="100583" y="7619"/>
                </a:lnTo>
                <a:lnTo>
                  <a:pt x="88391" y="12191"/>
                </a:lnTo>
                <a:lnTo>
                  <a:pt x="74675" y="18287"/>
                </a:lnTo>
                <a:lnTo>
                  <a:pt x="64007" y="25907"/>
                </a:lnTo>
                <a:lnTo>
                  <a:pt x="51815" y="33527"/>
                </a:lnTo>
                <a:lnTo>
                  <a:pt x="24383" y="64007"/>
                </a:lnTo>
                <a:lnTo>
                  <a:pt x="6095" y="102107"/>
                </a:lnTo>
                <a:lnTo>
                  <a:pt x="1523" y="131063"/>
                </a:lnTo>
                <a:lnTo>
                  <a:pt x="0" y="144779"/>
                </a:lnTo>
                <a:lnTo>
                  <a:pt x="0" y="672083"/>
                </a:lnTo>
                <a:lnTo>
                  <a:pt x="1523" y="685799"/>
                </a:lnTo>
                <a:lnTo>
                  <a:pt x="3047" y="701039"/>
                </a:lnTo>
                <a:lnTo>
                  <a:pt x="18287" y="740663"/>
                </a:lnTo>
                <a:lnTo>
                  <a:pt x="42671" y="774191"/>
                </a:lnTo>
                <a:lnTo>
                  <a:pt x="76200" y="798575"/>
                </a:lnTo>
                <a:lnTo>
                  <a:pt x="115823" y="812291"/>
                </a:lnTo>
                <a:lnTo>
                  <a:pt x="131063" y="815339"/>
                </a:lnTo>
                <a:lnTo>
                  <a:pt x="5817108" y="815339"/>
                </a:lnTo>
                <a:lnTo>
                  <a:pt x="5832347" y="812291"/>
                </a:lnTo>
                <a:lnTo>
                  <a:pt x="5846064" y="809243"/>
                </a:lnTo>
                <a:lnTo>
                  <a:pt x="5858256" y="803147"/>
                </a:lnTo>
                <a:lnTo>
                  <a:pt x="5871971" y="797051"/>
                </a:lnTo>
                <a:lnTo>
                  <a:pt x="5882640" y="790955"/>
                </a:lnTo>
                <a:lnTo>
                  <a:pt x="5884671" y="789431"/>
                </a:lnTo>
                <a:lnTo>
                  <a:pt x="132587" y="789431"/>
                </a:lnTo>
                <a:lnTo>
                  <a:pt x="120395" y="787907"/>
                </a:lnTo>
                <a:lnTo>
                  <a:pt x="77723" y="769619"/>
                </a:lnTo>
                <a:lnTo>
                  <a:pt x="45719" y="737615"/>
                </a:lnTo>
                <a:lnTo>
                  <a:pt x="27431" y="694943"/>
                </a:lnTo>
                <a:lnTo>
                  <a:pt x="25907" y="682751"/>
                </a:lnTo>
                <a:lnTo>
                  <a:pt x="25907" y="131063"/>
                </a:lnTo>
                <a:lnTo>
                  <a:pt x="39623" y="86867"/>
                </a:lnTo>
                <a:lnTo>
                  <a:pt x="70103" y="51815"/>
                </a:lnTo>
                <a:lnTo>
                  <a:pt x="109728" y="30479"/>
                </a:lnTo>
                <a:lnTo>
                  <a:pt x="132587" y="25907"/>
                </a:lnTo>
                <a:lnTo>
                  <a:pt x="5884418" y="25907"/>
                </a:lnTo>
                <a:lnTo>
                  <a:pt x="5882640" y="24383"/>
                </a:lnTo>
                <a:lnTo>
                  <a:pt x="5844540" y="6095"/>
                </a:lnTo>
                <a:lnTo>
                  <a:pt x="5815584" y="1523"/>
                </a:lnTo>
                <a:lnTo>
                  <a:pt x="5801868" y="0"/>
                </a:lnTo>
                <a:close/>
              </a:path>
              <a:path w="5946775" h="815339">
                <a:moveTo>
                  <a:pt x="5884418" y="25907"/>
                </a:moveTo>
                <a:lnTo>
                  <a:pt x="5814060" y="25907"/>
                </a:lnTo>
                <a:lnTo>
                  <a:pt x="5826251" y="27431"/>
                </a:lnTo>
                <a:lnTo>
                  <a:pt x="5838444" y="30479"/>
                </a:lnTo>
                <a:lnTo>
                  <a:pt x="5887212" y="60959"/>
                </a:lnTo>
                <a:lnTo>
                  <a:pt x="5900927" y="79247"/>
                </a:lnTo>
                <a:lnTo>
                  <a:pt x="5907023" y="88391"/>
                </a:lnTo>
                <a:lnTo>
                  <a:pt x="5916168" y="109727"/>
                </a:lnTo>
                <a:lnTo>
                  <a:pt x="5919216" y="121919"/>
                </a:lnTo>
                <a:lnTo>
                  <a:pt x="5920740" y="132587"/>
                </a:lnTo>
                <a:lnTo>
                  <a:pt x="5920740" y="684275"/>
                </a:lnTo>
                <a:lnTo>
                  <a:pt x="5917692" y="694943"/>
                </a:lnTo>
                <a:lnTo>
                  <a:pt x="5916168" y="707135"/>
                </a:lnTo>
                <a:lnTo>
                  <a:pt x="5885688" y="755903"/>
                </a:lnTo>
                <a:lnTo>
                  <a:pt x="5836920" y="784859"/>
                </a:lnTo>
                <a:lnTo>
                  <a:pt x="5814060" y="789431"/>
                </a:lnTo>
                <a:lnTo>
                  <a:pt x="5884671" y="789431"/>
                </a:lnTo>
                <a:lnTo>
                  <a:pt x="5922264" y="751331"/>
                </a:lnTo>
                <a:lnTo>
                  <a:pt x="5940551" y="713231"/>
                </a:lnTo>
                <a:lnTo>
                  <a:pt x="5946647" y="670559"/>
                </a:lnTo>
                <a:lnTo>
                  <a:pt x="5946647" y="143255"/>
                </a:lnTo>
                <a:lnTo>
                  <a:pt x="5945123" y="129539"/>
                </a:lnTo>
                <a:lnTo>
                  <a:pt x="5943599" y="114299"/>
                </a:lnTo>
                <a:lnTo>
                  <a:pt x="5939027" y="100583"/>
                </a:lnTo>
                <a:lnTo>
                  <a:pt x="5934456" y="88391"/>
                </a:lnTo>
                <a:lnTo>
                  <a:pt x="5928360" y="74675"/>
                </a:lnTo>
                <a:lnTo>
                  <a:pt x="5920740" y="64007"/>
                </a:lnTo>
                <a:lnTo>
                  <a:pt x="5913120" y="51815"/>
                </a:lnTo>
                <a:lnTo>
                  <a:pt x="5903975" y="42671"/>
                </a:lnTo>
                <a:lnTo>
                  <a:pt x="5884418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2440" y="1846186"/>
            <a:ext cx="7035165" cy="435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.2.4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tionshi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98120" marR="133985" indent="-172085">
              <a:lnSpc>
                <a:spcPts val="1970"/>
              </a:lnSpc>
              <a:buChar char="•"/>
              <a:tabLst>
                <a:tab pos="198755" algn="l"/>
              </a:tabLst>
            </a:pPr>
            <a:r>
              <a:rPr sz="1800" dirty="0">
                <a:latin typeface="Calibri"/>
                <a:cs typeface="Calibri"/>
              </a:rPr>
              <a:t>Using 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abl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sh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m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th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ti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al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</a:t>
            </a:r>
            <a:r>
              <a:rPr sz="1800" b="1" spc="5" dirty="0">
                <a:latin typeface="Calibri"/>
                <a:cs typeface="Calibri"/>
              </a:rPr>
              <a:t>de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gh anal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</a:t>
            </a:r>
            <a:r>
              <a:rPr sz="1800" b="1" spc="-3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am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tric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tim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  <a:p>
            <a:pPr marL="198120" marR="69215" indent="-172085">
              <a:lnSpc>
                <a:spcPts val="1980"/>
              </a:lnSpc>
              <a:spcBef>
                <a:spcPts val="335"/>
              </a:spcBef>
              <a:buChar char="•"/>
              <a:tabLst>
                <a:tab pos="19875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thema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 mod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ermine 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whole 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</a:t>
            </a:r>
            <a:endParaRPr sz="1800">
              <a:latin typeface="Calibri"/>
              <a:cs typeface="Calibri"/>
            </a:endParaRPr>
          </a:p>
          <a:p>
            <a:pPr marL="198120" marR="75565" indent="-172085">
              <a:lnSpc>
                <a:spcPct val="91400"/>
              </a:lnSpc>
              <a:spcBef>
                <a:spcPts val="290"/>
              </a:spcBef>
              <a:buChar char="•"/>
              <a:tabLst>
                <a:tab pos="19875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simple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(basing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dg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ide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 home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uct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q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oot)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ompl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 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(h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ving a model wh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mult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ple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 be a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ju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.2.5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500">
              <a:latin typeface="Times New Roman"/>
              <a:cs typeface="Times New Roman"/>
            </a:endParaRPr>
          </a:p>
          <a:p>
            <a:pPr marL="198120" indent="-172085">
              <a:lnSpc>
                <a:spcPct val="100000"/>
              </a:lnSpc>
              <a:buChar char="•"/>
              <a:tabLst>
                <a:tab pos="19875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nditu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ould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led wi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mits.</a:t>
            </a:r>
            <a:endParaRPr sz="1800">
              <a:latin typeface="Calibri"/>
              <a:cs typeface="Calibri"/>
            </a:endParaRPr>
          </a:p>
          <a:p>
            <a:pPr marL="198120" marR="5080" indent="-172085">
              <a:lnSpc>
                <a:spcPts val="1980"/>
              </a:lnSpc>
              <a:spcBef>
                <a:spcPts val="360"/>
              </a:spcBef>
              <a:buChar char="•"/>
              <a:tabLst>
                <a:tab pos="198755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a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mits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ould be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ched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led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9906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123825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975"/>
              </a:spcBef>
            </a:pPr>
            <a:r>
              <a:rPr dirty="0"/>
              <a:t>7.3</a:t>
            </a:r>
            <a:r>
              <a:rPr spc="10" dirty="0"/>
              <a:t>.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D</a:t>
            </a:r>
            <a:r>
              <a:rPr spc="-20" dirty="0"/>
              <a:t>e</a:t>
            </a:r>
            <a:r>
              <a:rPr spc="-50" dirty="0"/>
              <a:t>t</a:t>
            </a:r>
            <a:r>
              <a:rPr dirty="0"/>
              <a:t>ermine</a:t>
            </a:r>
            <a:r>
              <a:rPr spc="-20" dirty="0"/>
              <a:t> </a:t>
            </a:r>
            <a:r>
              <a:rPr dirty="0"/>
              <a:t>B</a:t>
            </a:r>
            <a:r>
              <a:rPr spc="5" dirty="0"/>
              <a:t>u</a:t>
            </a:r>
            <a:r>
              <a:rPr dirty="0"/>
              <a:t>d</a:t>
            </a:r>
            <a:r>
              <a:rPr spc="-35" dirty="0"/>
              <a:t>g</a:t>
            </a:r>
            <a:r>
              <a:rPr spc="-25" dirty="0"/>
              <a:t>e</a:t>
            </a:r>
            <a:r>
              <a:rPr dirty="0"/>
              <a:t>t:</a:t>
            </a:r>
            <a:r>
              <a:rPr spc="-30" dirty="0"/>
              <a:t> </a:t>
            </a:r>
            <a:r>
              <a:rPr dirty="0"/>
              <a:t>Out</a:t>
            </a:r>
            <a:r>
              <a:rPr spc="5" dirty="0"/>
              <a:t>p</a:t>
            </a:r>
            <a:r>
              <a:rPr dirty="0"/>
              <a:t>uts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1726692"/>
            <a:ext cx="8456676" cy="177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1714500"/>
            <a:ext cx="8484235" cy="1804670"/>
          </a:xfrm>
          <a:custGeom>
            <a:avLst/>
            <a:gdLst/>
            <a:ahLst/>
            <a:cxnLst/>
            <a:rect l="l" t="t" r="r" b="b"/>
            <a:pathLst>
              <a:path w="8484235" h="180467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798320"/>
                </a:lnTo>
                <a:lnTo>
                  <a:pt x="6096" y="1804415"/>
                </a:lnTo>
                <a:lnTo>
                  <a:pt x="8478012" y="1804415"/>
                </a:lnTo>
                <a:lnTo>
                  <a:pt x="8484108" y="1798320"/>
                </a:lnTo>
                <a:lnTo>
                  <a:pt x="8484108" y="1790700"/>
                </a:lnTo>
                <a:lnTo>
                  <a:pt x="25907" y="1790700"/>
                </a:lnTo>
                <a:lnTo>
                  <a:pt x="12192" y="1778508"/>
                </a:lnTo>
                <a:lnTo>
                  <a:pt x="25907" y="1778508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804670">
                <a:moveTo>
                  <a:pt x="25907" y="1778508"/>
                </a:moveTo>
                <a:lnTo>
                  <a:pt x="12192" y="1778508"/>
                </a:lnTo>
                <a:lnTo>
                  <a:pt x="25907" y="1790700"/>
                </a:lnTo>
                <a:lnTo>
                  <a:pt x="25907" y="1778508"/>
                </a:lnTo>
                <a:close/>
              </a:path>
              <a:path w="8484235" h="1804670">
                <a:moveTo>
                  <a:pt x="8458200" y="1778508"/>
                </a:moveTo>
                <a:lnTo>
                  <a:pt x="25907" y="1778508"/>
                </a:lnTo>
                <a:lnTo>
                  <a:pt x="25907" y="1790700"/>
                </a:lnTo>
                <a:lnTo>
                  <a:pt x="8458200" y="1790700"/>
                </a:lnTo>
                <a:lnTo>
                  <a:pt x="8458200" y="1778508"/>
                </a:lnTo>
                <a:close/>
              </a:path>
              <a:path w="8484235" h="1804670">
                <a:moveTo>
                  <a:pt x="8458200" y="12191"/>
                </a:moveTo>
                <a:lnTo>
                  <a:pt x="8458200" y="1790700"/>
                </a:lnTo>
                <a:lnTo>
                  <a:pt x="8470392" y="1778508"/>
                </a:lnTo>
                <a:lnTo>
                  <a:pt x="8484108" y="1778508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1"/>
                </a:lnTo>
                <a:close/>
              </a:path>
              <a:path w="8484235" h="1804670">
                <a:moveTo>
                  <a:pt x="8484108" y="1778508"/>
                </a:moveTo>
                <a:lnTo>
                  <a:pt x="8470392" y="1778508"/>
                </a:lnTo>
                <a:lnTo>
                  <a:pt x="8458200" y="1790700"/>
                </a:lnTo>
                <a:lnTo>
                  <a:pt x="8484108" y="1790700"/>
                </a:lnTo>
                <a:lnTo>
                  <a:pt x="8484108" y="1778508"/>
                </a:lnTo>
                <a:close/>
              </a:path>
              <a:path w="8484235" h="1804670">
                <a:moveTo>
                  <a:pt x="25907" y="12191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1"/>
                </a:lnTo>
                <a:close/>
              </a:path>
              <a:path w="8484235" h="1804670">
                <a:moveTo>
                  <a:pt x="8458200" y="12191"/>
                </a:moveTo>
                <a:lnTo>
                  <a:pt x="25907" y="12191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1"/>
                </a:lnTo>
                <a:close/>
              </a:path>
              <a:path w="8484235" h="1804670">
                <a:moveTo>
                  <a:pt x="8484108" y="12191"/>
                </a:moveTo>
                <a:lnTo>
                  <a:pt x="8458200" y="12191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1629155"/>
            <a:ext cx="5920740" cy="620395"/>
          </a:xfrm>
          <a:custGeom>
            <a:avLst/>
            <a:gdLst/>
            <a:ahLst/>
            <a:cxnLst/>
            <a:rect l="l" t="t" r="r" b="b"/>
            <a:pathLst>
              <a:path w="5920740" h="620394">
                <a:moveTo>
                  <a:pt x="5818632" y="0"/>
                </a:moveTo>
                <a:lnTo>
                  <a:pt x="103631" y="0"/>
                </a:lnTo>
                <a:lnTo>
                  <a:pt x="63650" y="8262"/>
                </a:lnTo>
                <a:lnTo>
                  <a:pt x="30670" y="30670"/>
                </a:lnTo>
                <a:lnTo>
                  <a:pt x="8262" y="63650"/>
                </a:lnTo>
                <a:lnTo>
                  <a:pt x="0" y="103632"/>
                </a:lnTo>
                <a:lnTo>
                  <a:pt x="0" y="516636"/>
                </a:lnTo>
                <a:lnTo>
                  <a:pt x="8262" y="556617"/>
                </a:lnTo>
                <a:lnTo>
                  <a:pt x="30670" y="589597"/>
                </a:lnTo>
                <a:lnTo>
                  <a:pt x="63650" y="612005"/>
                </a:lnTo>
                <a:lnTo>
                  <a:pt x="103631" y="620268"/>
                </a:lnTo>
                <a:lnTo>
                  <a:pt x="5818632" y="620268"/>
                </a:lnTo>
                <a:lnTo>
                  <a:pt x="5858375" y="612005"/>
                </a:lnTo>
                <a:lnTo>
                  <a:pt x="5890831" y="589597"/>
                </a:lnTo>
                <a:lnTo>
                  <a:pt x="5912715" y="556617"/>
                </a:lnTo>
                <a:lnTo>
                  <a:pt x="5920740" y="516636"/>
                </a:lnTo>
                <a:lnTo>
                  <a:pt x="5920740" y="103632"/>
                </a:lnTo>
                <a:lnTo>
                  <a:pt x="5912715" y="63650"/>
                </a:lnTo>
                <a:lnTo>
                  <a:pt x="5890831" y="30670"/>
                </a:lnTo>
                <a:lnTo>
                  <a:pt x="5858375" y="8262"/>
                </a:lnTo>
                <a:lnTo>
                  <a:pt x="581863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1616963"/>
            <a:ext cx="5946775" cy="645160"/>
          </a:xfrm>
          <a:custGeom>
            <a:avLst/>
            <a:gdLst/>
            <a:ahLst/>
            <a:cxnLst/>
            <a:rect l="l" t="t" r="r" b="b"/>
            <a:pathLst>
              <a:path w="5946775" h="645160">
                <a:moveTo>
                  <a:pt x="5841492" y="0"/>
                </a:moveTo>
                <a:lnTo>
                  <a:pt x="103631" y="0"/>
                </a:lnTo>
                <a:lnTo>
                  <a:pt x="91439" y="3048"/>
                </a:lnTo>
                <a:lnTo>
                  <a:pt x="80772" y="4572"/>
                </a:lnTo>
                <a:lnTo>
                  <a:pt x="70103" y="9144"/>
                </a:lnTo>
                <a:lnTo>
                  <a:pt x="60959" y="13715"/>
                </a:lnTo>
                <a:lnTo>
                  <a:pt x="50291" y="19812"/>
                </a:lnTo>
                <a:lnTo>
                  <a:pt x="42671" y="27432"/>
                </a:lnTo>
                <a:lnTo>
                  <a:pt x="33528" y="33527"/>
                </a:lnTo>
                <a:lnTo>
                  <a:pt x="4571" y="82296"/>
                </a:lnTo>
                <a:lnTo>
                  <a:pt x="1523" y="105156"/>
                </a:lnTo>
                <a:lnTo>
                  <a:pt x="0" y="115824"/>
                </a:lnTo>
                <a:lnTo>
                  <a:pt x="0" y="528827"/>
                </a:lnTo>
                <a:lnTo>
                  <a:pt x="3047" y="553212"/>
                </a:lnTo>
                <a:lnTo>
                  <a:pt x="9143" y="574548"/>
                </a:lnTo>
                <a:lnTo>
                  <a:pt x="15239" y="585215"/>
                </a:lnTo>
                <a:lnTo>
                  <a:pt x="19811" y="594360"/>
                </a:lnTo>
                <a:lnTo>
                  <a:pt x="60959" y="630936"/>
                </a:lnTo>
                <a:lnTo>
                  <a:pt x="105155" y="644651"/>
                </a:lnTo>
                <a:lnTo>
                  <a:pt x="5843016" y="644651"/>
                </a:lnTo>
                <a:lnTo>
                  <a:pt x="5853684" y="641603"/>
                </a:lnTo>
                <a:lnTo>
                  <a:pt x="5865875" y="638556"/>
                </a:lnTo>
                <a:lnTo>
                  <a:pt x="5876544" y="635508"/>
                </a:lnTo>
                <a:lnTo>
                  <a:pt x="5885688" y="630936"/>
                </a:lnTo>
                <a:lnTo>
                  <a:pt x="5896356" y="624839"/>
                </a:lnTo>
                <a:lnTo>
                  <a:pt x="5902451" y="618744"/>
                </a:lnTo>
                <a:lnTo>
                  <a:pt x="106679" y="618744"/>
                </a:lnTo>
                <a:lnTo>
                  <a:pt x="88391" y="615696"/>
                </a:lnTo>
                <a:lnTo>
                  <a:pt x="51815" y="592836"/>
                </a:lnTo>
                <a:lnTo>
                  <a:pt x="28955" y="554736"/>
                </a:lnTo>
                <a:lnTo>
                  <a:pt x="27431" y="545591"/>
                </a:lnTo>
                <a:lnTo>
                  <a:pt x="25907" y="537972"/>
                </a:lnTo>
                <a:lnTo>
                  <a:pt x="25907" y="105156"/>
                </a:lnTo>
                <a:lnTo>
                  <a:pt x="27431" y="97536"/>
                </a:lnTo>
                <a:lnTo>
                  <a:pt x="65531" y="39624"/>
                </a:lnTo>
                <a:lnTo>
                  <a:pt x="73151" y="36575"/>
                </a:lnTo>
                <a:lnTo>
                  <a:pt x="82295" y="32003"/>
                </a:lnTo>
                <a:lnTo>
                  <a:pt x="89915" y="28956"/>
                </a:lnTo>
                <a:lnTo>
                  <a:pt x="108203" y="25908"/>
                </a:lnTo>
                <a:lnTo>
                  <a:pt x="5903975" y="25908"/>
                </a:lnTo>
                <a:lnTo>
                  <a:pt x="5885688" y="13715"/>
                </a:lnTo>
                <a:lnTo>
                  <a:pt x="5864351" y="4572"/>
                </a:lnTo>
                <a:lnTo>
                  <a:pt x="5853684" y="1524"/>
                </a:lnTo>
                <a:lnTo>
                  <a:pt x="5841492" y="0"/>
                </a:lnTo>
                <a:close/>
              </a:path>
              <a:path w="5946775" h="645160">
                <a:moveTo>
                  <a:pt x="5903975" y="25908"/>
                </a:moveTo>
                <a:lnTo>
                  <a:pt x="5839968" y="25908"/>
                </a:lnTo>
                <a:lnTo>
                  <a:pt x="5858256" y="28956"/>
                </a:lnTo>
                <a:lnTo>
                  <a:pt x="5865875" y="32003"/>
                </a:lnTo>
                <a:lnTo>
                  <a:pt x="5900927" y="59436"/>
                </a:lnTo>
                <a:lnTo>
                  <a:pt x="5919216" y="97536"/>
                </a:lnTo>
                <a:lnTo>
                  <a:pt x="5920740" y="106680"/>
                </a:lnTo>
                <a:lnTo>
                  <a:pt x="5920740" y="537972"/>
                </a:lnTo>
                <a:lnTo>
                  <a:pt x="5905499" y="580644"/>
                </a:lnTo>
                <a:lnTo>
                  <a:pt x="5873495" y="608076"/>
                </a:lnTo>
                <a:lnTo>
                  <a:pt x="5838444" y="618744"/>
                </a:lnTo>
                <a:lnTo>
                  <a:pt x="5902451" y="618744"/>
                </a:lnTo>
                <a:lnTo>
                  <a:pt x="5903975" y="617220"/>
                </a:lnTo>
                <a:lnTo>
                  <a:pt x="5913120" y="609600"/>
                </a:lnTo>
                <a:lnTo>
                  <a:pt x="5920740" y="601980"/>
                </a:lnTo>
                <a:lnTo>
                  <a:pt x="5932932" y="583691"/>
                </a:lnTo>
                <a:lnTo>
                  <a:pt x="5937503" y="573024"/>
                </a:lnTo>
                <a:lnTo>
                  <a:pt x="5943599" y="551688"/>
                </a:lnTo>
                <a:lnTo>
                  <a:pt x="5945123" y="539496"/>
                </a:lnTo>
                <a:lnTo>
                  <a:pt x="5946647" y="528827"/>
                </a:lnTo>
                <a:lnTo>
                  <a:pt x="5946647" y="115824"/>
                </a:lnTo>
                <a:lnTo>
                  <a:pt x="5943599" y="91439"/>
                </a:lnTo>
                <a:lnTo>
                  <a:pt x="5937503" y="70103"/>
                </a:lnTo>
                <a:lnTo>
                  <a:pt x="5931408" y="59436"/>
                </a:lnTo>
                <a:lnTo>
                  <a:pt x="5926836" y="50291"/>
                </a:lnTo>
                <a:lnTo>
                  <a:pt x="5919216" y="41148"/>
                </a:lnTo>
                <a:lnTo>
                  <a:pt x="5903975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6220" y="1754555"/>
            <a:ext cx="6646545" cy="161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.3.1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ine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34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eline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v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tim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-p</a:t>
            </a:r>
            <a:r>
              <a:rPr sz="1800" b="1" spc="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oj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2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et</a:t>
            </a:r>
            <a:endParaRPr sz="1800">
              <a:latin typeface="Calibri"/>
              <a:cs typeface="Calibri"/>
            </a:endParaRPr>
          </a:p>
          <a:p>
            <a:pPr marL="184785" marR="5080" indent="-172085">
              <a:lnSpc>
                <a:spcPts val="1980"/>
              </a:lnSpc>
              <a:spcBef>
                <a:spcPts val="36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eline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 be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ol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endParaRPr sz="18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eline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cl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mana</a:t>
            </a:r>
            <a:r>
              <a:rPr sz="1800" b="1" spc="-25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er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4418076"/>
            <a:ext cx="4268724" cy="2898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5255" y="4450079"/>
            <a:ext cx="4884420" cy="2866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3581400"/>
            <a:ext cx="1905000" cy="1158240"/>
          </a:xfrm>
          <a:custGeom>
            <a:avLst/>
            <a:gdLst/>
            <a:ahLst/>
            <a:cxnLst/>
            <a:rect l="l" t="t" r="r" b="b"/>
            <a:pathLst>
              <a:path w="1905000" h="1158239">
                <a:moveTo>
                  <a:pt x="794004" y="762000"/>
                </a:moveTo>
                <a:lnTo>
                  <a:pt x="318516" y="762000"/>
                </a:lnTo>
                <a:lnTo>
                  <a:pt x="918972" y="1158239"/>
                </a:lnTo>
                <a:lnTo>
                  <a:pt x="794004" y="762000"/>
                </a:lnTo>
                <a:close/>
              </a:path>
              <a:path w="1905000" h="1158239">
                <a:moveTo>
                  <a:pt x="1905000" y="0"/>
                </a:moveTo>
                <a:lnTo>
                  <a:pt x="0" y="0"/>
                </a:lnTo>
                <a:lnTo>
                  <a:pt x="0" y="762000"/>
                </a:lnTo>
                <a:lnTo>
                  <a:pt x="1905000" y="762000"/>
                </a:lnTo>
                <a:lnTo>
                  <a:pt x="1905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3569208"/>
            <a:ext cx="1918970" cy="1184275"/>
          </a:xfrm>
          <a:custGeom>
            <a:avLst/>
            <a:gdLst/>
            <a:ahLst/>
            <a:cxnLst/>
            <a:rect l="l" t="t" r="r" b="b"/>
            <a:pathLst>
              <a:path w="1918970" h="1184275">
                <a:moveTo>
                  <a:pt x="310895" y="784859"/>
                </a:moveTo>
                <a:lnTo>
                  <a:pt x="917447" y="1184147"/>
                </a:lnTo>
                <a:lnTo>
                  <a:pt x="922019" y="1184147"/>
                </a:lnTo>
                <a:lnTo>
                  <a:pt x="931163" y="1178052"/>
                </a:lnTo>
                <a:lnTo>
                  <a:pt x="931926" y="1175003"/>
                </a:lnTo>
                <a:lnTo>
                  <a:pt x="906780" y="1175003"/>
                </a:lnTo>
                <a:lnTo>
                  <a:pt x="895555" y="1139413"/>
                </a:lnTo>
                <a:lnTo>
                  <a:pt x="359475" y="787907"/>
                </a:lnTo>
                <a:lnTo>
                  <a:pt x="318516" y="787907"/>
                </a:lnTo>
                <a:lnTo>
                  <a:pt x="310895" y="784859"/>
                </a:lnTo>
                <a:close/>
              </a:path>
              <a:path w="1918970" h="1184275">
                <a:moveTo>
                  <a:pt x="895555" y="1139413"/>
                </a:moveTo>
                <a:lnTo>
                  <a:pt x="906780" y="1175003"/>
                </a:lnTo>
                <a:lnTo>
                  <a:pt x="926591" y="1159764"/>
                </a:lnTo>
                <a:lnTo>
                  <a:pt x="895555" y="1139413"/>
                </a:lnTo>
                <a:close/>
              </a:path>
              <a:path w="1918970" h="1184275">
                <a:moveTo>
                  <a:pt x="1892808" y="762000"/>
                </a:moveTo>
                <a:lnTo>
                  <a:pt x="790956" y="762000"/>
                </a:lnTo>
                <a:lnTo>
                  <a:pt x="786384" y="763524"/>
                </a:lnTo>
                <a:lnTo>
                  <a:pt x="784860" y="768095"/>
                </a:lnTo>
                <a:lnTo>
                  <a:pt x="781812" y="771143"/>
                </a:lnTo>
                <a:lnTo>
                  <a:pt x="781812" y="778763"/>
                </a:lnTo>
                <a:lnTo>
                  <a:pt x="895555" y="1139413"/>
                </a:lnTo>
                <a:lnTo>
                  <a:pt x="926591" y="1159764"/>
                </a:lnTo>
                <a:lnTo>
                  <a:pt x="906780" y="1175003"/>
                </a:lnTo>
                <a:lnTo>
                  <a:pt x="931926" y="1175003"/>
                </a:lnTo>
                <a:lnTo>
                  <a:pt x="932688" y="1171955"/>
                </a:lnTo>
                <a:lnTo>
                  <a:pt x="931163" y="1167383"/>
                </a:lnTo>
                <a:lnTo>
                  <a:pt x="811483" y="787907"/>
                </a:lnTo>
                <a:lnTo>
                  <a:pt x="794004" y="787907"/>
                </a:lnTo>
                <a:lnTo>
                  <a:pt x="806196" y="771143"/>
                </a:lnTo>
                <a:lnTo>
                  <a:pt x="1892808" y="771143"/>
                </a:lnTo>
                <a:lnTo>
                  <a:pt x="1892808" y="762000"/>
                </a:lnTo>
                <a:close/>
              </a:path>
              <a:path w="1918970" h="1184275">
                <a:moveTo>
                  <a:pt x="0" y="762000"/>
                </a:moveTo>
                <a:lnTo>
                  <a:pt x="0" y="787907"/>
                </a:lnTo>
                <a:lnTo>
                  <a:pt x="315526" y="787907"/>
                </a:lnTo>
                <a:lnTo>
                  <a:pt x="310895" y="784859"/>
                </a:lnTo>
                <a:lnTo>
                  <a:pt x="354827" y="784859"/>
                </a:lnTo>
                <a:lnTo>
                  <a:pt x="338557" y="774191"/>
                </a:lnTo>
                <a:lnTo>
                  <a:pt x="13715" y="774191"/>
                </a:lnTo>
                <a:lnTo>
                  <a:pt x="0" y="762000"/>
                </a:lnTo>
                <a:close/>
              </a:path>
              <a:path w="1918970" h="1184275">
                <a:moveTo>
                  <a:pt x="354827" y="784859"/>
                </a:moveTo>
                <a:lnTo>
                  <a:pt x="310895" y="784859"/>
                </a:lnTo>
                <a:lnTo>
                  <a:pt x="318516" y="787907"/>
                </a:lnTo>
                <a:lnTo>
                  <a:pt x="359475" y="787907"/>
                </a:lnTo>
                <a:lnTo>
                  <a:pt x="354827" y="784859"/>
                </a:lnTo>
                <a:close/>
              </a:path>
              <a:path w="1918970" h="1184275">
                <a:moveTo>
                  <a:pt x="806196" y="771143"/>
                </a:moveTo>
                <a:lnTo>
                  <a:pt x="794004" y="787907"/>
                </a:lnTo>
                <a:lnTo>
                  <a:pt x="811483" y="787907"/>
                </a:lnTo>
                <a:lnTo>
                  <a:pt x="806196" y="771143"/>
                </a:lnTo>
                <a:close/>
              </a:path>
              <a:path w="1918970" h="1184275">
                <a:moveTo>
                  <a:pt x="1892808" y="771143"/>
                </a:moveTo>
                <a:lnTo>
                  <a:pt x="806196" y="771143"/>
                </a:lnTo>
                <a:lnTo>
                  <a:pt x="811483" y="787907"/>
                </a:lnTo>
                <a:lnTo>
                  <a:pt x="1912620" y="787907"/>
                </a:lnTo>
                <a:lnTo>
                  <a:pt x="1918716" y="781812"/>
                </a:lnTo>
                <a:lnTo>
                  <a:pt x="1918716" y="774191"/>
                </a:lnTo>
                <a:lnTo>
                  <a:pt x="1892808" y="774191"/>
                </a:lnTo>
                <a:lnTo>
                  <a:pt x="1892808" y="771143"/>
                </a:lnTo>
                <a:close/>
              </a:path>
              <a:path w="1918970" h="1184275">
                <a:moveTo>
                  <a:pt x="13715" y="12191"/>
                </a:moveTo>
                <a:lnTo>
                  <a:pt x="0" y="25907"/>
                </a:lnTo>
                <a:lnTo>
                  <a:pt x="0" y="762000"/>
                </a:lnTo>
                <a:lnTo>
                  <a:pt x="13715" y="774191"/>
                </a:lnTo>
                <a:lnTo>
                  <a:pt x="13715" y="12191"/>
                </a:lnTo>
                <a:close/>
              </a:path>
              <a:path w="1918970" h="1184275">
                <a:moveTo>
                  <a:pt x="320040" y="762000"/>
                </a:moveTo>
                <a:lnTo>
                  <a:pt x="13715" y="762000"/>
                </a:lnTo>
                <a:lnTo>
                  <a:pt x="13715" y="774191"/>
                </a:lnTo>
                <a:lnTo>
                  <a:pt x="338557" y="774191"/>
                </a:lnTo>
                <a:lnTo>
                  <a:pt x="324612" y="765047"/>
                </a:lnTo>
                <a:lnTo>
                  <a:pt x="323088" y="763524"/>
                </a:lnTo>
                <a:lnTo>
                  <a:pt x="320040" y="762000"/>
                </a:lnTo>
                <a:close/>
              </a:path>
              <a:path w="1918970" h="1184275">
                <a:moveTo>
                  <a:pt x="1892808" y="12191"/>
                </a:moveTo>
                <a:lnTo>
                  <a:pt x="1892808" y="774191"/>
                </a:lnTo>
                <a:lnTo>
                  <a:pt x="1905000" y="762000"/>
                </a:lnTo>
                <a:lnTo>
                  <a:pt x="1918716" y="762000"/>
                </a:lnTo>
                <a:lnTo>
                  <a:pt x="1918716" y="25907"/>
                </a:lnTo>
                <a:lnTo>
                  <a:pt x="1905000" y="25907"/>
                </a:lnTo>
                <a:lnTo>
                  <a:pt x="1892808" y="12191"/>
                </a:lnTo>
                <a:close/>
              </a:path>
              <a:path w="1918970" h="1184275">
                <a:moveTo>
                  <a:pt x="1918716" y="762000"/>
                </a:moveTo>
                <a:lnTo>
                  <a:pt x="1905000" y="762000"/>
                </a:lnTo>
                <a:lnTo>
                  <a:pt x="1892808" y="774191"/>
                </a:lnTo>
                <a:lnTo>
                  <a:pt x="1918716" y="774191"/>
                </a:lnTo>
                <a:lnTo>
                  <a:pt x="1918716" y="762000"/>
                </a:lnTo>
                <a:close/>
              </a:path>
              <a:path w="1918970" h="1184275">
                <a:moveTo>
                  <a:pt x="1912620" y="0"/>
                </a:moveTo>
                <a:lnTo>
                  <a:pt x="0" y="0"/>
                </a:lnTo>
                <a:lnTo>
                  <a:pt x="0" y="25907"/>
                </a:lnTo>
                <a:lnTo>
                  <a:pt x="13715" y="12191"/>
                </a:lnTo>
                <a:lnTo>
                  <a:pt x="1918716" y="12191"/>
                </a:lnTo>
                <a:lnTo>
                  <a:pt x="1918716" y="6095"/>
                </a:lnTo>
                <a:lnTo>
                  <a:pt x="1912620" y="0"/>
                </a:lnTo>
                <a:close/>
              </a:path>
              <a:path w="1918970" h="1184275">
                <a:moveTo>
                  <a:pt x="1892808" y="12191"/>
                </a:moveTo>
                <a:lnTo>
                  <a:pt x="13715" y="12191"/>
                </a:lnTo>
                <a:lnTo>
                  <a:pt x="13715" y="25907"/>
                </a:lnTo>
                <a:lnTo>
                  <a:pt x="1892808" y="25907"/>
                </a:lnTo>
                <a:lnTo>
                  <a:pt x="1892808" y="12191"/>
                </a:lnTo>
                <a:close/>
              </a:path>
              <a:path w="1918970" h="1184275">
                <a:moveTo>
                  <a:pt x="1918716" y="12191"/>
                </a:moveTo>
                <a:lnTo>
                  <a:pt x="1892808" y="12191"/>
                </a:lnTo>
                <a:lnTo>
                  <a:pt x="1905000" y="25907"/>
                </a:lnTo>
                <a:lnTo>
                  <a:pt x="1918716" y="25907"/>
                </a:lnTo>
                <a:lnTo>
                  <a:pt x="1918716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7870" y="3630638"/>
            <a:ext cx="1680845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775" marR="22352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oject Bud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ge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 Co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eline +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ese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9896" y="3581400"/>
            <a:ext cx="3042285" cy="1466215"/>
          </a:xfrm>
          <a:custGeom>
            <a:avLst/>
            <a:gdLst/>
            <a:ahLst/>
            <a:cxnLst/>
            <a:rect l="l" t="t" r="r" b="b"/>
            <a:pathLst>
              <a:path w="3042284" h="1466214">
                <a:moveTo>
                  <a:pt x="1842515" y="762000"/>
                </a:moveTo>
                <a:lnTo>
                  <a:pt x="1327403" y="762000"/>
                </a:lnTo>
                <a:lnTo>
                  <a:pt x="0" y="1466088"/>
                </a:lnTo>
                <a:lnTo>
                  <a:pt x="1842515" y="762000"/>
                </a:lnTo>
                <a:close/>
              </a:path>
              <a:path w="3042284" h="1466214">
                <a:moveTo>
                  <a:pt x="3041904" y="0"/>
                </a:moveTo>
                <a:lnTo>
                  <a:pt x="984503" y="0"/>
                </a:lnTo>
                <a:lnTo>
                  <a:pt x="984503" y="762000"/>
                </a:lnTo>
                <a:lnTo>
                  <a:pt x="3041904" y="762000"/>
                </a:lnTo>
                <a:lnTo>
                  <a:pt x="304190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4655" y="3569208"/>
            <a:ext cx="3070860" cy="1493520"/>
          </a:xfrm>
          <a:custGeom>
            <a:avLst/>
            <a:gdLst/>
            <a:ahLst/>
            <a:cxnLst/>
            <a:rect l="l" t="t" r="r" b="b"/>
            <a:pathLst>
              <a:path w="3070859" h="1493520">
                <a:moveTo>
                  <a:pt x="1338072" y="763524"/>
                </a:moveTo>
                <a:lnTo>
                  <a:pt x="9144" y="1467611"/>
                </a:lnTo>
                <a:lnTo>
                  <a:pt x="3048" y="1470659"/>
                </a:lnTo>
                <a:lnTo>
                  <a:pt x="0" y="1478279"/>
                </a:lnTo>
                <a:lnTo>
                  <a:pt x="6096" y="1490471"/>
                </a:lnTo>
                <a:lnTo>
                  <a:pt x="12192" y="1493519"/>
                </a:lnTo>
                <a:lnTo>
                  <a:pt x="19812" y="1490471"/>
                </a:lnTo>
                <a:lnTo>
                  <a:pt x="10668" y="1467611"/>
                </a:lnTo>
                <a:lnTo>
                  <a:pt x="198263" y="1395925"/>
                </a:lnTo>
                <a:lnTo>
                  <a:pt x="1345863" y="787907"/>
                </a:lnTo>
                <a:lnTo>
                  <a:pt x="1342644" y="787907"/>
                </a:lnTo>
                <a:lnTo>
                  <a:pt x="1338072" y="763524"/>
                </a:lnTo>
                <a:close/>
              </a:path>
              <a:path w="3070859" h="1493520">
                <a:moveTo>
                  <a:pt x="198263" y="1395925"/>
                </a:moveTo>
                <a:lnTo>
                  <a:pt x="10668" y="1467611"/>
                </a:lnTo>
                <a:lnTo>
                  <a:pt x="19812" y="1490471"/>
                </a:lnTo>
                <a:lnTo>
                  <a:pt x="198263" y="1395925"/>
                </a:lnTo>
                <a:close/>
              </a:path>
              <a:path w="3070859" h="1493520">
                <a:moveTo>
                  <a:pt x="3044952" y="762000"/>
                </a:moveTo>
                <a:lnTo>
                  <a:pt x="1854708" y="762000"/>
                </a:lnTo>
                <a:lnTo>
                  <a:pt x="1853184" y="763524"/>
                </a:lnTo>
                <a:lnTo>
                  <a:pt x="198263" y="1395925"/>
                </a:lnTo>
                <a:lnTo>
                  <a:pt x="19812" y="1490471"/>
                </a:lnTo>
                <a:lnTo>
                  <a:pt x="1858339" y="787907"/>
                </a:lnTo>
                <a:lnTo>
                  <a:pt x="1857756" y="787907"/>
                </a:lnTo>
                <a:lnTo>
                  <a:pt x="1862328" y="786383"/>
                </a:lnTo>
                <a:lnTo>
                  <a:pt x="3066288" y="786383"/>
                </a:lnTo>
                <a:lnTo>
                  <a:pt x="3070860" y="781812"/>
                </a:lnTo>
                <a:lnTo>
                  <a:pt x="3070860" y="774191"/>
                </a:lnTo>
                <a:lnTo>
                  <a:pt x="3044952" y="774191"/>
                </a:lnTo>
                <a:lnTo>
                  <a:pt x="3044952" y="762000"/>
                </a:lnTo>
                <a:close/>
              </a:path>
              <a:path w="3070859" h="1493520">
                <a:moveTo>
                  <a:pt x="3064764" y="0"/>
                </a:moveTo>
                <a:lnTo>
                  <a:pt x="993648" y="0"/>
                </a:lnTo>
                <a:lnTo>
                  <a:pt x="987552" y="6095"/>
                </a:lnTo>
                <a:lnTo>
                  <a:pt x="987552" y="781812"/>
                </a:lnTo>
                <a:lnTo>
                  <a:pt x="993648" y="787907"/>
                </a:lnTo>
                <a:lnTo>
                  <a:pt x="1292048" y="787907"/>
                </a:lnTo>
                <a:lnTo>
                  <a:pt x="1317936" y="774191"/>
                </a:lnTo>
                <a:lnTo>
                  <a:pt x="1013460" y="774191"/>
                </a:lnTo>
                <a:lnTo>
                  <a:pt x="999744" y="762000"/>
                </a:lnTo>
                <a:lnTo>
                  <a:pt x="1013460" y="762000"/>
                </a:lnTo>
                <a:lnTo>
                  <a:pt x="1013460" y="25907"/>
                </a:lnTo>
                <a:lnTo>
                  <a:pt x="999744" y="25907"/>
                </a:lnTo>
                <a:lnTo>
                  <a:pt x="1013460" y="12191"/>
                </a:lnTo>
                <a:lnTo>
                  <a:pt x="3070860" y="12191"/>
                </a:lnTo>
                <a:lnTo>
                  <a:pt x="3070860" y="6095"/>
                </a:lnTo>
                <a:lnTo>
                  <a:pt x="3064764" y="0"/>
                </a:lnTo>
                <a:close/>
              </a:path>
              <a:path w="3070859" h="1493520">
                <a:moveTo>
                  <a:pt x="1350772" y="763524"/>
                </a:moveTo>
                <a:lnTo>
                  <a:pt x="1338072" y="763524"/>
                </a:lnTo>
                <a:lnTo>
                  <a:pt x="1342644" y="787907"/>
                </a:lnTo>
                <a:lnTo>
                  <a:pt x="1345863" y="787907"/>
                </a:lnTo>
                <a:lnTo>
                  <a:pt x="1348740" y="786383"/>
                </a:lnTo>
                <a:lnTo>
                  <a:pt x="1354836" y="783336"/>
                </a:lnTo>
                <a:lnTo>
                  <a:pt x="1356360" y="777239"/>
                </a:lnTo>
                <a:lnTo>
                  <a:pt x="1356360" y="771143"/>
                </a:lnTo>
                <a:lnTo>
                  <a:pt x="1354836" y="766571"/>
                </a:lnTo>
                <a:lnTo>
                  <a:pt x="1350772" y="763524"/>
                </a:lnTo>
                <a:close/>
              </a:path>
              <a:path w="3070859" h="1493520">
                <a:moveTo>
                  <a:pt x="1862328" y="786383"/>
                </a:moveTo>
                <a:lnTo>
                  <a:pt x="1857756" y="787907"/>
                </a:lnTo>
                <a:lnTo>
                  <a:pt x="1858339" y="787907"/>
                </a:lnTo>
                <a:lnTo>
                  <a:pt x="1862328" y="786383"/>
                </a:lnTo>
                <a:close/>
              </a:path>
              <a:path w="3070859" h="1493520">
                <a:moveTo>
                  <a:pt x="3066288" y="786383"/>
                </a:moveTo>
                <a:lnTo>
                  <a:pt x="1862328" y="786383"/>
                </a:lnTo>
                <a:lnTo>
                  <a:pt x="1858339" y="787907"/>
                </a:lnTo>
                <a:lnTo>
                  <a:pt x="3064764" y="787907"/>
                </a:lnTo>
                <a:lnTo>
                  <a:pt x="3066288" y="786383"/>
                </a:lnTo>
                <a:close/>
              </a:path>
              <a:path w="3070859" h="1493520">
                <a:moveTo>
                  <a:pt x="1013460" y="762000"/>
                </a:moveTo>
                <a:lnTo>
                  <a:pt x="999744" y="762000"/>
                </a:lnTo>
                <a:lnTo>
                  <a:pt x="1013460" y="774191"/>
                </a:lnTo>
                <a:lnTo>
                  <a:pt x="1013460" y="762000"/>
                </a:lnTo>
                <a:close/>
              </a:path>
              <a:path w="3070859" h="1493520">
                <a:moveTo>
                  <a:pt x="1348740" y="762000"/>
                </a:moveTo>
                <a:lnTo>
                  <a:pt x="1013460" y="762000"/>
                </a:lnTo>
                <a:lnTo>
                  <a:pt x="1013460" y="774191"/>
                </a:lnTo>
                <a:lnTo>
                  <a:pt x="1317936" y="774191"/>
                </a:lnTo>
                <a:lnTo>
                  <a:pt x="1338072" y="763524"/>
                </a:lnTo>
                <a:lnTo>
                  <a:pt x="1350772" y="763524"/>
                </a:lnTo>
                <a:lnTo>
                  <a:pt x="1348740" y="762000"/>
                </a:lnTo>
                <a:close/>
              </a:path>
              <a:path w="3070859" h="1493520">
                <a:moveTo>
                  <a:pt x="3044952" y="12191"/>
                </a:moveTo>
                <a:lnTo>
                  <a:pt x="3044952" y="774191"/>
                </a:lnTo>
                <a:lnTo>
                  <a:pt x="3057144" y="762000"/>
                </a:lnTo>
                <a:lnTo>
                  <a:pt x="3070860" y="762000"/>
                </a:lnTo>
                <a:lnTo>
                  <a:pt x="3070860" y="25907"/>
                </a:lnTo>
                <a:lnTo>
                  <a:pt x="3057144" y="25907"/>
                </a:lnTo>
                <a:lnTo>
                  <a:pt x="3044952" y="12191"/>
                </a:lnTo>
                <a:close/>
              </a:path>
              <a:path w="3070859" h="1493520">
                <a:moveTo>
                  <a:pt x="3070860" y="762000"/>
                </a:moveTo>
                <a:lnTo>
                  <a:pt x="3057144" y="762000"/>
                </a:lnTo>
                <a:lnTo>
                  <a:pt x="3044952" y="774191"/>
                </a:lnTo>
                <a:lnTo>
                  <a:pt x="3070860" y="774191"/>
                </a:lnTo>
                <a:lnTo>
                  <a:pt x="3070860" y="762000"/>
                </a:lnTo>
                <a:close/>
              </a:path>
              <a:path w="3070859" h="1493520">
                <a:moveTo>
                  <a:pt x="1013460" y="12191"/>
                </a:moveTo>
                <a:lnTo>
                  <a:pt x="999744" y="25907"/>
                </a:lnTo>
                <a:lnTo>
                  <a:pt x="1013460" y="25907"/>
                </a:lnTo>
                <a:lnTo>
                  <a:pt x="1013460" y="12191"/>
                </a:lnTo>
                <a:close/>
              </a:path>
              <a:path w="3070859" h="1493520">
                <a:moveTo>
                  <a:pt x="3044952" y="12191"/>
                </a:moveTo>
                <a:lnTo>
                  <a:pt x="1013460" y="12191"/>
                </a:lnTo>
                <a:lnTo>
                  <a:pt x="1013460" y="25907"/>
                </a:lnTo>
                <a:lnTo>
                  <a:pt x="3044952" y="25907"/>
                </a:lnTo>
                <a:lnTo>
                  <a:pt x="3044952" y="12191"/>
                </a:lnTo>
                <a:close/>
              </a:path>
              <a:path w="3070859" h="1493520">
                <a:moveTo>
                  <a:pt x="3070860" y="12191"/>
                </a:moveTo>
                <a:lnTo>
                  <a:pt x="3044952" y="12191"/>
                </a:lnTo>
                <a:lnTo>
                  <a:pt x="3057144" y="25907"/>
                </a:lnTo>
                <a:lnTo>
                  <a:pt x="3070860" y="25907"/>
                </a:lnTo>
                <a:lnTo>
                  <a:pt x="3070860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50472" y="3630638"/>
            <a:ext cx="1804670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es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oming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es as single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34200" y="3581400"/>
            <a:ext cx="2667000" cy="1074420"/>
          </a:xfrm>
          <a:custGeom>
            <a:avLst/>
            <a:gdLst/>
            <a:ahLst/>
            <a:cxnLst/>
            <a:rect l="l" t="t" r="r" b="b"/>
            <a:pathLst>
              <a:path w="2667000" h="1074420">
                <a:moveTo>
                  <a:pt x="1112520" y="762000"/>
                </a:moveTo>
                <a:lnTo>
                  <a:pt x="445007" y="762000"/>
                </a:lnTo>
                <a:lnTo>
                  <a:pt x="1252727" y="1074420"/>
                </a:lnTo>
                <a:lnTo>
                  <a:pt x="1112520" y="762000"/>
                </a:lnTo>
                <a:close/>
              </a:path>
              <a:path w="2667000" h="1074420">
                <a:moveTo>
                  <a:pt x="2667000" y="0"/>
                </a:moveTo>
                <a:lnTo>
                  <a:pt x="0" y="0"/>
                </a:lnTo>
                <a:lnTo>
                  <a:pt x="0" y="762000"/>
                </a:lnTo>
                <a:lnTo>
                  <a:pt x="2667000" y="762000"/>
                </a:lnTo>
                <a:lnTo>
                  <a:pt x="2667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22007" y="3569208"/>
            <a:ext cx="2679700" cy="1100455"/>
          </a:xfrm>
          <a:custGeom>
            <a:avLst/>
            <a:gdLst/>
            <a:ahLst/>
            <a:cxnLst/>
            <a:rect l="l" t="t" r="r" b="b"/>
            <a:pathLst>
              <a:path w="2679700" h="1100454">
                <a:moveTo>
                  <a:pt x="452627" y="786383"/>
                </a:moveTo>
                <a:lnTo>
                  <a:pt x="1260348" y="1098803"/>
                </a:lnTo>
                <a:lnTo>
                  <a:pt x="1264920" y="1100327"/>
                </a:lnTo>
                <a:lnTo>
                  <a:pt x="1271016" y="1098803"/>
                </a:lnTo>
                <a:lnTo>
                  <a:pt x="1274064" y="1095755"/>
                </a:lnTo>
                <a:lnTo>
                  <a:pt x="1278636" y="1092708"/>
                </a:lnTo>
                <a:lnTo>
                  <a:pt x="1254252" y="1092708"/>
                </a:lnTo>
                <a:lnTo>
                  <a:pt x="1241785" y="1065227"/>
                </a:lnTo>
                <a:lnTo>
                  <a:pt x="524813" y="787907"/>
                </a:lnTo>
                <a:lnTo>
                  <a:pt x="457200" y="787907"/>
                </a:lnTo>
                <a:lnTo>
                  <a:pt x="452627" y="786383"/>
                </a:lnTo>
                <a:close/>
              </a:path>
              <a:path w="2679700" h="1100454">
                <a:moveTo>
                  <a:pt x="1241785" y="1065227"/>
                </a:moveTo>
                <a:lnTo>
                  <a:pt x="1254252" y="1092708"/>
                </a:lnTo>
                <a:lnTo>
                  <a:pt x="1269492" y="1075943"/>
                </a:lnTo>
                <a:lnTo>
                  <a:pt x="1241785" y="1065227"/>
                </a:lnTo>
                <a:close/>
              </a:path>
              <a:path w="2679700" h="1100454">
                <a:moveTo>
                  <a:pt x="2667000" y="762000"/>
                </a:moveTo>
                <a:lnTo>
                  <a:pt x="1120140" y="762000"/>
                </a:lnTo>
                <a:lnTo>
                  <a:pt x="1115568" y="765047"/>
                </a:lnTo>
                <a:lnTo>
                  <a:pt x="1114044" y="768095"/>
                </a:lnTo>
                <a:lnTo>
                  <a:pt x="1110996" y="771143"/>
                </a:lnTo>
                <a:lnTo>
                  <a:pt x="1110996" y="775715"/>
                </a:lnTo>
                <a:lnTo>
                  <a:pt x="1112520" y="780288"/>
                </a:lnTo>
                <a:lnTo>
                  <a:pt x="1241785" y="1065227"/>
                </a:lnTo>
                <a:lnTo>
                  <a:pt x="1269492" y="1075943"/>
                </a:lnTo>
                <a:lnTo>
                  <a:pt x="1254252" y="1092708"/>
                </a:lnTo>
                <a:lnTo>
                  <a:pt x="1278636" y="1092708"/>
                </a:lnTo>
                <a:lnTo>
                  <a:pt x="1278636" y="1086611"/>
                </a:lnTo>
                <a:lnTo>
                  <a:pt x="1277112" y="1082039"/>
                </a:lnTo>
                <a:lnTo>
                  <a:pt x="1143676" y="787907"/>
                </a:lnTo>
                <a:lnTo>
                  <a:pt x="1124712" y="787907"/>
                </a:lnTo>
                <a:lnTo>
                  <a:pt x="1135380" y="769619"/>
                </a:lnTo>
                <a:lnTo>
                  <a:pt x="2667000" y="769619"/>
                </a:lnTo>
                <a:lnTo>
                  <a:pt x="2667000" y="762000"/>
                </a:lnTo>
                <a:close/>
              </a:path>
              <a:path w="2679700" h="1100454">
                <a:moveTo>
                  <a:pt x="267919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781812"/>
                </a:lnTo>
                <a:lnTo>
                  <a:pt x="6096" y="787907"/>
                </a:lnTo>
                <a:lnTo>
                  <a:pt x="456568" y="787907"/>
                </a:lnTo>
                <a:lnTo>
                  <a:pt x="452627" y="786383"/>
                </a:lnTo>
                <a:lnTo>
                  <a:pt x="520873" y="786383"/>
                </a:lnTo>
                <a:lnTo>
                  <a:pt x="489352" y="774191"/>
                </a:lnTo>
                <a:lnTo>
                  <a:pt x="25908" y="774191"/>
                </a:lnTo>
                <a:lnTo>
                  <a:pt x="12192" y="762000"/>
                </a:lnTo>
                <a:lnTo>
                  <a:pt x="25908" y="762000"/>
                </a:lnTo>
                <a:lnTo>
                  <a:pt x="25908" y="25907"/>
                </a:lnTo>
                <a:lnTo>
                  <a:pt x="12192" y="25907"/>
                </a:lnTo>
                <a:lnTo>
                  <a:pt x="25908" y="12191"/>
                </a:lnTo>
                <a:lnTo>
                  <a:pt x="2679192" y="12191"/>
                </a:lnTo>
                <a:lnTo>
                  <a:pt x="2679192" y="0"/>
                </a:lnTo>
                <a:close/>
              </a:path>
              <a:path w="2679700" h="1100454">
                <a:moveTo>
                  <a:pt x="520873" y="786383"/>
                </a:moveTo>
                <a:lnTo>
                  <a:pt x="452627" y="786383"/>
                </a:lnTo>
                <a:lnTo>
                  <a:pt x="457200" y="787907"/>
                </a:lnTo>
                <a:lnTo>
                  <a:pt x="524813" y="787907"/>
                </a:lnTo>
                <a:lnTo>
                  <a:pt x="520873" y="786383"/>
                </a:lnTo>
                <a:close/>
              </a:path>
              <a:path w="2679700" h="1100454">
                <a:moveTo>
                  <a:pt x="1135380" y="769619"/>
                </a:moveTo>
                <a:lnTo>
                  <a:pt x="1124712" y="787907"/>
                </a:lnTo>
                <a:lnTo>
                  <a:pt x="1143676" y="787907"/>
                </a:lnTo>
                <a:lnTo>
                  <a:pt x="1135380" y="769619"/>
                </a:lnTo>
                <a:close/>
              </a:path>
              <a:path w="2679700" h="1100454">
                <a:moveTo>
                  <a:pt x="2667000" y="769619"/>
                </a:moveTo>
                <a:lnTo>
                  <a:pt x="1135380" y="769619"/>
                </a:lnTo>
                <a:lnTo>
                  <a:pt x="1143676" y="787907"/>
                </a:lnTo>
                <a:lnTo>
                  <a:pt x="2679192" y="787907"/>
                </a:lnTo>
                <a:lnTo>
                  <a:pt x="2679192" y="774191"/>
                </a:lnTo>
                <a:lnTo>
                  <a:pt x="2667000" y="774191"/>
                </a:lnTo>
                <a:lnTo>
                  <a:pt x="2667000" y="769619"/>
                </a:lnTo>
                <a:close/>
              </a:path>
              <a:path w="2679700" h="1100454">
                <a:moveTo>
                  <a:pt x="25908" y="762000"/>
                </a:moveTo>
                <a:lnTo>
                  <a:pt x="12192" y="762000"/>
                </a:lnTo>
                <a:lnTo>
                  <a:pt x="25908" y="774191"/>
                </a:lnTo>
                <a:lnTo>
                  <a:pt x="25908" y="762000"/>
                </a:lnTo>
                <a:close/>
              </a:path>
              <a:path w="2679700" h="1100454">
                <a:moveTo>
                  <a:pt x="460248" y="762000"/>
                </a:moveTo>
                <a:lnTo>
                  <a:pt x="25908" y="762000"/>
                </a:lnTo>
                <a:lnTo>
                  <a:pt x="25908" y="774191"/>
                </a:lnTo>
                <a:lnTo>
                  <a:pt x="489352" y="774191"/>
                </a:lnTo>
                <a:lnTo>
                  <a:pt x="461772" y="763524"/>
                </a:lnTo>
                <a:lnTo>
                  <a:pt x="460248" y="762000"/>
                </a:lnTo>
                <a:close/>
              </a:path>
              <a:path w="2679700" h="1100454">
                <a:moveTo>
                  <a:pt x="2667000" y="12191"/>
                </a:moveTo>
                <a:lnTo>
                  <a:pt x="2667000" y="774191"/>
                </a:lnTo>
                <a:lnTo>
                  <a:pt x="2679192" y="762000"/>
                </a:lnTo>
                <a:lnTo>
                  <a:pt x="2679192" y="25907"/>
                </a:lnTo>
                <a:lnTo>
                  <a:pt x="2667000" y="12191"/>
                </a:lnTo>
                <a:close/>
              </a:path>
              <a:path w="2679700" h="1100454">
                <a:moveTo>
                  <a:pt x="2679192" y="762000"/>
                </a:moveTo>
                <a:lnTo>
                  <a:pt x="2667000" y="774191"/>
                </a:lnTo>
                <a:lnTo>
                  <a:pt x="2679192" y="774191"/>
                </a:lnTo>
                <a:lnTo>
                  <a:pt x="2679192" y="762000"/>
                </a:lnTo>
                <a:close/>
              </a:path>
              <a:path w="2679700" h="1100454">
                <a:moveTo>
                  <a:pt x="25908" y="12191"/>
                </a:moveTo>
                <a:lnTo>
                  <a:pt x="12192" y="25907"/>
                </a:lnTo>
                <a:lnTo>
                  <a:pt x="25908" y="25907"/>
                </a:lnTo>
                <a:lnTo>
                  <a:pt x="25908" y="12191"/>
                </a:lnTo>
                <a:close/>
              </a:path>
              <a:path w="2679700" h="1100454">
                <a:moveTo>
                  <a:pt x="2667000" y="12191"/>
                </a:moveTo>
                <a:lnTo>
                  <a:pt x="25908" y="12191"/>
                </a:lnTo>
                <a:lnTo>
                  <a:pt x="25908" y="25907"/>
                </a:lnTo>
                <a:lnTo>
                  <a:pt x="2667000" y="25907"/>
                </a:lnTo>
                <a:lnTo>
                  <a:pt x="2667000" y="12191"/>
                </a:lnTo>
                <a:close/>
              </a:path>
              <a:path w="2679700" h="1100454">
                <a:moveTo>
                  <a:pt x="2679192" y="12191"/>
                </a:moveTo>
                <a:lnTo>
                  <a:pt x="2667000" y="12191"/>
                </a:lnTo>
                <a:lnTo>
                  <a:pt x="2679192" y="25907"/>
                </a:lnTo>
                <a:lnTo>
                  <a:pt x="2679192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40448" y="3630638"/>
            <a:ext cx="2452370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ese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es a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 abo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 use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, th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 in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lu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ost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aseline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14600" y="3581400"/>
            <a:ext cx="2057400" cy="1402080"/>
          </a:xfrm>
          <a:custGeom>
            <a:avLst/>
            <a:gdLst/>
            <a:ahLst/>
            <a:cxnLst/>
            <a:rect l="l" t="t" r="r" b="b"/>
            <a:pathLst>
              <a:path w="2057400" h="1402079">
                <a:moveTo>
                  <a:pt x="858012" y="762000"/>
                </a:moveTo>
                <a:lnTo>
                  <a:pt x="342900" y="762000"/>
                </a:lnTo>
                <a:lnTo>
                  <a:pt x="227075" y="1402080"/>
                </a:lnTo>
                <a:lnTo>
                  <a:pt x="858012" y="762000"/>
                </a:lnTo>
                <a:close/>
              </a:path>
              <a:path w="2057400" h="1402079">
                <a:moveTo>
                  <a:pt x="2057400" y="0"/>
                </a:moveTo>
                <a:lnTo>
                  <a:pt x="0" y="0"/>
                </a:lnTo>
                <a:lnTo>
                  <a:pt x="0" y="762000"/>
                </a:lnTo>
                <a:lnTo>
                  <a:pt x="2057400" y="762000"/>
                </a:lnTo>
                <a:lnTo>
                  <a:pt x="20574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02407" y="3569208"/>
            <a:ext cx="2083435" cy="1428115"/>
          </a:xfrm>
          <a:custGeom>
            <a:avLst/>
            <a:gdLst/>
            <a:ahLst/>
            <a:cxnLst/>
            <a:rect l="l" t="t" r="r" b="b"/>
            <a:pathLst>
              <a:path w="2083435" h="1428114">
                <a:moveTo>
                  <a:pt x="342900" y="772667"/>
                </a:moveTo>
                <a:lnTo>
                  <a:pt x="227075" y="1411223"/>
                </a:lnTo>
                <a:lnTo>
                  <a:pt x="227075" y="1417319"/>
                </a:lnTo>
                <a:lnTo>
                  <a:pt x="228600" y="1421891"/>
                </a:lnTo>
                <a:lnTo>
                  <a:pt x="234696" y="1424939"/>
                </a:lnTo>
                <a:lnTo>
                  <a:pt x="239268" y="1427987"/>
                </a:lnTo>
                <a:lnTo>
                  <a:pt x="245364" y="1426464"/>
                </a:lnTo>
                <a:lnTo>
                  <a:pt x="248412" y="1421891"/>
                </a:lnTo>
                <a:lnTo>
                  <a:pt x="254435" y="1415795"/>
                </a:lnTo>
                <a:lnTo>
                  <a:pt x="252984" y="1415795"/>
                </a:lnTo>
                <a:lnTo>
                  <a:pt x="231648" y="1405127"/>
                </a:lnTo>
                <a:lnTo>
                  <a:pt x="260167" y="1376194"/>
                </a:lnTo>
                <a:lnTo>
                  <a:pt x="366872" y="787907"/>
                </a:lnTo>
                <a:lnTo>
                  <a:pt x="355092" y="787907"/>
                </a:lnTo>
                <a:lnTo>
                  <a:pt x="342900" y="772667"/>
                </a:lnTo>
                <a:close/>
              </a:path>
              <a:path w="2083435" h="1428114">
                <a:moveTo>
                  <a:pt x="260167" y="1376194"/>
                </a:moveTo>
                <a:lnTo>
                  <a:pt x="231648" y="1405127"/>
                </a:lnTo>
                <a:lnTo>
                  <a:pt x="252984" y="1415795"/>
                </a:lnTo>
                <a:lnTo>
                  <a:pt x="260167" y="1376194"/>
                </a:lnTo>
                <a:close/>
              </a:path>
              <a:path w="2083435" h="1428114">
                <a:moveTo>
                  <a:pt x="2057400" y="762000"/>
                </a:moveTo>
                <a:lnTo>
                  <a:pt x="867156" y="762000"/>
                </a:lnTo>
                <a:lnTo>
                  <a:pt x="864107" y="763524"/>
                </a:lnTo>
                <a:lnTo>
                  <a:pt x="861059" y="766571"/>
                </a:lnTo>
                <a:lnTo>
                  <a:pt x="260167" y="1376194"/>
                </a:lnTo>
                <a:lnTo>
                  <a:pt x="252984" y="1415795"/>
                </a:lnTo>
                <a:lnTo>
                  <a:pt x="254435" y="1415795"/>
                </a:lnTo>
                <a:lnTo>
                  <a:pt x="874830" y="787907"/>
                </a:lnTo>
                <a:lnTo>
                  <a:pt x="870204" y="787907"/>
                </a:lnTo>
                <a:lnTo>
                  <a:pt x="879347" y="783336"/>
                </a:lnTo>
                <a:lnTo>
                  <a:pt x="2081783" y="783336"/>
                </a:lnTo>
                <a:lnTo>
                  <a:pt x="2083308" y="781812"/>
                </a:lnTo>
                <a:lnTo>
                  <a:pt x="2083308" y="774191"/>
                </a:lnTo>
                <a:lnTo>
                  <a:pt x="2057400" y="774191"/>
                </a:lnTo>
                <a:lnTo>
                  <a:pt x="2057400" y="762000"/>
                </a:lnTo>
                <a:close/>
              </a:path>
              <a:path w="2083435" h="1428114">
                <a:moveTo>
                  <a:pt x="20772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781812"/>
                </a:lnTo>
                <a:lnTo>
                  <a:pt x="6096" y="787907"/>
                </a:lnTo>
                <a:lnTo>
                  <a:pt x="340135" y="787907"/>
                </a:lnTo>
                <a:lnTo>
                  <a:pt x="342623" y="774191"/>
                </a:lnTo>
                <a:lnTo>
                  <a:pt x="25908" y="774191"/>
                </a:lnTo>
                <a:lnTo>
                  <a:pt x="12192" y="762000"/>
                </a:lnTo>
                <a:lnTo>
                  <a:pt x="25908" y="762000"/>
                </a:lnTo>
                <a:lnTo>
                  <a:pt x="25908" y="25907"/>
                </a:lnTo>
                <a:lnTo>
                  <a:pt x="12192" y="25907"/>
                </a:lnTo>
                <a:lnTo>
                  <a:pt x="25908" y="12191"/>
                </a:lnTo>
                <a:lnTo>
                  <a:pt x="2083308" y="12191"/>
                </a:lnTo>
                <a:lnTo>
                  <a:pt x="2083308" y="6095"/>
                </a:lnTo>
                <a:lnTo>
                  <a:pt x="2077212" y="0"/>
                </a:lnTo>
                <a:close/>
              </a:path>
              <a:path w="2083435" h="1428114">
                <a:moveTo>
                  <a:pt x="368300" y="772667"/>
                </a:moveTo>
                <a:lnTo>
                  <a:pt x="342900" y="772667"/>
                </a:lnTo>
                <a:lnTo>
                  <a:pt x="355092" y="787907"/>
                </a:lnTo>
                <a:lnTo>
                  <a:pt x="366872" y="787907"/>
                </a:lnTo>
                <a:lnTo>
                  <a:pt x="368808" y="777239"/>
                </a:lnTo>
                <a:lnTo>
                  <a:pt x="368808" y="774191"/>
                </a:lnTo>
                <a:lnTo>
                  <a:pt x="368300" y="772667"/>
                </a:lnTo>
                <a:close/>
              </a:path>
              <a:path w="2083435" h="1428114">
                <a:moveTo>
                  <a:pt x="879347" y="783336"/>
                </a:moveTo>
                <a:lnTo>
                  <a:pt x="870204" y="787907"/>
                </a:lnTo>
                <a:lnTo>
                  <a:pt x="874830" y="787907"/>
                </a:lnTo>
                <a:lnTo>
                  <a:pt x="879347" y="783336"/>
                </a:lnTo>
                <a:close/>
              </a:path>
              <a:path w="2083435" h="1428114">
                <a:moveTo>
                  <a:pt x="2081783" y="783336"/>
                </a:moveTo>
                <a:lnTo>
                  <a:pt x="879347" y="783336"/>
                </a:lnTo>
                <a:lnTo>
                  <a:pt x="874830" y="787907"/>
                </a:lnTo>
                <a:lnTo>
                  <a:pt x="2077212" y="787907"/>
                </a:lnTo>
                <a:lnTo>
                  <a:pt x="2081783" y="783336"/>
                </a:lnTo>
                <a:close/>
              </a:path>
              <a:path w="2083435" h="1428114">
                <a:moveTo>
                  <a:pt x="25908" y="762000"/>
                </a:moveTo>
                <a:lnTo>
                  <a:pt x="12192" y="762000"/>
                </a:lnTo>
                <a:lnTo>
                  <a:pt x="25908" y="774191"/>
                </a:lnTo>
                <a:lnTo>
                  <a:pt x="25908" y="762000"/>
                </a:lnTo>
                <a:close/>
              </a:path>
              <a:path w="2083435" h="1428114">
                <a:moveTo>
                  <a:pt x="359664" y="762000"/>
                </a:moveTo>
                <a:lnTo>
                  <a:pt x="25908" y="762000"/>
                </a:lnTo>
                <a:lnTo>
                  <a:pt x="25908" y="774191"/>
                </a:lnTo>
                <a:lnTo>
                  <a:pt x="342623" y="774191"/>
                </a:lnTo>
                <a:lnTo>
                  <a:pt x="342900" y="772667"/>
                </a:lnTo>
                <a:lnTo>
                  <a:pt x="368300" y="772667"/>
                </a:lnTo>
                <a:lnTo>
                  <a:pt x="367284" y="769619"/>
                </a:lnTo>
                <a:lnTo>
                  <a:pt x="365760" y="766571"/>
                </a:lnTo>
                <a:lnTo>
                  <a:pt x="362712" y="763524"/>
                </a:lnTo>
                <a:lnTo>
                  <a:pt x="359664" y="762000"/>
                </a:lnTo>
                <a:close/>
              </a:path>
              <a:path w="2083435" h="1428114">
                <a:moveTo>
                  <a:pt x="2057400" y="12191"/>
                </a:moveTo>
                <a:lnTo>
                  <a:pt x="2057400" y="774191"/>
                </a:lnTo>
                <a:lnTo>
                  <a:pt x="2069592" y="762000"/>
                </a:lnTo>
                <a:lnTo>
                  <a:pt x="2083308" y="762000"/>
                </a:lnTo>
                <a:lnTo>
                  <a:pt x="2083308" y="25907"/>
                </a:lnTo>
                <a:lnTo>
                  <a:pt x="2069592" y="25907"/>
                </a:lnTo>
                <a:lnTo>
                  <a:pt x="2057400" y="12191"/>
                </a:lnTo>
                <a:close/>
              </a:path>
              <a:path w="2083435" h="1428114">
                <a:moveTo>
                  <a:pt x="2083308" y="762000"/>
                </a:moveTo>
                <a:lnTo>
                  <a:pt x="2069592" y="762000"/>
                </a:lnTo>
                <a:lnTo>
                  <a:pt x="2057400" y="774191"/>
                </a:lnTo>
                <a:lnTo>
                  <a:pt x="2083308" y="774191"/>
                </a:lnTo>
                <a:lnTo>
                  <a:pt x="2083308" y="762000"/>
                </a:lnTo>
                <a:close/>
              </a:path>
              <a:path w="2083435" h="1428114">
                <a:moveTo>
                  <a:pt x="25908" y="12191"/>
                </a:moveTo>
                <a:lnTo>
                  <a:pt x="12192" y="25907"/>
                </a:lnTo>
                <a:lnTo>
                  <a:pt x="25908" y="25907"/>
                </a:lnTo>
                <a:lnTo>
                  <a:pt x="25908" y="12191"/>
                </a:lnTo>
                <a:close/>
              </a:path>
              <a:path w="2083435" h="1428114">
                <a:moveTo>
                  <a:pt x="2057400" y="12191"/>
                </a:moveTo>
                <a:lnTo>
                  <a:pt x="25908" y="12191"/>
                </a:lnTo>
                <a:lnTo>
                  <a:pt x="25908" y="25907"/>
                </a:lnTo>
                <a:lnTo>
                  <a:pt x="2057400" y="25907"/>
                </a:lnTo>
                <a:lnTo>
                  <a:pt x="2057400" y="12191"/>
                </a:lnTo>
                <a:close/>
              </a:path>
              <a:path w="2083435" h="1428114">
                <a:moveTo>
                  <a:pt x="2083308" y="12191"/>
                </a:moveTo>
                <a:lnTo>
                  <a:pt x="2057400" y="12191"/>
                </a:lnTo>
                <a:lnTo>
                  <a:pt x="2069592" y="25907"/>
                </a:lnTo>
                <a:lnTo>
                  <a:pt x="2083308" y="25907"/>
                </a:lnTo>
                <a:lnTo>
                  <a:pt x="2083308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61920" y="3630638"/>
            <a:ext cx="1761489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tion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 Co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es up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 Cost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Baseline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9144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85725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675"/>
              </a:spcBef>
            </a:pPr>
            <a:r>
              <a:rPr dirty="0"/>
              <a:t>7.3</a:t>
            </a:r>
            <a:r>
              <a:rPr spc="10" dirty="0"/>
              <a:t>.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D</a:t>
            </a:r>
            <a:r>
              <a:rPr spc="-20" dirty="0"/>
              <a:t>e</a:t>
            </a:r>
            <a:r>
              <a:rPr spc="-50" dirty="0"/>
              <a:t>t</a:t>
            </a:r>
            <a:r>
              <a:rPr dirty="0"/>
              <a:t>ermine</a:t>
            </a:r>
            <a:r>
              <a:rPr spc="-20" dirty="0"/>
              <a:t> </a:t>
            </a:r>
            <a:r>
              <a:rPr dirty="0"/>
              <a:t>B</a:t>
            </a:r>
            <a:r>
              <a:rPr spc="5" dirty="0"/>
              <a:t>u</a:t>
            </a:r>
            <a:r>
              <a:rPr dirty="0"/>
              <a:t>d</a:t>
            </a:r>
            <a:r>
              <a:rPr spc="-35" dirty="0"/>
              <a:t>g</a:t>
            </a:r>
            <a:r>
              <a:rPr spc="-25" dirty="0"/>
              <a:t>e</a:t>
            </a:r>
            <a:r>
              <a:rPr dirty="0"/>
              <a:t>t:</a:t>
            </a:r>
            <a:r>
              <a:rPr spc="-30" dirty="0"/>
              <a:t> </a:t>
            </a:r>
            <a:r>
              <a:rPr dirty="0"/>
              <a:t>Out</a:t>
            </a:r>
            <a:r>
              <a:rPr spc="5" dirty="0"/>
              <a:t>p</a:t>
            </a:r>
            <a:r>
              <a:rPr dirty="0"/>
              <a:t>uts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1670304"/>
            <a:ext cx="8456676" cy="103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1655064"/>
            <a:ext cx="8484235" cy="1065530"/>
          </a:xfrm>
          <a:custGeom>
            <a:avLst/>
            <a:gdLst/>
            <a:ahLst/>
            <a:cxnLst/>
            <a:rect l="l" t="t" r="r" b="b"/>
            <a:pathLst>
              <a:path w="8484235" h="106553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059180"/>
                </a:lnTo>
                <a:lnTo>
                  <a:pt x="6096" y="1065276"/>
                </a:lnTo>
                <a:lnTo>
                  <a:pt x="8478012" y="1065276"/>
                </a:lnTo>
                <a:lnTo>
                  <a:pt x="8484108" y="1059180"/>
                </a:lnTo>
                <a:lnTo>
                  <a:pt x="8484108" y="1051560"/>
                </a:lnTo>
                <a:lnTo>
                  <a:pt x="25907" y="1051560"/>
                </a:lnTo>
                <a:lnTo>
                  <a:pt x="12192" y="1039368"/>
                </a:lnTo>
                <a:lnTo>
                  <a:pt x="25907" y="1039368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065530">
                <a:moveTo>
                  <a:pt x="25907" y="1039368"/>
                </a:moveTo>
                <a:lnTo>
                  <a:pt x="12192" y="1039368"/>
                </a:lnTo>
                <a:lnTo>
                  <a:pt x="25907" y="1051560"/>
                </a:lnTo>
                <a:lnTo>
                  <a:pt x="25907" y="1039368"/>
                </a:lnTo>
                <a:close/>
              </a:path>
              <a:path w="8484235" h="1065530">
                <a:moveTo>
                  <a:pt x="8458200" y="1039368"/>
                </a:moveTo>
                <a:lnTo>
                  <a:pt x="25907" y="1039368"/>
                </a:lnTo>
                <a:lnTo>
                  <a:pt x="25907" y="1051560"/>
                </a:lnTo>
                <a:lnTo>
                  <a:pt x="8458200" y="1051560"/>
                </a:lnTo>
                <a:lnTo>
                  <a:pt x="8458200" y="1039368"/>
                </a:lnTo>
                <a:close/>
              </a:path>
              <a:path w="8484235" h="1065530">
                <a:moveTo>
                  <a:pt x="8458200" y="13715"/>
                </a:moveTo>
                <a:lnTo>
                  <a:pt x="8458200" y="1051560"/>
                </a:lnTo>
                <a:lnTo>
                  <a:pt x="8470392" y="1039368"/>
                </a:lnTo>
                <a:lnTo>
                  <a:pt x="8484108" y="1039368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5"/>
                </a:lnTo>
                <a:close/>
              </a:path>
              <a:path w="8484235" h="1065530">
                <a:moveTo>
                  <a:pt x="8484108" y="1039368"/>
                </a:moveTo>
                <a:lnTo>
                  <a:pt x="8470392" y="1039368"/>
                </a:lnTo>
                <a:lnTo>
                  <a:pt x="8458200" y="1051560"/>
                </a:lnTo>
                <a:lnTo>
                  <a:pt x="8484108" y="1051560"/>
                </a:lnTo>
                <a:lnTo>
                  <a:pt x="8484108" y="1039368"/>
                </a:lnTo>
                <a:close/>
              </a:path>
              <a:path w="8484235" h="1065530">
                <a:moveTo>
                  <a:pt x="25907" y="13715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5"/>
                </a:lnTo>
                <a:close/>
              </a:path>
              <a:path w="8484235" h="1065530">
                <a:moveTo>
                  <a:pt x="8458200" y="13715"/>
                </a:moveTo>
                <a:lnTo>
                  <a:pt x="25907" y="13715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5"/>
                </a:lnTo>
                <a:close/>
              </a:path>
              <a:path w="8484235" h="1065530">
                <a:moveTo>
                  <a:pt x="8484108" y="13715"/>
                </a:moveTo>
                <a:lnTo>
                  <a:pt x="8458200" y="13715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1609344"/>
            <a:ext cx="5920740" cy="623570"/>
          </a:xfrm>
          <a:custGeom>
            <a:avLst/>
            <a:gdLst/>
            <a:ahLst/>
            <a:cxnLst/>
            <a:rect l="l" t="t" r="r" b="b"/>
            <a:pathLst>
              <a:path w="5920740" h="623569">
                <a:moveTo>
                  <a:pt x="5817108" y="0"/>
                </a:moveTo>
                <a:lnTo>
                  <a:pt x="105156" y="0"/>
                </a:lnTo>
                <a:lnTo>
                  <a:pt x="64293" y="8262"/>
                </a:lnTo>
                <a:lnTo>
                  <a:pt x="30861" y="30670"/>
                </a:lnTo>
                <a:lnTo>
                  <a:pt x="8286" y="63650"/>
                </a:lnTo>
                <a:lnTo>
                  <a:pt x="0" y="103631"/>
                </a:lnTo>
                <a:lnTo>
                  <a:pt x="0" y="519683"/>
                </a:lnTo>
                <a:lnTo>
                  <a:pt x="8286" y="559665"/>
                </a:lnTo>
                <a:lnTo>
                  <a:pt x="30861" y="592645"/>
                </a:lnTo>
                <a:lnTo>
                  <a:pt x="64293" y="615053"/>
                </a:lnTo>
                <a:lnTo>
                  <a:pt x="105156" y="623315"/>
                </a:lnTo>
                <a:lnTo>
                  <a:pt x="5817108" y="623315"/>
                </a:lnTo>
                <a:lnTo>
                  <a:pt x="5857732" y="615053"/>
                </a:lnTo>
                <a:lnTo>
                  <a:pt x="5890641" y="592645"/>
                </a:lnTo>
                <a:lnTo>
                  <a:pt x="5912691" y="559665"/>
                </a:lnTo>
                <a:lnTo>
                  <a:pt x="5920740" y="519683"/>
                </a:lnTo>
                <a:lnTo>
                  <a:pt x="5920740" y="103631"/>
                </a:lnTo>
                <a:lnTo>
                  <a:pt x="5912691" y="63650"/>
                </a:lnTo>
                <a:lnTo>
                  <a:pt x="5890641" y="30670"/>
                </a:lnTo>
                <a:lnTo>
                  <a:pt x="5857732" y="8262"/>
                </a:lnTo>
                <a:lnTo>
                  <a:pt x="581710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1597152"/>
            <a:ext cx="5946775" cy="647700"/>
          </a:xfrm>
          <a:custGeom>
            <a:avLst/>
            <a:gdLst/>
            <a:ahLst/>
            <a:cxnLst/>
            <a:rect l="l" t="t" r="r" b="b"/>
            <a:pathLst>
              <a:path w="5946775" h="647700">
                <a:moveTo>
                  <a:pt x="5841492" y="0"/>
                </a:moveTo>
                <a:lnTo>
                  <a:pt x="103631" y="0"/>
                </a:lnTo>
                <a:lnTo>
                  <a:pt x="92963" y="1524"/>
                </a:lnTo>
                <a:lnTo>
                  <a:pt x="42671" y="25908"/>
                </a:lnTo>
                <a:lnTo>
                  <a:pt x="13715" y="60960"/>
                </a:lnTo>
                <a:lnTo>
                  <a:pt x="1523" y="105156"/>
                </a:lnTo>
                <a:lnTo>
                  <a:pt x="0" y="115824"/>
                </a:lnTo>
                <a:lnTo>
                  <a:pt x="0" y="531876"/>
                </a:lnTo>
                <a:lnTo>
                  <a:pt x="1523" y="544068"/>
                </a:lnTo>
                <a:lnTo>
                  <a:pt x="3047" y="554736"/>
                </a:lnTo>
                <a:lnTo>
                  <a:pt x="6095" y="566927"/>
                </a:lnTo>
                <a:lnTo>
                  <a:pt x="9143" y="577596"/>
                </a:lnTo>
                <a:lnTo>
                  <a:pt x="15239" y="586739"/>
                </a:lnTo>
                <a:lnTo>
                  <a:pt x="19811" y="597408"/>
                </a:lnTo>
                <a:lnTo>
                  <a:pt x="60959" y="633984"/>
                </a:lnTo>
                <a:lnTo>
                  <a:pt x="105155" y="647700"/>
                </a:lnTo>
                <a:lnTo>
                  <a:pt x="5843016" y="647700"/>
                </a:lnTo>
                <a:lnTo>
                  <a:pt x="5853684" y="644651"/>
                </a:lnTo>
                <a:lnTo>
                  <a:pt x="5865875" y="641603"/>
                </a:lnTo>
                <a:lnTo>
                  <a:pt x="5876544" y="638556"/>
                </a:lnTo>
                <a:lnTo>
                  <a:pt x="5885688" y="633984"/>
                </a:lnTo>
                <a:lnTo>
                  <a:pt x="5894832" y="627888"/>
                </a:lnTo>
                <a:lnTo>
                  <a:pt x="5902147" y="621792"/>
                </a:lnTo>
                <a:lnTo>
                  <a:pt x="106679" y="621792"/>
                </a:lnTo>
                <a:lnTo>
                  <a:pt x="88391" y="618744"/>
                </a:lnTo>
                <a:lnTo>
                  <a:pt x="80772" y="614172"/>
                </a:lnTo>
                <a:lnTo>
                  <a:pt x="73151" y="611124"/>
                </a:lnTo>
                <a:lnTo>
                  <a:pt x="65531" y="606551"/>
                </a:lnTo>
                <a:lnTo>
                  <a:pt x="57911" y="600456"/>
                </a:lnTo>
                <a:lnTo>
                  <a:pt x="51815" y="595884"/>
                </a:lnTo>
                <a:lnTo>
                  <a:pt x="45719" y="588263"/>
                </a:lnTo>
                <a:lnTo>
                  <a:pt x="25907" y="539496"/>
                </a:lnTo>
                <a:lnTo>
                  <a:pt x="25907" y="106680"/>
                </a:lnTo>
                <a:lnTo>
                  <a:pt x="27431" y="97536"/>
                </a:lnTo>
                <a:lnTo>
                  <a:pt x="30479" y="88392"/>
                </a:lnTo>
                <a:lnTo>
                  <a:pt x="33528" y="80772"/>
                </a:lnTo>
                <a:lnTo>
                  <a:pt x="36575" y="71627"/>
                </a:lnTo>
                <a:lnTo>
                  <a:pt x="67055" y="39624"/>
                </a:lnTo>
                <a:lnTo>
                  <a:pt x="82295" y="32003"/>
                </a:lnTo>
                <a:lnTo>
                  <a:pt x="89915" y="28956"/>
                </a:lnTo>
                <a:lnTo>
                  <a:pt x="117347" y="24384"/>
                </a:lnTo>
                <a:lnTo>
                  <a:pt x="5901690" y="24384"/>
                </a:lnTo>
                <a:lnTo>
                  <a:pt x="5894832" y="19812"/>
                </a:lnTo>
                <a:lnTo>
                  <a:pt x="5884164" y="13715"/>
                </a:lnTo>
                <a:lnTo>
                  <a:pt x="5875020" y="9144"/>
                </a:lnTo>
                <a:lnTo>
                  <a:pt x="5864351" y="4572"/>
                </a:lnTo>
                <a:lnTo>
                  <a:pt x="5852160" y="1524"/>
                </a:lnTo>
                <a:lnTo>
                  <a:pt x="5841492" y="0"/>
                </a:lnTo>
                <a:close/>
              </a:path>
              <a:path w="5946775" h="647700">
                <a:moveTo>
                  <a:pt x="5901690" y="24384"/>
                </a:moveTo>
                <a:lnTo>
                  <a:pt x="5829299" y="24384"/>
                </a:lnTo>
                <a:lnTo>
                  <a:pt x="5839968" y="25908"/>
                </a:lnTo>
                <a:lnTo>
                  <a:pt x="5858256" y="28956"/>
                </a:lnTo>
                <a:lnTo>
                  <a:pt x="5894832" y="51815"/>
                </a:lnTo>
                <a:lnTo>
                  <a:pt x="5917692" y="89915"/>
                </a:lnTo>
                <a:lnTo>
                  <a:pt x="5919216" y="99060"/>
                </a:lnTo>
                <a:lnTo>
                  <a:pt x="5920740" y="106680"/>
                </a:lnTo>
                <a:lnTo>
                  <a:pt x="5920740" y="541020"/>
                </a:lnTo>
                <a:lnTo>
                  <a:pt x="5919216" y="550163"/>
                </a:lnTo>
                <a:lnTo>
                  <a:pt x="5899403" y="589788"/>
                </a:lnTo>
                <a:lnTo>
                  <a:pt x="5879592" y="606551"/>
                </a:lnTo>
                <a:lnTo>
                  <a:pt x="5873495" y="611124"/>
                </a:lnTo>
                <a:lnTo>
                  <a:pt x="5864351" y="615696"/>
                </a:lnTo>
                <a:lnTo>
                  <a:pt x="5856732" y="618744"/>
                </a:lnTo>
                <a:lnTo>
                  <a:pt x="5838444" y="621792"/>
                </a:lnTo>
                <a:lnTo>
                  <a:pt x="5902147" y="621792"/>
                </a:lnTo>
                <a:lnTo>
                  <a:pt x="5932932" y="586739"/>
                </a:lnTo>
                <a:lnTo>
                  <a:pt x="5945123" y="542544"/>
                </a:lnTo>
                <a:lnTo>
                  <a:pt x="5946647" y="531876"/>
                </a:lnTo>
                <a:lnTo>
                  <a:pt x="5946647" y="115824"/>
                </a:lnTo>
                <a:lnTo>
                  <a:pt x="5943599" y="91439"/>
                </a:lnTo>
                <a:lnTo>
                  <a:pt x="5937503" y="70103"/>
                </a:lnTo>
                <a:lnTo>
                  <a:pt x="5931408" y="59436"/>
                </a:lnTo>
                <a:lnTo>
                  <a:pt x="5926836" y="50292"/>
                </a:lnTo>
                <a:lnTo>
                  <a:pt x="5919216" y="41148"/>
                </a:lnTo>
                <a:lnTo>
                  <a:pt x="5903975" y="25908"/>
                </a:lnTo>
                <a:lnTo>
                  <a:pt x="590169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2877311"/>
            <a:ext cx="8456676" cy="2228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2863595"/>
            <a:ext cx="8484235" cy="2255520"/>
          </a:xfrm>
          <a:custGeom>
            <a:avLst/>
            <a:gdLst/>
            <a:ahLst/>
            <a:cxnLst/>
            <a:rect l="l" t="t" r="r" b="b"/>
            <a:pathLst>
              <a:path w="8484235" h="2255520">
                <a:moveTo>
                  <a:pt x="8478012" y="0"/>
                </a:moveTo>
                <a:lnTo>
                  <a:pt x="6096" y="0"/>
                </a:lnTo>
                <a:lnTo>
                  <a:pt x="0" y="4571"/>
                </a:lnTo>
                <a:lnTo>
                  <a:pt x="0" y="2249423"/>
                </a:lnTo>
                <a:lnTo>
                  <a:pt x="6096" y="2255520"/>
                </a:lnTo>
                <a:lnTo>
                  <a:pt x="8478012" y="2255520"/>
                </a:lnTo>
                <a:lnTo>
                  <a:pt x="8484108" y="2249423"/>
                </a:lnTo>
                <a:lnTo>
                  <a:pt x="8484108" y="2241804"/>
                </a:lnTo>
                <a:lnTo>
                  <a:pt x="25907" y="2241804"/>
                </a:lnTo>
                <a:lnTo>
                  <a:pt x="12192" y="2229611"/>
                </a:lnTo>
                <a:lnTo>
                  <a:pt x="25907" y="2229611"/>
                </a:lnTo>
                <a:lnTo>
                  <a:pt x="25907" y="24383"/>
                </a:lnTo>
                <a:lnTo>
                  <a:pt x="12192" y="24383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4571"/>
                </a:lnTo>
                <a:lnTo>
                  <a:pt x="8478012" y="0"/>
                </a:lnTo>
                <a:close/>
              </a:path>
              <a:path w="8484235" h="2255520">
                <a:moveTo>
                  <a:pt x="25907" y="2229611"/>
                </a:moveTo>
                <a:lnTo>
                  <a:pt x="12192" y="2229611"/>
                </a:lnTo>
                <a:lnTo>
                  <a:pt x="25907" y="2241804"/>
                </a:lnTo>
                <a:lnTo>
                  <a:pt x="25907" y="2229611"/>
                </a:lnTo>
                <a:close/>
              </a:path>
              <a:path w="8484235" h="2255520">
                <a:moveTo>
                  <a:pt x="8458200" y="2229611"/>
                </a:moveTo>
                <a:lnTo>
                  <a:pt x="25907" y="2229611"/>
                </a:lnTo>
                <a:lnTo>
                  <a:pt x="25907" y="2241804"/>
                </a:lnTo>
                <a:lnTo>
                  <a:pt x="8458200" y="2241804"/>
                </a:lnTo>
                <a:lnTo>
                  <a:pt x="8458200" y="2229611"/>
                </a:lnTo>
                <a:close/>
              </a:path>
              <a:path w="8484235" h="2255520">
                <a:moveTo>
                  <a:pt x="8458200" y="12191"/>
                </a:moveTo>
                <a:lnTo>
                  <a:pt x="8458200" y="2241804"/>
                </a:lnTo>
                <a:lnTo>
                  <a:pt x="8470392" y="2229611"/>
                </a:lnTo>
                <a:lnTo>
                  <a:pt x="8484108" y="2229611"/>
                </a:lnTo>
                <a:lnTo>
                  <a:pt x="8484108" y="24383"/>
                </a:lnTo>
                <a:lnTo>
                  <a:pt x="8470392" y="24383"/>
                </a:lnTo>
                <a:lnTo>
                  <a:pt x="8458200" y="12191"/>
                </a:lnTo>
                <a:close/>
              </a:path>
              <a:path w="8484235" h="2255520">
                <a:moveTo>
                  <a:pt x="8484108" y="2229611"/>
                </a:moveTo>
                <a:lnTo>
                  <a:pt x="8470392" y="2229611"/>
                </a:lnTo>
                <a:lnTo>
                  <a:pt x="8458200" y="2241804"/>
                </a:lnTo>
                <a:lnTo>
                  <a:pt x="8484108" y="2241804"/>
                </a:lnTo>
                <a:lnTo>
                  <a:pt x="8484108" y="2229611"/>
                </a:lnTo>
                <a:close/>
              </a:path>
              <a:path w="8484235" h="2255520">
                <a:moveTo>
                  <a:pt x="25907" y="12191"/>
                </a:moveTo>
                <a:lnTo>
                  <a:pt x="12192" y="24383"/>
                </a:lnTo>
                <a:lnTo>
                  <a:pt x="25907" y="24383"/>
                </a:lnTo>
                <a:lnTo>
                  <a:pt x="25907" y="12191"/>
                </a:lnTo>
                <a:close/>
              </a:path>
              <a:path w="8484235" h="2255520">
                <a:moveTo>
                  <a:pt x="8458200" y="12191"/>
                </a:moveTo>
                <a:lnTo>
                  <a:pt x="25907" y="12191"/>
                </a:lnTo>
                <a:lnTo>
                  <a:pt x="25907" y="24383"/>
                </a:lnTo>
                <a:lnTo>
                  <a:pt x="8458200" y="24383"/>
                </a:lnTo>
                <a:lnTo>
                  <a:pt x="8458200" y="12191"/>
                </a:lnTo>
                <a:close/>
              </a:path>
              <a:path w="8484235" h="2255520">
                <a:moveTo>
                  <a:pt x="8484108" y="12191"/>
                </a:moveTo>
                <a:lnTo>
                  <a:pt x="8458200" y="12191"/>
                </a:lnTo>
                <a:lnTo>
                  <a:pt x="8470392" y="24383"/>
                </a:lnTo>
                <a:lnTo>
                  <a:pt x="8484108" y="24383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2808732"/>
            <a:ext cx="5920740" cy="660400"/>
          </a:xfrm>
          <a:custGeom>
            <a:avLst/>
            <a:gdLst/>
            <a:ahLst/>
            <a:cxnLst/>
            <a:rect l="l" t="t" r="r" b="b"/>
            <a:pathLst>
              <a:path w="5920740" h="660400">
                <a:moveTo>
                  <a:pt x="5811011" y="0"/>
                </a:moveTo>
                <a:lnTo>
                  <a:pt x="111252" y="0"/>
                </a:lnTo>
                <a:lnTo>
                  <a:pt x="68151" y="8786"/>
                </a:lnTo>
                <a:lnTo>
                  <a:pt x="32765" y="32575"/>
                </a:lnTo>
                <a:lnTo>
                  <a:pt x="8810" y="67508"/>
                </a:lnTo>
                <a:lnTo>
                  <a:pt x="0" y="109727"/>
                </a:lnTo>
                <a:lnTo>
                  <a:pt x="0" y="550163"/>
                </a:lnTo>
                <a:lnTo>
                  <a:pt x="8810" y="593026"/>
                </a:lnTo>
                <a:lnTo>
                  <a:pt x="32765" y="627887"/>
                </a:lnTo>
                <a:lnTo>
                  <a:pt x="68151" y="651319"/>
                </a:lnTo>
                <a:lnTo>
                  <a:pt x="111252" y="659891"/>
                </a:lnTo>
                <a:lnTo>
                  <a:pt x="5811011" y="659891"/>
                </a:lnTo>
                <a:lnTo>
                  <a:pt x="5853874" y="651319"/>
                </a:lnTo>
                <a:lnTo>
                  <a:pt x="5888736" y="627888"/>
                </a:lnTo>
                <a:lnTo>
                  <a:pt x="5912167" y="593026"/>
                </a:lnTo>
                <a:lnTo>
                  <a:pt x="5920740" y="550163"/>
                </a:lnTo>
                <a:lnTo>
                  <a:pt x="5920740" y="109727"/>
                </a:lnTo>
                <a:lnTo>
                  <a:pt x="5912167" y="67508"/>
                </a:lnTo>
                <a:lnTo>
                  <a:pt x="5888735" y="32575"/>
                </a:lnTo>
                <a:lnTo>
                  <a:pt x="5853874" y="8786"/>
                </a:lnTo>
                <a:lnTo>
                  <a:pt x="581101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7008" y="2796539"/>
            <a:ext cx="5946775" cy="684530"/>
          </a:xfrm>
          <a:custGeom>
            <a:avLst/>
            <a:gdLst/>
            <a:ahLst/>
            <a:cxnLst/>
            <a:rect l="l" t="t" r="r" b="b"/>
            <a:pathLst>
              <a:path w="5946775" h="684529">
                <a:moveTo>
                  <a:pt x="5835395" y="0"/>
                </a:moveTo>
                <a:lnTo>
                  <a:pt x="121919" y="0"/>
                </a:lnTo>
                <a:lnTo>
                  <a:pt x="97535" y="3048"/>
                </a:lnTo>
                <a:lnTo>
                  <a:pt x="53339" y="21336"/>
                </a:lnTo>
                <a:lnTo>
                  <a:pt x="21335" y="54863"/>
                </a:lnTo>
                <a:lnTo>
                  <a:pt x="3047" y="99060"/>
                </a:lnTo>
                <a:lnTo>
                  <a:pt x="1523" y="111251"/>
                </a:lnTo>
                <a:lnTo>
                  <a:pt x="0" y="121920"/>
                </a:lnTo>
                <a:lnTo>
                  <a:pt x="0" y="562356"/>
                </a:lnTo>
                <a:lnTo>
                  <a:pt x="3047" y="586739"/>
                </a:lnTo>
                <a:lnTo>
                  <a:pt x="21335" y="630936"/>
                </a:lnTo>
                <a:lnTo>
                  <a:pt x="54863" y="664463"/>
                </a:lnTo>
                <a:lnTo>
                  <a:pt x="99059" y="682751"/>
                </a:lnTo>
                <a:lnTo>
                  <a:pt x="111251" y="684276"/>
                </a:lnTo>
                <a:lnTo>
                  <a:pt x="5836920" y="684276"/>
                </a:lnTo>
                <a:lnTo>
                  <a:pt x="5861303" y="678180"/>
                </a:lnTo>
                <a:lnTo>
                  <a:pt x="5871971" y="675132"/>
                </a:lnTo>
                <a:lnTo>
                  <a:pt x="5893308" y="662939"/>
                </a:lnTo>
                <a:lnTo>
                  <a:pt x="5900166" y="658368"/>
                </a:lnTo>
                <a:lnTo>
                  <a:pt x="112775" y="658368"/>
                </a:lnTo>
                <a:lnTo>
                  <a:pt x="102107" y="656844"/>
                </a:lnTo>
                <a:lnTo>
                  <a:pt x="83819" y="650748"/>
                </a:lnTo>
                <a:lnTo>
                  <a:pt x="76200" y="647700"/>
                </a:lnTo>
                <a:lnTo>
                  <a:pt x="68579" y="641604"/>
                </a:lnTo>
                <a:lnTo>
                  <a:pt x="60959" y="637032"/>
                </a:lnTo>
                <a:lnTo>
                  <a:pt x="27431" y="580644"/>
                </a:lnTo>
                <a:lnTo>
                  <a:pt x="25907" y="571500"/>
                </a:lnTo>
                <a:lnTo>
                  <a:pt x="25907" y="112775"/>
                </a:lnTo>
                <a:lnTo>
                  <a:pt x="42671" y="68580"/>
                </a:lnTo>
                <a:lnTo>
                  <a:pt x="77723" y="36575"/>
                </a:lnTo>
                <a:lnTo>
                  <a:pt x="85343" y="33527"/>
                </a:lnTo>
                <a:lnTo>
                  <a:pt x="94487" y="28956"/>
                </a:lnTo>
                <a:lnTo>
                  <a:pt x="112775" y="25908"/>
                </a:lnTo>
                <a:lnTo>
                  <a:pt x="5898642" y="25908"/>
                </a:lnTo>
                <a:lnTo>
                  <a:pt x="5891784" y="21336"/>
                </a:lnTo>
                <a:lnTo>
                  <a:pt x="5870447" y="9144"/>
                </a:lnTo>
                <a:lnTo>
                  <a:pt x="5859780" y="6096"/>
                </a:lnTo>
                <a:lnTo>
                  <a:pt x="5835395" y="0"/>
                </a:lnTo>
                <a:close/>
              </a:path>
              <a:path w="5946775" h="684529">
                <a:moveTo>
                  <a:pt x="5898642" y="25908"/>
                </a:moveTo>
                <a:lnTo>
                  <a:pt x="5833871" y="25908"/>
                </a:lnTo>
                <a:lnTo>
                  <a:pt x="5844540" y="27432"/>
                </a:lnTo>
                <a:lnTo>
                  <a:pt x="5862827" y="33527"/>
                </a:lnTo>
                <a:lnTo>
                  <a:pt x="5878068" y="42672"/>
                </a:lnTo>
                <a:lnTo>
                  <a:pt x="5893308" y="54863"/>
                </a:lnTo>
                <a:lnTo>
                  <a:pt x="5899403" y="60960"/>
                </a:lnTo>
                <a:lnTo>
                  <a:pt x="5903975" y="68580"/>
                </a:lnTo>
                <a:lnTo>
                  <a:pt x="5910071" y="77724"/>
                </a:lnTo>
                <a:lnTo>
                  <a:pt x="5913120" y="85344"/>
                </a:lnTo>
                <a:lnTo>
                  <a:pt x="5919216" y="103632"/>
                </a:lnTo>
                <a:lnTo>
                  <a:pt x="5920740" y="112775"/>
                </a:lnTo>
                <a:lnTo>
                  <a:pt x="5920740" y="573024"/>
                </a:lnTo>
                <a:lnTo>
                  <a:pt x="5908547" y="609600"/>
                </a:lnTo>
                <a:lnTo>
                  <a:pt x="5878068" y="643127"/>
                </a:lnTo>
                <a:lnTo>
                  <a:pt x="5868923" y="647700"/>
                </a:lnTo>
                <a:lnTo>
                  <a:pt x="5861303" y="652272"/>
                </a:lnTo>
                <a:lnTo>
                  <a:pt x="5852160" y="655320"/>
                </a:lnTo>
                <a:lnTo>
                  <a:pt x="5833871" y="658368"/>
                </a:lnTo>
                <a:lnTo>
                  <a:pt x="5900166" y="658368"/>
                </a:lnTo>
                <a:lnTo>
                  <a:pt x="5902451" y="656844"/>
                </a:lnTo>
                <a:lnTo>
                  <a:pt x="5919216" y="640080"/>
                </a:lnTo>
                <a:lnTo>
                  <a:pt x="5925312" y="629412"/>
                </a:lnTo>
                <a:lnTo>
                  <a:pt x="5931408" y="620268"/>
                </a:lnTo>
                <a:lnTo>
                  <a:pt x="5937503" y="609600"/>
                </a:lnTo>
                <a:lnTo>
                  <a:pt x="5943599" y="585215"/>
                </a:lnTo>
                <a:lnTo>
                  <a:pt x="5945123" y="574548"/>
                </a:lnTo>
                <a:lnTo>
                  <a:pt x="5946647" y="562356"/>
                </a:lnTo>
                <a:lnTo>
                  <a:pt x="5946647" y="121920"/>
                </a:lnTo>
                <a:lnTo>
                  <a:pt x="5931408" y="64008"/>
                </a:lnTo>
                <a:lnTo>
                  <a:pt x="5900927" y="27432"/>
                </a:lnTo>
                <a:lnTo>
                  <a:pt x="5898642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6220" y="1736229"/>
            <a:ext cx="7171055" cy="288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.3.2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Doc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Upd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60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6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ivi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 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ule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 be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12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.3.3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equi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74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Fu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ding 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ui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iv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om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eline</a:t>
            </a:r>
            <a:endParaRPr sz="18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Fu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ding 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ui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also inc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10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mana</a:t>
            </a:r>
            <a:r>
              <a:rPr sz="1800" b="1" spc="-25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er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84785" marR="185420" indent="-172085">
              <a:lnSpc>
                <a:spcPts val="1980"/>
              </a:lnSpc>
              <a:spcBef>
                <a:spcPts val="359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ce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fun</a:t>
            </a:r>
            <a:r>
              <a:rPr sz="1800" b="1" spc="10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 also 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5" dirty="0">
                <a:latin typeface="Calibri"/>
                <a:cs typeface="Calibri"/>
              </a:rPr>
              <a:t>de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tified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fu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ng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q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 d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7476" y="5181600"/>
            <a:ext cx="5792724" cy="2135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0" y="5181600"/>
            <a:ext cx="3781425" cy="1981200"/>
          </a:xfrm>
          <a:custGeom>
            <a:avLst/>
            <a:gdLst/>
            <a:ahLst/>
            <a:cxnLst/>
            <a:rect l="l" t="t" r="r" b="b"/>
            <a:pathLst>
              <a:path w="3781425" h="1981200">
                <a:moveTo>
                  <a:pt x="2590800" y="0"/>
                </a:moveTo>
                <a:lnTo>
                  <a:pt x="0" y="0"/>
                </a:lnTo>
                <a:lnTo>
                  <a:pt x="0" y="1981200"/>
                </a:lnTo>
                <a:lnTo>
                  <a:pt x="2590800" y="1981200"/>
                </a:lnTo>
                <a:lnTo>
                  <a:pt x="2590800" y="826007"/>
                </a:lnTo>
                <a:lnTo>
                  <a:pt x="3781044" y="568451"/>
                </a:lnTo>
                <a:lnTo>
                  <a:pt x="2590800" y="330707"/>
                </a:lnTo>
                <a:lnTo>
                  <a:pt x="25908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9808" y="5169408"/>
            <a:ext cx="3805554" cy="2007235"/>
          </a:xfrm>
          <a:custGeom>
            <a:avLst/>
            <a:gdLst/>
            <a:ahLst/>
            <a:cxnLst/>
            <a:rect l="l" t="t" r="r" b="b"/>
            <a:pathLst>
              <a:path w="3805554" h="2007234">
                <a:moveTo>
                  <a:pt x="26106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01012"/>
                </a:lnTo>
                <a:lnTo>
                  <a:pt x="6096" y="2007108"/>
                </a:lnTo>
                <a:lnTo>
                  <a:pt x="2610612" y="2007108"/>
                </a:lnTo>
                <a:lnTo>
                  <a:pt x="2616708" y="2001012"/>
                </a:lnTo>
                <a:lnTo>
                  <a:pt x="2616708" y="1993392"/>
                </a:lnTo>
                <a:lnTo>
                  <a:pt x="25907" y="1993392"/>
                </a:lnTo>
                <a:lnTo>
                  <a:pt x="12192" y="1981200"/>
                </a:lnTo>
                <a:lnTo>
                  <a:pt x="25907" y="1981200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2616708" y="12192"/>
                </a:lnTo>
                <a:lnTo>
                  <a:pt x="2616708" y="6096"/>
                </a:lnTo>
                <a:lnTo>
                  <a:pt x="2610612" y="0"/>
                </a:lnTo>
                <a:close/>
              </a:path>
              <a:path w="3805554" h="2007234">
                <a:moveTo>
                  <a:pt x="25907" y="1981200"/>
                </a:moveTo>
                <a:lnTo>
                  <a:pt x="12192" y="1981200"/>
                </a:lnTo>
                <a:lnTo>
                  <a:pt x="25907" y="1993392"/>
                </a:lnTo>
                <a:lnTo>
                  <a:pt x="25907" y="1981200"/>
                </a:lnTo>
                <a:close/>
              </a:path>
              <a:path w="3805554" h="2007234">
                <a:moveTo>
                  <a:pt x="2590800" y="1981200"/>
                </a:moveTo>
                <a:lnTo>
                  <a:pt x="25907" y="1981200"/>
                </a:lnTo>
                <a:lnTo>
                  <a:pt x="25907" y="1993392"/>
                </a:lnTo>
                <a:lnTo>
                  <a:pt x="2590800" y="1993392"/>
                </a:lnTo>
                <a:lnTo>
                  <a:pt x="2590800" y="1981200"/>
                </a:lnTo>
                <a:close/>
              </a:path>
              <a:path w="3805554" h="2007234">
                <a:moveTo>
                  <a:pt x="3728199" y="580438"/>
                </a:moveTo>
                <a:lnTo>
                  <a:pt x="2601468" y="826008"/>
                </a:lnTo>
                <a:lnTo>
                  <a:pt x="2595372" y="827532"/>
                </a:lnTo>
                <a:lnTo>
                  <a:pt x="2590800" y="832104"/>
                </a:lnTo>
                <a:lnTo>
                  <a:pt x="2590800" y="1993392"/>
                </a:lnTo>
                <a:lnTo>
                  <a:pt x="2602992" y="1981200"/>
                </a:lnTo>
                <a:lnTo>
                  <a:pt x="2616708" y="1981200"/>
                </a:lnTo>
                <a:lnTo>
                  <a:pt x="2616708" y="850392"/>
                </a:lnTo>
                <a:lnTo>
                  <a:pt x="2606040" y="850392"/>
                </a:lnTo>
                <a:lnTo>
                  <a:pt x="2616708" y="838200"/>
                </a:lnTo>
                <a:lnTo>
                  <a:pt x="2662382" y="838200"/>
                </a:lnTo>
                <a:lnTo>
                  <a:pt x="3796283" y="592836"/>
                </a:lnTo>
                <a:lnTo>
                  <a:pt x="3790188" y="592836"/>
                </a:lnTo>
                <a:lnTo>
                  <a:pt x="3728199" y="580438"/>
                </a:lnTo>
                <a:close/>
              </a:path>
              <a:path w="3805554" h="2007234">
                <a:moveTo>
                  <a:pt x="2616708" y="1981200"/>
                </a:moveTo>
                <a:lnTo>
                  <a:pt x="2602992" y="1981200"/>
                </a:lnTo>
                <a:lnTo>
                  <a:pt x="2590800" y="1993392"/>
                </a:lnTo>
                <a:lnTo>
                  <a:pt x="2616708" y="1993392"/>
                </a:lnTo>
                <a:lnTo>
                  <a:pt x="2616708" y="1981200"/>
                </a:lnTo>
                <a:close/>
              </a:path>
              <a:path w="3805554" h="2007234">
                <a:moveTo>
                  <a:pt x="2616708" y="838200"/>
                </a:moveTo>
                <a:lnTo>
                  <a:pt x="2606040" y="850392"/>
                </a:lnTo>
                <a:lnTo>
                  <a:pt x="2616708" y="848083"/>
                </a:lnTo>
                <a:lnTo>
                  <a:pt x="2616708" y="838200"/>
                </a:lnTo>
                <a:close/>
              </a:path>
              <a:path w="3805554" h="2007234">
                <a:moveTo>
                  <a:pt x="2616708" y="848083"/>
                </a:moveTo>
                <a:lnTo>
                  <a:pt x="2606040" y="850392"/>
                </a:lnTo>
                <a:lnTo>
                  <a:pt x="2616708" y="850392"/>
                </a:lnTo>
                <a:lnTo>
                  <a:pt x="2616708" y="848083"/>
                </a:lnTo>
                <a:close/>
              </a:path>
              <a:path w="3805554" h="2007234">
                <a:moveTo>
                  <a:pt x="2662382" y="838200"/>
                </a:moveTo>
                <a:lnTo>
                  <a:pt x="2616708" y="838200"/>
                </a:lnTo>
                <a:lnTo>
                  <a:pt x="2616708" y="848083"/>
                </a:lnTo>
                <a:lnTo>
                  <a:pt x="2662382" y="838200"/>
                </a:lnTo>
                <a:close/>
              </a:path>
              <a:path w="3805554" h="2007234">
                <a:moveTo>
                  <a:pt x="3790188" y="566928"/>
                </a:moveTo>
                <a:lnTo>
                  <a:pt x="3728199" y="580438"/>
                </a:lnTo>
                <a:lnTo>
                  <a:pt x="3790188" y="592836"/>
                </a:lnTo>
                <a:lnTo>
                  <a:pt x="3790188" y="566928"/>
                </a:lnTo>
                <a:close/>
              </a:path>
              <a:path w="3805554" h="2007234">
                <a:moveTo>
                  <a:pt x="3794759" y="566928"/>
                </a:moveTo>
                <a:lnTo>
                  <a:pt x="3790188" y="566928"/>
                </a:lnTo>
                <a:lnTo>
                  <a:pt x="3790188" y="592836"/>
                </a:lnTo>
                <a:lnTo>
                  <a:pt x="3796283" y="592836"/>
                </a:lnTo>
                <a:lnTo>
                  <a:pt x="3800855" y="591312"/>
                </a:lnTo>
                <a:lnTo>
                  <a:pt x="3805428" y="585216"/>
                </a:lnTo>
                <a:lnTo>
                  <a:pt x="3805428" y="574548"/>
                </a:lnTo>
                <a:lnTo>
                  <a:pt x="3800855" y="568452"/>
                </a:lnTo>
                <a:lnTo>
                  <a:pt x="3794759" y="566928"/>
                </a:lnTo>
                <a:close/>
              </a:path>
              <a:path w="3805554" h="2007234">
                <a:moveTo>
                  <a:pt x="2590800" y="12192"/>
                </a:moveTo>
                <a:lnTo>
                  <a:pt x="2590800" y="348996"/>
                </a:lnTo>
                <a:lnTo>
                  <a:pt x="2595372" y="355092"/>
                </a:lnTo>
                <a:lnTo>
                  <a:pt x="2601468" y="355092"/>
                </a:lnTo>
                <a:lnTo>
                  <a:pt x="3728199" y="580438"/>
                </a:lnTo>
                <a:lnTo>
                  <a:pt x="3790188" y="566928"/>
                </a:lnTo>
                <a:lnTo>
                  <a:pt x="3794759" y="566928"/>
                </a:lnTo>
                <a:lnTo>
                  <a:pt x="2667393" y="342900"/>
                </a:lnTo>
                <a:lnTo>
                  <a:pt x="2616708" y="342900"/>
                </a:lnTo>
                <a:lnTo>
                  <a:pt x="2606040" y="330708"/>
                </a:lnTo>
                <a:lnTo>
                  <a:pt x="2616708" y="330708"/>
                </a:lnTo>
                <a:lnTo>
                  <a:pt x="2616708" y="25908"/>
                </a:lnTo>
                <a:lnTo>
                  <a:pt x="2602992" y="25908"/>
                </a:lnTo>
                <a:lnTo>
                  <a:pt x="2590800" y="12192"/>
                </a:lnTo>
                <a:close/>
              </a:path>
              <a:path w="3805554" h="2007234">
                <a:moveTo>
                  <a:pt x="2606040" y="330708"/>
                </a:moveTo>
                <a:lnTo>
                  <a:pt x="2616708" y="342900"/>
                </a:lnTo>
                <a:lnTo>
                  <a:pt x="2616708" y="332827"/>
                </a:lnTo>
                <a:lnTo>
                  <a:pt x="2606040" y="330708"/>
                </a:lnTo>
                <a:close/>
              </a:path>
              <a:path w="3805554" h="2007234">
                <a:moveTo>
                  <a:pt x="2616708" y="332827"/>
                </a:moveTo>
                <a:lnTo>
                  <a:pt x="2616708" y="342900"/>
                </a:lnTo>
                <a:lnTo>
                  <a:pt x="2667393" y="342900"/>
                </a:lnTo>
                <a:lnTo>
                  <a:pt x="2616708" y="332827"/>
                </a:lnTo>
                <a:close/>
              </a:path>
              <a:path w="3805554" h="2007234">
                <a:moveTo>
                  <a:pt x="2616708" y="330708"/>
                </a:moveTo>
                <a:lnTo>
                  <a:pt x="2606040" y="330708"/>
                </a:lnTo>
                <a:lnTo>
                  <a:pt x="2616708" y="332827"/>
                </a:lnTo>
                <a:lnTo>
                  <a:pt x="2616708" y="330708"/>
                </a:lnTo>
                <a:close/>
              </a:path>
              <a:path w="3805554" h="2007234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3805554" h="2007234">
                <a:moveTo>
                  <a:pt x="25908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2590800" y="25908"/>
                </a:lnTo>
                <a:lnTo>
                  <a:pt x="2590800" y="12192"/>
                </a:lnTo>
                <a:close/>
              </a:path>
              <a:path w="3805554" h="2007234">
                <a:moveTo>
                  <a:pt x="2616708" y="12192"/>
                </a:moveTo>
                <a:lnTo>
                  <a:pt x="2590800" y="12192"/>
                </a:lnTo>
                <a:lnTo>
                  <a:pt x="2602992" y="25908"/>
                </a:lnTo>
                <a:lnTo>
                  <a:pt x="2616708" y="25908"/>
                </a:lnTo>
                <a:lnTo>
                  <a:pt x="2616708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6675" y="5471083"/>
            <a:ext cx="2239645" cy="139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not be 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vided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ular ba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ing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 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 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457200"/>
            <a:ext cx="8849995" cy="984885"/>
          </a:xfrm>
          <a:custGeom>
            <a:avLst/>
            <a:gdLst/>
            <a:ahLst/>
            <a:cxnLst/>
            <a:rect l="l" t="t" r="r" b="b"/>
            <a:pathLst>
              <a:path w="8849995" h="984885">
                <a:moveTo>
                  <a:pt x="10667" y="0"/>
                </a:moveTo>
                <a:lnTo>
                  <a:pt x="0" y="0"/>
                </a:lnTo>
                <a:lnTo>
                  <a:pt x="0" y="982979"/>
                </a:lnTo>
                <a:lnTo>
                  <a:pt x="3048" y="984503"/>
                </a:lnTo>
                <a:lnTo>
                  <a:pt x="8846820" y="984503"/>
                </a:lnTo>
                <a:lnTo>
                  <a:pt x="8849868" y="982979"/>
                </a:lnTo>
                <a:lnTo>
                  <a:pt x="8849868" y="979932"/>
                </a:lnTo>
                <a:lnTo>
                  <a:pt x="10667" y="979932"/>
                </a:lnTo>
                <a:lnTo>
                  <a:pt x="4571" y="975360"/>
                </a:lnTo>
                <a:lnTo>
                  <a:pt x="10667" y="975360"/>
                </a:lnTo>
                <a:lnTo>
                  <a:pt x="10667" y="6096"/>
                </a:lnTo>
                <a:lnTo>
                  <a:pt x="4571" y="6096"/>
                </a:lnTo>
                <a:lnTo>
                  <a:pt x="10667" y="0"/>
                </a:lnTo>
                <a:close/>
              </a:path>
              <a:path w="8849995" h="984885">
                <a:moveTo>
                  <a:pt x="10667" y="975360"/>
                </a:moveTo>
                <a:lnTo>
                  <a:pt x="4571" y="975360"/>
                </a:lnTo>
                <a:lnTo>
                  <a:pt x="10667" y="979932"/>
                </a:lnTo>
                <a:lnTo>
                  <a:pt x="10667" y="975360"/>
                </a:lnTo>
                <a:close/>
              </a:path>
              <a:path w="8849995" h="984885">
                <a:moveTo>
                  <a:pt x="8839200" y="975360"/>
                </a:moveTo>
                <a:lnTo>
                  <a:pt x="10667" y="975360"/>
                </a:lnTo>
                <a:lnTo>
                  <a:pt x="10667" y="979932"/>
                </a:lnTo>
                <a:lnTo>
                  <a:pt x="8839200" y="979932"/>
                </a:lnTo>
                <a:lnTo>
                  <a:pt x="8839200" y="975360"/>
                </a:lnTo>
                <a:close/>
              </a:path>
              <a:path w="8849995" h="984885">
                <a:moveTo>
                  <a:pt x="8839200" y="0"/>
                </a:moveTo>
                <a:lnTo>
                  <a:pt x="8839200" y="979932"/>
                </a:lnTo>
                <a:lnTo>
                  <a:pt x="8843772" y="975360"/>
                </a:lnTo>
                <a:lnTo>
                  <a:pt x="8849868" y="975360"/>
                </a:lnTo>
                <a:lnTo>
                  <a:pt x="8849868" y="6096"/>
                </a:lnTo>
                <a:lnTo>
                  <a:pt x="8843772" y="6096"/>
                </a:lnTo>
                <a:lnTo>
                  <a:pt x="8839200" y="0"/>
                </a:lnTo>
                <a:close/>
              </a:path>
              <a:path w="8849995" h="984885">
                <a:moveTo>
                  <a:pt x="8849868" y="975360"/>
                </a:moveTo>
                <a:lnTo>
                  <a:pt x="8843772" y="975360"/>
                </a:lnTo>
                <a:lnTo>
                  <a:pt x="8839200" y="979932"/>
                </a:lnTo>
                <a:lnTo>
                  <a:pt x="8849868" y="979932"/>
                </a:lnTo>
                <a:lnTo>
                  <a:pt x="8849868" y="975360"/>
                </a:lnTo>
                <a:close/>
              </a:path>
              <a:path w="8849995" h="984885">
                <a:moveTo>
                  <a:pt x="10667" y="0"/>
                </a:moveTo>
                <a:lnTo>
                  <a:pt x="4571" y="6096"/>
                </a:lnTo>
                <a:lnTo>
                  <a:pt x="10667" y="6096"/>
                </a:lnTo>
                <a:lnTo>
                  <a:pt x="10667" y="0"/>
                </a:lnTo>
                <a:close/>
              </a:path>
              <a:path w="8849995" h="984885">
                <a:moveTo>
                  <a:pt x="8839200" y="0"/>
                </a:moveTo>
                <a:lnTo>
                  <a:pt x="10667" y="0"/>
                </a:lnTo>
                <a:lnTo>
                  <a:pt x="10667" y="6096"/>
                </a:lnTo>
                <a:lnTo>
                  <a:pt x="8839200" y="6096"/>
                </a:lnTo>
                <a:lnTo>
                  <a:pt x="8839200" y="0"/>
                </a:lnTo>
                <a:close/>
              </a:path>
              <a:path w="8849995" h="984885">
                <a:moveTo>
                  <a:pt x="8849868" y="0"/>
                </a:moveTo>
                <a:lnTo>
                  <a:pt x="8839200" y="0"/>
                </a:lnTo>
                <a:lnTo>
                  <a:pt x="8843772" y="6096"/>
                </a:lnTo>
                <a:lnTo>
                  <a:pt x="8849868" y="6096"/>
                </a:lnTo>
                <a:lnTo>
                  <a:pt x="8849868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8839200" cy="98044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738630">
              <a:lnSpc>
                <a:spcPct val="100000"/>
              </a:lnSpc>
              <a:spcBef>
                <a:spcPts val="925"/>
              </a:spcBef>
            </a:pPr>
            <a:r>
              <a:rPr b="1" dirty="0">
                <a:latin typeface="Calibri"/>
                <a:cs typeface="Calibri"/>
              </a:rPr>
              <a:t>7.4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</a:t>
            </a:r>
            <a:r>
              <a:rPr b="1" spc="-10" dirty="0">
                <a:latin typeface="Calibri"/>
                <a:cs typeface="Calibri"/>
              </a:rPr>
              <a:t>o</a:t>
            </a:r>
            <a:r>
              <a:rPr b="1" spc="-4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ol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</a:t>
            </a:r>
            <a:r>
              <a:rPr b="1" spc="-10" dirty="0">
                <a:latin typeface="Calibri"/>
                <a:cs typeface="Calibri"/>
              </a:rPr>
              <a:t>o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: I</a:t>
            </a:r>
            <a:r>
              <a:rPr b="1" spc="45" dirty="0">
                <a:latin typeface="Calibri"/>
                <a:cs typeface="Calibri"/>
              </a:rPr>
              <a:t>T</a:t>
            </a:r>
            <a:r>
              <a:rPr b="1" spc="-12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Os</a:t>
            </a:r>
          </a:p>
        </p:txBody>
      </p:sp>
      <p:sp>
        <p:nvSpPr>
          <p:cNvPr id="4" name="object 4"/>
          <p:cNvSpPr/>
          <p:nvPr/>
        </p:nvSpPr>
        <p:spPr>
          <a:xfrm>
            <a:off x="1408175" y="3124200"/>
            <a:ext cx="7320280" cy="3886200"/>
          </a:xfrm>
          <a:custGeom>
            <a:avLst/>
            <a:gdLst/>
            <a:ahLst/>
            <a:cxnLst/>
            <a:rect l="l" t="t" r="r" b="b"/>
            <a:pathLst>
              <a:path w="7320280" h="3886200">
                <a:moveTo>
                  <a:pt x="5376672" y="0"/>
                </a:moveTo>
                <a:lnTo>
                  <a:pt x="5376672" y="972312"/>
                </a:lnTo>
                <a:lnTo>
                  <a:pt x="0" y="972312"/>
                </a:lnTo>
                <a:lnTo>
                  <a:pt x="0" y="2915412"/>
                </a:lnTo>
                <a:lnTo>
                  <a:pt x="5376672" y="2915412"/>
                </a:lnTo>
                <a:lnTo>
                  <a:pt x="5376672" y="3886200"/>
                </a:lnTo>
                <a:lnTo>
                  <a:pt x="7319772" y="1943100"/>
                </a:lnTo>
                <a:lnTo>
                  <a:pt x="5376672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408" y="1511808"/>
            <a:ext cx="8865108" cy="5131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1022" y="3620554"/>
            <a:ext cx="2364105" cy="141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nage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600">
              <a:latin typeface="Calibri"/>
              <a:cs typeface="Calibri"/>
            </a:endParaRPr>
          </a:p>
          <a:p>
            <a:pPr marL="12700" marR="852169">
              <a:lnSpc>
                <a:spcPts val="1760"/>
              </a:lnSpc>
              <a:spcBef>
                <a:spcPts val="70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Fund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equ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12725" algn="l"/>
              </a:tabLst>
            </a:pPr>
            <a:r>
              <a:rPr sz="1600" spc="-8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mance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5724" y="3658491"/>
            <a:ext cx="2112645" cy="269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11530">
              <a:lnSpc>
                <a:spcPct val="101899"/>
              </a:lnSpc>
              <a:buAutoNum type="arabicPeriod"/>
              <a:tabLst>
                <a:tab pos="212725" algn="l"/>
              </a:tabLst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arned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ue 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nage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212725" algn="l"/>
              </a:tabLst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685"/>
              </a:spcBef>
              <a:buAutoNum type="arabicPeriod"/>
              <a:tabLst>
                <a:tab pos="212725" algn="l"/>
              </a:tabLst>
            </a:pPr>
            <a:r>
              <a:rPr sz="1600" spc="-1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ompl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mance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x (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CP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12725" algn="l"/>
              </a:tabLst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mance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12700" marR="156845">
              <a:lnSpc>
                <a:spcPct val="101899"/>
              </a:lnSpc>
              <a:spcBef>
                <a:spcPts val="670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nage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Sof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12725" algn="l"/>
              </a:tabLst>
            </a:pP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eser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7371" y="3528059"/>
            <a:ext cx="2125980" cy="2635250"/>
          </a:xfrm>
          <a:custGeom>
            <a:avLst/>
            <a:gdLst/>
            <a:ahLst/>
            <a:cxnLst/>
            <a:rect l="l" t="t" r="r" b="b"/>
            <a:pathLst>
              <a:path w="2125979" h="2635250">
                <a:moveTo>
                  <a:pt x="1770887" y="0"/>
                </a:moveTo>
                <a:lnTo>
                  <a:pt x="353568" y="0"/>
                </a:lnTo>
                <a:lnTo>
                  <a:pt x="305632" y="3232"/>
                </a:lnTo>
                <a:lnTo>
                  <a:pt x="259644" y="12650"/>
                </a:lnTo>
                <a:lnTo>
                  <a:pt x="216026" y="27836"/>
                </a:lnTo>
                <a:lnTo>
                  <a:pt x="175203" y="48372"/>
                </a:lnTo>
                <a:lnTo>
                  <a:pt x="137597" y="73840"/>
                </a:lnTo>
                <a:lnTo>
                  <a:pt x="103631" y="103822"/>
                </a:lnTo>
                <a:lnTo>
                  <a:pt x="73730" y="137899"/>
                </a:lnTo>
                <a:lnTo>
                  <a:pt x="48316" y="175655"/>
                </a:lnTo>
                <a:lnTo>
                  <a:pt x="27812" y="216669"/>
                </a:lnTo>
                <a:lnTo>
                  <a:pt x="12643" y="260526"/>
                </a:lnTo>
                <a:lnTo>
                  <a:pt x="3231" y="306806"/>
                </a:lnTo>
                <a:lnTo>
                  <a:pt x="0" y="355091"/>
                </a:lnTo>
                <a:lnTo>
                  <a:pt x="0" y="2279904"/>
                </a:lnTo>
                <a:lnTo>
                  <a:pt x="3231" y="2328189"/>
                </a:lnTo>
                <a:lnTo>
                  <a:pt x="12643" y="2374469"/>
                </a:lnTo>
                <a:lnTo>
                  <a:pt x="27813" y="2418326"/>
                </a:lnTo>
                <a:lnTo>
                  <a:pt x="48316" y="2459340"/>
                </a:lnTo>
                <a:lnTo>
                  <a:pt x="73730" y="2497096"/>
                </a:lnTo>
                <a:lnTo>
                  <a:pt x="103631" y="2531173"/>
                </a:lnTo>
                <a:lnTo>
                  <a:pt x="137597" y="2561155"/>
                </a:lnTo>
                <a:lnTo>
                  <a:pt x="175203" y="2586623"/>
                </a:lnTo>
                <a:lnTo>
                  <a:pt x="216026" y="2607159"/>
                </a:lnTo>
                <a:lnTo>
                  <a:pt x="259644" y="2622345"/>
                </a:lnTo>
                <a:lnTo>
                  <a:pt x="305632" y="2631763"/>
                </a:lnTo>
                <a:lnTo>
                  <a:pt x="353568" y="2634996"/>
                </a:lnTo>
                <a:lnTo>
                  <a:pt x="1770887" y="2634996"/>
                </a:lnTo>
                <a:lnTo>
                  <a:pt x="1819173" y="2631763"/>
                </a:lnTo>
                <a:lnTo>
                  <a:pt x="1865453" y="2622345"/>
                </a:lnTo>
                <a:lnTo>
                  <a:pt x="1909310" y="2607159"/>
                </a:lnTo>
                <a:lnTo>
                  <a:pt x="1950324" y="2586623"/>
                </a:lnTo>
                <a:lnTo>
                  <a:pt x="1988080" y="2561155"/>
                </a:lnTo>
                <a:lnTo>
                  <a:pt x="2022157" y="2531173"/>
                </a:lnTo>
                <a:lnTo>
                  <a:pt x="2052139" y="2497096"/>
                </a:lnTo>
                <a:lnTo>
                  <a:pt x="2077607" y="2459340"/>
                </a:lnTo>
                <a:lnTo>
                  <a:pt x="2098143" y="2418326"/>
                </a:lnTo>
                <a:lnTo>
                  <a:pt x="2113329" y="2374469"/>
                </a:lnTo>
                <a:lnTo>
                  <a:pt x="2122747" y="2328189"/>
                </a:lnTo>
                <a:lnTo>
                  <a:pt x="2125979" y="2279904"/>
                </a:lnTo>
                <a:lnTo>
                  <a:pt x="2125979" y="355091"/>
                </a:lnTo>
                <a:lnTo>
                  <a:pt x="2122747" y="306806"/>
                </a:lnTo>
                <a:lnTo>
                  <a:pt x="2113329" y="260526"/>
                </a:lnTo>
                <a:lnTo>
                  <a:pt x="2098143" y="216669"/>
                </a:lnTo>
                <a:lnTo>
                  <a:pt x="2077607" y="175655"/>
                </a:lnTo>
                <a:lnTo>
                  <a:pt x="2052139" y="137899"/>
                </a:lnTo>
                <a:lnTo>
                  <a:pt x="2022157" y="103822"/>
                </a:lnTo>
                <a:lnTo>
                  <a:pt x="1988080" y="73840"/>
                </a:lnTo>
                <a:lnTo>
                  <a:pt x="1950324" y="48372"/>
                </a:lnTo>
                <a:lnTo>
                  <a:pt x="1909310" y="27836"/>
                </a:lnTo>
                <a:lnTo>
                  <a:pt x="1865453" y="12650"/>
                </a:lnTo>
                <a:lnTo>
                  <a:pt x="1819173" y="3232"/>
                </a:lnTo>
                <a:lnTo>
                  <a:pt x="1770887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5180" y="3515867"/>
            <a:ext cx="2150745" cy="2659380"/>
          </a:xfrm>
          <a:custGeom>
            <a:avLst/>
            <a:gdLst/>
            <a:ahLst/>
            <a:cxnLst/>
            <a:rect l="l" t="t" r="r" b="b"/>
            <a:pathLst>
              <a:path w="2150745" h="2659379">
                <a:moveTo>
                  <a:pt x="1802892" y="0"/>
                </a:moveTo>
                <a:lnTo>
                  <a:pt x="347472" y="0"/>
                </a:lnTo>
                <a:lnTo>
                  <a:pt x="329184" y="1524"/>
                </a:lnTo>
                <a:lnTo>
                  <a:pt x="274320" y="12192"/>
                </a:lnTo>
                <a:lnTo>
                  <a:pt x="224027" y="28956"/>
                </a:lnTo>
                <a:lnTo>
                  <a:pt x="175260" y="53340"/>
                </a:lnTo>
                <a:lnTo>
                  <a:pt x="132588" y="83820"/>
                </a:lnTo>
                <a:lnTo>
                  <a:pt x="94488" y="120396"/>
                </a:lnTo>
                <a:lnTo>
                  <a:pt x="83820" y="134112"/>
                </a:lnTo>
                <a:lnTo>
                  <a:pt x="71627" y="147828"/>
                </a:lnTo>
                <a:lnTo>
                  <a:pt x="62484" y="161544"/>
                </a:lnTo>
                <a:lnTo>
                  <a:pt x="51816" y="176784"/>
                </a:lnTo>
                <a:lnTo>
                  <a:pt x="44196" y="192024"/>
                </a:lnTo>
                <a:lnTo>
                  <a:pt x="15240" y="257556"/>
                </a:lnTo>
                <a:lnTo>
                  <a:pt x="7620" y="294132"/>
                </a:lnTo>
                <a:lnTo>
                  <a:pt x="3048" y="310896"/>
                </a:lnTo>
                <a:lnTo>
                  <a:pt x="1397" y="332232"/>
                </a:lnTo>
                <a:lnTo>
                  <a:pt x="126" y="347472"/>
                </a:lnTo>
                <a:lnTo>
                  <a:pt x="0" y="2311908"/>
                </a:lnTo>
                <a:lnTo>
                  <a:pt x="3048" y="2348484"/>
                </a:lnTo>
                <a:lnTo>
                  <a:pt x="7620" y="2366772"/>
                </a:lnTo>
                <a:lnTo>
                  <a:pt x="10668" y="2385060"/>
                </a:lnTo>
                <a:lnTo>
                  <a:pt x="16764" y="2401824"/>
                </a:lnTo>
                <a:lnTo>
                  <a:pt x="21336" y="2418588"/>
                </a:lnTo>
                <a:lnTo>
                  <a:pt x="28955" y="2435352"/>
                </a:lnTo>
                <a:lnTo>
                  <a:pt x="62484" y="2497836"/>
                </a:lnTo>
                <a:lnTo>
                  <a:pt x="94488" y="2538984"/>
                </a:lnTo>
                <a:lnTo>
                  <a:pt x="132588" y="2575560"/>
                </a:lnTo>
                <a:lnTo>
                  <a:pt x="147827" y="2586228"/>
                </a:lnTo>
                <a:lnTo>
                  <a:pt x="161544" y="2596896"/>
                </a:lnTo>
                <a:lnTo>
                  <a:pt x="207264" y="2622804"/>
                </a:lnTo>
                <a:lnTo>
                  <a:pt x="257555" y="2642616"/>
                </a:lnTo>
                <a:lnTo>
                  <a:pt x="329184" y="2657856"/>
                </a:lnTo>
                <a:lnTo>
                  <a:pt x="347472" y="2659380"/>
                </a:lnTo>
                <a:lnTo>
                  <a:pt x="1802892" y="2659380"/>
                </a:lnTo>
                <a:lnTo>
                  <a:pt x="1857755" y="2651760"/>
                </a:lnTo>
                <a:lnTo>
                  <a:pt x="1917954" y="2633472"/>
                </a:lnTo>
                <a:lnTo>
                  <a:pt x="348996" y="2633472"/>
                </a:lnTo>
                <a:lnTo>
                  <a:pt x="313944" y="2630424"/>
                </a:lnTo>
                <a:lnTo>
                  <a:pt x="297179" y="2627376"/>
                </a:lnTo>
                <a:lnTo>
                  <a:pt x="280416" y="2622804"/>
                </a:lnTo>
                <a:lnTo>
                  <a:pt x="265175" y="2618232"/>
                </a:lnTo>
                <a:lnTo>
                  <a:pt x="248412" y="2613660"/>
                </a:lnTo>
                <a:lnTo>
                  <a:pt x="202692" y="2592324"/>
                </a:lnTo>
                <a:lnTo>
                  <a:pt x="161544" y="2566416"/>
                </a:lnTo>
                <a:lnTo>
                  <a:pt x="124968" y="2534412"/>
                </a:lnTo>
                <a:lnTo>
                  <a:pt x="92964" y="2496312"/>
                </a:lnTo>
                <a:lnTo>
                  <a:pt x="82296" y="2482596"/>
                </a:lnTo>
                <a:lnTo>
                  <a:pt x="74675" y="2468880"/>
                </a:lnTo>
                <a:lnTo>
                  <a:pt x="65531" y="2455164"/>
                </a:lnTo>
                <a:lnTo>
                  <a:pt x="57912" y="2439924"/>
                </a:lnTo>
                <a:lnTo>
                  <a:pt x="39624" y="2394204"/>
                </a:lnTo>
                <a:lnTo>
                  <a:pt x="35051" y="2377440"/>
                </a:lnTo>
                <a:lnTo>
                  <a:pt x="25908" y="2327148"/>
                </a:lnTo>
                <a:lnTo>
                  <a:pt x="25908" y="2310384"/>
                </a:lnTo>
                <a:lnTo>
                  <a:pt x="24384" y="2292096"/>
                </a:lnTo>
                <a:lnTo>
                  <a:pt x="24384" y="367284"/>
                </a:lnTo>
                <a:lnTo>
                  <a:pt x="25781" y="350520"/>
                </a:lnTo>
                <a:lnTo>
                  <a:pt x="25908" y="332232"/>
                </a:lnTo>
                <a:lnTo>
                  <a:pt x="28955" y="315468"/>
                </a:lnTo>
                <a:lnTo>
                  <a:pt x="32003" y="297180"/>
                </a:lnTo>
                <a:lnTo>
                  <a:pt x="35051" y="281940"/>
                </a:lnTo>
                <a:lnTo>
                  <a:pt x="39624" y="265176"/>
                </a:lnTo>
                <a:lnTo>
                  <a:pt x="45720" y="249936"/>
                </a:lnTo>
                <a:lnTo>
                  <a:pt x="51816" y="233172"/>
                </a:lnTo>
                <a:lnTo>
                  <a:pt x="59436" y="219456"/>
                </a:lnTo>
                <a:lnTo>
                  <a:pt x="65531" y="204216"/>
                </a:lnTo>
                <a:lnTo>
                  <a:pt x="74675" y="188976"/>
                </a:lnTo>
                <a:lnTo>
                  <a:pt x="103631" y="149352"/>
                </a:lnTo>
                <a:lnTo>
                  <a:pt x="149351" y="103632"/>
                </a:lnTo>
                <a:lnTo>
                  <a:pt x="188975" y="74676"/>
                </a:lnTo>
                <a:lnTo>
                  <a:pt x="204216" y="67056"/>
                </a:lnTo>
                <a:lnTo>
                  <a:pt x="217931" y="59436"/>
                </a:lnTo>
                <a:lnTo>
                  <a:pt x="233172" y="51816"/>
                </a:lnTo>
                <a:lnTo>
                  <a:pt x="249936" y="45720"/>
                </a:lnTo>
                <a:lnTo>
                  <a:pt x="265175" y="41148"/>
                </a:lnTo>
                <a:lnTo>
                  <a:pt x="281940" y="36576"/>
                </a:lnTo>
                <a:lnTo>
                  <a:pt x="297179" y="32004"/>
                </a:lnTo>
                <a:lnTo>
                  <a:pt x="315468" y="28956"/>
                </a:lnTo>
                <a:lnTo>
                  <a:pt x="348996" y="25908"/>
                </a:lnTo>
                <a:lnTo>
                  <a:pt x="1917953" y="25908"/>
                </a:lnTo>
                <a:lnTo>
                  <a:pt x="1892808" y="16764"/>
                </a:lnTo>
                <a:lnTo>
                  <a:pt x="1874520" y="12192"/>
                </a:lnTo>
                <a:lnTo>
                  <a:pt x="1857755" y="7620"/>
                </a:lnTo>
                <a:lnTo>
                  <a:pt x="1821179" y="1524"/>
                </a:lnTo>
                <a:lnTo>
                  <a:pt x="1802892" y="0"/>
                </a:lnTo>
                <a:close/>
              </a:path>
              <a:path w="2150745" h="2659379">
                <a:moveTo>
                  <a:pt x="1917953" y="25908"/>
                </a:moveTo>
                <a:lnTo>
                  <a:pt x="1801368" y="25908"/>
                </a:lnTo>
                <a:lnTo>
                  <a:pt x="1836420" y="28956"/>
                </a:lnTo>
                <a:lnTo>
                  <a:pt x="1853184" y="32004"/>
                </a:lnTo>
                <a:lnTo>
                  <a:pt x="1869948" y="36576"/>
                </a:lnTo>
                <a:lnTo>
                  <a:pt x="1885188" y="41148"/>
                </a:lnTo>
                <a:lnTo>
                  <a:pt x="1901952" y="45720"/>
                </a:lnTo>
                <a:lnTo>
                  <a:pt x="1917192" y="51816"/>
                </a:lnTo>
                <a:lnTo>
                  <a:pt x="1932431" y="59436"/>
                </a:lnTo>
                <a:lnTo>
                  <a:pt x="1946148" y="67056"/>
                </a:lnTo>
                <a:lnTo>
                  <a:pt x="1961388" y="74676"/>
                </a:lnTo>
                <a:lnTo>
                  <a:pt x="1988820" y="92964"/>
                </a:lnTo>
                <a:lnTo>
                  <a:pt x="2013203" y="114300"/>
                </a:lnTo>
                <a:lnTo>
                  <a:pt x="2025396" y="126492"/>
                </a:lnTo>
                <a:lnTo>
                  <a:pt x="2037588" y="137160"/>
                </a:lnTo>
                <a:lnTo>
                  <a:pt x="2048255" y="149352"/>
                </a:lnTo>
                <a:lnTo>
                  <a:pt x="2057400" y="163068"/>
                </a:lnTo>
                <a:lnTo>
                  <a:pt x="2068068" y="176784"/>
                </a:lnTo>
                <a:lnTo>
                  <a:pt x="2075688" y="190500"/>
                </a:lnTo>
                <a:lnTo>
                  <a:pt x="2084831" y="204216"/>
                </a:lnTo>
                <a:lnTo>
                  <a:pt x="2092452" y="219456"/>
                </a:lnTo>
                <a:lnTo>
                  <a:pt x="2110740" y="265176"/>
                </a:lnTo>
                <a:lnTo>
                  <a:pt x="2115312" y="281940"/>
                </a:lnTo>
                <a:lnTo>
                  <a:pt x="2124455" y="332232"/>
                </a:lnTo>
                <a:lnTo>
                  <a:pt x="2124455" y="350520"/>
                </a:lnTo>
                <a:lnTo>
                  <a:pt x="2125979" y="367284"/>
                </a:lnTo>
                <a:lnTo>
                  <a:pt x="2125979" y="2292096"/>
                </a:lnTo>
                <a:lnTo>
                  <a:pt x="2124455" y="2310384"/>
                </a:lnTo>
                <a:lnTo>
                  <a:pt x="2122931" y="2327148"/>
                </a:lnTo>
                <a:lnTo>
                  <a:pt x="2121408" y="2345436"/>
                </a:lnTo>
                <a:lnTo>
                  <a:pt x="2118360" y="2362200"/>
                </a:lnTo>
                <a:lnTo>
                  <a:pt x="2115312" y="2377440"/>
                </a:lnTo>
                <a:lnTo>
                  <a:pt x="2110740" y="2394204"/>
                </a:lnTo>
                <a:lnTo>
                  <a:pt x="2104644" y="2409444"/>
                </a:lnTo>
                <a:lnTo>
                  <a:pt x="2098548" y="2426208"/>
                </a:lnTo>
                <a:lnTo>
                  <a:pt x="2090927" y="2441448"/>
                </a:lnTo>
                <a:lnTo>
                  <a:pt x="2083308" y="2455164"/>
                </a:lnTo>
                <a:lnTo>
                  <a:pt x="2075688" y="2470404"/>
                </a:lnTo>
                <a:lnTo>
                  <a:pt x="2046731" y="2510028"/>
                </a:lnTo>
                <a:lnTo>
                  <a:pt x="2001012" y="2555748"/>
                </a:lnTo>
                <a:lnTo>
                  <a:pt x="1961388" y="2584704"/>
                </a:lnTo>
                <a:lnTo>
                  <a:pt x="1930908" y="2599944"/>
                </a:lnTo>
                <a:lnTo>
                  <a:pt x="1917192" y="2607564"/>
                </a:lnTo>
                <a:lnTo>
                  <a:pt x="1900427" y="2613660"/>
                </a:lnTo>
                <a:lnTo>
                  <a:pt x="1885188" y="2618232"/>
                </a:lnTo>
                <a:lnTo>
                  <a:pt x="1868424" y="2622804"/>
                </a:lnTo>
                <a:lnTo>
                  <a:pt x="1853184" y="2627376"/>
                </a:lnTo>
                <a:lnTo>
                  <a:pt x="1834896" y="2630424"/>
                </a:lnTo>
                <a:lnTo>
                  <a:pt x="1801368" y="2633472"/>
                </a:lnTo>
                <a:lnTo>
                  <a:pt x="1917954" y="2633472"/>
                </a:lnTo>
                <a:lnTo>
                  <a:pt x="1958340" y="2615184"/>
                </a:lnTo>
                <a:lnTo>
                  <a:pt x="2004060" y="2586228"/>
                </a:lnTo>
                <a:lnTo>
                  <a:pt x="2055876" y="2538984"/>
                </a:lnTo>
                <a:lnTo>
                  <a:pt x="2066544" y="2525268"/>
                </a:lnTo>
                <a:lnTo>
                  <a:pt x="2078736" y="2511552"/>
                </a:lnTo>
                <a:lnTo>
                  <a:pt x="2087879" y="2497836"/>
                </a:lnTo>
                <a:lnTo>
                  <a:pt x="2098548" y="2482596"/>
                </a:lnTo>
                <a:lnTo>
                  <a:pt x="2106168" y="2467356"/>
                </a:lnTo>
                <a:lnTo>
                  <a:pt x="2115312" y="2450592"/>
                </a:lnTo>
                <a:lnTo>
                  <a:pt x="2121408" y="2435352"/>
                </a:lnTo>
                <a:lnTo>
                  <a:pt x="2129028" y="2418588"/>
                </a:lnTo>
                <a:lnTo>
                  <a:pt x="2135124" y="2401824"/>
                </a:lnTo>
                <a:lnTo>
                  <a:pt x="2139696" y="2383536"/>
                </a:lnTo>
                <a:lnTo>
                  <a:pt x="2142744" y="2366772"/>
                </a:lnTo>
                <a:lnTo>
                  <a:pt x="2147316" y="2348484"/>
                </a:lnTo>
                <a:lnTo>
                  <a:pt x="2148840" y="2330196"/>
                </a:lnTo>
                <a:lnTo>
                  <a:pt x="2150246" y="2311908"/>
                </a:lnTo>
                <a:lnTo>
                  <a:pt x="2150364" y="347472"/>
                </a:lnTo>
                <a:lnTo>
                  <a:pt x="2148840" y="329184"/>
                </a:lnTo>
                <a:lnTo>
                  <a:pt x="2139696" y="274320"/>
                </a:lnTo>
                <a:lnTo>
                  <a:pt x="2133600" y="257556"/>
                </a:lnTo>
                <a:lnTo>
                  <a:pt x="2129028" y="240792"/>
                </a:lnTo>
                <a:lnTo>
                  <a:pt x="2106168" y="192024"/>
                </a:lnTo>
                <a:lnTo>
                  <a:pt x="2055876" y="120396"/>
                </a:lnTo>
                <a:lnTo>
                  <a:pt x="2029968" y="96012"/>
                </a:lnTo>
                <a:lnTo>
                  <a:pt x="2017776" y="83820"/>
                </a:lnTo>
                <a:lnTo>
                  <a:pt x="2002536" y="73152"/>
                </a:lnTo>
                <a:lnTo>
                  <a:pt x="1988820" y="62484"/>
                </a:lnTo>
                <a:lnTo>
                  <a:pt x="1958340" y="44196"/>
                </a:lnTo>
                <a:lnTo>
                  <a:pt x="1943100" y="36576"/>
                </a:lnTo>
                <a:lnTo>
                  <a:pt x="1926336" y="28956"/>
                </a:lnTo>
                <a:lnTo>
                  <a:pt x="1917953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19276" y="3684066"/>
            <a:ext cx="1772920" cy="268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50"/>
              </a:lnSpc>
              <a:buAutoNum type="arabicPeriod"/>
              <a:tabLst>
                <a:tab pos="212725" algn="l"/>
              </a:tabLst>
            </a:pPr>
            <a:r>
              <a:rPr sz="1600" spc="-8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mance In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eque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  <a:p>
            <a:pPr marL="12700" marR="252729">
              <a:lnSpc>
                <a:spcPct val="91600"/>
              </a:lnSpc>
              <a:spcBef>
                <a:spcPts val="67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 manage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 up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 marL="12700" marR="526415">
              <a:lnSpc>
                <a:spcPts val="1750"/>
              </a:lnSpc>
              <a:spcBef>
                <a:spcPts val="72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Docs up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9111" y="2933623"/>
            <a:ext cx="535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6440" y="2933623"/>
            <a:ext cx="18319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4000" y="2933623"/>
            <a:ext cx="7086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Outp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863" y="1609420"/>
            <a:ext cx="860996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 p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ocess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moni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 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tus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the 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 plus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mana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anges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 co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ne.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ma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nly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ompa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xpendit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ork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ompl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605027"/>
            <a:ext cx="8849995" cy="925194"/>
          </a:xfrm>
          <a:custGeom>
            <a:avLst/>
            <a:gdLst/>
            <a:ahLst/>
            <a:cxnLst/>
            <a:rect l="l" t="t" r="r" b="b"/>
            <a:pathLst>
              <a:path w="8849995" h="925194">
                <a:moveTo>
                  <a:pt x="8846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22020"/>
                </a:lnTo>
                <a:lnTo>
                  <a:pt x="3048" y="925068"/>
                </a:lnTo>
                <a:lnTo>
                  <a:pt x="8846820" y="925068"/>
                </a:lnTo>
                <a:lnTo>
                  <a:pt x="8849868" y="922020"/>
                </a:lnTo>
                <a:lnTo>
                  <a:pt x="8849868" y="918972"/>
                </a:lnTo>
                <a:lnTo>
                  <a:pt x="10667" y="918972"/>
                </a:lnTo>
                <a:lnTo>
                  <a:pt x="4571" y="914400"/>
                </a:lnTo>
                <a:lnTo>
                  <a:pt x="10667" y="9144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849868" y="4572"/>
                </a:lnTo>
                <a:lnTo>
                  <a:pt x="8849868" y="3048"/>
                </a:lnTo>
                <a:lnTo>
                  <a:pt x="8846820" y="0"/>
                </a:lnTo>
                <a:close/>
              </a:path>
              <a:path w="8849995" h="925194">
                <a:moveTo>
                  <a:pt x="10667" y="914400"/>
                </a:moveTo>
                <a:lnTo>
                  <a:pt x="4571" y="914400"/>
                </a:lnTo>
                <a:lnTo>
                  <a:pt x="10667" y="918972"/>
                </a:lnTo>
                <a:lnTo>
                  <a:pt x="10667" y="914400"/>
                </a:lnTo>
                <a:close/>
              </a:path>
              <a:path w="8849995" h="925194">
                <a:moveTo>
                  <a:pt x="8839200" y="914400"/>
                </a:moveTo>
                <a:lnTo>
                  <a:pt x="10667" y="914400"/>
                </a:lnTo>
                <a:lnTo>
                  <a:pt x="10667" y="918972"/>
                </a:lnTo>
                <a:lnTo>
                  <a:pt x="8839200" y="918972"/>
                </a:lnTo>
                <a:lnTo>
                  <a:pt x="8839200" y="914400"/>
                </a:lnTo>
                <a:close/>
              </a:path>
              <a:path w="8849995" h="925194">
                <a:moveTo>
                  <a:pt x="8839200" y="4572"/>
                </a:moveTo>
                <a:lnTo>
                  <a:pt x="8839200" y="918972"/>
                </a:lnTo>
                <a:lnTo>
                  <a:pt x="8843772" y="914400"/>
                </a:lnTo>
                <a:lnTo>
                  <a:pt x="8849868" y="914400"/>
                </a:lnTo>
                <a:lnTo>
                  <a:pt x="8849868" y="10668"/>
                </a:lnTo>
                <a:lnTo>
                  <a:pt x="8843772" y="10668"/>
                </a:lnTo>
                <a:lnTo>
                  <a:pt x="8839200" y="4572"/>
                </a:lnTo>
                <a:close/>
              </a:path>
              <a:path w="8849995" h="925194">
                <a:moveTo>
                  <a:pt x="8849868" y="914400"/>
                </a:moveTo>
                <a:lnTo>
                  <a:pt x="8843772" y="914400"/>
                </a:lnTo>
                <a:lnTo>
                  <a:pt x="8839200" y="918972"/>
                </a:lnTo>
                <a:lnTo>
                  <a:pt x="8849868" y="918972"/>
                </a:lnTo>
                <a:lnTo>
                  <a:pt x="8849868" y="914400"/>
                </a:lnTo>
                <a:close/>
              </a:path>
              <a:path w="8849995" h="9251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849995" h="925194">
                <a:moveTo>
                  <a:pt x="8839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839200" y="10668"/>
                </a:lnTo>
                <a:lnTo>
                  <a:pt x="8839200" y="4572"/>
                </a:lnTo>
                <a:close/>
              </a:path>
              <a:path w="8849995" h="925194">
                <a:moveTo>
                  <a:pt x="8849868" y="4572"/>
                </a:moveTo>
                <a:lnTo>
                  <a:pt x="8839200" y="4572"/>
                </a:lnTo>
                <a:lnTo>
                  <a:pt x="8843772" y="10668"/>
                </a:lnTo>
                <a:lnTo>
                  <a:pt x="8849868" y="10668"/>
                </a:lnTo>
                <a:lnTo>
                  <a:pt x="8849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839200" cy="9144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149225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175"/>
              </a:spcBef>
            </a:pPr>
            <a:r>
              <a:rPr sz="3900" b="1" dirty="0">
                <a:latin typeface="Calibri"/>
                <a:cs typeface="Calibri"/>
              </a:rPr>
              <a:t>7.4 Co</a:t>
            </a:r>
            <a:r>
              <a:rPr sz="3900" b="1" spc="-40" dirty="0">
                <a:latin typeface="Calibri"/>
                <a:cs typeface="Calibri"/>
              </a:rPr>
              <a:t>n</a:t>
            </a:r>
            <a:r>
              <a:rPr sz="3900" b="1" dirty="0">
                <a:latin typeface="Calibri"/>
                <a:cs typeface="Calibri"/>
              </a:rPr>
              <a:t>t</a:t>
            </a:r>
            <a:r>
              <a:rPr sz="3900" b="1" spc="-40" dirty="0">
                <a:latin typeface="Calibri"/>
                <a:cs typeface="Calibri"/>
              </a:rPr>
              <a:t>r</a:t>
            </a:r>
            <a:r>
              <a:rPr sz="3900" b="1" dirty="0">
                <a:latin typeface="Calibri"/>
                <a:cs typeface="Calibri"/>
              </a:rPr>
              <a:t>ol Co</a:t>
            </a:r>
            <a:r>
              <a:rPr sz="3900" b="1" spc="-45" dirty="0">
                <a:latin typeface="Calibri"/>
                <a:cs typeface="Calibri"/>
              </a:rPr>
              <a:t>s</a:t>
            </a:r>
            <a:r>
              <a:rPr sz="3900" b="1" dirty="0">
                <a:latin typeface="Calibri"/>
                <a:cs typeface="Calibri"/>
              </a:rPr>
              <a:t>t: D</a:t>
            </a:r>
            <a:r>
              <a:rPr sz="3900" b="1" spc="-45" dirty="0">
                <a:latin typeface="Calibri"/>
                <a:cs typeface="Calibri"/>
              </a:rPr>
              <a:t>a</a:t>
            </a:r>
            <a:r>
              <a:rPr sz="3900" b="1" spc="-35" dirty="0">
                <a:latin typeface="Calibri"/>
                <a:cs typeface="Calibri"/>
              </a:rPr>
              <a:t>t</a:t>
            </a:r>
            <a:r>
              <a:rPr sz="3900" b="1" dirty="0">
                <a:latin typeface="Calibri"/>
                <a:cs typeface="Calibri"/>
              </a:rPr>
              <a:t>a Fl</a:t>
            </a:r>
            <a:r>
              <a:rPr sz="3900" b="1" spc="-15" dirty="0">
                <a:latin typeface="Calibri"/>
                <a:cs typeface="Calibri"/>
              </a:rPr>
              <a:t>o</a:t>
            </a:r>
            <a:r>
              <a:rPr sz="3900" b="1" dirty="0">
                <a:latin typeface="Calibri"/>
                <a:cs typeface="Calibri"/>
              </a:rPr>
              <a:t>w </a:t>
            </a:r>
            <a:r>
              <a:rPr sz="3900" b="1" spc="5" dirty="0">
                <a:latin typeface="Calibri"/>
                <a:cs typeface="Calibri"/>
              </a:rPr>
              <a:t>D</a:t>
            </a:r>
            <a:r>
              <a:rPr sz="3900" b="1" dirty="0">
                <a:latin typeface="Calibri"/>
                <a:cs typeface="Calibri"/>
              </a:rPr>
              <a:t>ia</a:t>
            </a:r>
            <a:r>
              <a:rPr sz="3900" b="1" spc="-10" dirty="0">
                <a:latin typeface="Calibri"/>
                <a:cs typeface="Calibri"/>
              </a:rPr>
              <a:t>g</a:t>
            </a:r>
            <a:r>
              <a:rPr sz="3900" b="1" spc="-80" dirty="0">
                <a:latin typeface="Calibri"/>
                <a:cs typeface="Calibri"/>
              </a:rPr>
              <a:t>r</a:t>
            </a:r>
            <a:r>
              <a:rPr sz="3900" b="1" spc="-10" dirty="0">
                <a:latin typeface="Calibri"/>
                <a:cs typeface="Calibri"/>
              </a:rPr>
              <a:t>a</a:t>
            </a:r>
            <a:r>
              <a:rPr sz="3900" b="1" dirty="0">
                <a:latin typeface="Calibri"/>
                <a:cs typeface="Calibri"/>
              </a:rPr>
              <a:t>m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600200"/>
            <a:ext cx="8840724" cy="419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408" y="5931408"/>
            <a:ext cx="8865235" cy="1245235"/>
          </a:xfrm>
          <a:custGeom>
            <a:avLst/>
            <a:gdLst/>
            <a:ahLst/>
            <a:cxnLst/>
            <a:rect l="l" t="t" r="r" b="b"/>
            <a:pathLst>
              <a:path w="8865235" h="1245234">
                <a:moveTo>
                  <a:pt x="8859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239012"/>
                </a:lnTo>
                <a:lnTo>
                  <a:pt x="6096" y="1245108"/>
                </a:lnTo>
                <a:lnTo>
                  <a:pt x="8859012" y="1245108"/>
                </a:lnTo>
                <a:lnTo>
                  <a:pt x="8865108" y="1239012"/>
                </a:lnTo>
                <a:lnTo>
                  <a:pt x="8865108" y="1231392"/>
                </a:lnTo>
                <a:lnTo>
                  <a:pt x="25907" y="1231392"/>
                </a:lnTo>
                <a:lnTo>
                  <a:pt x="12192" y="1219200"/>
                </a:lnTo>
                <a:lnTo>
                  <a:pt x="25907" y="1219200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8865108" y="12192"/>
                </a:lnTo>
                <a:lnTo>
                  <a:pt x="8865108" y="6096"/>
                </a:lnTo>
                <a:lnTo>
                  <a:pt x="8859012" y="0"/>
                </a:lnTo>
                <a:close/>
              </a:path>
              <a:path w="8865235" h="1245234">
                <a:moveTo>
                  <a:pt x="25907" y="1219200"/>
                </a:moveTo>
                <a:lnTo>
                  <a:pt x="12192" y="1219200"/>
                </a:lnTo>
                <a:lnTo>
                  <a:pt x="25907" y="1231392"/>
                </a:lnTo>
                <a:lnTo>
                  <a:pt x="25907" y="1219200"/>
                </a:lnTo>
                <a:close/>
              </a:path>
              <a:path w="8865235" h="1245234">
                <a:moveTo>
                  <a:pt x="8839200" y="1219200"/>
                </a:moveTo>
                <a:lnTo>
                  <a:pt x="25907" y="1219200"/>
                </a:lnTo>
                <a:lnTo>
                  <a:pt x="25907" y="1231392"/>
                </a:lnTo>
                <a:lnTo>
                  <a:pt x="8839200" y="1231392"/>
                </a:lnTo>
                <a:lnTo>
                  <a:pt x="8839200" y="1219200"/>
                </a:lnTo>
                <a:close/>
              </a:path>
              <a:path w="8865235" h="1245234">
                <a:moveTo>
                  <a:pt x="8839200" y="12192"/>
                </a:moveTo>
                <a:lnTo>
                  <a:pt x="8839200" y="1231392"/>
                </a:lnTo>
                <a:lnTo>
                  <a:pt x="8851392" y="1219200"/>
                </a:lnTo>
                <a:lnTo>
                  <a:pt x="8865108" y="1219200"/>
                </a:lnTo>
                <a:lnTo>
                  <a:pt x="8865108" y="25908"/>
                </a:lnTo>
                <a:lnTo>
                  <a:pt x="8851392" y="25908"/>
                </a:lnTo>
                <a:lnTo>
                  <a:pt x="8839200" y="12192"/>
                </a:lnTo>
                <a:close/>
              </a:path>
              <a:path w="8865235" h="1245234">
                <a:moveTo>
                  <a:pt x="8865108" y="1219200"/>
                </a:moveTo>
                <a:lnTo>
                  <a:pt x="8851392" y="1219200"/>
                </a:lnTo>
                <a:lnTo>
                  <a:pt x="8839200" y="1231392"/>
                </a:lnTo>
                <a:lnTo>
                  <a:pt x="8865108" y="1231392"/>
                </a:lnTo>
                <a:lnTo>
                  <a:pt x="8865108" y="1219200"/>
                </a:lnTo>
                <a:close/>
              </a:path>
              <a:path w="8865235" h="1245234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865235" h="1245234">
                <a:moveTo>
                  <a:pt x="8839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839200" y="25908"/>
                </a:lnTo>
                <a:lnTo>
                  <a:pt x="8839200" y="12192"/>
                </a:lnTo>
                <a:close/>
              </a:path>
              <a:path w="8865235" h="1245234">
                <a:moveTo>
                  <a:pt x="8865108" y="12192"/>
                </a:moveTo>
                <a:lnTo>
                  <a:pt x="8839200" y="12192"/>
                </a:lnTo>
                <a:lnTo>
                  <a:pt x="8851392" y="25908"/>
                </a:lnTo>
                <a:lnTo>
                  <a:pt x="8865108" y="25908"/>
                </a:lnTo>
                <a:lnTo>
                  <a:pt x="8865108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600" y="5943600"/>
            <a:ext cx="8839200" cy="12192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he p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also: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buFont typeface="Arial"/>
              <a:buChar char="•"/>
              <a:tabLst>
                <a:tab pos="37846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orman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 a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buFont typeface="Arial"/>
              <a:buChar char="•"/>
              <a:tabLst>
                <a:tab pos="37846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cha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 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luded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buFont typeface="Arial"/>
              <a:buChar char="•"/>
              <a:tabLst>
                <a:tab pos="37846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Bring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uns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limit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9144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85725" rIns="0" bIns="0" rtlCol="0">
            <a:spAutoFit/>
          </a:bodyPr>
          <a:lstStyle/>
          <a:p>
            <a:pPr marL="1388110">
              <a:lnSpc>
                <a:spcPct val="100000"/>
              </a:lnSpc>
              <a:spcBef>
                <a:spcPts val="675"/>
              </a:spcBef>
            </a:pPr>
            <a:r>
              <a:rPr dirty="0"/>
              <a:t>7.4</a:t>
            </a:r>
            <a:r>
              <a:rPr spc="10" dirty="0"/>
              <a:t>.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35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-1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45" dirty="0"/>
              <a:t>s</a:t>
            </a:r>
            <a:r>
              <a:rPr dirty="0"/>
              <a:t>t</a:t>
            </a:r>
            <a:r>
              <a:rPr spc="5" dirty="0"/>
              <a:t>s</a:t>
            </a:r>
            <a:r>
              <a:rPr dirty="0"/>
              <a:t>: </a:t>
            </a:r>
            <a:r>
              <a:rPr spc="-10" dirty="0"/>
              <a:t>I</a:t>
            </a:r>
            <a:r>
              <a:rPr dirty="0"/>
              <a:t>n</a:t>
            </a:r>
            <a:r>
              <a:rPr spc="5" dirty="0"/>
              <a:t>p</a:t>
            </a:r>
            <a:r>
              <a:rPr dirty="0"/>
              <a:t>uts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1802892"/>
            <a:ext cx="8456676" cy="104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1789176"/>
            <a:ext cx="8484235" cy="1068705"/>
          </a:xfrm>
          <a:custGeom>
            <a:avLst/>
            <a:gdLst/>
            <a:ahLst/>
            <a:cxnLst/>
            <a:rect l="l" t="t" r="r" b="b"/>
            <a:pathLst>
              <a:path w="8484235" h="1068705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062227"/>
                </a:lnTo>
                <a:lnTo>
                  <a:pt x="6096" y="1068324"/>
                </a:lnTo>
                <a:lnTo>
                  <a:pt x="8478012" y="1068324"/>
                </a:lnTo>
                <a:lnTo>
                  <a:pt x="8484108" y="1062227"/>
                </a:lnTo>
                <a:lnTo>
                  <a:pt x="8484108" y="1056132"/>
                </a:lnTo>
                <a:lnTo>
                  <a:pt x="25907" y="1056132"/>
                </a:lnTo>
                <a:lnTo>
                  <a:pt x="12192" y="1043939"/>
                </a:lnTo>
                <a:lnTo>
                  <a:pt x="25907" y="1043939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068705">
                <a:moveTo>
                  <a:pt x="25907" y="1043939"/>
                </a:moveTo>
                <a:lnTo>
                  <a:pt x="12192" y="1043939"/>
                </a:lnTo>
                <a:lnTo>
                  <a:pt x="25907" y="1056132"/>
                </a:lnTo>
                <a:lnTo>
                  <a:pt x="25907" y="1043939"/>
                </a:lnTo>
                <a:close/>
              </a:path>
              <a:path w="8484235" h="1068705">
                <a:moveTo>
                  <a:pt x="8458200" y="1043939"/>
                </a:moveTo>
                <a:lnTo>
                  <a:pt x="25907" y="1043939"/>
                </a:lnTo>
                <a:lnTo>
                  <a:pt x="25907" y="1056132"/>
                </a:lnTo>
                <a:lnTo>
                  <a:pt x="8458200" y="1056132"/>
                </a:lnTo>
                <a:lnTo>
                  <a:pt x="8458200" y="1043939"/>
                </a:lnTo>
                <a:close/>
              </a:path>
              <a:path w="8484235" h="1068705">
                <a:moveTo>
                  <a:pt x="8458200" y="13715"/>
                </a:moveTo>
                <a:lnTo>
                  <a:pt x="8458200" y="1056132"/>
                </a:lnTo>
                <a:lnTo>
                  <a:pt x="8470392" y="1043939"/>
                </a:lnTo>
                <a:lnTo>
                  <a:pt x="8484108" y="1043939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5"/>
                </a:lnTo>
                <a:close/>
              </a:path>
              <a:path w="8484235" h="1068705">
                <a:moveTo>
                  <a:pt x="8484108" y="1043939"/>
                </a:moveTo>
                <a:lnTo>
                  <a:pt x="8470392" y="1043939"/>
                </a:lnTo>
                <a:lnTo>
                  <a:pt x="8458200" y="1056132"/>
                </a:lnTo>
                <a:lnTo>
                  <a:pt x="8484108" y="1056132"/>
                </a:lnTo>
                <a:lnTo>
                  <a:pt x="8484108" y="1043939"/>
                </a:lnTo>
                <a:close/>
              </a:path>
              <a:path w="8484235" h="1068705">
                <a:moveTo>
                  <a:pt x="25907" y="13715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5"/>
                </a:lnTo>
                <a:close/>
              </a:path>
              <a:path w="8484235" h="1068705">
                <a:moveTo>
                  <a:pt x="8458200" y="13715"/>
                </a:moveTo>
                <a:lnTo>
                  <a:pt x="25907" y="13715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5"/>
                </a:lnTo>
                <a:close/>
              </a:path>
              <a:path w="8484235" h="1068705">
                <a:moveTo>
                  <a:pt x="8484108" y="13715"/>
                </a:moveTo>
                <a:lnTo>
                  <a:pt x="8458200" y="13715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1600200"/>
            <a:ext cx="5920740" cy="502920"/>
          </a:xfrm>
          <a:custGeom>
            <a:avLst/>
            <a:gdLst/>
            <a:ahLst/>
            <a:cxnLst/>
            <a:rect l="l" t="t" r="r" b="b"/>
            <a:pathLst>
              <a:path w="5920740" h="502919">
                <a:moveTo>
                  <a:pt x="5838444" y="0"/>
                </a:moveTo>
                <a:lnTo>
                  <a:pt x="83819" y="0"/>
                </a:lnTo>
                <a:lnTo>
                  <a:pt x="51434" y="6667"/>
                </a:lnTo>
                <a:lnTo>
                  <a:pt x="24765" y="24764"/>
                </a:lnTo>
                <a:lnTo>
                  <a:pt x="6667" y="51435"/>
                </a:lnTo>
                <a:lnTo>
                  <a:pt x="0" y="83820"/>
                </a:lnTo>
                <a:lnTo>
                  <a:pt x="0" y="419100"/>
                </a:lnTo>
                <a:lnTo>
                  <a:pt x="6667" y="451485"/>
                </a:lnTo>
                <a:lnTo>
                  <a:pt x="24765" y="478155"/>
                </a:lnTo>
                <a:lnTo>
                  <a:pt x="51434" y="496252"/>
                </a:lnTo>
                <a:lnTo>
                  <a:pt x="83819" y="502920"/>
                </a:lnTo>
                <a:lnTo>
                  <a:pt x="5838444" y="502920"/>
                </a:lnTo>
                <a:lnTo>
                  <a:pt x="5870590" y="496252"/>
                </a:lnTo>
                <a:lnTo>
                  <a:pt x="5896737" y="478155"/>
                </a:lnTo>
                <a:lnTo>
                  <a:pt x="5914310" y="451485"/>
                </a:lnTo>
                <a:lnTo>
                  <a:pt x="5920740" y="419100"/>
                </a:lnTo>
                <a:lnTo>
                  <a:pt x="5920740" y="83820"/>
                </a:lnTo>
                <a:lnTo>
                  <a:pt x="5914310" y="51435"/>
                </a:lnTo>
                <a:lnTo>
                  <a:pt x="5896737" y="24764"/>
                </a:lnTo>
                <a:lnTo>
                  <a:pt x="5870590" y="6667"/>
                </a:lnTo>
                <a:lnTo>
                  <a:pt x="583844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1588008"/>
            <a:ext cx="5946775" cy="527685"/>
          </a:xfrm>
          <a:custGeom>
            <a:avLst/>
            <a:gdLst/>
            <a:ahLst/>
            <a:cxnLst/>
            <a:rect l="l" t="t" r="r" b="b"/>
            <a:pathLst>
              <a:path w="5946775" h="527685">
                <a:moveTo>
                  <a:pt x="5859780" y="0"/>
                </a:moveTo>
                <a:lnTo>
                  <a:pt x="96011" y="0"/>
                </a:lnTo>
                <a:lnTo>
                  <a:pt x="86867" y="1524"/>
                </a:lnTo>
                <a:lnTo>
                  <a:pt x="76200" y="3047"/>
                </a:lnTo>
                <a:lnTo>
                  <a:pt x="27431" y="28955"/>
                </a:lnTo>
                <a:lnTo>
                  <a:pt x="12191" y="51815"/>
                </a:lnTo>
                <a:lnTo>
                  <a:pt x="7619" y="59436"/>
                </a:lnTo>
                <a:lnTo>
                  <a:pt x="1523" y="77724"/>
                </a:lnTo>
                <a:lnTo>
                  <a:pt x="0" y="86867"/>
                </a:lnTo>
                <a:lnTo>
                  <a:pt x="0" y="431291"/>
                </a:lnTo>
                <a:lnTo>
                  <a:pt x="1523" y="441959"/>
                </a:lnTo>
                <a:lnTo>
                  <a:pt x="4571" y="460247"/>
                </a:lnTo>
                <a:lnTo>
                  <a:pt x="7619" y="469391"/>
                </a:lnTo>
                <a:lnTo>
                  <a:pt x="12191" y="477012"/>
                </a:lnTo>
                <a:lnTo>
                  <a:pt x="16763" y="486155"/>
                </a:lnTo>
                <a:lnTo>
                  <a:pt x="22859" y="492251"/>
                </a:lnTo>
                <a:lnTo>
                  <a:pt x="28955" y="499871"/>
                </a:lnTo>
                <a:lnTo>
                  <a:pt x="36575" y="505967"/>
                </a:lnTo>
                <a:lnTo>
                  <a:pt x="77723" y="525779"/>
                </a:lnTo>
                <a:lnTo>
                  <a:pt x="86867" y="527303"/>
                </a:lnTo>
                <a:lnTo>
                  <a:pt x="5859780" y="527303"/>
                </a:lnTo>
                <a:lnTo>
                  <a:pt x="5870447" y="525779"/>
                </a:lnTo>
                <a:lnTo>
                  <a:pt x="5888736" y="519683"/>
                </a:lnTo>
                <a:lnTo>
                  <a:pt x="5903975" y="510539"/>
                </a:lnTo>
                <a:lnTo>
                  <a:pt x="5915406" y="501395"/>
                </a:lnTo>
                <a:lnTo>
                  <a:pt x="88391" y="501395"/>
                </a:lnTo>
                <a:lnTo>
                  <a:pt x="82295" y="499871"/>
                </a:lnTo>
                <a:lnTo>
                  <a:pt x="74675" y="498347"/>
                </a:lnTo>
                <a:lnTo>
                  <a:pt x="68579" y="496824"/>
                </a:lnTo>
                <a:lnTo>
                  <a:pt x="62483" y="493775"/>
                </a:lnTo>
                <a:lnTo>
                  <a:pt x="56387" y="489203"/>
                </a:lnTo>
                <a:lnTo>
                  <a:pt x="50291" y="486155"/>
                </a:lnTo>
                <a:lnTo>
                  <a:pt x="45719" y="481583"/>
                </a:lnTo>
                <a:lnTo>
                  <a:pt x="41147" y="475488"/>
                </a:lnTo>
                <a:lnTo>
                  <a:pt x="38100" y="470915"/>
                </a:lnTo>
                <a:lnTo>
                  <a:pt x="33528" y="464819"/>
                </a:lnTo>
                <a:lnTo>
                  <a:pt x="30479" y="458724"/>
                </a:lnTo>
                <a:lnTo>
                  <a:pt x="28955" y="451103"/>
                </a:lnTo>
                <a:lnTo>
                  <a:pt x="27431" y="445007"/>
                </a:lnTo>
                <a:lnTo>
                  <a:pt x="25907" y="437388"/>
                </a:lnTo>
                <a:lnTo>
                  <a:pt x="25907" y="88391"/>
                </a:lnTo>
                <a:lnTo>
                  <a:pt x="27431" y="82295"/>
                </a:lnTo>
                <a:lnTo>
                  <a:pt x="28955" y="74675"/>
                </a:lnTo>
                <a:lnTo>
                  <a:pt x="38100" y="56387"/>
                </a:lnTo>
                <a:lnTo>
                  <a:pt x="42671" y="50291"/>
                </a:lnTo>
                <a:lnTo>
                  <a:pt x="51815" y="41147"/>
                </a:lnTo>
                <a:lnTo>
                  <a:pt x="57911" y="38100"/>
                </a:lnTo>
                <a:lnTo>
                  <a:pt x="64007" y="33527"/>
                </a:lnTo>
                <a:lnTo>
                  <a:pt x="70103" y="30479"/>
                </a:lnTo>
                <a:lnTo>
                  <a:pt x="82295" y="27431"/>
                </a:lnTo>
                <a:lnTo>
                  <a:pt x="89915" y="25907"/>
                </a:lnTo>
                <a:lnTo>
                  <a:pt x="5916168" y="25907"/>
                </a:lnTo>
                <a:lnTo>
                  <a:pt x="5911595" y="21336"/>
                </a:lnTo>
                <a:lnTo>
                  <a:pt x="5903975" y="16763"/>
                </a:lnTo>
                <a:lnTo>
                  <a:pt x="5894832" y="12191"/>
                </a:lnTo>
                <a:lnTo>
                  <a:pt x="5887212" y="7619"/>
                </a:lnTo>
                <a:lnTo>
                  <a:pt x="5868923" y="1524"/>
                </a:lnTo>
                <a:lnTo>
                  <a:pt x="5859780" y="0"/>
                </a:lnTo>
                <a:close/>
              </a:path>
              <a:path w="5946775" h="527685">
                <a:moveTo>
                  <a:pt x="5916168" y="25907"/>
                </a:moveTo>
                <a:lnTo>
                  <a:pt x="5858256" y="25907"/>
                </a:lnTo>
                <a:lnTo>
                  <a:pt x="5864351" y="27431"/>
                </a:lnTo>
                <a:lnTo>
                  <a:pt x="5871971" y="28955"/>
                </a:lnTo>
                <a:lnTo>
                  <a:pt x="5890260" y="38100"/>
                </a:lnTo>
                <a:lnTo>
                  <a:pt x="5896356" y="42671"/>
                </a:lnTo>
                <a:lnTo>
                  <a:pt x="5905499" y="51815"/>
                </a:lnTo>
                <a:lnTo>
                  <a:pt x="5908547" y="57912"/>
                </a:lnTo>
                <a:lnTo>
                  <a:pt x="5913120" y="64007"/>
                </a:lnTo>
                <a:lnTo>
                  <a:pt x="5916168" y="70103"/>
                </a:lnTo>
                <a:lnTo>
                  <a:pt x="5919216" y="82295"/>
                </a:lnTo>
                <a:lnTo>
                  <a:pt x="5920740" y="89915"/>
                </a:lnTo>
                <a:lnTo>
                  <a:pt x="5920740" y="438912"/>
                </a:lnTo>
                <a:lnTo>
                  <a:pt x="5903975" y="477012"/>
                </a:lnTo>
                <a:lnTo>
                  <a:pt x="5870447" y="499871"/>
                </a:lnTo>
                <a:lnTo>
                  <a:pt x="5864351" y="501395"/>
                </a:lnTo>
                <a:lnTo>
                  <a:pt x="5915406" y="501395"/>
                </a:lnTo>
                <a:lnTo>
                  <a:pt x="5939027" y="467867"/>
                </a:lnTo>
                <a:lnTo>
                  <a:pt x="5945123" y="449579"/>
                </a:lnTo>
                <a:lnTo>
                  <a:pt x="5945123" y="440436"/>
                </a:lnTo>
                <a:lnTo>
                  <a:pt x="5946647" y="431291"/>
                </a:lnTo>
                <a:lnTo>
                  <a:pt x="5946647" y="96012"/>
                </a:lnTo>
                <a:lnTo>
                  <a:pt x="5945123" y="86867"/>
                </a:lnTo>
                <a:lnTo>
                  <a:pt x="5943599" y="76200"/>
                </a:lnTo>
                <a:lnTo>
                  <a:pt x="5942075" y="67055"/>
                </a:lnTo>
                <a:lnTo>
                  <a:pt x="5939027" y="57912"/>
                </a:lnTo>
                <a:lnTo>
                  <a:pt x="5929884" y="42671"/>
                </a:lnTo>
                <a:lnTo>
                  <a:pt x="5917692" y="27431"/>
                </a:lnTo>
                <a:lnTo>
                  <a:pt x="5916168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3246120"/>
            <a:ext cx="8456676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233927"/>
            <a:ext cx="8484235" cy="1015365"/>
          </a:xfrm>
          <a:custGeom>
            <a:avLst/>
            <a:gdLst/>
            <a:ahLst/>
            <a:cxnLst/>
            <a:rect l="l" t="t" r="r" b="b"/>
            <a:pathLst>
              <a:path w="8484235" h="1015364">
                <a:moveTo>
                  <a:pt x="84780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1010412"/>
                </a:lnTo>
                <a:lnTo>
                  <a:pt x="6096" y="1014984"/>
                </a:lnTo>
                <a:lnTo>
                  <a:pt x="8478012" y="1014984"/>
                </a:lnTo>
                <a:lnTo>
                  <a:pt x="8484108" y="1010412"/>
                </a:lnTo>
                <a:lnTo>
                  <a:pt x="8484108" y="1002792"/>
                </a:lnTo>
                <a:lnTo>
                  <a:pt x="25907" y="1002792"/>
                </a:lnTo>
                <a:lnTo>
                  <a:pt x="12192" y="990600"/>
                </a:lnTo>
                <a:lnTo>
                  <a:pt x="25907" y="990600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4572"/>
                </a:lnTo>
                <a:lnTo>
                  <a:pt x="8478012" y="0"/>
                </a:lnTo>
                <a:close/>
              </a:path>
              <a:path w="8484235" h="1015364">
                <a:moveTo>
                  <a:pt x="25907" y="990600"/>
                </a:moveTo>
                <a:lnTo>
                  <a:pt x="12192" y="990600"/>
                </a:lnTo>
                <a:lnTo>
                  <a:pt x="25907" y="1002792"/>
                </a:lnTo>
                <a:lnTo>
                  <a:pt x="25907" y="990600"/>
                </a:lnTo>
                <a:close/>
              </a:path>
              <a:path w="8484235" h="1015364">
                <a:moveTo>
                  <a:pt x="8458200" y="990600"/>
                </a:moveTo>
                <a:lnTo>
                  <a:pt x="25907" y="990600"/>
                </a:lnTo>
                <a:lnTo>
                  <a:pt x="25907" y="1002792"/>
                </a:lnTo>
                <a:lnTo>
                  <a:pt x="8458200" y="1002792"/>
                </a:lnTo>
                <a:lnTo>
                  <a:pt x="8458200" y="990600"/>
                </a:lnTo>
                <a:close/>
              </a:path>
              <a:path w="8484235" h="1015364">
                <a:moveTo>
                  <a:pt x="8458200" y="12192"/>
                </a:moveTo>
                <a:lnTo>
                  <a:pt x="8458200" y="1002792"/>
                </a:lnTo>
                <a:lnTo>
                  <a:pt x="8470392" y="990600"/>
                </a:lnTo>
                <a:lnTo>
                  <a:pt x="8484108" y="990600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2"/>
                </a:lnTo>
                <a:close/>
              </a:path>
              <a:path w="8484235" h="1015364">
                <a:moveTo>
                  <a:pt x="8484108" y="990600"/>
                </a:moveTo>
                <a:lnTo>
                  <a:pt x="8470392" y="990600"/>
                </a:lnTo>
                <a:lnTo>
                  <a:pt x="8458200" y="1002792"/>
                </a:lnTo>
                <a:lnTo>
                  <a:pt x="8484108" y="1002792"/>
                </a:lnTo>
                <a:lnTo>
                  <a:pt x="8484108" y="990600"/>
                </a:lnTo>
                <a:close/>
              </a:path>
              <a:path w="8484235" h="1015364">
                <a:moveTo>
                  <a:pt x="25907" y="12192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2"/>
                </a:lnTo>
                <a:close/>
              </a:path>
              <a:path w="8484235" h="1015364">
                <a:moveTo>
                  <a:pt x="8458200" y="12192"/>
                </a:moveTo>
                <a:lnTo>
                  <a:pt x="25907" y="12192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2"/>
                </a:lnTo>
                <a:close/>
              </a:path>
              <a:path w="8484235" h="1015364">
                <a:moveTo>
                  <a:pt x="8484108" y="12192"/>
                </a:moveTo>
                <a:lnTo>
                  <a:pt x="8458200" y="12192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5400" y="2973323"/>
            <a:ext cx="5920740" cy="501650"/>
          </a:xfrm>
          <a:custGeom>
            <a:avLst/>
            <a:gdLst/>
            <a:ahLst/>
            <a:cxnLst/>
            <a:rect l="l" t="t" r="r" b="b"/>
            <a:pathLst>
              <a:path w="5920740" h="501650">
                <a:moveTo>
                  <a:pt x="5838444" y="0"/>
                </a:moveTo>
                <a:lnTo>
                  <a:pt x="83819" y="0"/>
                </a:lnTo>
                <a:lnTo>
                  <a:pt x="51434" y="6667"/>
                </a:lnTo>
                <a:lnTo>
                  <a:pt x="24765" y="24764"/>
                </a:lnTo>
                <a:lnTo>
                  <a:pt x="6667" y="51435"/>
                </a:lnTo>
                <a:lnTo>
                  <a:pt x="0" y="83820"/>
                </a:lnTo>
                <a:lnTo>
                  <a:pt x="0" y="417575"/>
                </a:lnTo>
                <a:lnTo>
                  <a:pt x="6667" y="450603"/>
                </a:lnTo>
                <a:lnTo>
                  <a:pt x="24765" y="477202"/>
                </a:lnTo>
                <a:lnTo>
                  <a:pt x="51434" y="494942"/>
                </a:lnTo>
                <a:lnTo>
                  <a:pt x="83819" y="501396"/>
                </a:lnTo>
                <a:lnTo>
                  <a:pt x="5838444" y="501396"/>
                </a:lnTo>
                <a:lnTo>
                  <a:pt x="5870590" y="494942"/>
                </a:lnTo>
                <a:lnTo>
                  <a:pt x="5896737" y="477202"/>
                </a:lnTo>
                <a:lnTo>
                  <a:pt x="5914310" y="450603"/>
                </a:lnTo>
                <a:lnTo>
                  <a:pt x="5920740" y="417575"/>
                </a:lnTo>
                <a:lnTo>
                  <a:pt x="5920740" y="83820"/>
                </a:lnTo>
                <a:lnTo>
                  <a:pt x="5914310" y="51435"/>
                </a:lnTo>
                <a:lnTo>
                  <a:pt x="5896737" y="24764"/>
                </a:lnTo>
                <a:lnTo>
                  <a:pt x="5870590" y="6667"/>
                </a:lnTo>
                <a:lnTo>
                  <a:pt x="5838444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3208" y="2961132"/>
            <a:ext cx="5946775" cy="527685"/>
          </a:xfrm>
          <a:custGeom>
            <a:avLst/>
            <a:gdLst/>
            <a:ahLst/>
            <a:cxnLst/>
            <a:rect l="l" t="t" r="r" b="b"/>
            <a:pathLst>
              <a:path w="5946775" h="527685">
                <a:moveTo>
                  <a:pt x="5859780" y="0"/>
                </a:moveTo>
                <a:lnTo>
                  <a:pt x="86867" y="0"/>
                </a:lnTo>
                <a:lnTo>
                  <a:pt x="76200" y="1523"/>
                </a:lnTo>
                <a:lnTo>
                  <a:pt x="35051" y="21335"/>
                </a:lnTo>
                <a:lnTo>
                  <a:pt x="7619" y="59435"/>
                </a:lnTo>
                <a:lnTo>
                  <a:pt x="0" y="86867"/>
                </a:lnTo>
                <a:lnTo>
                  <a:pt x="0" y="431291"/>
                </a:lnTo>
                <a:lnTo>
                  <a:pt x="1523" y="440435"/>
                </a:lnTo>
                <a:lnTo>
                  <a:pt x="3047" y="451103"/>
                </a:lnTo>
                <a:lnTo>
                  <a:pt x="22859" y="492251"/>
                </a:lnTo>
                <a:lnTo>
                  <a:pt x="51815" y="515112"/>
                </a:lnTo>
                <a:lnTo>
                  <a:pt x="59435" y="519683"/>
                </a:lnTo>
                <a:lnTo>
                  <a:pt x="68579" y="522731"/>
                </a:lnTo>
                <a:lnTo>
                  <a:pt x="96011" y="527303"/>
                </a:lnTo>
                <a:lnTo>
                  <a:pt x="5850636" y="527303"/>
                </a:lnTo>
                <a:lnTo>
                  <a:pt x="5859780" y="525779"/>
                </a:lnTo>
                <a:lnTo>
                  <a:pt x="5870447" y="524255"/>
                </a:lnTo>
                <a:lnTo>
                  <a:pt x="5879592" y="522731"/>
                </a:lnTo>
                <a:lnTo>
                  <a:pt x="5888736" y="519683"/>
                </a:lnTo>
                <a:lnTo>
                  <a:pt x="5903975" y="510539"/>
                </a:lnTo>
                <a:lnTo>
                  <a:pt x="5915406" y="501395"/>
                </a:lnTo>
                <a:lnTo>
                  <a:pt x="88391" y="501395"/>
                </a:lnTo>
                <a:lnTo>
                  <a:pt x="82295" y="499871"/>
                </a:lnTo>
                <a:lnTo>
                  <a:pt x="41147" y="475488"/>
                </a:lnTo>
                <a:lnTo>
                  <a:pt x="38100" y="469391"/>
                </a:lnTo>
                <a:lnTo>
                  <a:pt x="33528" y="463295"/>
                </a:lnTo>
                <a:lnTo>
                  <a:pt x="30479" y="457200"/>
                </a:lnTo>
                <a:lnTo>
                  <a:pt x="28955" y="451103"/>
                </a:lnTo>
                <a:lnTo>
                  <a:pt x="27431" y="443483"/>
                </a:lnTo>
                <a:lnTo>
                  <a:pt x="25907" y="437388"/>
                </a:lnTo>
                <a:lnTo>
                  <a:pt x="25907" y="88391"/>
                </a:lnTo>
                <a:lnTo>
                  <a:pt x="27431" y="80771"/>
                </a:lnTo>
                <a:lnTo>
                  <a:pt x="51815" y="41147"/>
                </a:lnTo>
                <a:lnTo>
                  <a:pt x="82295" y="25907"/>
                </a:lnTo>
                <a:lnTo>
                  <a:pt x="89915" y="25907"/>
                </a:lnTo>
                <a:lnTo>
                  <a:pt x="97535" y="24383"/>
                </a:lnTo>
                <a:lnTo>
                  <a:pt x="5914644" y="24383"/>
                </a:lnTo>
                <a:lnTo>
                  <a:pt x="5911595" y="21335"/>
                </a:lnTo>
                <a:lnTo>
                  <a:pt x="5903975" y="15239"/>
                </a:lnTo>
                <a:lnTo>
                  <a:pt x="5894832" y="10667"/>
                </a:lnTo>
                <a:lnTo>
                  <a:pt x="5887212" y="6095"/>
                </a:lnTo>
                <a:lnTo>
                  <a:pt x="5878068" y="3047"/>
                </a:lnTo>
                <a:lnTo>
                  <a:pt x="5859780" y="0"/>
                </a:lnTo>
                <a:close/>
              </a:path>
              <a:path w="5946775" h="527685">
                <a:moveTo>
                  <a:pt x="5914644" y="24383"/>
                </a:moveTo>
                <a:lnTo>
                  <a:pt x="5850636" y="24383"/>
                </a:lnTo>
                <a:lnTo>
                  <a:pt x="5858256" y="25907"/>
                </a:lnTo>
                <a:lnTo>
                  <a:pt x="5864351" y="25907"/>
                </a:lnTo>
                <a:lnTo>
                  <a:pt x="5871971" y="28955"/>
                </a:lnTo>
                <a:lnTo>
                  <a:pt x="5878068" y="30479"/>
                </a:lnTo>
                <a:lnTo>
                  <a:pt x="5884164" y="33527"/>
                </a:lnTo>
                <a:lnTo>
                  <a:pt x="5890260" y="38100"/>
                </a:lnTo>
                <a:lnTo>
                  <a:pt x="5896356" y="41147"/>
                </a:lnTo>
                <a:lnTo>
                  <a:pt x="5900927" y="45719"/>
                </a:lnTo>
                <a:lnTo>
                  <a:pt x="5905499" y="51815"/>
                </a:lnTo>
                <a:lnTo>
                  <a:pt x="5908547" y="56387"/>
                </a:lnTo>
                <a:lnTo>
                  <a:pt x="5913120" y="62483"/>
                </a:lnTo>
                <a:lnTo>
                  <a:pt x="5916168" y="68579"/>
                </a:lnTo>
                <a:lnTo>
                  <a:pt x="5917692" y="76200"/>
                </a:lnTo>
                <a:lnTo>
                  <a:pt x="5919216" y="82295"/>
                </a:lnTo>
                <a:lnTo>
                  <a:pt x="5920740" y="89915"/>
                </a:lnTo>
                <a:lnTo>
                  <a:pt x="5920740" y="438912"/>
                </a:lnTo>
                <a:lnTo>
                  <a:pt x="5919216" y="445007"/>
                </a:lnTo>
                <a:lnTo>
                  <a:pt x="5917692" y="452627"/>
                </a:lnTo>
                <a:lnTo>
                  <a:pt x="5908547" y="470915"/>
                </a:lnTo>
                <a:lnTo>
                  <a:pt x="5903975" y="475488"/>
                </a:lnTo>
                <a:lnTo>
                  <a:pt x="5899403" y="481583"/>
                </a:lnTo>
                <a:lnTo>
                  <a:pt x="5894832" y="486155"/>
                </a:lnTo>
                <a:lnTo>
                  <a:pt x="5888736" y="489203"/>
                </a:lnTo>
                <a:lnTo>
                  <a:pt x="5882640" y="493775"/>
                </a:lnTo>
                <a:lnTo>
                  <a:pt x="5876544" y="496823"/>
                </a:lnTo>
                <a:lnTo>
                  <a:pt x="5864351" y="499871"/>
                </a:lnTo>
                <a:lnTo>
                  <a:pt x="5856732" y="501395"/>
                </a:lnTo>
                <a:lnTo>
                  <a:pt x="5915406" y="501395"/>
                </a:lnTo>
                <a:lnTo>
                  <a:pt x="5919216" y="498347"/>
                </a:lnTo>
                <a:lnTo>
                  <a:pt x="5925312" y="490727"/>
                </a:lnTo>
                <a:lnTo>
                  <a:pt x="5939027" y="467867"/>
                </a:lnTo>
                <a:lnTo>
                  <a:pt x="5945123" y="449579"/>
                </a:lnTo>
                <a:lnTo>
                  <a:pt x="5945123" y="440435"/>
                </a:lnTo>
                <a:lnTo>
                  <a:pt x="5946647" y="429767"/>
                </a:lnTo>
                <a:lnTo>
                  <a:pt x="5946647" y="94487"/>
                </a:lnTo>
                <a:lnTo>
                  <a:pt x="5942075" y="67055"/>
                </a:lnTo>
                <a:lnTo>
                  <a:pt x="5939027" y="57912"/>
                </a:lnTo>
                <a:lnTo>
                  <a:pt x="5934456" y="48767"/>
                </a:lnTo>
                <a:lnTo>
                  <a:pt x="5929884" y="41147"/>
                </a:lnTo>
                <a:lnTo>
                  <a:pt x="5923788" y="33527"/>
                </a:lnTo>
                <a:lnTo>
                  <a:pt x="5914644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4526279"/>
            <a:ext cx="8456676" cy="1510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4514088"/>
            <a:ext cx="8484235" cy="1536700"/>
          </a:xfrm>
          <a:custGeom>
            <a:avLst/>
            <a:gdLst/>
            <a:ahLst/>
            <a:cxnLst/>
            <a:rect l="l" t="t" r="r" b="b"/>
            <a:pathLst>
              <a:path w="8484235" h="153670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530095"/>
                </a:lnTo>
                <a:lnTo>
                  <a:pt x="6096" y="1536192"/>
                </a:lnTo>
                <a:lnTo>
                  <a:pt x="8478012" y="1536192"/>
                </a:lnTo>
                <a:lnTo>
                  <a:pt x="8484108" y="1530095"/>
                </a:lnTo>
                <a:lnTo>
                  <a:pt x="8484108" y="1524000"/>
                </a:lnTo>
                <a:lnTo>
                  <a:pt x="25907" y="1524000"/>
                </a:lnTo>
                <a:lnTo>
                  <a:pt x="12192" y="1511808"/>
                </a:lnTo>
                <a:lnTo>
                  <a:pt x="25907" y="1511808"/>
                </a:lnTo>
                <a:lnTo>
                  <a:pt x="25907" y="25908"/>
                </a:lnTo>
                <a:lnTo>
                  <a:pt x="12192" y="25907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536700">
                <a:moveTo>
                  <a:pt x="25907" y="1511808"/>
                </a:moveTo>
                <a:lnTo>
                  <a:pt x="12192" y="1511808"/>
                </a:lnTo>
                <a:lnTo>
                  <a:pt x="25907" y="1524000"/>
                </a:lnTo>
                <a:lnTo>
                  <a:pt x="25907" y="1511808"/>
                </a:lnTo>
                <a:close/>
              </a:path>
              <a:path w="8484235" h="1536700">
                <a:moveTo>
                  <a:pt x="8458200" y="1511808"/>
                </a:moveTo>
                <a:lnTo>
                  <a:pt x="25907" y="1511808"/>
                </a:lnTo>
                <a:lnTo>
                  <a:pt x="25907" y="1524000"/>
                </a:lnTo>
                <a:lnTo>
                  <a:pt x="8458200" y="1524000"/>
                </a:lnTo>
                <a:lnTo>
                  <a:pt x="8458200" y="1511808"/>
                </a:lnTo>
                <a:close/>
              </a:path>
              <a:path w="8484235" h="1536700">
                <a:moveTo>
                  <a:pt x="8458200" y="12192"/>
                </a:moveTo>
                <a:lnTo>
                  <a:pt x="8458200" y="1524000"/>
                </a:lnTo>
                <a:lnTo>
                  <a:pt x="8470392" y="1511808"/>
                </a:lnTo>
                <a:lnTo>
                  <a:pt x="8484108" y="1511808"/>
                </a:lnTo>
                <a:lnTo>
                  <a:pt x="8484108" y="25908"/>
                </a:lnTo>
                <a:lnTo>
                  <a:pt x="8470392" y="25907"/>
                </a:lnTo>
                <a:lnTo>
                  <a:pt x="8458200" y="12192"/>
                </a:lnTo>
                <a:close/>
              </a:path>
              <a:path w="8484235" h="1536700">
                <a:moveTo>
                  <a:pt x="8484108" y="1511808"/>
                </a:moveTo>
                <a:lnTo>
                  <a:pt x="8470392" y="1511808"/>
                </a:lnTo>
                <a:lnTo>
                  <a:pt x="8458200" y="1524000"/>
                </a:lnTo>
                <a:lnTo>
                  <a:pt x="8484108" y="1524000"/>
                </a:lnTo>
                <a:lnTo>
                  <a:pt x="8484108" y="1511808"/>
                </a:lnTo>
                <a:close/>
              </a:path>
              <a:path w="8484235" h="1536700">
                <a:moveTo>
                  <a:pt x="25907" y="12192"/>
                </a:moveTo>
                <a:lnTo>
                  <a:pt x="12192" y="25907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1536700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1536700">
                <a:moveTo>
                  <a:pt x="8484108" y="12192"/>
                </a:moveTo>
                <a:lnTo>
                  <a:pt x="8458200" y="12192"/>
                </a:lnTo>
                <a:lnTo>
                  <a:pt x="8470392" y="25907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9200" y="4322064"/>
            <a:ext cx="5920740" cy="501650"/>
          </a:xfrm>
          <a:custGeom>
            <a:avLst/>
            <a:gdLst/>
            <a:ahLst/>
            <a:cxnLst/>
            <a:rect l="l" t="t" r="r" b="b"/>
            <a:pathLst>
              <a:path w="5920740" h="501650">
                <a:moveTo>
                  <a:pt x="5838444" y="0"/>
                </a:moveTo>
                <a:lnTo>
                  <a:pt x="83819" y="0"/>
                </a:lnTo>
                <a:lnTo>
                  <a:pt x="51434" y="6667"/>
                </a:lnTo>
                <a:lnTo>
                  <a:pt x="24765" y="24764"/>
                </a:lnTo>
                <a:lnTo>
                  <a:pt x="6667" y="51435"/>
                </a:lnTo>
                <a:lnTo>
                  <a:pt x="0" y="83820"/>
                </a:lnTo>
                <a:lnTo>
                  <a:pt x="0" y="419100"/>
                </a:lnTo>
                <a:lnTo>
                  <a:pt x="6667" y="451246"/>
                </a:lnTo>
                <a:lnTo>
                  <a:pt x="24765" y="477393"/>
                </a:lnTo>
                <a:lnTo>
                  <a:pt x="51434" y="494966"/>
                </a:lnTo>
                <a:lnTo>
                  <a:pt x="83819" y="501396"/>
                </a:lnTo>
                <a:lnTo>
                  <a:pt x="5838444" y="501396"/>
                </a:lnTo>
                <a:lnTo>
                  <a:pt x="5870590" y="494966"/>
                </a:lnTo>
                <a:lnTo>
                  <a:pt x="5896737" y="477393"/>
                </a:lnTo>
                <a:lnTo>
                  <a:pt x="5914310" y="451246"/>
                </a:lnTo>
                <a:lnTo>
                  <a:pt x="5920740" y="419100"/>
                </a:lnTo>
                <a:lnTo>
                  <a:pt x="5920740" y="83820"/>
                </a:lnTo>
                <a:lnTo>
                  <a:pt x="5914310" y="51435"/>
                </a:lnTo>
                <a:lnTo>
                  <a:pt x="5896737" y="24764"/>
                </a:lnTo>
                <a:lnTo>
                  <a:pt x="5870590" y="6667"/>
                </a:lnTo>
                <a:lnTo>
                  <a:pt x="5838444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7008" y="4309871"/>
            <a:ext cx="5946775" cy="527685"/>
          </a:xfrm>
          <a:custGeom>
            <a:avLst/>
            <a:gdLst/>
            <a:ahLst/>
            <a:cxnLst/>
            <a:rect l="l" t="t" r="r" b="b"/>
            <a:pathLst>
              <a:path w="5946775" h="527685">
                <a:moveTo>
                  <a:pt x="5859780" y="0"/>
                </a:moveTo>
                <a:lnTo>
                  <a:pt x="86867" y="0"/>
                </a:lnTo>
                <a:lnTo>
                  <a:pt x="76200" y="1524"/>
                </a:lnTo>
                <a:lnTo>
                  <a:pt x="27431" y="28955"/>
                </a:lnTo>
                <a:lnTo>
                  <a:pt x="1523" y="77724"/>
                </a:lnTo>
                <a:lnTo>
                  <a:pt x="0" y="86867"/>
                </a:lnTo>
                <a:lnTo>
                  <a:pt x="0" y="431291"/>
                </a:lnTo>
                <a:lnTo>
                  <a:pt x="1523" y="440435"/>
                </a:lnTo>
                <a:lnTo>
                  <a:pt x="3047" y="451103"/>
                </a:lnTo>
                <a:lnTo>
                  <a:pt x="28955" y="499871"/>
                </a:lnTo>
                <a:lnTo>
                  <a:pt x="51815" y="515111"/>
                </a:lnTo>
                <a:lnTo>
                  <a:pt x="59435" y="519683"/>
                </a:lnTo>
                <a:lnTo>
                  <a:pt x="77723" y="525779"/>
                </a:lnTo>
                <a:lnTo>
                  <a:pt x="86867" y="525779"/>
                </a:lnTo>
                <a:lnTo>
                  <a:pt x="96011" y="527303"/>
                </a:lnTo>
                <a:lnTo>
                  <a:pt x="5850636" y="527303"/>
                </a:lnTo>
                <a:lnTo>
                  <a:pt x="5859780" y="525779"/>
                </a:lnTo>
                <a:lnTo>
                  <a:pt x="5870447" y="524255"/>
                </a:lnTo>
                <a:lnTo>
                  <a:pt x="5879592" y="522731"/>
                </a:lnTo>
                <a:lnTo>
                  <a:pt x="5888736" y="519683"/>
                </a:lnTo>
                <a:lnTo>
                  <a:pt x="5903975" y="510539"/>
                </a:lnTo>
                <a:lnTo>
                  <a:pt x="5915405" y="501395"/>
                </a:lnTo>
                <a:lnTo>
                  <a:pt x="88391" y="501395"/>
                </a:lnTo>
                <a:lnTo>
                  <a:pt x="82295" y="499871"/>
                </a:lnTo>
                <a:lnTo>
                  <a:pt x="41147" y="475488"/>
                </a:lnTo>
                <a:lnTo>
                  <a:pt x="38100" y="469391"/>
                </a:lnTo>
                <a:lnTo>
                  <a:pt x="33528" y="463295"/>
                </a:lnTo>
                <a:lnTo>
                  <a:pt x="30479" y="457200"/>
                </a:lnTo>
                <a:lnTo>
                  <a:pt x="27431" y="445007"/>
                </a:lnTo>
                <a:lnTo>
                  <a:pt x="25907" y="437388"/>
                </a:lnTo>
                <a:lnTo>
                  <a:pt x="25907" y="88391"/>
                </a:lnTo>
                <a:lnTo>
                  <a:pt x="42671" y="50291"/>
                </a:lnTo>
                <a:lnTo>
                  <a:pt x="76200" y="28955"/>
                </a:lnTo>
                <a:lnTo>
                  <a:pt x="82295" y="25907"/>
                </a:lnTo>
                <a:lnTo>
                  <a:pt x="89915" y="25907"/>
                </a:lnTo>
                <a:lnTo>
                  <a:pt x="97535" y="24383"/>
                </a:lnTo>
                <a:lnTo>
                  <a:pt x="5914644" y="24383"/>
                </a:lnTo>
                <a:lnTo>
                  <a:pt x="5868923" y="1524"/>
                </a:lnTo>
                <a:lnTo>
                  <a:pt x="5859780" y="0"/>
                </a:lnTo>
                <a:close/>
              </a:path>
              <a:path w="5946775" h="527685">
                <a:moveTo>
                  <a:pt x="5914644" y="24383"/>
                </a:moveTo>
                <a:lnTo>
                  <a:pt x="5850636" y="24383"/>
                </a:lnTo>
                <a:lnTo>
                  <a:pt x="5858256" y="25907"/>
                </a:lnTo>
                <a:lnTo>
                  <a:pt x="5864351" y="27431"/>
                </a:lnTo>
                <a:lnTo>
                  <a:pt x="5871971" y="28955"/>
                </a:lnTo>
                <a:lnTo>
                  <a:pt x="5878068" y="30479"/>
                </a:lnTo>
                <a:lnTo>
                  <a:pt x="5884164" y="33527"/>
                </a:lnTo>
                <a:lnTo>
                  <a:pt x="5890260" y="38100"/>
                </a:lnTo>
                <a:lnTo>
                  <a:pt x="5896356" y="41148"/>
                </a:lnTo>
                <a:lnTo>
                  <a:pt x="5900927" y="45719"/>
                </a:lnTo>
                <a:lnTo>
                  <a:pt x="5905499" y="51815"/>
                </a:lnTo>
                <a:lnTo>
                  <a:pt x="5908547" y="56387"/>
                </a:lnTo>
                <a:lnTo>
                  <a:pt x="5913120" y="62483"/>
                </a:lnTo>
                <a:lnTo>
                  <a:pt x="5916168" y="68579"/>
                </a:lnTo>
                <a:lnTo>
                  <a:pt x="5917692" y="76200"/>
                </a:lnTo>
                <a:lnTo>
                  <a:pt x="5919216" y="82295"/>
                </a:lnTo>
                <a:lnTo>
                  <a:pt x="5920740" y="89915"/>
                </a:lnTo>
                <a:lnTo>
                  <a:pt x="5920740" y="438911"/>
                </a:lnTo>
                <a:lnTo>
                  <a:pt x="5919216" y="445007"/>
                </a:lnTo>
                <a:lnTo>
                  <a:pt x="5917692" y="452627"/>
                </a:lnTo>
                <a:lnTo>
                  <a:pt x="5908547" y="470915"/>
                </a:lnTo>
                <a:lnTo>
                  <a:pt x="5903975" y="477011"/>
                </a:lnTo>
                <a:lnTo>
                  <a:pt x="5894832" y="486155"/>
                </a:lnTo>
                <a:lnTo>
                  <a:pt x="5888736" y="489203"/>
                </a:lnTo>
                <a:lnTo>
                  <a:pt x="5882640" y="493775"/>
                </a:lnTo>
                <a:lnTo>
                  <a:pt x="5876544" y="496823"/>
                </a:lnTo>
                <a:lnTo>
                  <a:pt x="5864351" y="499871"/>
                </a:lnTo>
                <a:lnTo>
                  <a:pt x="5856732" y="501395"/>
                </a:lnTo>
                <a:lnTo>
                  <a:pt x="5915405" y="501395"/>
                </a:lnTo>
                <a:lnTo>
                  <a:pt x="5919216" y="498347"/>
                </a:lnTo>
                <a:lnTo>
                  <a:pt x="5925312" y="490727"/>
                </a:lnTo>
                <a:lnTo>
                  <a:pt x="5929884" y="484631"/>
                </a:lnTo>
                <a:lnTo>
                  <a:pt x="5934456" y="475488"/>
                </a:lnTo>
                <a:lnTo>
                  <a:pt x="5939027" y="467867"/>
                </a:lnTo>
                <a:lnTo>
                  <a:pt x="5945123" y="449579"/>
                </a:lnTo>
                <a:lnTo>
                  <a:pt x="5945123" y="440435"/>
                </a:lnTo>
                <a:lnTo>
                  <a:pt x="5946647" y="431291"/>
                </a:lnTo>
                <a:lnTo>
                  <a:pt x="5946647" y="96012"/>
                </a:lnTo>
                <a:lnTo>
                  <a:pt x="5945123" y="85343"/>
                </a:lnTo>
                <a:lnTo>
                  <a:pt x="5942075" y="67055"/>
                </a:lnTo>
                <a:lnTo>
                  <a:pt x="5939027" y="57912"/>
                </a:lnTo>
                <a:lnTo>
                  <a:pt x="5934456" y="50291"/>
                </a:lnTo>
                <a:lnTo>
                  <a:pt x="5929884" y="41148"/>
                </a:lnTo>
                <a:lnTo>
                  <a:pt x="5923788" y="35051"/>
                </a:lnTo>
                <a:lnTo>
                  <a:pt x="5917692" y="27431"/>
                </a:lnTo>
                <a:lnTo>
                  <a:pt x="5914644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523" y="6307835"/>
            <a:ext cx="8456676" cy="736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808" y="6295644"/>
            <a:ext cx="8484235" cy="762000"/>
          </a:xfrm>
          <a:custGeom>
            <a:avLst/>
            <a:gdLst/>
            <a:ahLst/>
            <a:cxnLst/>
            <a:rect l="l" t="t" r="r" b="b"/>
            <a:pathLst>
              <a:path w="8484235" h="762000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755903"/>
                </a:lnTo>
                <a:lnTo>
                  <a:pt x="6096" y="761999"/>
                </a:lnTo>
                <a:lnTo>
                  <a:pt x="8478012" y="761999"/>
                </a:lnTo>
                <a:lnTo>
                  <a:pt x="8484108" y="755903"/>
                </a:lnTo>
                <a:lnTo>
                  <a:pt x="8484108" y="749807"/>
                </a:lnTo>
                <a:lnTo>
                  <a:pt x="25907" y="749807"/>
                </a:lnTo>
                <a:lnTo>
                  <a:pt x="12192" y="736091"/>
                </a:lnTo>
                <a:lnTo>
                  <a:pt x="25907" y="736091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762000">
                <a:moveTo>
                  <a:pt x="25907" y="736091"/>
                </a:moveTo>
                <a:lnTo>
                  <a:pt x="12192" y="736091"/>
                </a:lnTo>
                <a:lnTo>
                  <a:pt x="25907" y="749807"/>
                </a:lnTo>
                <a:lnTo>
                  <a:pt x="25907" y="736091"/>
                </a:lnTo>
                <a:close/>
              </a:path>
              <a:path w="8484235" h="762000">
                <a:moveTo>
                  <a:pt x="8458200" y="736091"/>
                </a:moveTo>
                <a:lnTo>
                  <a:pt x="25907" y="736091"/>
                </a:lnTo>
                <a:lnTo>
                  <a:pt x="25907" y="749807"/>
                </a:lnTo>
                <a:lnTo>
                  <a:pt x="8458200" y="749807"/>
                </a:lnTo>
                <a:lnTo>
                  <a:pt x="8458200" y="736091"/>
                </a:lnTo>
                <a:close/>
              </a:path>
              <a:path w="8484235" h="762000">
                <a:moveTo>
                  <a:pt x="8458200" y="12191"/>
                </a:moveTo>
                <a:lnTo>
                  <a:pt x="8458200" y="749807"/>
                </a:lnTo>
                <a:lnTo>
                  <a:pt x="8470392" y="736091"/>
                </a:lnTo>
                <a:lnTo>
                  <a:pt x="8484108" y="736091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762000">
                <a:moveTo>
                  <a:pt x="8484108" y="736091"/>
                </a:moveTo>
                <a:lnTo>
                  <a:pt x="8470392" y="736091"/>
                </a:lnTo>
                <a:lnTo>
                  <a:pt x="8458200" y="749807"/>
                </a:lnTo>
                <a:lnTo>
                  <a:pt x="8484108" y="749807"/>
                </a:lnTo>
                <a:lnTo>
                  <a:pt x="8484108" y="736091"/>
                </a:lnTo>
                <a:close/>
              </a:path>
              <a:path w="8484235" h="762000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762000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762000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9200" y="6103620"/>
            <a:ext cx="5920740" cy="501650"/>
          </a:xfrm>
          <a:custGeom>
            <a:avLst/>
            <a:gdLst/>
            <a:ahLst/>
            <a:cxnLst/>
            <a:rect l="l" t="t" r="r" b="b"/>
            <a:pathLst>
              <a:path w="5920740" h="501650">
                <a:moveTo>
                  <a:pt x="5838444" y="0"/>
                </a:moveTo>
                <a:lnTo>
                  <a:pt x="83819" y="0"/>
                </a:lnTo>
                <a:lnTo>
                  <a:pt x="51434" y="6667"/>
                </a:lnTo>
                <a:lnTo>
                  <a:pt x="24765" y="24764"/>
                </a:lnTo>
                <a:lnTo>
                  <a:pt x="6667" y="51434"/>
                </a:lnTo>
                <a:lnTo>
                  <a:pt x="0" y="83819"/>
                </a:lnTo>
                <a:lnTo>
                  <a:pt x="0" y="419099"/>
                </a:lnTo>
                <a:lnTo>
                  <a:pt x="6667" y="451246"/>
                </a:lnTo>
                <a:lnTo>
                  <a:pt x="24765" y="477392"/>
                </a:lnTo>
                <a:lnTo>
                  <a:pt x="51434" y="494966"/>
                </a:lnTo>
                <a:lnTo>
                  <a:pt x="83819" y="501395"/>
                </a:lnTo>
                <a:lnTo>
                  <a:pt x="5838444" y="501395"/>
                </a:lnTo>
                <a:lnTo>
                  <a:pt x="5870590" y="494966"/>
                </a:lnTo>
                <a:lnTo>
                  <a:pt x="5896737" y="477392"/>
                </a:lnTo>
                <a:lnTo>
                  <a:pt x="5914310" y="451246"/>
                </a:lnTo>
                <a:lnTo>
                  <a:pt x="5920740" y="419099"/>
                </a:lnTo>
                <a:lnTo>
                  <a:pt x="5920740" y="83819"/>
                </a:lnTo>
                <a:lnTo>
                  <a:pt x="5914310" y="51434"/>
                </a:lnTo>
                <a:lnTo>
                  <a:pt x="5896737" y="24764"/>
                </a:lnTo>
                <a:lnTo>
                  <a:pt x="5870590" y="6667"/>
                </a:lnTo>
                <a:lnTo>
                  <a:pt x="5838444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7008" y="6091428"/>
            <a:ext cx="5946775" cy="527685"/>
          </a:xfrm>
          <a:custGeom>
            <a:avLst/>
            <a:gdLst/>
            <a:ahLst/>
            <a:cxnLst/>
            <a:rect l="l" t="t" r="r" b="b"/>
            <a:pathLst>
              <a:path w="5946775" h="527684">
                <a:moveTo>
                  <a:pt x="5859780" y="0"/>
                </a:moveTo>
                <a:lnTo>
                  <a:pt x="86867" y="0"/>
                </a:lnTo>
                <a:lnTo>
                  <a:pt x="76200" y="1524"/>
                </a:lnTo>
                <a:lnTo>
                  <a:pt x="27431" y="28956"/>
                </a:lnTo>
                <a:lnTo>
                  <a:pt x="1523" y="77724"/>
                </a:lnTo>
                <a:lnTo>
                  <a:pt x="0" y="86868"/>
                </a:lnTo>
                <a:lnTo>
                  <a:pt x="0" y="431292"/>
                </a:lnTo>
                <a:lnTo>
                  <a:pt x="1523" y="440436"/>
                </a:lnTo>
                <a:lnTo>
                  <a:pt x="3047" y="451104"/>
                </a:lnTo>
                <a:lnTo>
                  <a:pt x="28955" y="499872"/>
                </a:lnTo>
                <a:lnTo>
                  <a:pt x="51815" y="515112"/>
                </a:lnTo>
                <a:lnTo>
                  <a:pt x="59435" y="519684"/>
                </a:lnTo>
                <a:lnTo>
                  <a:pt x="77723" y="525780"/>
                </a:lnTo>
                <a:lnTo>
                  <a:pt x="86867" y="525780"/>
                </a:lnTo>
                <a:lnTo>
                  <a:pt x="96011" y="527304"/>
                </a:lnTo>
                <a:lnTo>
                  <a:pt x="5850636" y="527304"/>
                </a:lnTo>
                <a:lnTo>
                  <a:pt x="5859780" y="525780"/>
                </a:lnTo>
                <a:lnTo>
                  <a:pt x="5870447" y="524256"/>
                </a:lnTo>
                <a:lnTo>
                  <a:pt x="5879592" y="522732"/>
                </a:lnTo>
                <a:lnTo>
                  <a:pt x="5888736" y="519684"/>
                </a:lnTo>
                <a:lnTo>
                  <a:pt x="5903975" y="510540"/>
                </a:lnTo>
                <a:lnTo>
                  <a:pt x="5915406" y="501396"/>
                </a:lnTo>
                <a:lnTo>
                  <a:pt x="88391" y="501396"/>
                </a:lnTo>
                <a:lnTo>
                  <a:pt x="82295" y="499872"/>
                </a:lnTo>
                <a:lnTo>
                  <a:pt x="41147" y="475488"/>
                </a:lnTo>
                <a:lnTo>
                  <a:pt x="38100" y="469392"/>
                </a:lnTo>
                <a:lnTo>
                  <a:pt x="33528" y="463296"/>
                </a:lnTo>
                <a:lnTo>
                  <a:pt x="30479" y="457200"/>
                </a:lnTo>
                <a:lnTo>
                  <a:pt x="27431" y="445008"/>
                </a:lnTo>
                <a:lnTo>
                  <a:pt x="25907" y="437388"/>
                </a:lnTo>
                <a:lnTo>
                  <a:pt x="25907" y="88392"/>
                </a:lnTo>
                <a:lnTo>
                  <a:pt x="42671" y="50292"/>
                </a:lnTo>
                <a:lnTo>
                  <a:pt x="76200" y="27432"/>
                </a:lnTo>
                <a:lnTo>
                  <a:pt x="82295" y="25908"/>
                </a:lnTo>
                <a:lnTo>
                  <a:pt x="89915" y="25908"/>
                </a:lnTo>
                <a:lnTo>
                  <a:pt x="97535" y="24384"/>
                </a:lnTo>
                <a:lnTo>
                  <a:pt x="5914644" y="24384"/>
                </a:lnTo>
                <a:lnTo>
                  <a:pt x="5911595" y="21336"/>
                </a:lnTo>
                <a:lnTo>
                  <a:pt x="5903975" y="15240"/>
                </a:lnTo>
                <a:lnTo>
                  <a:pt x="5894832" y="10668"/>
                </a:lnTo>
                <a:lnTo>
                  <a:pt x="5887212" y="7620"/>
                </a:lnTo>
                <a:lnTo>
                  <a:pt x="5868923" y="1524"/>
                </a:lnTo>
                <a:lnTo>
                  <a:pt x="5859780" y="0"/>
                </a:lnTo>
                <a:close/>
              </a:path>
              <a:path w="5946775" h="527684">
                <a:moveTo>
                  <a:pt x="5914644" y="24384"/>
                </a:moveTo>
                <a:lnTo>
                  <a:pt x="5850636" y="24384"/>
                </a:lnTo>
                <a:lnTo>
                  <a:pt x="5858256" y="25908"/>
                </a:lnTo>
                <a:lnTo>
                  <a:pt x="5864351" y="27432"/>
                </a:lnTo>
                <a:lnTo>
                  <a:pt x="5871971" y="28956"/>
                </a:lnTo>
                <a:lnTo>
                  <a:pt x="5878068" y="30480"/>
                </a:lnTo>
                <a:lnTo>
                  <a:pt x="5884164" y="33528"/>
                </a:lnTo>
                <a:lnTo>
                  <a:pt x="5890260" y="38100"/>
                </a:lnTo>
                <a:lnTo>
                  <a:pt x="5896356" y="41148"/>
                </a:lnTo>
                <a:lnTo>
                  <a:pt x="5900927" y="45720"/>
                </a:lnTo>
                <a:lnTo>
                  <a:pt x="5905499" y="51816"/>
                </a:lnTo>
                <a:lnTo>
                  <a:pt x="5908547" y="56388"/>
                </a:lnTo>
                <a:lnTo>
                  <a:pt x="5913120" y="62484"/>
                </a:lnTo>
                <a:lnTo>
                  <a:pt x="5916168" y="68580"/>
                </a:lnTo>
                <a:lnTo>
                  <a:pt x="5917692" y="76200"/>
                </a:lnTo>
                <a:lnTo>
                  <a:pt x="5919216" y="82296"/>
                </a:lnTo>
                <a:lnTo>
                  <a:pt x="5920740" y="89916"/>
                </a:lnTo>
                <a:lnTo>
                  <a:pt x="5920740" y="438912"/>
                </a:lnTo>
                <a:lnTo>
                  <a:pt x="5919216" y="445008"/>
                </a:lnTo>
                <a:lnTo>
                  <a:pt x="5917692" y="452628"/>
                </a:lnTo>
                <a:lnTo>
                  <a:pt x="5908547" y="470916"/>
                </a:lnTo>
                <a:lnTo>
                  <a:pt x="5903975" y="477012"/>
                </a:lnTo>
                <a:lnTo>
                  <a:pt x="5894832" y="486156"/>
                </a:lnTo>
                <a:lnTo>
                  <a:pt x="5888736" y="489204"/>
                </a:lnTo>
                <a:lnTo>
                  <a:pt x="5882640" y="493776"/>
                </a:lnTo>
                <a:lnTo>
                  <a:pt x="5876544" y="496824"/>
                </a:lnTo>
                <a:lnTo>
                  <a:pt x="5864351" y="499872"/>
                </a:lnTo>
                <a:lnTo>
                  <a:pt x="5856732" y="501396"/>
                </a:lnTo>
                <a:lnTo>
                  <a:pt x="5915406" y="501396"/>
                </a:lnTo>
                <a:lnTo>
                  <a:pt x="5919216" y="498348"/>
                </a:lnTo>
                <a:lnTo>
                  <a:pt x="5925312" y="490728"/>
                </a:lnTo>
                <a:lnTo>
                  <a:pt x="5929884" y="484632"/>
                </a:lnTo>
                <a:lnTo>
                  <a:pt x="5934456" y="475488"/>
                </a:lnTo>
                <a:lnTo>
                  <a:pt x="5939027" y="467868"/>
                </a:lnTo>
                <a:lnTo>
                  <a:pt x="5945123" y="449580"/>
                </a:lnTo>
                <a:lnTo>
                  <a:pt x="5945123" y="440436"/>
                </a:lnTo>
                <a:lnTo>
                  <a:pt x="5946647" y="431292"/>
                </a:lnTo>
                <a:lnTo>
                  <a:pt x="5946647" y="96012"/>
                </a:lnTo>
                <a:lnTo>
                  <a:pt x="5945123" y="85344"/>
                </a:lnTo>
                <a:lnTo>
                  <a:pt x="5942075" y="67056"/>
                </a:lnTo>
                <a:lnTo>
                  <a:pt x="5939027" y="57912"/>
                </a:lnTo>
                <a:lnTo>
                  <a:pt x="5934456" y="50292"/>
                </a:lnTo>
                <a:lnTo>
                  <a:pt x="5929884" y="41148"/>
                </a:lnTo>
                <a:lnTo>
                  <a:pt x="5923788" y="35052"/>
                </a:lnTo>
                <a:lnTo>
                  <a:pt x="5917692" y="27432"/>
                </a:lnTo>
                <a:lnTo>
                  <a:pt x="5914644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06220" y="1667764"/>
            <a:ext cx="7038340" cy="525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Mana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35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Mam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lan: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1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ol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eline: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</a:t>
            </a:r>
            <a:r>
              <a:rPr sz="1800" spc="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eline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ults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4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.1.2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Fu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650">
              <a:latin typeface="Times New Roman"/>
              <a:cs typeface="Times New Roman"/>
            </a:endParaRPr>
          </a:p>
          <a:p>
            <a:pPr marL="184785" marR="5080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It 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ecif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plus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abil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soci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cu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ing the fu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0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.1.3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184785" marR="85090" indent="-172085" algn="just">
              <a:lnSpc>
                <a:spcPct val="91400"/>
              </a:lnSpc>
              <a:spcBef>
                <a:spcPts val="134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lude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 a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out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og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 </a:t>
            </a:r>
            <a:r>
              <a:rPr sz="1800" spc="-1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hi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ivi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ies h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c</a:t>
            </a:r>
            <a:r>
              <a:rPr sz="1800" dirty="0">
                <a:latin typeface="Calibri"/>
                <a:cs typeface="Calibri"/>
              </a:rPr>
              <a:t>ompl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authori</a:t>
            </a:r>
            <a:r>
              <a:rPr sz="1800" spc="-45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ent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9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.1.4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5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Including 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ol mechanism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9144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85725" rIns="0" bIns="0" rtlCol="0">
            <a:spAutoFit/>
          </a:bodyPr>
          <a:lstStyle/>
          <a:p>
            <a:pPr marL="1551305">
              <a:lnSpc>
                <a:spcPct val="100000"/>
              </a:lnSpc>
              <a:spcBef>
                <a:spcPts val="675"/>
              </a:spcBef>
            </a:pPr>
            <a:r>
              <a:rPr dirty="0"/>
              <a:t>7.4</a:t>
            </a:r>
            <a:r>
              <a:rPr spc="10" dirty="0"/>
              <a:t>.</a:t>
            </a:r>
            <a:r>
              <a:rPr dirty="0"/>
              <a:t>2</a:t>
            </a:r>
            <a:r>
              <a:rPr spc="-2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35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-1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45" dirty="0"/>
              <a:t>s</a:t>
            </a:r>
            <a:r>
              <a:rPr dirty="0"/>
              <a:t>t</a:t>
            </a:r>
            <a:r>
              <a:rPr spc="5" dirty="0"/>
              <a:t>s</a:t>
            </a:r>
            <a:r>
              <a:rPr dirty="0"/>
              <a:t>: T&amp;</a:t>
            </a:r>
            <a:r>
              <a:rPr spc="-32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716023"/>
            <a:ext cx="8764524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7408" y="1702307"/>
            <a:ext cx="8789035" cy="2616835"/>
          </a:xfrm>
          <a:custGeom>
            <a:avLst/>
            <a:gdLst/>
            <a:ahLst/>
            <a:cxnLst/>
            <a:rect l="l" t="t" r="r" b="b"/>
            <a:pathLst>
              <a:path w="8789035" h="2616835">
                <a:moveTo>
                  <a:pt x="87828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610612"/>
                </a:lnTo>
                <a:lnTo>
                  <a:pt x="6096" y="2616707"/>
                </a:lnTo>
                <a:lnTo>
                  <a:pt x="8782812" y="2616707"/>
                </a:lnTo>
                <a:lnTo>
                  <a:pt x="8788908" y="2610612"/>
                </a:lnTo>
                <a:lnTo>
                  <a:pt x="8788908" y="2602991"/>
                </a:lnTo>
                <a:lnTo>
                  <a:pt x="25907" y="2602991"/>
                </a:lnTo>
                <a:lnTo>
                  <a:pt x="12192" y="2590800"/>
                </a:lnTo>
                <a:lnTo>
                  <a:pt x="25907" y="2590800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788908" y="12191"/>
                </a:lnTo>
                <a:lnTo>
                  <a:pt x="8788908" y="6095"/>
                </a:lnTo>
                <a:lnTo>
                  <a:pt x="8782812" y="0"/>
                </a:lnTo>
                <a:close/>
              </a:path>
              <a:path w="8789035" h="2616835">
                <a:moveTo>
                  <a:pt x="25907" y="2590800"/>
                </a:moveTo>
                <a:lnTo>
                  <a:pt x="12192" y="2590800"/>
                </a:lnTo>
                <a:lnTo>
                  <a:pt x="25907" y="2602991"/>
                </a:lnTo>
                <a:lnTo>
                  <a:pt x="25907" y="2590800"/>
                </a:lnTo>
                <a:close/>
              </a:path>
              <a:path w="8789035" h="2616835">
                <a:moveTo>
                  <a:pt x="8763000" y="2590800"/>
                </a:moveTo>
                <a:lnTo>
                  <a:pt x="25907" y="2590800"/>
                </a:lnTo>
                <a:lnTo>
                  <a:pt x="25907" y="2602991"/>
                </a:lnTo>
                <a:lnTo>
                  <a:pt x="8763000" y="2602991"/>
                </a:lnTo>
                <a:lnTo>
                  <a:pt x="8763000" y="2590800"/>
                </a:lnTo>
                <a:close/>
              </a:path>
              <a:path w="8789035" h="2616835">
                <a:moveTo>
                  <a:pt x="8763000" y="12191"/>
                </a:moveTo>
                <a:lnTo>
                  <a:pt x="8763000" y="2602991"/>
                </a:lnTo>
                <a:lnTo>
                  <a:pt x="8775192" y="2590800"/>
                </a:lnTo>
                <a:lnTo>
                  <a:pt x="8788908" y="2590800"/>
                </a:lnTo>
                <a:lnTo>
                  <a:pt x="8788908" y="25907"/>
                </a:lnTo>
                <a:lnTo>
                  <a:pt x="8775192" y="25907"/>
                </a:lnTo>
                <a:lnTo>
                  <a:pt x="8763000" y="12191"/>
                </a:lnTo>
                <a:close/>
              </a:path>
              <a:path w="8789035" h="2616835">
                <a:moveTo>
                  <a:pt x="8788908" y="2590800"/>
                </a:moveTo>
                <a:lnTo>
                  <a:pt x="8775192" y="2590800"/>
                </a:lnTo>
                <a:lnTo>
                  <a:pt x="8763000" y="2602991"/>
                </a:lnTo>
                <a:lnTo>
                  <a:pt x="8788908" y="2602991"/>
                </a:lnTo>
                <a:lnTo>
                  <a:pt x="8788908" y="2590800"/>
                </a:lnTo>
                <a:close/>
              </a:path>
              <a:path w="8789035" h="2616835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789035" h="2616835">
                <a:moveTo>
                  <a:pt x="87630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763000" y="25907"/>
                </a:lnTo>
                <a:lnTo>
                  <a:pt x="8763000" y="12191"/>
                </a:lnTo>
                <a:close/>
              </a:path>
              <a:path w="8789035" h="2616835">
                <a:moveTo>
                  <a:pt x="8788908" y="12191"/>
                </a:moveTo>
                <a:lnTo>
                  <a:pt x="8763000" y="12191"/>
                </a:lnTo>
                <a:lnTo>
                  <a:pt x="8775192" y="25907"/>
                </a:lnTo>
                <a:lnTo>
                  <a:pt x="8788908" y="25907"/>
                </a:lnTo>
                <a:lnTo>
                  <a:pt x="87889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2811" y="1600200"/>
            <a:ext cx="6134100" cy="645160"/>
          </a:xfrm>
          <a:custGeom>
            <a:avLst/>
            <a:gdLst/>
            <a:ahLst/>
            <a:cxnLst/>
            <a:rect l="l" t="t" r="r" b="b"/>
            <a:pathLst>
              <a:path w="6134100" h="645160">
                <a:moveTo>
                  <a:pt x="6027420" y="0"/>
                </a:moveTo>
                <a:lnTo>
                  <a:pt x="108203" y="0"/>
                </a:ln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3"/>
                </a:lnTo>
                <a:lnTo>
                  <a:pt x="0" y="537972"/>
                </a:lnTo>
                <a:lnTo>
                  <a:pt x="8548" y="579715"/>
                </a:lnTo>
                <a:lnTo>
                  <a:pt x="31813" y="613600"/>
                </a:lnTo>
                <a:lnTo>
                  <a:pt x="66222" y="636341"/>
                </a:lnTo>
                <a:lnTo>
                  <a:pt x="108203" y="644651"/>
                </a:lnTo>
                <a:lnTo>
                  <a:pt x="6027420" y="644651"/>
                </a:lnTo>
                <a:lnTo>
                  <a:pt x="6069163" y="636341"/>
                </a:lnTo>
                <a:lnTo>
                  <a:pt x="6103048" y="613600"/>
                </a:lnTo>
                <a:lnTo>
                  <a:pt x="6125789" y="579715"/>
                </a:lnTo>
                <a:lnTo>
                  <a:pt x="6134099" y="537972"/>
                </a:lnTo>
                <a:lnTo>
                  <a:pt x="6134099" y="108203"/>
                </a:lnTo>
                <a:lnTo>
                  <a:pt x="6125789" y="66222"/>
                </a:lnTo>
                <a:lnTo>
                  <a:pt x="6103048" y="31813"/>
                </a:lnTo>
                <a:lnTo>
                  <a:pt x="6069163" y="8548"/>
                </a:lnTo>
                <a:lnTo>
                  <a:pt x="602742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0619" y="1588008"/>
            <a:ext cx="6158865" cy="670560"/>
          </a:xfrm>
          <a:custGeom>
            <a:avLst/>
            <a:gdLst/>
            <a:ahLst/>
            <a:cxnLst/>
            <a:rect l="l" t="t" r="r" b="b"/>
            <a:pathLst>
              <a:path w="6158865" h="670560">
                <a:moveTo>
                  <a:pt x="6039611" y="0"/>
                </a:moveTo>
                <a:lnTo>
                  <a:pt x="118872" y="0"/>
                </a:lnTo>
                <a:lnTo>
                  <a:pt x="94488" y="3047"/>
                </a:lnTo>
                <a:lnTo>
                  <a:pt x="51816" y="21336"/>
                </a:lnTo>
                <a:lnTo>
                  <a:pt x="35052" y="36575"/>
                </a:lnTo>
                <a:lnTo>
                  <a:pt x="27432" y="44195"/>
                </a:lnTo>
                <a:lnTo>
                  <a:pt x="4571" y="85343"/>
                </a:lnTo>
                <a:lnTo>
                  <a:pt x="0" y="108203"/>
                </a:lnTo>
                <a:lnTo>
                  <a:pt x="0" y="562355"/>
                </a:lnTo>
                <a:lnTo>
                  <a:pt x="13716" y="608076"/>
                </a:lnTo>
                <a:lnTo>
                  <a:pt x="44196" y="643127"/>
                </a:lnTo>
                <a:lnTo>
                  <a:pt x="85343" y="664463"/>
                </a:lnTo>
                <a:lnTo>
                  <a:pt x="96012" y="667512"/>
                </a:lnTo>
                <a:lnTo>
                  <a:pt x="120396" y="670559"/>
                </a:lnTo>
                <a:lnTo>
                  <a:pt x="6039611" y="670559"/>
                </a:lnTo>
                <a:lnTo>
                  <a:pt x="6086856" y="659891"/>
                </a:lnTo>
                <a:lnTo>
                  <a:pt x="6112154" y="644651"/>
                </a:lnTo>
                <a:lnTo>
                  <a:pt x="109728" y="644651"/>
                </a:lnTo>
                <a:lnTo>
                  <a:pt x="100584" y="643127"/>
                </a:lnTo>
                <a:lnTo>
                  <a:pt x="82296" y="637031"/>
                </a:lnTo>
                <a:lnTo>
                  <a:pt x="74676" y="632459"/>
                </a:lnTo>
                <a:lnTo>
                  <a:pt x="65532" y="627888"/>
                </a:lnTo>
                <a:lnTo>
                  <a:pt x="32004" y="586739"/>
                </a:lnTo>
                <a:lnTo>
                  <a:pt x="24384" y="548639"/>
                </a:lnTo>
                <a:lnTo>
                  <a:pt x="24384" y="120395"/>
                </a:lnTo>
                <a:lnTo>
                  <a:pt x="32004" y="82295"/>
                </a:lnTo>
                <a:lnTo>
                  <a:pt x="59436" y="47243"/>
                </a:lnTo>
                <a:lnTo>
                  <a:pt x="83820" y="33527"/>
                </a:lnTo>
                <a:lnTo>
                  <a:pt x="92964" y="28955"/>
                </a:lnTo>
                <a:lnTo>
                  <a:pt x="100584" y="27431"/>
                </a:lnTo>
                <a:lnTo>
                  <a:pt x="111252" y="25907"/>
                </a:lnTo>
                <a:lnTo>
                  <a:pt x="6112459" y="25907"/>
                </a:lnTo>
                <a:lnTo>
                  <a:pt x="6105144" y="19812"/>
                </a:lnTo>
                <a:lnTo>
                  <a:pt x="6062472" y="3047"/>
                </a:lnTo>
                <a:lnTo>
                  <a:pt x="6050280" y="1524"/>
                </a:lnTo>
                <a:lnTo>
                  <a:pt x="6039611" y="0"/>
                </a:lnTo>
                <a:close/>
              </a:path>
              <a:path w="6158865" h="670560">
                <a:moveTo>
                  <a:pt x="6112459" y="25907"/>
                </a:moveTo>
                <a:lnTo>
                  <a:pt x="6048756" y="25907"/>
                </a:lnTo>
                <a:lnTo>
                  <a:pt x="6059424" y="27431"/>
                </a:lnTo>
                <a:lnTo>
                  <a:pt x="6067044" y="30479"/>
                </a:lnTo>
                <a:lnTo>
                  <a:pt x="6085332" y="36575"/>
                </a:lnTo>
                <a:lnTo>
                  <a:pt x="6092952" y="42671"/>
                </a:lnTo>
                <a:lnTo>
                  <a:pt x="6099048" y="47243"/>
                </a:lnTo>
                <a:lnTo>
                  <a:pt x="6106668" y="53339"/>
                </a:lnTo>
                <a:lnTo>
                  <a:pt x="6112763" y="60959"/>
                </a:lnTo>
                <a:lnTo>
                  <a:pt x="6126480" y="83819"/>
                </a:lnTo>
                <a:lnTo>
                  <a:pt x="6132576" y="102107"/>
                </a:lnTo>
                <a:lnTo>
                  <a:pt x="6132576" y="111251"/>
                </a:lnTo>
                <a:lnTo>
                  <a:pt x="6134100" y="120395"/>
                </a:lnTo>
                <a:lnTo>
                  <a:pt x="6134100" y="550163"/>
                </a:lnTo>
                <a:lnTo>
                  <a:pt x="6132576" y="560831"/>
                </a:lnTo>
                <a:lnTo>
                  <a:pt x="6117335" y="603503"/>
                </a:lnTo>
                <a:lnTo>
                  <a:pt x="6083808" y="633983"/>
                </a:lnTo>
                <a:lnTo>
                  <a:pt x="6074663" y="637031"/>
                </a:lnTo>
                <a:lnTo>
                  <a:pt x="6067044" y="640079"/>
                </a:lnTo>
                <a:lnTo>
                  <a:pt x="6057900" y="643127"/>
                </a:lnTo>
                <a:lnTo>
                  <a:pt x="6048756" y="644651"/>
                </a:lnTo>
                <a:lnTo>
                  <a:pt x="6112154" y="644651"/>
                </a:lnTo>
                <a:lnTo>
                  <a:pt x="6138672" y="617219"/>
                </a:lnTo>
                <a:lnTo>
                  <a:pt x="6156959" y="573024"/>
                </a:lnTo>
                <a:lnTo>
                  <a:pt x="6158483" y="560831"/>
                </a:lnTo>
                <a:lnTo>
                  <a:pt x="6158483" y="108203"/>
                </a:lnTo>
                <a:lnTo>
                  <a:pt x="6144768" y="62483"/>
                </a:lnTo>
                <a:lnTo>
                  <a:pt x="6123432" y="35051"/>
                </a:lnTo>
                <a:lnTo>
                  <a:pt x="611245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6603" y="1739290"/>
            <a:ext cx="7324090" cy="243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.2.1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arned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alue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84785" marR="5080" indent="-172085">
              <a:lnSpc>
                <a:spcPts val="1980"/>
              </a:lnSpc>
              <a:spcBef>
                <a:spcPts val="1750"/>
              </a:spcBef>
              <a:buChar char="•"/>
              <a:tabLst>
                <a:tab pos="185420" algn="l"/>
              </a:tabLst>
            </a:pP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arned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Management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(EVM)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a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echniq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e 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om</a:t>
            </a:r>
            <a:r>
              <a:rPr sz="1800" b="1" spc="5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5" dirty="0">
                <a:latin typeface="Calibri"/>
                <a:cs typeface="Calibri"/>
              </a:rPr>
              <a:t>ne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pe</a:t>
            </a:r>
            <a:r>
              <a:rPr sz="1800" b="1" dirty="0">
                <a:latin typeface="Calibri"/>
                <a:cs typeface="Calibri"/>
              </a:rPr>
              <a:t>, sc</a:t>
            </a:r>
            <a:r>
              <a:rPr sz="1800" b="1" spc="10" dirty="0">
                <a:latin typeface="Calibri"/>
                <a:cs typeface="Calibri"/>
              </a:rPr>
              <a:t>h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so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ce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per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ormance</a:t>
            </a:r>
            <a:endParaRPr sz="1800">
              <a:latin typeface="Calibri"/>
              <a:cs typeface="Calibri"/>
            </a:endParaRPr>
          </a:p>
          <a:p>
            <a:pPr marL="184785" marR="490855" indent="-172085">
              <a:lnSpc>
                <a:spcPts val="1980"/>
              </a:lnSpc>
              <a:spcBef>
                <a:spcPts val="32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EVM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per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ormance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og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ormance 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eline</a:t>
            </a:r>
            <a:endParaRPr sz="1800">
              <a:latin typeface="Calibri"/>
              <a:cs typeface="Calibri"/>
            </a:endParaRPr>
          </a:p>
          <a:p>
            <a:pPr marL="184785" marR="584835" indent="-172085">
              <a:lnSpc>
                <a:spcPts val="1980"/>
              </a:lnSpc>
              <a:spcBef>
                <a:spcPts val="32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The per</a:t>
            </a:r>
            <a:r>
              <a:rPr sz="1800" spc="-4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ormance b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ting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oj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e ba</a:t>
            </a:r>
            <a:r>
              <a:rPr sz="1800" b="1" spc="5" dirty="0">
                <a:latin typeface="Calibri"/>
                <a:cs typeface="Calibri"/>
              </a:rPr>
              <a:t>se</a:t>
            </a:r>
            <a:r>
              <a:rPr sz="1800" b="1" dirty="0">
                <a:latin typeface="Calibri"/>
                <a:cs typeface="Calibri"/>
              </a:rPr>
              <a:t>li</a:t>
            </a:r>
            <a:r>
              <a:rPr sz="1800" b="1" spc="5" dirty="0">
                <a:latin typeface="Calibri"/>
                <a:cs typeface="Calibri"/>
              </a:rPr>
              <a:t>ne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 ba</a:t>
            </a:r>
            <a:r>
              <a:rPr sz="1800" b="1" spc="5" dirty="0">
                <a:latin typeface="Calibri"/>
                <a:cs typeface="Calibri"/>
              </a:rPr>
              <a:t>se</a:t>
            </a:r>
            <a:r>
              <a:rPr sz="1800" b="1" dirty="0">
                <a:latin typeface="Calibri"/>
                <a:cs typeface="Calibri"/>
              </a:rPr>
              <a:t>li</a:t>
            </a:r>
            <a:r>
              <a:rPr sz="1800" b="1" spc="5" dirty="0">
                <a:latin typeface="Calibri"/>
                <a:cs typeface="Calibri"/>
              </a:rPr>
              <a:t>ne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</a:t>
            </a:r>
            <a:r>
              <a:rPr sz="1800" b="1" spc="10" dirty="0">
                <a:latin typeface="Calibri"/>
                <a:cs typeface="Calibri"/>
              </a:rPr>
              <a:t>h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</a:t>
            </a:r>
            <a:r>
              <a:rPr sz="1800" b="1" spc="5" dirty="0">
                <a:latin typeface="Calibri"/>
                <a:cs typeface="Calibri"/>
              </a:rPr>
              <a:t>se</a:t>
            </a:r>
            <a:r>
              <a:rPr sz="1800" b="1" dirty="0">
                <a:latin typeface="Calibri"/>
                <a:cs typeface="Calibri"/>
              </a:rPr>
              <a:t>li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3523" y="4344923"/>
            <a:ext cx="5635752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0008" y="4337303"/>
            <a:ext cx="3226435" cy="2978150"/>
          </a:xfrm>
          <a:custGeom>
            <a:avLst/>
            <a:gdLst/>
            <a:ahLst/>
            <a:cxnLst/>
            <a:rect l="l" t="t" r="r" b="b"/>
            <a:pathLst>
              <a:path w="3226434" h="2978150">
                <a:moveTo>
                  <a:pt x="3220212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2977896"/>
                </a:lnTo>
                <a:lnTo>
                  <a:pt x="19049" y="2977896"/>
                </a:lnTo>
                <a:lnTo>
                  <a:pt x="12191" y="2971800"/>
                </a:lnTo>
                <a:lnTo>
                  <a:pt x="25907" y="2971800"/>
                </a:lnTo>
                <a:lnTo>
                  <a:pt x="25907" y="25908"/>
                </a:lnTo>
                <a:lnTo>
                  <a:pt x="12191" y="25908"/>
                </a:lnTo>
                <a:lnTo>
                  <a:pt x="25907" y="12192"/>
                </a:lnTo>
                <a:lnTo>
                  <a:pt x="3226308" y="12192"/>
                </a:lnTo>
                <a:lnTo>
                  <a:pt x="3226308" y="6096"/>
                </a:lnTo>
                <a:lnTo>
                  <a:pt x="3220212" y="0"/>
                </a:lnTo>
                <a:close/>
              </a:path>
              <a:path w="3226434" h="2978150">
                <a:moveTo>
                  <a:pt x="25907" y="2971800"/>
                </a:moveTo>
                <a:lnTo>
                  <a:pt x="12191" y="2971800"/>
                </a:lnTo>
                <a:lnTo>
                  <a:pt x="19049" y="2977896"/>
                </a:lnTo>
                <a:lnTo>
                  <a:pt x="25907" y="2977896"/>
                </a:lnTo>
                <a:lnTo>
                  <a:pt x="25907" y="2971800"/>
                </a:lnTo>
                <a:close/>
              </a:path>
              <a:path w="3226434" h="2978150">
                <a:moveTo>
                  <a:pt x="3200399" y="2971800"/>
                </a:moveTo>
                <a:lnTo>
                  <a:pt x="25907" y="2971800"/>
                </a:lnTo>
                <a:lnTo>
                  <a:pt x="25907" y="2977896"/>
                </a:lnTo>
                <a:lnTo>
                  <a:pt x="3200399" y="2977896"/>
                </a:lnTo>
                <a:lnTo>
                  <a:pt x="3200399" y="2971800"/>
                </a:lnTo>
                <a:close/>
              </a:path>
              <a:path w="3226434" h="2978150">
                <a:moveTo>
                  <a:pt x="3200399" y="12192"/>
                </a:moveTo>
                <a:lnTo>
                  <a:pt x="3200399" y="2977896"/>
                </a:lnTo>
                <a:lnTo>
                  <a:pt x="3206495" y="2977896"/>
                </a:lnTo>
                <a:lnTo>
                  <a:pt x="3212591" y="2971800"/>
                </a:lnTo>
                <a:lnTo>
                  <a:pt x="3226308" y="2971800"/>
                </a:lnTo>
                <a:lnTo>
                  <a:pt x="3226308" y="25908"/>
                </a:lnTo>
                <a:lnTo>
                  <a:pt x="3212591" y="25908"/>
                </a:lnTo>
                <a:lnTo>
                  <a:pt x="3200399" y="12192"/>
                </a:lnTo>
                <a:close/>
              </a:path>
              <a:path w="3226434" h="2978150">
                <a:moveTo>
                  <a:pt x="3226308" y="2971800"/>
                </a:moveTo>
                <a:lnTo>
                  <a:pt x="3212591" y="2971800"/>
                </a:lnTo>
                <a:lnTo>
                  <a:pt x="3206495" y="2977896"/>
                </a:lnTo>
                <a:lnTo>
                  <a:pt x="3226308" y="2977896"/>
                </a:lnTo>
                <a:lnTo>
                  <a:pt x="3226308" y="2971800"/>
                </a:lnTo>
                <a:close/>
              </a:path>
              <a:path w="3226434" h="2978150">
                <a:moveTo>
                  <a:pt x="25907" y="12192"/>
                </a:moveTo>
                <a:lnTo>
                  <a:pt x="12191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3226434" h="2978150">
                <a:moveTo>
                  <a:pt x="3200399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3200399" y="25908"/>
                </a:lnTo>
                <a:lnTo>
                  <a:pt x="3200399" y="12192"/>
                </a:lnTo>
                <a:close/>
              </a:path>
              <a:path w="3226434" h="2978150">
                <a:moveTo>
                  <a:pt x="3226308" y="12192"/>
                </a:moveTo>
                <a:lnTo>
                  <a:pt x="3200399" y="12192"/>
                </a:lnTo>
                <a:lnTo>
                  <a:pt x="3212591" y="25908"/>
                </a:lnTo>
                <a:lnTo>
                  <a:pt x="3226308" y="25908"/>
                </a:lnTo>
                <a:lnTo>
                  <a:pt x="3226308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72200" y="4349496"/>
            <a:ext cx="3200400" cy="2966085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97790" rIns="0" bIns="0" rtlCol="0">
            <a:spAutoFit/>
          </a:bodyPr>
          <a:lstStyle/>
          <a:p>
            <a:pPr marL="176530" marR="171450" indent="1270" algn="ctr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arned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alue Ma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niq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elop 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mana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ee 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dime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sio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 each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ork pac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 or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ee dim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nsions 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 </a:t>
            </a:r>
            <a:r>
              <a:rPr sz="2000" b="1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ue,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ned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ue,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 the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9144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8572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675"/>
              </a:spcBef>
            </a:pPr>
            <a:r>
              <a:rPr dirty="0"/>
              <a:t>C</a:t>
            </a:r>
            <a:r>
              <a:rPr spc="5" dirty="0"/>
              <a:t>h.</a:t>
            </a:r>
            <a:r>
              <a:rPr dirty="0"/>
              <a:t>7</a:t>
            </a:r>
            <a:r>
              <a:rPr spc="-15" dirty="0"/>
              <a:t> </a:t>
            </a:r>
            <a:r>
              <a:rPr dirty="0"/>
              <a:t>P</a:t>
            </a:r>
            <a:r>
              <a:rPr spc="-70" dirty="0"/>
              <a:t>r</a:t>
            </a:r>
            <a:r>
              <a:rPr spc="5" dirty="0"/>
              <a:t>o</a:t>
            </a:r>
            <a:r>
              <a:rPr dirty="0"/>
              <a:t>ces</a:t>
            </a:r>
            <a:r>
              <a:rPr spc="10" dirty="0"/>
              <a:t>s</a:t>
            </a:r>
            <a:r>
              <a:rPr dirty="0"/>
              <a:t>es</a:t>
            </a:r>
            <a:r>
              <a:rPr spc="-15" dirty="0"/>
              <a:t> </a:t>
            </a:r>
            <a:r>
              <a:rPr spc="5" dirty="0"/>
              <a:t>o</a:t>
            </a:r>
            <a:r>
              <a:rPr dirty="0"/>
              <a:t>f</a:t>
            </a:r>
            <a:r>
              <a:rPr spc="-10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45" dirty="0"/>
              <a:t>s</a:t>
            </a:r>
            <a:r>
              <a:rPr dirty="0"/>
              <a:t>t M</a:t>
            </a:r>
            <a:r>
              <a:rPr spc="5" dirty="0"/>
              <a:t>a</a:t>
            </a:r>
            <a:r>
              <a:rPr dirty="0"/>
              <a:t>n</a:t>
            </a:r>
            <a:r>
              <a:rPr spc="5" dirty="0"/>
              <a:t>a</a:t>
            </a:r>
            <a:r>
              <a:rPr spc="-35" dirty="0"/>
              <a:t>g</a:t>
            </a:r>
            <a:r>
              <a:rPr dirty="0"/>
              <a:t>eme</a:t>
            </a:r>
            <a:r>
              <a:rPr spc="-30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1918716"/>
            <a:ext cx="8456676" cy="1091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1905000"/>
            <a:ext cx="8484235" cy="1117600"/>
          </a:xfrm>
          <a:custGeom>
            <a:avLst/>
            <a:gdLst/>
            <a:ahLst/>
            <a:cxnLst/>
            <a:rect l="l" t="t" r="r" b="b"/>
            <a:pathLst>
              <a:path w="8484235" h="1117600">
                <a:moveTo>
                  <a:pt x="84780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1110996"/>
                </a:lnTo>
                <a:lnTo>
                  <a:pt x="6096" y="1117091"/>
                </a:lnTo>
                <a:lnTo>
                  <a:pt x="8478012" y="1117091"/>
                </a:lnTo>
                <a:lnTo>
                  <a:pt x="8484108" y="1110996"/>
                </a:lnTo>
                <a:lnTo>
                  <a:pt x="8484108" y="1103376"/>
                </a:lnTo>
                <a:lnTo>
                  <a:pt x="25907" y="1103376"/>
                </a:lnTo>
                <a:lnTo>
                  <a:pt x="12192" y="1091184"/>
                </a:lnTo>
                <a:lnTo>
                  <a:pt x="25907" y="1091184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4572"/>
                </a:lnTo>
                <a:lnTo>
                  <a:pt x="8478012" y="0"/>
                </a:lnTo>
                <a:close/>
              </a:path>
              <a:path w="8484235" h="1117600">
                <a:moveTo>
                  <a:pt x="25907" y="1091184"/>
                </a:moveTo>
                <a:lnTo>
                  <a:pt x="12192" y="1091184"/>
                </a:lnTo>
                <a:lnTo>
                  <a:pt x="25907" y="1103376"/>
                </a:lnTo>
                <a:lnTo>
                  <a:pt x="25907" y="1091184"/>
                </a:lnTo>
                <a:close/>
              </a:path>
              <a:path w="8484235" h="1117600">
                <a:moveTo>
                  <a:pt x="8458200" y="1091184"/>
                </a:moveTo>
                <a:lnTo>
                  <a:pt x="25907" y="1091184"/>
                </a:lnTo>
                <a:lnTo>
                  <a:pt x="25907" y="1103376"/>
                </a:lnTo>
                <a:lnTo>
                  <a:pt x="8458200" y="1103376"/>
                </a:lnTo>
                <a:lnTo>
                  <a:pt x="8458200" y="1091184"/>
                </a:lnTo>
                <a:close/>
              </a:path>
              <a:path w="8484235" h="1117600">
                <a:moveTo>
                  <a:pt x="8458200" y="12191"/>
                </a:moveTo>
                <a:lnTo>
                  <a:pt x="8458200" y="1103376"/>
                </a:lnTo>
                <a:lnTo>
                  <a:pt x="8470392" y="1091184"/>
                </a:lnTo>
                <a:lnTo>
                  <a:pt x="8484108" y="1091184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1"/>
                </a:lnTo>
                <a:close/>
              </a:path>
              <a:path w="8484235" h="1117600">
                <a:moveTo>
                  <a:pt x="8484108" y="1091184"/>
                </a:moveTo>
                <a:lnTo>
                  <a:pt x="8470392" y="1091184"/>
                </a:lnTo>
                <a:lnTo>
                  <a:pt x="8458200" y="1103376"/>
                </a:lnTo>
                <a:lnTo>
                  <a:pt x="8484108" y="1103376"/>
                </a:lnTo>
                <a:lnTo>
                  <a:pt x="8484108" y="1091184"/>
                </a:lnTo>
                <a:close/>
              </a:path>
              <a:path w="8484235" h="1117600">
                <a:moveTo>
                  <a:pt x="25907" y="12191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1"/>
                </a:lnTo>
                <a:close/>
              </a:path>
              <a:path w="8484235" h="1117600">
                <a:moveTo>
                  <a:pt x="8458200" y="12191"/>
                </a:moveTo>
                <a:lnTo>
                  <a:pt x="25907" y="12191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1"/>
                </a:lnTo>
                <a:close/>
              </a:path>
              <a:path w="8484235" h="1117600">
                <a:moveTo>
                  <a:pt x="8484108" y="12191"/>
                </a:moveTo>
                <a:lnTo>
                  <a:pt x="8458200" y="12191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672" y="1607819"/>
            <a:ext cx="5920740" cy="619125"/>
          </a:xfrm>
          <a:custGeom>
            <a:avLst/>
            <a:gdLst/>
            <a:ahLst/>
            <a:cxnLst/>
            <a:rect l="l" t="t" r="r" b="b"/>
            <a:pathLst>
              <a:path w="5920740" h="619125">
                <a:moveTo>
                  <a:pt x="5817108" y="0"/>
                </a:moveTo>
                <a:lnTo>
                  <a:pt x="103631" y="0"/>
                </a:lnTo>
                <a:lnTo>
                  <a:pt x="63007" y="8024"/>
                </a:lnTo>
                <a:lnTo>
                  <a:pt x="30099" y="29908"/>
                </a:lnTo>
                <a:lnTo>
                  <a:pt x="8048" y="62364"/>
                </a:lnTo>
                <a:lnTo>
                  <a:pt x="0" y="102107"/>
                </a:lnTo>
                <a:lnTo>
                  <a:pt x="0" y="516635"/>
                </a:lnTo>
                <a:lnTo>
                  <a:pt x="8048" y="556379"/>
                </a:lnTo>
                <a:lnTo>
                  <a:pt x="30098" y="588835"/>
                </a:lnTo>
                <a:lnTo>
                  <a:pt x="63007" y="610719"/>
                </a:lnTo>
                <a:lnTo>
                  <a:pt x="103631" y="618743"/>
                </a:lnTo>
                <a:lnTo>
                  <a:pt x="5817108" y="618743"/>
                </a:lnTo>
                <a:lnTo>
                  <a:pt x="5857732" y="610719"/>
                </a:lnTo>
                <a:lnTo>
                  <a:pt x="5890641" y="588835"/>
                </a:lnTo>
                <a:lnTo>
                  <a:pt x="5912691" y="556379"/>
                </a:lnTo>
                <a:lnTo>
                  <a:pt x="5920739" y="516635"/>
                </a:lnTo>
                <a:lnTo>
                  <a:pt x="5920739" y="102107"/>
                </a:lnTo>
                <a:lnTo>
                  <a:pt x="5912691" y="62364"/>
                </a:lnTo>
                <a:lnTo>
                  <a:pt x="5890640" y="29908"/>
                </a:lnTo>
                <a:lnTo>
                  <a:pt x="5857732" y="8024"/>
                </a:lnTo>
                <a:lnTo>
                  <a:pt x="581710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0" y="1594103"/>
            <a:ext cx="5945505" cy="646430"/>
          </a:xfrm>
          <a:custGeom>
            <a:avLst/>
            <a:gdLst/>
            <a:ahLst/>
            <a:cxnLst/>
            <a:rect l="l" t="t" r="r" b="b"/>
            <a:pathLst>
              <a:path w="5945505" h="646430">
                <a:moveTo>
                  <a:pt x="5829300" y="0"/>
                </a:moveTo>
                <a:lnTo>
                  <a:pt x="114300" y="0"/>
                </a:lnTo>
                <a:lnTo>
                  <a:pt x="103631" y="1524"/>
                </a:lnTo>
                <a:lnTo>
                  <a:pt x="91439" y="3048"/>
                </a:lnTo>
                <a:lnTo>
                  <a:pt x="41147" y="27432"/>
                </a:lnTo>
                <a:lnTo>
                  <a:pt x="13715" y="62484"/>
                </a:lnTo>
                <a:lnTo>
                  <a:pt x="7619" y="71628"/>
                </a:lnTo>
                <a:lnTo>
                  <a:pt x="4571" y="82296"/>
                </a:lnTo>
                <a:lnTo>
                  <a:pt x="1523" y="94487"/>
                </a:lnTo>
                <a:lnTo>
                  <a:pt x="0" y="105156"/>
                </a:lnTo>
                <a:lnTo>
                  <a:pt x="0" y="542544"/>
                </a:lnTo>
                <a:lnTo>
                  <a:pt x="13715" y="585216"/>
                </a:lnTo>
                <a:lnTo>
                  <a:pt x="42671" y="620268"/>
                </a:lnTo>
                <a:lnTo>
                  <a:pt x="80772" y="640080"/>
                </a:lnTo>
                <a:lnTo>
                  <a:pt x="115823" y="646176"/>
                </a:lnTo>
                <a:lnTo>
                  <a:pt x="5830824" y="646176"/>
                </a:lnTo>
                <a:lnTo>
                  <a:pt x="5841492" y="644651"/>
                </a:lnTo>
                <a:lnTo>
                  <a:pt x="5853684" y="643128"/>
                </a:lnTo>
                <a:lnTo>
                  <a:pt x="5875020" y="637032"/>
                </a:lnTo>
                <a:lnTo>
                  <a:pt x="5885688" y="630936"/>
                </a:lnTo>
                <a:lnTo>
                  <a:pt x="5894832" y="626363"/>
                </a:lnTo>
                <a:lnTo>
                  <a:pt x="5902147" y="620268"/>
                </a:lnTo>
                <a:lnTo>
                  <a:pt x="105156" y="620268"/>
                </a:lnTo>
                <a:lnTo>
                  <a:pt x="96011" y="618744"/>
                </a:lnTo>
                <a:lnTo>
                  <a:pt x="88391" y="615696"/>
                </a:lnTo>
                <a:lnTo>
                  <a:pt x="79247" y="612648"/>
                </a:lnTo>
                <a:lnTo>
                  <a:pt x="71628" y="609600"/>
                </a:lnTo>
                <a:lnTo>
                  <a:pt x="64007" y="605028"/>
                </a:lnTo>
                <a:lnTo>
                  <a:pt x="57911" y="598932"/>
                </a:lnTo>
                <a:lnTo>
                  <a:pt x="50291" y="592836"/>
                </a:lnTo>
                <a:lnTo>
                  <a:pt x="45719" y="586740"/>
                </a:lnTo>
                <a:lnTo>
                  <a:pt x="39623" y="580644"/>
                </a:lnTo>
                <a:lnTo>
                  <a:pt x="35051" y="573024"/>
                </a:lnTo>
                <a:lnTo>
                  <a:pt x="32003" y="563880"/>
                </a:lnTo>
                <a:lnTo>
                  <a:pt x="28956" y="556260"/>
                </a:lnTo>
                <a:lnTo>
                  <a:pt x="25907" y="547116"/>
                </a:lnTo>
                <a:lnTo>
                  <a:pt x="25907" y="537972"/>
                </a:lnTo>
                <a:lnTo>
                  <a:pt x="24383" y="528828"/>
                </a:lnTo>
                <a:lnTo>
                  <a:pt x="24383" y="115824"/>
                </a:lnTo>
                <a:lnTo>
                  <a:pt x="45719" y="57912"/>
                </a:lnTo>
                <a:lnTo>
                  <a:pt x="80772" y="32004"/>
                </a:lnTo>
                <a:lnTo>
                  <a:pt x="88391" y="30480"/>
                </a:lnTo>
                <a:lnTo>
                  <a:pt x="97535" y="27432"/>
                </a:lnTo>
                <a:lnTo>
                  <a:pt x="106679" y="25908"/>
                </a:lnTo>
                <a:lnTo>
                  <a:pt x="5902452" y="25908"/>
                </a:lnTo>
                <a:lnTo>
                  <a:pt x="5884164" y="13716"/>
                </a:lnTo>
                <a:lnTo>
                  <a:pt x="5873496" y="9144"/>
                </a:lnTo>
                <a:lnTo>
                  <a:pt x="5852160" y="3048"/>
                </a:lnTo>
                <a:lnTo>
                  <a:pt x="5841492" y="1524"/>
                </a:lnTo>
                <a:lnTo>
                  <a:pt x="5829300" y="0"/>
                </a:lnTo>
                <a:close/>
              </a:path>
              <a:path w="5945505" h="646430">
                <a:moveTo>
                  <a:pt x="5902452" y="25908"/>
                </a:moveTo>
                <a:lnTo>
                  <a:pt x="5839968" y="25908"/>
                </a:lnTo>
                <a:lnTo>
                  <a:pt x="5849112" y="27432"/>
                </a:lnTo>
                <a:lnTo>
                  <a:pt x="5856732" y="30480"/>
                </a:lnTo>
                <a:lnTo>
                  <a:pt x="5865876" y="33528"/>
                </a:lnTo>
                <a:lnTo>
                  <a:pt x="5873496" y="36575"/>
                </a:lnTo>
                <a:lnTo>
                  <a:pt x="5881116" y="41148"/>
                </a:lnTo>
                <a:lnTo>
                  <a:pt x="5887212" y="47244"/>
                </a:lnTo>
                <a:lnTo>
                  <a:pt x="5894832" y="53340"/>
                </a:lnTo>
                <a:lnTo>
                  <a:pt x="5899404" y="59436"/>
                </a:lnTo>
                <a:lnTo>
                  <a:pt x="5905500" y="67056"/>
                </a:lnTo>
                <a:lnTo>
                  <a:pt x="5910072" y="73151"/>
                </a:lnTo>
                <a:lnTo>
                  <a:pt x="5913120" y="82296"/>
                </a:lnTo>
                <a:lnTo>
                  <a:pt x="5916168" y="89916"/>
                </a:lnTo>
                <a:lnTo>
                  <a:pt x="5919216" y="99060"/>
                </a:lnTo>
                <a:lnTo>
                  <a:pt x="5919216" y="108204"/>
                </a:lnTo>
                <a:lnTo>
                  <a:pt x="5920740" y="117348"/>
                </a:lnTo>
                <a:lnTo>
                  <a:pt x="5920740" y="530351"/>
                </a:lnTo>
                <a:lnTo>
                  <a:pt x="5899404" y="588263"/>
                </a:lnTo>
                <a:lnTo>
                  <a:pt x="5864352" y="614172"/>
                </a:lnTo>
                <a:lnTo>
                  <a:pt x="5838444" y="620268"/>
                </a:lnTo>
                <a:lnTo>
                  <a:pt x="5902147" y="620268"/>
                </a:lnTo>
                <a:lnTo>
                  <a:pt x="5931408" y="585216"/>
                </a:lnTo>
                <a:lnTo>
                  <a:pt x="5945124" y="541020"/>
                </a:lnTo>
                <a:lnTo>
                  <a:pt x="5945124" y="103632"/>
                </a:lnTo>
                <a:lnTo>
                  <a:pt x="5931408" y="60960"/>
                </a:lnTo>
                <a:lnTo>
                  <a:pt x="5911596" y="33528"/>
                </a:lnTo>
                <a:lnTo>
                  <a:pt x="5902452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3407664"/>
            <a:ext cx="8456676" cy="82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393947"/>
            <a:ext cx="8484235" cy="853440"/>
          </a:xfrm>
          <a:custGeom>
            <a:avLst/>
            <a:gdLst/>
            <a:ahLst/>
            <a:cxnLst/>
            <a:rect l="l" t="t" r="r" b="b"/>
            <a:pathLst>
              <a:path w="8484235" h="853439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847343"/>
                </a:lnTo>
                <a:lnTo>
                  <a:pt x="6096" y="853439"/>
                </a:lnTo>
                <a:lnTo>
                  <a:pt x="8478012" y="853439"/>
                </a:lnTo>
                <a:lnTo>
                  <a:pt x="8484108" y="847343"/>
                </a:lnTo>
                <a:lnTo>
                  <a:pt x="8484108" y="839724"/>
                </a:lnTo>
                <a:lnTo>
                  <a:pt x="25907" y="839724"/>
                </a:lnTo>
                <a:lnTo>
                  <a:pt x="12192" y="827531"/>
                </a:lnTo>
                <a:lnTo>
                  <a:pt x="25907" y="827531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853439">
                <a:moveTo>
                  <a:pt x="25907" y="827531"/>
                </a:moveTo>
                <a:lnTo>
                  <a:pt x="12192" y="827531"/>
                </a:lnTo>
                <a:lnTo>
                  <a:pt x="25907" y="839724"/>
                </a:lnTo>
                <a:lnTo>
                  <a:pt x="25907" y="827531"/>
                </a:lnTo>
                <a:close/>
              </a:path>
              <a:path w="8484235" h="853439">
                <a:moveTo>
                  <a:pt x="8458200" y="827531"/>
                </a:moveTo>
                <a:lnTo>
                  <a:pt x="25907" y="827531"/>
                </a:lnTo>
                <a:lnTo>
                  <a:pt x="25907" y="839724"/>
                </a:lnTo>
                <a:lnTo>
                  <a:pt x="8458200" y="839724"/>
                </a:lnTo>
                <a:lnTo>
                  <a:pt x="8458200" y="827531"/>
                </a:lnTo>
                <a:close/>
              </a:path>
              <a:path w="8484235" h="853439">
                <a:moveTo>
                  <a:pt x="8458200" y="13715"/>
                </a:moveTo>
                <a:lnTo>
                  <a:pt x="8458200" y="839724"/>
                </a:lnTo>
                <a:lnTo>
                  <a:pt x="8470392" y="827531"/>
                </a:lnTo>
                <a:lnTo>
                  <a:pt x="8484108" y="827531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3715"/>
                </a:lnTo>
                <a:close/>
              </a:path>
              <a:path w="8484235" h="853439">
                <a:moveTo>
                  <a:pt x="8484108" y="827531"/>
                </a:moveTo>
                <a:lnTo>
                  <a:pt x="8470392" y="827531"/>
                </a:lnTo>
                <a:lnTo>
                  <a:pt x="8458200" y="839724"/>
                </a:lnTo>
                <a:lnTo>
                  <a:pt x="8484108" y="839724"/>
                </a:lnTo>
                <a:lnTo>
                  <a:pt x="8484108" y="827531"/>
                </a:lnTo>
                <a:close/>
              </a:path>
              <a:path w="8484235" h="853439">
                <a:moveTo>
                  <a:pt x="25907" y="13715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8484235" h="853439">
                <a:moveTo>
                  <a:pt x="8458200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3715"/>
                </a:lnTo>
                <a:close/>
              </a:path>
              <a:path w="8484235" h="853439">
                <a:moveTo>
                  <a:pt x="8484108" y="13715"/>
                </a:moveTo>
                <a:lnTo>
                  <a:pt x="8458200" y="13715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672" y="3122676"/>
            <a:ext cx="5920740" cy="619125"/>
          </a:xfrm>
          <a:custGeom>
            <a:avLst/>
            <a:gdLst/>
            <a:ahLst/>
            <a:cxnLst/>
            <a:rect l="l" t="t" r="r" b="b"/>
            <a:pathLst>
              <a:path w="5920740" h="619125">
                <a:moveTo>
                  <a:pt x="5817108" y="0"/>
                </a:moveTo>
                <a:lnTo>
                  <a:pt x="103631" y="0"/>
                </a:lnTo>
                <a:lnTo>
                  <a:pt x="63007" y="8024"/>
                </a:lnTo>
                <a:lnTo>
                  <a:pt x="30099" y="29908"/>
                </a:lnTo>
                <a:lnTo>
                  <a:pt x="8048" y="62364"/>
                </a:lnTo>
                <a:lnTo>
                  <a:pt x="0" y="102108"/>
                </a:lnTo>
                <a:lnTo>
                  <a:pt x="0" y="516636"/>
                </a:lnTo>
                <a:lnTo>
                  <a:pt x="8048" y="556379"/>
                </a:lnTo>
                <a:lnTo>
                  <a:pt x="30098" y="588835"/>
                </a:lnTo>
                <a:lnTo>
                  <a:pt x="63007" y="610719"/>
                </a:lnTo>
                <a:lnTo>
                  <a:pt x="103631" y="618744"/>
                </a:lnTo>
                <a:lnTo>
                  <a:pt x="5817108" y="618744"/>
                </a:lnTo>
                <a:lnTo>
                  <a:pt x="5857732" y="610719"/>
                </a:lnTo>
                <a:lnTo>
                  <a:pt x="5890641" y="588835"/>
                </a:lnTo>
                <a:lnTo>
                  <a:pt x="5912691" y="556379"/>
                </a:lnTo>
                <a:lnTo>
                  <a:pt x="5920739" y="516636"/>
                </a:lnTo>
                <a:lnTo>
                  <a:pt x="5920739" y="102108"/>
                </a:lnTo>
                <a:lnTo>
                  <a:pt x="5912691" y="62364"/>
                </a:lnTo>
                <a:lnTo>
                  <a:pt x="5890640" y="29908"/>
                </a:lnTo>
                <a:lnTo>
                  <a:pt x="5857732" y="8024"/>
                </a:lnTo>
                <a:lnTo>
                  <a:pt x="5817108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3480" y="3108960"/>
            <a:ext cx="5945505" cy="646430"/>
          </a:xfrm>
          <a:custGeom>
            <a:avLst/>
            <a:gdLst/>
            <a:ahLst/>
            <a:cxnLst/>
            <a:rect l="l" t="t" r="r" b="b"/>
            <a:pathLst>
              <a:path w="5945505" h="646429">
                <a:moveTo>
                  <a:pt x="5829300" y="0"/>
                </a:moveTo>
                <a:lnTo>
                  <a:pt x="114300" y="0"/>
                </a:lnTo>
                <a:lnTo>
                  <a:pt x="103631" y="1524"/>
                </a:lnTo>
                <a:lnTo>
                  <a:pt x="91439" y="3048"/>
                </a:lnTo>
                <a:lnTo>
                  <a:pt x="41147" y="27431"/>
                </a:lnTo>
                <a:lnTo>
                  <a:pt x="13715" y="62484"/>
                </a:lnTo>
                <a:lnTo>
                  <a:pt x="7619" y="71627"/>
                </a:lnTo>
                <a:lnTo>
                  <a:pt x="4571" y="82295"/>
                </a:lnTo>
                <a:lnTo>
                  <a:pt x="1523" y="94487"/>
                </a:lnTo>
                <a:lnTo>
                  <a:pt x="0" y="105155"/>
                </a:lnTo>
                <a:lnTo>
                  <a:pt x="0" y="542543"/>
                </a:lnTo>
                <a:lnTo>
                  <a:pt x="13715" y="585215"/>
                </a:lnTo>
                <a:lnTo>
                  <a:pt x="42671" y="620267"/>
                </a:lnTo>
                <a:lnTo>
                  <a:pt x="80772" y="640079"/>
                </a:lnTo>
                <a:lnTo>
                  <a:pt x="115823" y="646176"/>
                </a:lnTo>
                <a:lnTo>
                  <a:pt x="5830824" y="646176"/>
                </a:lnTo>
                <a:lnTo>
                  <a:pt x="5841492" y="644651"/>
                </a:lnTo>
                <a:lnTo>
                  <a:pt x="5853684" y="643127"/>
                </a:lnTo>
                <a:lnTo>
                  <a:pt x="5875020" y="637031"/>
                </a:lnTo>
                <a:lnTo>
                  <a:pt x="5885688" y="630936"/>
                </a:lnTo>
                <a:lnTo>
                  <a:pt x="5894832" y="626363"/>
                </a:lnTo>
                <a:lnTo>
                  <a:pt x="5902147" y="620267"/>
                </a:lnTo>
                <a:lnTo>
                  <a:pt x="105156" y="620267"/>
                </a:lnTo>
                <a:lnTo>
                  <a:pt x="96011" y="618743"/>
                </a:lnTo>
                <a:lnTo>
                  <a:pt x="88391" y="615695"/>
                </a:lnTo>
                <a:lnTo>
                  <a:pt x="79247" y="612648"/>
                </a:lnTo>
                <a:lnTo>
                  <a:pt x="71628" y="609600"/>
                </a:lnTo>
                <a:lnTo>
                  <a:pt x="64007" y="605027"/>
                </a:lnTo>
                <a:lnTo>
                  <a:pt x="57911" y="598931"/>
                </a:lnTo>
                <a:lnTo>
                  <a:pt x="50291" y="592836"/>
                </a:lnTo>
                <a:lnTo>
                  <a:pt x="45719" y="586739"/>
                </a:lnTo>
                <a:lnTo>
                  <a:pt x="39623" y="580643"/>
                </a:lnTo>
                <a:lnTo>
                  <a:pt x="35051" y="573024"/>
                </a:lnTo>
                <a:lnTo>
                  <a:pt x="32003" y="563879"/>
                </a:lnTo>
                <a:lnTo>
                  <a:pt x="28956" y="556260"/>
                </a:lnTo>
                <a:lnTo>
                  <a:pt x="25907" y="547115"/>
                </a:lnTo>
                <a:lnTo>
                  <a:pt x="25907" y="537972"/>
                </a:lnTo>
                <a:lnTo>
                  <a:pt x="24383" y="528827"/>
                </a:lnTo>
                <a:lnTo>
                  <a:pt x="24383" y="115824"/>
                </a:lnTo>
                <a:lnTo>
                  <a:pt x="45719" y="57912"/>
                </a:lnTo>
                <a:lnTo>
                  <a:pt x="80772" y="32003"/>
                </a:lnTo>
                <a:lnTo>
                  <a:pt x="88391" y="30479"/>
                </a:lnTo>
                <a:lnTo>
                  <a:pt x="97535" y="27431"/>
                </a:lnTo>
                <a:lnTo>
                  <a:pt x="106679" y="25907"/>
                </a:lnTo>
                <a:lnTo>
                  <a:pt x="5902452" y="25907"/>
                </a:lnTo>
                <a:lnTo>
                  <a:pt x="5884164" y="13715"/>
                </a:lnTo>
                <a:lnTo>
                  <a:pt x="5873496" y="9143"/>
                </a:lnTo>
                <a:lnTo>
                  <a:pt x="5852160" y="3048"/>
                </a:lnTo>
                <a:lnTo>
                  <a:pt x="5841492" y="1524"/>
                </a:lnTo>
                <a:lnTo>
                  <a:pt x="5829300" y="0"/>
                </a:lnTo>
                <a:close/>
              </a:path>
              <a:path w="5945505" h="646429">
                <a:moveTo>
                  <a:pt x="5902452" y="25907"/>
                </a:moveTo>
                <a:lnTo>
                  <a:pt x="5839968" y="25907"/>
                </a:lnTo>
                <a:lnTo>
                  <a:pt x="5849112" y="27431"/>
                </a:lnTo>
                <a:lnTo>
                  <a:pt x="5856732" y="30479"/>
                </a:lnTo>
                <a:lnTo>
                  <a:pt x="5865876" y="33527"/>
                </a:lnTo>
                <a:lnTo>
                  <a:pt x="5873496" y="36575"/>
                </a:lnTo>
                <a:lnTo>
                  <a:pt x="5881116" y="41148"/>
                </a:lnTo>
                <a:lnTo>
                  <a:pt x="5887212" y="47243"/>
                </a:lnTo>
                <a:lnTo>
                  <a:pt x="5894832" y="53339"/>
                </a:lnTo>
                <a:lnTo>
                  <a:pt x="5899404" y="59436"/>
                </a:lnTo>
                <a:lnTo>
                  <a:pt x="5905500" y="65531"/>
                </a:lnTo>
                <a:lnTo>
                  <a:pt x="5910072" y="73151"/>
                </a:lnTo>
                <a:lnTo>
                  <a:pt x="5913120" y="82295"/>
                </a:lnTo>
                <a:lnTo>
                  <a:pt x="5916168" y="89915"/>
                </a:lnTo>
                <a:lnTo>
                  <a:pt x="5919216" y="99060"/>
                </a:lnTo>
                <a:lnTo>
                  <a:pt x="5919216" y="108203"/>
                </a:lnTo>
                <a:lnTo>
                  <a:pt x="5920740" y="117348"/>
                </a:lnTo>
                <a:lnTo>
                  <a:pt x="5920740" y="530351"/>
                </a:lnTo>
                <a:lnTo>
                  <a:pt x="5899404" y="588263"/>
                </a:lnTo>
                <a:lnTo>
                  <a:pt x="5864352" y="614172"/>
                </a:lnTo>
                <a:lnTo>
                  <a:pt x="5838444" y="620267"/>
                </a:lnTo>
                <a:lnTo>
                  <a:pt x="5902147" y="620267"/>
                </a:lnTo>
                <a:lnTo>
                  <a:pt x="5931408" y="585215"/>
                </a:lnTo>
                <a:lnTo>
                  <a:pt x="5945124" y="541019"/>
                </a:lnTo>
                <a:lnTo>
                  <a:pt x="5945124" y="103631"/>
                </a:lnTo>
                <a:lnTo>
                  <a:pt x="5931408" y="60960"/>
                </a:lnTo>
                <a:lnTo>
                  <a:pt x="5911596" y="33527"/>
                </a:lnTo>
                <a:lnTo>
                  <a:pt x="5902452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4683252"/>
            <a:ext cx="8456676" cy="958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4669535"/>
            <a:ext cx="8484235" cy="986155"/>
          </a:xfrm>
          <a:custGeom>
            <a:avLst/>
            <a:gdLst/>
            <a:ahLst/>
            <a:cxnLst/>
            <a:rect l="l" t="t" r="r" b="b"/>
            <a:pathLst>
              <a:path w="8484235" h="986154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979932"/>
                </a:lnTo>
                <a:lnTo>
                  <a:pt x="6096" y="986027"/>
                </a:lnTo>
                <a:lnTo>
                  <a:pt x="8478012" y="986027"/>
                </a:lnTo>
                <a:lnTo>
                  <a:pt x="8484108" y="979932"/>
                </a:lnTo>
                <a:lnTo>
                  <a:pt x="8484108" y="972312"/>
                </a:lnTo>
                <a:lnTo>
                  <a:pt x="25907" y="972312"/>
                </a:lnTo>
                <a:lnTo>
                  <a:pt x="12192" y="960119"/>
                </a:lnTo>
                <a:lnTo>
                  <a:pt x="25907" y="960120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986154">
                <a:moveTo>
                  <a:pt x="25907" y="960120"/>
                </a:moveTo>
                <a:lnTo>
                  <a:pt x="12192" y="960119"/>
                </a:lnTo>
                <a:lnTo>
                  <a:pt x="25907" y="972312"/>
                </a:lnTo>
                <a:lnTo>
                  <a:pt x="25907" y="960120"/>
                </a:lnTo>
                <a:close/>
              </a:path>
              <a:path w="8484235" h="986154">
                <a:moveTo>
                  <a:pt x="8458200" y="960120"/>
                </a:moveTo>
                <a:lnTo>
                  <a:pt x="25907" y="960120"/>
                </a:lnTo>
                <a:lnTo>
                  <a:pt x="25907" y="972312"/>
                </a:lnTo>
                <a:lnTo>
                  <a:pt x="8458200" y="972312"/>
                </a:lnTo>
                <a:lnTo>
                  <a:pt x="8458200" y="960120"/>
                </a:lnTo>
                <a:close/>
              </a:path>
              <a:path w="8484235" h="986154">
                <a:moveTo>
                  <a:pt x="8458200" y="12191"/>
                </a:moveTo>
                <a:lnTo>
                  <a:pt x="8458200" y="972312"/>
                </a:lnTo>
                <a:lnTo>
                  <a:pt x="8470392" y="960119"/>
                </a:lnTo>
                <a:lnTo>
                  <a:pt x="8484108" y="960120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986154">
                <a:moveTo>
                  <a:pt x="8484108" y="960120"/>
                </a:moveTo>
                <a:lnTo>
                  <a:pt x="8470392" y="960119"/>
                </a:lnTo>
                <a:lnTo>
                  <a:pt x="8458200" y="972312"/>
                </a:lnTo>
                <a:lnTo>
                  <a:pt x="8484108" y="972312"/>
                </a:lnTo>
                <a:lnTo>
                  <a:pt x="8484108" y="960120"/>
                </a:lnTo>
                <a:close/>
              </a:path>
              <a:path w="8484235" h="986154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986154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986154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5672" y="4372355"/>
            <a:ext cx="5920740" cy="620395"/>
          </a:xfrm>
          <a:custGeom>
            <a:avLst/>
            <a:gdLst/>
            <a:ahLst/>
            <a:cxnLst/>
            <a:rect l="l" t="t" r="r" b="b"/>
            <a:pathLst>
              <a:path w="5920740" h="620395">
                <a:moveTo>
                  <a:pt x="5817108" y="0"/>
                </a:moveTo>
                <a:lnTo>
                  <a:pt x="103631" y="0"/>
                </a:lnTo>
                <a:lnTo>
                  <a:pt x="63007" y="8048"/>
                </a:lnTo>
                <a:lnTo>
                  <a:pt x="30099" y="30099"/>
                </a:lnTo>
                <a:lnTo>
                  <a:pt x="8048" y="63007"/>
                </a:lnTo>
                <a:lnTo>
                  <a:pt x="0" y="103632"/>
                </a:lnTo>
                <a:lnTo>
                  <a:pt x="0" y="516636"/>
                </a:lnTo>
                <a:lnTo>
                  <a:pt x="8048" y="556617"/>
                </a:lnTo>
                <a:lnTo>
                  <a:pt x="30098" y="589597"/>
                </a:lnTo>
                <a:lnTo>
                  <a:pt x="63007" y="612005"/>
                </a:lnTo>
                <a:lnTo>
                  <a:pt x="103631" y="620268"/>
                </a:lnTo>
                <a:lnTo>
                  <a:pt x="5817108" y="620268"/>
                </a:lnTo>
                <a:lnTo>
                  <a:pt x="5857732" y="612005"/>
                </a:lnTo>
                <a:lnTo>
                  <a:pt x="5890641" y="589597"/>
                </a:lnTo>
                <a:lnTo>
                  <a:pt x="5912691" y="556617"/>
                </a:lnTo>
                <a:lnTo>
                  <a:pt x="5920739" y="516636"/>
                </a:lnTo>
                <a:lnTo>
                  <a:pt x="5920739" y="103632"/>
                </a:lnTo>
                <a:lnTo>
                  <a:pt x="5912691" y="63007"/>
                </a:lnTo>
                <a:lnTo>
                  <a:pt x="5890640" y="30099"/>
                </a:lnTo>
                <a:lnTo>
                  <a:pt x="5857732" y="8048"/>
                </a:lnTo>
                <a:lnTo>
                  <a:pt x="5817108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3480" y="4360164"/>
            <a:ext cx="5945505" cy="645160"/>
          </a:xfrm>
          <a:custGeom>
            <a:avLst/>
            <a:gdLst/>
            <a:ahLst/>
            <a:cxnLst/>
            <a:rect l="l" t="t" r="r" b="b"/>
            <a:pathLst>
              <a:path w="5945505" h="645160">
                <a:moveTo>
                  <a:pt x="5841492" y="0"/>
                </a:moveTo>
                <a:lnTo>
                  <a:pt x="103631" y="0"/>
                </a:lnTo>
                <a:lnTo>
                  <a:pt x="91439" y="1524"/>
                </a:lnTo>
                <a:lnTo>
                  <a:pt x="41147" y="25908"/>
                </a:lnTo>
                <a:lnTo>
                  <a:pt x="13715" y="60960"/>
                </a:lnTo>
                <a:lnTo>
                  <a:pt x="7619" y="71627"/>
                </a:lnTo>
                <a:lnTo>
                  <a:pt x="1523" y="92963"/>
                </a:lnTo>
                <a:lnTo>
                  <a:pt x="0" y="103632"/>
                </a:lnTo>
                <a:lnTo>
                  <a:pt x="0" y="541019"/>
                </a:lnTo>
                <a:lnTo>
                  <a:pt x="13715" y="585216"/>
                </a:lnTo>
                <a:lnTo>
                  <a:pt x="42671" y="618744"/>
                </a:lnTo>
                <a:lnTo>
                  <a:pt x="71628" y="635508"/>
                </a:lnTo>
                <a:lnTo>
                  <a:pt x="80772" y="640080"/>
                </a:lnTo>
                <a:lnTo>
                  <a:pt x="92963" y="643128"/>
                </a:lnTo>
                <a:lnTo>
                  <a:pt x="103631" y="644652"/>
                </a:lnTo>
                <a:lnTo>
                  <a:pt x="5841492" y="644652"/>
                </a:lnTo>
                <a:lnTo>
                  <a:pt x="5853684" y="641604"/>
                </a:lnTo>
                <a:lnTo>
                  <a:pt x="5864352" y="640080"/>
                </a:lnTo>
                <a:lnTo>
                  <a:pt x="5885688" y="630936"/>
                </a:lnTo>
                <a:lnTo>
                  <a:pt x="5894832" y="624840"/>
                </a:lnTo>
                <a:lnTo>
                  <a:pt x="5902147" y="618744"/>
                </a:lnTo>
                <a:lnTo>
                  <a:pt x="105156" y="618744"/>
                </a:lnTo>
                <a:lnTo>
                  <a:pt x="96011" y="617219"/>
                </a:lnTo>
                <a:lnTo>
                  <a:pt x="57911" y="598932"/>
                </a:lnTo>
                <a:lnTo>
                  <a:pt x="45719" y="586740"/>
                </a:lnTo>
                <a:lnTo>
                  <a:pt x="39623" y="579119"/>
                </a:lnTo>
                <a:lnTo>
                  <a:pt x="35051" y="571500"/>
                </a:lnTo>
                <a:lnTo>
                  <a:pt x="32003" y="563880"/>
                </a:lnTo>
                <a:lnTo>
                  <a:pt x="28956" y="554736"/>
                </a:lnTo>
                <a:lnTo>
                  <a:pt x="25907" y="547116"/>
                </a:lnTo>
                <a:lnTo>
                  <a:pt x="25907" y="537972"/>
                </a:lnTo>
                <a:lnTo>
                  <a:pt x="24383" y="528828"/>
                </a:lnTo>
                <a:lnTo>
                  <a:pt x="24383" y="115824"/>
                </a:lnTo>
                <a:lnTo>
                  <a:pt x="41147" y="64008"/>
                </a:lnTo>
                <a:lnTo>
                  <a:pt x="57911" y="45720"/>
                </a:lnTo>
                <a:lnTo>
                  <a:pt x="65531" y="39624"/>
                </a:lnTo>
                <a:lnTo>
                  <a:pt x="73151" y="35051"/>
                </a:lnTo>
                <a:lnTo>
                  <a:pt x="88391" y="28956"/>
                </a:lnTo>
                <a:lnTo>
                  <a:pt x="97535" y="25908"/>
                </a:lnTo>
                <a:lnTo>
                  <a:pt x="106679" y="25908"/>
                </a:lnTo>
                <a:lnTo>
                  <a:pt x="115823" y="24384"/>
                </a:lnTo>
                <a:lnTo>
                  <a:pt x="5900623" y="24384"/>
                </a:lnTo>
                <a:lnTo>
                  <a:pt x="5893308" y="18287"/>
                </a:lnTo>
                <a:lnTo>
                  <a:pt x="5884164" y="13715"/>
                </a:lnTo>
                <a:lnTo>
                  <a:pt x="5873496" y="7620"/>
                </a:lnTo>
                <a:lnTo>
                  <a:pt x="5852160" y="1524"/>
                </a:lnTo>
                <a:lnTo>
                  <a:pt x="5841492" y="0"/>
                </a:lnTo>
                <a:close/>
              </a:path>
              <a:path w="5945505" h="645160">
                <a:moveTo>
                  <a:pt x="5900623" y="24384"/>
                </a:moveTo>
                <a:lnTo>
                  <a:pt x="5829300" y="24384"/>
                </a:lnTo>
                <a:lnTo>
                  <a:pt x="5839968" y="25908"/>
                </a:lnTo>
                <a:lnTo>
                  <a:pt x="5849112" y="27432"/>
                </a:lnTo>
                <a:lnTo>
                  <a:pt x="5887212" y="45720"/>
                </a:lnTo>
                <a:lnTo>
                  <a:pt x="5899404" y="57912"/>
                </a:lnTo>
                <a:lnTo>
                  <a:pt x="5905500" y="65532"/>
                </a:lnTo>
                <a:lnTo>
                  <a:pt x="5910072" y="73151"/>
                </a:lnTo>
                <a:lnTo>
                  <a:pt x="5916168" y="88391"/>
                </a:lnTo>
                <a:lnTo>
                  <a:pt x="5919216" y="97536"/>
                </a:lnTo>
                <a:lnTo>
                  <a:pt x="5919216" y="106680"/>
                </a:lnTo>
                <a:lnTo>
                  <a:pt x="5920740" y="115824"/>
                </a:lnTo>
                <a:lnTo>
                  <a:pt x="5920740" y="528828"/>
                </a:lnTo>
                <a:lnTo>
                  <a:pt x="5916168" y="556260"/>
                </a:lnTo>
                <a:lnTo>
                  <a:pt x="5887212" y="598932"/>
                </a:lnTo>
                <a:lnTo>
                  <a:pt x="5871972" y="608076"/>
                </a:lnTo>
                <a:lnTo>
                  <a:pt x="5864352" y="612648"/>
                </a:lnTo>
                <a:lnTo>
                  <a:pt x="5856732" y="615696"/>
                </a:lnTo>
                <a:lnTo>
                  <a:pt x="5838444" y="618744"/>
                </a:lnTo>
                <a:lnTo>
                  <a:pt x="5902147" y="618744"/>
                </a:lnTo>
                <a:lnTo>
                  <a:pt x="5903976" y="617219"/>
                </a:lnTo>
                <a:lnTo>
                  <a:pt x="5911596" y="611124"/>
                </a:lnTo>
                <a:lnTo>
                  <a:pt x="5926836" y="592836"/>
                </a:lnTo>
                <a:lnTo>
                  <a:pt x="5931408" y="583692"/>
                </a:lnTo>
                <a:lnTo>
                  <a:pt x="5940552" y="562356"/>
                </a:lnTo>
                <a:lnTo>
                  <a:pt x="5943600" y="551688"/>
                </a:lnTo>
                <a:lnTo>
                  <a:pt x="5945124" y="539496"/>
                </a:lnTo>
                <a:lnTo>
                  <a:pt x="5945124" y="103632"/>
                </a:lnTo>
                <a:lnTo>
                  <a:pt x="5931408" y="59436"/>
                </a:lnTo>
                <a:lnTo>
                  <a:pt x="5911596" y="33527"/>
                </a:lnTo>
                <a:lnTo>
                  <a:pt x="5900623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523" y="6063996"/>
            <a:ext cx="8456676" cy="1091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808" y="6053328"/>
            <a:ext cx="8484235" cy="1117600"/>
          </a:xfrm>
          <a:custGeom>
            <a:avLst/>
            <a:gdLst/>
            <a:ahLst/>
            <a:cxnLst/>
            <a:rect l="l" t="t" r="r" b="b"/>
            <a:pathLst>
              <a:path w="8484235" h="1117600">
                <a:moveTo>
                  <a:pt x="84780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1110996"/>
                </a:lnTo>
                <a:lnTo>
                  <a:pt x="6096" y="1117092"/>
                </a:lnTo>
                <a:lnTo>
                  <a:pt x="8478012" y="1117092"/>
                </a:lnTo>
                <a:lnTo>
                  <a:pt x="8484108" y="1110996"/>
                </a:lnTo>
                <a:lnTo>
                  <a:pt x="8484108" y="1103376"/>
                </a:lnTo>
                <a:lnTo>
                  <a:pt x="25907" y="1103376"/>
                </a:lnTo>
                <a:lnTo>
                  <a:pt x="12192" y="1091184"/>
                </a:lnTo>
                <a:lnTo>
                  <a:pt x="25907" y="1091184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4572"/>
                </a:lnTo>
                <a:lnTo>
                  <a:pt x="8478012" y="0"/>
                </a:lnTo>
                <a:close/>
              </a:path>
              <a:path w="8484235" h="1117600">
                <a:moveTo>
                  <a:pt x="25907" y="1091184"/>
                </a:moveTo>
                <a:lnTo>
                  <a:pt x="12192" y="1091184"/>
                </a:lnTo>
                <a:lnTo>
                  <a:pt x="25907" y="1103376"/>
                </a:lnTo>
                <a:lnTo>
                  <a:pt x="25907" y="1091184"/>
                </a:lnTo>
                <a:close/>
              </a:path>
              <a:path w="8484235" h="1117600">
                <a:moveTo>
                  <a:pt x="8458200" y="1091184"/>
                </a:moveTo>
                <a:lnTo>
                  <a:pt x="25907" y="1091184"/>
                </a:lnTo>
                <a:lnTo>
                  <a:pt x="25907" y="1103376"/>
                </a:lnTo>
                <a:lnTo>
                  <a:pt x="8458200" y="1103376"/>
                </a:lnTo>
                <a:lnTo>
                  <a:pt x="8458200" y="1091184"/>
                </a:lnTo>
                <a:close/>
              </a:path>
              <a:path w="8484235" h="1117600">
                <a:moveTo>
                  <a:pt x="8458200" y="12192"/>
                </a:moveTo>
                <a:lnTo>
                  <a:pt x="8458200" y="1103376"/>
                </a:lnTo>
                <a:lnTo>
                  <a:pt x="8470392" y="1091184"/>
                </a:lnTo>
                <a:lnTo>
                  <a:pt x="8484108" y="1091184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2"/>
                </a:lnTo>
                <a:close/>
              </a:path>
              <a:path w="8484235" h="1117600">
                <a:moveTo>
                  <a:pt x="8484108" y="1091184"/>
                </a:moveTo>
                <a:lnTo>
                  <a:pt x="8470392" y="1091184"/>
                </a:lnTo>
                <a:lnTo>
                  <a:pt x="8458200" y="1103376"/>
                </a:lnTo>
                <a:lnTo>
                  <a:pt x="8484108" y="1103376"/>
                </a:lnTo>
                <a:lnTo>
                  <a:pt x="8484108" y="1091184"/>
                </a:lnTo>
                <a:close/>
              </a:path>
              <a:path w="8484235" h="1117600">
                <a:moveTo>
                  <a:pt x="25907" y="12192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2"/>
                </a:lnTo>
                <a:close/>
              </a:path>
              <a:path w="8484235" h="1117600">
                <a:moveTo>
                  <a:pt x="8458200" y="12192"/>
                </a:moveTo>
                <a:lnTo>
                  <a:pt x="25907" y="12192"/>
                </a:lnTo>
                <a:lnTo>
                  <a:pt x="25907" y="24384"/>
                </a:lnTo>
                <a:lnTo>
                  <a:pt x="8458200" y="24383"/>
                </a:lnTo>
                <a:lnTo>
                  <a:pt x="8458200" y="12192"/>
                </a:lnTo>
                <a:close/>
              </a:path>
              <a:path w="8484235" h="1117600">
                <a:moveTo>
                  <a:pt x="8484108" y="12192"/>
                </a:moveTo>
                <a:lnTo>
                  <a:pt x="8458200" y="12192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5672" y="5756147"/>
            <a:ext cx="5920740" cy="619125"/>
          </a:xfrm>
          <a:custGeom>
            <a:avLst/>
            <a:gdLst/>
            <a:ahLst/>
            <a:cxnLst/>
            <a:rect l="l" t="t" r="r" b="b"/>
            <a:pathLst>
              <a:path w="5920740" h="619125">
                <a:moveTo>
                  <a:pt x="5817108" y="0"/>
                </a:moveTo>
                <a:lnTo>
                  <a:pt x="103631" y="0"/>
                </a:lnTo>
                <a:lnTo>
                  <a:pt x="63007" y="8048"/>
                </a:lnTo>
                <a:lnTo>
                  <a:pt x="30099" y="30099"/>
                </a:lnTo>
                <a:lnTo>
                  <a:pt x="8048" y="63007"/>
                </a:lnTo>
                <a:lnTo>
                  <a:pt x="0" y="103631"/>
                </a:lnTo>
                <a:lnTo>
                  <a:pt x="0" y="516635"/>
                </a:lnTo>
                <a:lnTo>
                  <a:pt x="8048" y="556379"/>
                </a:lnTo>
                <a:lnTo>
                  <a:pt x="30098" y="588835"/>
                </a:lnTo>
                <a:lnTo>
                  <a:pt x="63007" y="610719"/>
                </a:lnTo>
                <a:lnTo>
                  <a:pt x="103631" y="618743"/>
                </a:lnTo>
                <a:lnTo>
                  <a:pt x="5817108" y="618743"/>
                </a:lnTo>
                <a:lnTo>
                  <a:pt x="5857732" y="610719"/>
                </a:lnTo>
                <a:lnTo>
                  <a:pt x="5890641" y="588835"/>
                </a:lnTo>
                <a:lnTo>
                  <a:pt x="5912691" y="556379"/>
                </a:lnTo>
                <a:lnTo>
                  <a:pt x="5920739" y="516635"/>
                </a:lnTo>
                <a:lnTo>
                  <a:pt x="5920739" y="103631"/>
                </a:lnTo>
                <a:lnTo>
                  <a:pt x="5912691" y="63007"/>
                </a:lnTo>
                <a:lnTo>
                  <a:pt x="5890640" y="30099"/>
                </a:lnTo>
                <a:lnTo>
                  <a:pt x="5857732" y="8048"/>
                </a:lnTo>
                <a:lnTo>
                  <a:pt x="5817108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3480" y="5742432"/>
            <a:ext cx="5945505" cy="646430"/>
          </a:xfrm>
          <a:custGeom>
            <a:avLst/>
            <a:gdLst/>
            <a:ahLst/>
            <a:cxnLst/>
            <a:rect l="l" t="t" r="r" b="b"/>
            <a:pathLst>
              <a:path w="5945505" h="646429">
                <a:moveTo>
                  <a:pt x="5829300" y="0"/>
                </a:moveTo>
                <a:lnTo>
                  <a:pt x="114300" y="0"/>
                </a:lnTo>
                <a:lnTo>
                  <a:pt x="103631" y="1524"/>
                </a:lnTo>
                <a:lnTo>
                  <a:pt x="91439" y="3048"/>
                </a:lnTo>
                <a:lnTo>
                  <a:pt x="41147" y="27432"/>
                </a:lnTo>
                <a:lnTo>
                  <a:pt x="13715" y="62484"/>
                </a:lnTo>
                <a:lnTo>
                  <a:pt x="7619" y="71628"/>
                </a:lnTo>
                <a:lnTo>
                  <a:pt x="4571" y="82296"/>
                </a:lnTo>
                <a:lnTo>
                  <a:pt x="1523" y="94488"/>
                </a:lnTo>
                <a:lnTo>
                  <a:pt x="0" y="105156"/>
                </a:lnTo>
                <a:lnTo>
                  <a:pt x="0" y="542544"/>
                </a:lnTo>
                <a:lnTo>
                  <a:pt x="13715" y="585216"/>
                </a:lnTo>
                <a:lnTo>
                  <a:pt x="42671" y="620268"/>
                </a:lnTo>
                <a:lnTo>
                  <a:pt x="71628" y="637032"/>
                </a:lnTo>
                <a:lnTo>
                  <a:pt x="80772" y="641604"/>
                </a:lnTo>
                <a:lnTo>
                  <a:pt x="92963" y="643128"/>
                </a:lnTo>
                <a:lnTo>
                  <a:pt x="103631" y="644652"/>
                </a:lnTo>
                <a:lnTo>
                  <a:pt x="115823" y="646176"/>
                </a:lnTo>
                <a:lnTo>
                  <a:pt x="5830824" y="646176"/>
                </a:lnTo>
                <a:lnTo>
                  <a:pt x="5841492" y="644652"/>
                </a:lnTo>
                <a:lnTo>
                  <a:pt x="5853684" y="643128"/>
                </a:lnTo>
                <a:lnTo>
                  <a:pt x="5875020" y="637032"/>
                </a:lnTo>
                <a:lnTo>
                  <a:pt x="5885688" y="630936"/>
                </a:lnTo>
                <a:lnTo>
                  <a:pt x="5894832" y="626364"/>
                </a:lnTo>
                <a:lnTo>
                  <a:pt x="5902147" y="620268"/>
                </a:lnTo>
                <a:lnTo>
                  <a:pt x="105156" y="620268"/>
                </a:lnTo>
                <a:lnTo>
                  <a:pt x="96011" y="618744"/>
                </a:lnTo>
                <a:lnTo>
                  <a:pt x="88391" y="615696"/>
                </a:lnTo>
                <a:lnTo>
                  <a:pt x="79247" y="612648"/>
                </a:lnTo>
                <a:lnTo>
                  <a:pt x="71628" y="609600"/>
                </a:lnTo>
                <a:lnTo>
                  <a:pt x="64007" y="605028"/>
                </a:lnTo>
                <a:lnTo>
                  <a:pt x="57911" y="598932"/>
                </a:lnTo>
                <a:lnTo>
                  <a:pt x="50291" y="592836"/>
                </a:lnTo>
                <a:lnTo>
                  <a:pt x="45719" y="586740"/>
                </a:lnTo>
                <a:lnTo>
                  <a:pt x="39623" y="580644"/>
                </a:lnTo>
                <a:lnTo>
                  <a:pt x="35051" y="573024"/>
                </a:lnTo>
                <a:lnTo>
                  <a:pt x="32003" y="563880"/>
                </a:lnTo>
                <a:lnTo>
                  <a:pt x="28956" y="556260"/>
                </a:lnTo>
                <a:lnTo>
                  <a:pt x="25907" y="547116"/>
                </a:lnTo>
                <a:lnTo>
                  <a:pt x="25907" y="537972"/>
                </a:lnTo>
                <a:lnTo>
                  <a:pt x="24383" y="528828"/>
                </a:lnTo>
                <a:lnTo>
                  <a:pt x="24383" y="117348"/>
                </a:lnTo>
                <a:lnTo>
                  <a:pt x="45719" y="57912"/>
                </a:lnTo>
                <a:lnTo>
                  <a:pt x="88391" y="30480"/>
                </a:lnTo>
                <a:lnTo>
                  <a:pt x="106679" y="25908"/>
                </a:lnTo>
                <a:lnTo>
                  <a:pt x="5900623" y="25908"/>
                </a:lnTo>
                <a:lnTo>
                  <a:pt x="5893308" y="19812"/>
                </a:lnTo>
                <a:lnTo>
                  <a:pt x="5884164" y="13716"/>
                </a:lnTo>
                <a:lnTo>
                  <a:pt x="5873496" y="9144"/>
                </a:lnTo>
                <a:lnTo>
                  <a:pt x="5852160" y="3048"/>
                </a:lnTo>
                <a:lnTo>
                  <a:pt x="5841492" y="1524"/>
                </a:lnTo>
                <a:lnTo>
                  <a:pt x="5829300" y="0"/>
                </a:lnTo>
                <a:close/>
              </a:path>
              <a:path w="5945505" h="646429">
                <a:moveTo>
                  <a:pt x="5900623" y="25908"/>
                </a:moveTo>
                <a:lnTo>
                  <a:pt x="5839968" y="25908"/>
                </a:lnTo>
                <a:lnTo>
                  <a:pt x="5849112" y="27432"/>
                </a:lnTo>
                <a:lnTo>
                  <a:pt x="5856732" y="30480"/>
                </a:lnTo>
                <a:lnTo>
                  <a:pt x="5865876" y="33528"/>
                </a:lnTo>
                <a:lnTo>
                  <a:pt x="5873496" y="36576"/>
                </a:lnTo>
                <a:lnTo>
                  <a:pt x="5881116" y="41148"/>
                </a:lnTo>
                <a:lnTo>
                  <a:pt x="5887212" y="47244"/>
                </a:lnTo>
                <a:lnTo>
                  <a:pt x="5894832" y="53340"/>
                </a:lnTo>
                <a:lnTo>
                  <a:pt x="5899404" y="59436"/>
                </a:lnTo>
                <a:lnTo>
                  <a:pt x="5905500" y="67056"/>
                </a:lnTo>
                <a:lnTo>
                  <a:pt x="5910072" y="73152"/>
                </a:lnTo>
                <a:lnTo>
                  <a:pt x="5913120" y="82296"/>
                </a:lnTo>
                <a:lnTo>
                  <a:pt x="5916168" y="89916"/>
                </a:lnTo>
                <a:lnTo>
                  <a:pt x="5919216" y="99060"/>
                </a:lnTo>
                <a:lnTo>
                  <a:pt x="5919216" y="108204"/>
                </a:lnTo>
                <a:lnTo>
                  <a:pt x="5920740" y="117348"/>
                </a:lnTo>
                <a:lnTo>
                  <a:pt x="5920740" y="530352"/>
                </a:lnTo>
                <a:lnTo>
                  <a:pt x="5899404" y="588264"/>
                </a:lnTo>
                <a:lnTo>
                  <a:pt x="5864352" y="614172"/>
                </a:lnTo>
                <a:lnTo>
                  <a:pt x="5838444" y="620268"/>
                </a:lnTo>
                <a:lnTo>
                  <a:pt x="5902147" y="620268"/>
                </a:lnTo>
                <a:lnTo>
                  <a:pt x="5931408" y="585216"/>
                </a:lnTo>
                <a:lnTo>
                  <a:pt x="5945124" y="541020"/>
                </a:lnTo>
                <a:lnTo>
                  <a:pt x="5945124" y="103632"/>
                </a:lnTo>
                <a:lnTo>
                  <a:pt x="5943600" y="92964"/>
                </a:lnTo>
                <a:lnTo>
                  <a:pt x="5940552" y="80772"/>
                </a:lnTo>
                <a:lnTo>
                  <a:pt x="5935980" y="71628"/>
                </a:lnTo>
                <a:lnTo>
                  <a:pt x="5931408" y="60960"/>
                </a:lnTo>
                <a:lnTo>
                  <a:pt x="5919216" y="42672"/>
                </a:lnTo>
                <a:lnTo>
                  <a:pt x="5911596" y="33528"/>
                </a:lnTo>
                <a:lnTo>
                  <a:pt x="5902452" y="27432"/>
                </a:lnTo>
                <a:lnTo>
                  <a:pt x="5900623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06220" y="1733181"/>
            <a:ext cx="7149465" cy="521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7.1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 Co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anage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650">
              <a:latin typeface="Times New Roman"/>
              <a:cs typeface="Times New Roman"/>
            </a:endParaRPr>
          </a:p>
          <a:p>
            <a:pPr marL="184785" marR="795655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He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ablish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poli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ies,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docum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plan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ing 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159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7.2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49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a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vit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45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7.3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84785" marR="5080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a</a:t>
            </a:r>
            <a:r>
              <a:rPr sz="1800" spc="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 act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vity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4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ablish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eline.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25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7.4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ol 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650">
              <a:latin typeface="Times New Roman"/>
              <a:cs typeface="Times New Roman"/>
            </a:endParaRPr>
          </a:p>
          <a:p>
            <a:pPr marL="184785" marR="220979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mo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tus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 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eline.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8382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47625" rIns="0" bIns="0" rtlCol="0">
            <a:spAutoFit/>
          </a:bodyPr>
          <a:lstStyle/>
          <a:p>
            <a:pPr marL="1357630">
              <a:lnSpc>
                <a:spcPct val="100000"/>
              </a:lnSpc>
              <a:spcBef>
                <a:spcPts val="375"/>
              </a:spcBef>
            </a:pPr>
            <a:r>
              <a:rPr dirty="0"/>
              <a:t>7.4</a:t>
            </a:r>
            <a:r>
              <a:rPr spc="10" dirty="0"/>
              <a:t>.</a:t>
            </a:r>
            <a:r>
              <a:rPr dirty="0"/>
              <a:t>2.1</a:t>
            </a:r>
            <a:r>
              <a:rPr spc="-30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35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5" dirty="0"/>
              <a:t>o</a:t>
            </a:r>
            <a:r>
              <a:rPr dirty="0"/>
              <a:t>l C</a:t>
            </a:r>
            <a:r>
              <a:rPr spc="10" dirty="0"/>
              <a:t>o</a:t>
            </a:r>
            <a:r>
              <a:rPr spc="-45" dirty="0"/>
              <a:t>s</a:t>
            </a:r>
            <a:r>
              <a:rPr dirty="0"/>
              <a:t>t</a:t>
            </a:r>
            <a:r>
              <a:rPr spc="5" dirty="0"/>
              <a:t>s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EVM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1994916"/>
            <a:ext cx="8456676" cy="1286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1979676"/>
            <a:ext cx="8484235" cy="1315720"/>
          </a:xfrm>
          <a:custGeom>
            <a:avLst/>
            <a:gdLst/>
            <a:ahLst/>
            <a:cxnLst/>
            <a:rect l="l" t="t" r="r" b="b"/>
            <a:pathLst>
              <a:path w="8484235" h="131572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09115"/>
                </a:lnTo>
                <a:lnTo>
                  <a:pt x="6096" y="1315212"/>
                </a:lnTo>
                <a:lnTo>
                  <a:pt x="8478012" y="1315212"/>
                </a:lnTo>
                <a:lnTo>
                  <a:pt x="8484108" y="1309115"/>
                </a:lnTo>
                <a:lnTo>
                  <a:pt x="8484108" y="1303020"/>
                </a:lnTo>
                <a:lnTo>
                  <a:pt x="25907" y="1303020"/>
                </a:lnTo>
                <a:lnTo>
                  <a:pt x="12192" y="1290827"/>
                </a:lnTo>
                <a:lnTo>
                  <a:pt x="25907" y="1290827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315720">
                <a:moveTo>
                  <a:pt x="25907" y="1290827"/>
                </a:moveTo>
                <a:lnTo>
                  <a:pt x="12192" y="1290827"/>
                </a:lnTo>
                <a:lnTo>
                  <a:pt x="25907" y="1303020"/>
                </a:lnTo>
                <a:lnTo>
                  <a:pt x="25907" y="1290827"/>
                </a:lnTo>
                <a:close/>
              </a:path>
              <a:path w="8484235" h="1315720">
                <a:moveTo>
                  <a:pt x="8458200" y="1290827"/>
                </a:moveTo>
                <a:lnTo>
                  <a:pt x="25907" y="1290827"/>
                </a:lnTo>
                <a:lnTo>
                  <a:pt x="25907" y="1303020"/>
                </a:lnTo>
                <a:lnTo>
                  <a:pt x="8458200" y="1303020"/>
                </a:lnTo>
                <a:lnTo>
                  <a:pt x="8458200" y="1290827"/>
                </a:lnTo>
                <a:close/>
              </a:path>
              <a:path w="8484235" h="1315720">
                <a:moveTo>
                  <a:pt x="8458200" y="13715"/>
                </a:moveTo>
                <a:lnTo>
                  <a:pt x="8458200" y="1303020"/>
                </a:lnTo>
                <a:lnTo>
                  <a:pt x="8470392" y="1290827"/>
                </a:lnTo>
                <a:lnTo>
                  <a:pt x="8484108" y="1290827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5"/>
                </a:lnTo>
                <a:close/>
              </a:path>
              <a:path w="8484235" h="1315720">
                <a:moveTo>
                  <a:pt x="8484108" y="1290827"/>
                </a:moveTo>
                <a:lnTo>
                  <a:pt x="8470392" y="1290827"/>
                </a:lnTo>
                <a:lnTo>
                  <a:pt x="8458200" y="1303020"/>
                </a:lnTo>
                <a:lnTo>
                  <a:pt x="8484108" y="1303020"/>
                </a:lnTo>
                <a:lnTo>
                  <a:pt x="8484108" y="1290827"/>
                </a:lnTo>
                <a:close/>
              </a:path>
              <a:path w="8484235" h="1315720">
                <a:moveTo>
                  <a:pt x="25907" y="13715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5"/>
                </a:lnTo>
                <a:close/>
              </a:path>
              <a:path w="8484235" h="1315720">
                <a:moveTo>
                  <a:pt x="8458200" y="13715"/>
                </a:moveTo>
                <a:lnTo>
                  <a:pt x="25907" y="13715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5"/>
                </a:lnTo>
                <a:close/>
              </a:path>
              <a:path w="8484235" h="1315720">
                <a:moveTo>
                  <a:pt x="8484108" y="13715"/>
                </a:moveTo>
                <a:lnTo>
                  <a:pt x="8458200" y="13715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1600200"/>
            <a:ext cx="5920740" cy="591820"/>
          </a:xfrm>
          <a:custGeom>
            <a:avLst/>
            <a:gdLst/>
            <a:ahLst/>
            <a:cxnLst/>
            <a:rect l="l" t="t" r="r" b="b"/>
            <a:pathLst>
              <a:path w="5920740" h="591819">
                <a:moveTo>
                  <a:pt x="5823204" y="0"/>
                </a:moveTo>
                <a:lnTo>
                  <a:pt x="99059" y="0"/>
                </a:lnTo>
                <a:lnTo>
                  <a:pt x="60436" y="7762"/>
                </a:lnTo>
                <a:lnTo>
                  <a:pt x="28956" y="28956"/>
                </a:lnTo>
                <a:lnTo>
                  <a:pt x="7762" y="60436"/>
                </a:lnTo>
                <a:lnTo>
                  <a:pt x="0" y="99060"/>
                </a:lnTo>
                <a:lnTo>
                  <a:pt x="0" y="492251"/>
                </a:lnTo>
                <a:lnTo>
                  <a:pt x="7762" y="530875"/>
                </a:lnTo>
                <a:lnTo>
                  <a:pt x="28956" y="562356"/>
                </a:lnTo>
                <a:lnTo>
                  <a:pt x="60436" y="583549"/>
                </a:lnTo>
                <a:lnTo>
                  <a:pt x="99059" y="591312"/>
                </a:lnTo>
                <a:lnTo>
                  <a:pt x="5823204" y="591312"/>
                </a:lnTo>
                <a:lnTo>
                  <a:pt x="5861589" y="583549"/>
                </a:lnTo>
                <a:lnTo>
                  <a:pt x="5892546" y="562355"/>
                </a:lnTo>
                <a:lnTo>
                  <a:pt x="5913215" y="530875"/>
                </a:lnTo>
                <a:lnTo>
                  <a:pt x="5920740" y="492251"/>
                </a:lnTo>
                <a:lnTo>
                  <a:pt x="5920740" y="99060"/>
                </a:lnTo>
                <a:lnTo>
                  <a:pt x="5913215" y="60436"/>
                </a:lnTo>
                <a:lnTo>
                  <a:pt x="5892546" y="28955"/>
                </a:lnTo>
                <a:lnTo>
                  <a:pt x="5861589" y="7762"/>
                </a:lnTo>
                <a:lnTo>
                  <a:pt x="582320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1588008"/>
            <a:ext cx="5946775" cy="615950"/>
          </a:xfrm>
          <a:custGeom>
            <a:avLst/>
            <a:gdLst/>
            <a:ahLst/>
            <a:cxnLst/>
            <a:rect l="l" t="t" r="r" b="b"/>
            <a:pathLst>
              <a:path w="5946775" h="615950">
                <a:moveTo>
                  <a:pt x="5846064" y="0"/>
                </a:moveTo>
                <a:lnTo>
                  <a:pt x="111251" y="0"/>
                </a:lnTo>
                <a:lnTo>
                  <a:pt x="99059" y="1524"/>
                </a:lnTo>
                <a:lnTo>
                  <a:pt x="57911" y="13715"/>
                </a:lnTo>
                <a:lnTo>
                  <a:pt x="25907" y="41147"/>
                </a:lnTo>
                <a:lnTo>
                  <a:pt x="18287" y="50291"/>
                </a:lnTo>
                <a:lnTo>
                  <a:pt x="9143" y="68579"/>
                </a:lnTo>
                <a:lnTo>
                  <a:pt x="4571" y="79247"/>
                </a:lnTo>
                <a:lnTo>
                  <a:pt x="3047" y="89915"/>
                </a:lnTo>
                <a:lnTo>
                  <a:pt x="0" y="100583"/>
                </a:lnTo>
                <a:lnTo>
                  <a:pt x="0" y="505967"/>
                </a:lnTo>
                <a:lnTo>
                  <a:pt x="3047" y="527303"/>
                </a:lnTo>
                <a:lnTo>
                  <a:pt x="25907" y="576071"/>
                </a:lnTo>
                <a:lnTo>
                  <a:pt x="59435" y="603503"/>
                </a:lnTo>
                <a:lnTo>
                  <a:pt x="100583" y="615695"/>
                </a:lnTo>
                <a:lnTo>
                  <a:pt x="5847588" y="615695"/>
                </a:lnTo>
                <a:lnTo>
                  <a:pt x="5897880" y="597407"/>
                </a:lnTo>
                <a:lnTo>
                  <a:pt x="5905195" y="591312"/>
                </a:lnTo>
                <a:lnTo>
                  <a:pt x="111251" y="591312"/>
                </a:lnTo>
                <a:lnTo>
                  <a:pt x="92963" y="588263"/>
                </a:lnTo>
                <a:lnTo>
                  <a:pt x="85343" y="586739"/>
                </a:lnTo>
                <a:lnTo>
                  <a:pt x="70103" y="580643"/>
                </a:lnTo>
                <a:lnTo>
                  <a:pt x="62483" y="576071"/>
                </a:lnTo>
                <a:lnTo>
                  <a:pt x="56387" y="569976"/>
                </a:lnTo>
                <a:lnTo>
                  <a:pt x="50291" y="565403"/>
                </a:lnTo>
                <a:lnTo>
                  <a:pt x="44195" y="559307"/>
                </a:lnTo>
                <a:lnTo>
                  <a:pt x="39623" y="551688"/>
                </a:lnTo>
                <a:lnTo>
                  <a:pt x="35051" y="545591"/>
                </a:lnTo>
                <a:lnTo>
                  <a:pt x="28955" y="530351"/>
                </a:lnTo>
                <a:lnTo>
                  <a:pt x="27431" y="521207"/>
                </a:lnTo>
                <a:lnTo>
                  <a:pt x="25907" y="513588"/>
                </a:lnTo>
                <a:lnTo>
                  <a:pt x="25907" y="102107"/>
                </a:lnTo>
                <a:lnTo>
                  <a:pt x="27431" y="92963"/>
                </a:lnTo>
                <a:lnTo>
                  <a:pt x="45719" y="56387"/>
                </a:lnTo>
                <a:lnTo>
                  <a:pt x="86867" y="28955"/>
                </a:lnTo>
                <a:lnTo>
                  <a:pt x="103631" y="25907"/>
                </a:lnTo>
                <a:lnTo>
                  <a:pt x="5905499" y="25907"/>
                </a:lnTo>
                <a:lnTo>
                  <a:pt x="5896356" y="18287"/>
                </a:lnTo>
                <a:lnTo>
                  <a:pt x="5878068" y="9143"/>
                </a:lnTo>
                <a:lnTo>
                  <a:pt x="5867399" y="4571"/>
                </a:lnTo>
                <a:lnTo>
                  <a:pt x="5856732" y="3047"/>
                </a:lnTo>
                <a:lnTo>
                  <a:pt x="5846064" y="0"/>
                </a:lnTo>
                <a:close/>
              </a:path>
              <a:path w="5946775" h="615950">
                <a:moveTo>
                  <a:pt x="5905499" y="25907"/>
                </a:moveTo>
                <a:lnTo>
                  <a:pt x="5844540" y="25907"/>
                </a:lnTo>
                <a:lnTo>
                  <a:pt x="5853684" y="27431"/>
                </a:lnTo>
                <a:lnTo>
                  <a:pt x="5861303" y="28955"/>
                </a:lnTo>
                <a:lnTo>
                  <a:pt x="5902451" y="57912"/>
                </a:lnTo>
                <a:lnTo>
                  <a:pt x="5919216" y="94487"/>
                </a:lnTo>
                <a:lnTo>
                  <a:pt x="5920740" y="103631"/>
                </a:lnTo>
                <a:lnTo>
                  <a:pt x="5920740" y="515112"/>
                </a:lnTo>
                <a:lnTo>
                  <a:pt x="5917692" y="530351"/>
                </a:lnTo>
                <a:lnTo>
                  <a:pt x="5914644" y="539495"/>
                </a:lnTo>
                <a:lnTo>
                  <a:pt x="5910071" y="545591"/>
                </a:lnTo>
                <a:lnTo>
                  <a:pt x="5905499" y="553212"/>
                </a:lnTo>
                <a:lnTo>
                  <a:pt x="5875020" y="580643"/>
                </a:lnTo>
                <a:lnTo>
                  <a:pt x="5852160" y="589788"/>
                </a:lnTo>
                <a:lnTo>
                  <a:pt x="5843016" y="589788"/>
                </a:lnTo>
                <a:lnTo>
                  <a:pt x="5835395" y="591312"/>
                </a:lnTo>
                <a:lnTo>
                  <a:pt x="5905195" y="591312"/>
                </a:lnTo>
                <a:lnTo>
                  <a:pt x="5907023" y="589788"/>
                </a:lnTo>
                <a:lnTo>
                  <a:pt x="5914644" y="583691"/>
                </a:lnTo>
                <a:lnTo>
                  <a:pt x="5920740" y="574547"/>
                </a:lnTo>
                <a:lnTo>
                  <a:pt x="5928360" y="566927"/>
                </a:lnTo>
                <a:lnTo>
                  <a:pt x="5932932" y="557783"/>
                </a:lnTo>
                <a:lnTo>
                  <a:pt x="5937503" y="547115"/>
                </a:lnTo>
                <a:lnTo>
                  <a:pt x="5942075" y="537971"/>
                </a:lnTo>
                <a:lnTo>
                  <a:pt x="5943599" y="527303"/>
                </a:lnTo>
                <a:lnTo>
                  <a:pt x="5945123" y="515112"/>
                </a:lnTo>
                <a:lnTo>
                  <a:pt x="5946647" y="504443"/>
                </a:lnTo>
                <a:lnTo>
                  <a:pt x="5946647" y="111251"/>
                </a:lnTo>
                <a:lnTo>
                  <a:pt x="5937503" y="67055"/>
                </a:lnTo>
                <a:lnTo>
                  <a:pt x="5913120" y="32003"/>
                </a:lnTo>
                <a:lnTo>
                  <a:pt x="590549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3735323"/>
            <a:ext cx="8456676" cy="1603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720084"/>
            <a:ext cx="8484235" cy="1632585"/>
          </a:xfrm>
          <a:custGeom>
            <a:avLst/>
            <a:gdLst/>
            <a:ahLst/>
            <a:cxnLst/>
            <a:rect l="l" t="t" r="r" b="b"/>
            <a:pathLst>
              <a:path w="8484235" h="1632585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626108"/>
                </a:lnTo>
                <a:lnTo>
                  <a:pt x="6096" y="1632203"/>
                </a:lnTo>
                <a:lnTo>
                  <a:pt x="8478012" y="1632203"/>
                </a:lnTo>
                <a:lnTo>
                  <a:pt x="8484108" y="1626108"/>
                </a:lnTo>
                <a:lnTo>
                  <a:pt x="8484108" y="1620012"/>
                </a:lnTo>
                <a:lnTo>
                  <a:pt x="25907" y="1620011"/>
                </a:lnTo>
                <a:lnTo>
                  <a:pt x="12192" y="1606295"/>
                </a:lnTo>
                <a:lnTo>
                  <a:pt x="25907" y="1606296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632585">
                <a:moveTo>
                  <a:pt x="25907" y="1606296"/>
                </a:moveTo>
                <a:lnTo>
                  <a:pt x="12192" y="1606295"/>
                </a:lnTo>
                <a:lnTo>
                  <a:pt x="25907" y="1620011"/>
                </a:lnTo>
                <a:lnTo>
                  <a:pt x="25907" y="1606296"/>
                </a:lnTo>
                <a:close/>
              </a:path>
              <a:path w="8484235" h="1632585">
                <a:moveTo>
                  <a:pt x="8458200" y="1606296"/>
                </a:moveTo>
                <a:lnTo>
                  <a:pt x="25907" y="1606296"/>
                </a:lnTo>
                <a:lnTo>
                  <a:pt x="25907" y="1620011"/>
                </a:lnTo>
                <a:lnTo>
                  <a:pt x="8458200" y="1620011"/>
                </a:lnTo>
                <a:lnTo>
                  <a:pt x="8458200" y="1606296"/>
                </a:lnTo>
                <a:close/>
              </a:path>
              <a:path w="8484235" h="1632585">
                <a:moveTo>
                  <a:pt x="8458200" y="13715"/>
                </a:moveTo>
                <a:lnTo>
                  <a:pt x="8458200" y="1620011"/>
                </a:lnTo>
                <a:lnTo>
                  <a:pt x="8470392" y="1606295"/>
                </a:lnTo>
                <a:lnTo>
                  <a:pt x="8484108" y="1606296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3715"/>
                </a:lnTo>
                <a:close/>
              </a:path>
              <a:path w="8484235" h="1632585">
                <a:moveTo>
                  <a:pt x="8484108" y="1606296"/>
                </a:moveTo>
                <a:lnTo>
                  <a:pt x="8470392" y="1606295"/>
                </a:lnTo>
                <a:lnTo>
                  <a:pt x="8458200" y="1620011"/>
                </a:lnTo>
                <a:lnTo>
                  <a:pt x="8484108" y="1620012"/>
                </a:lnTo>
                <a:lnTo>
                  <a:pt x="8484108" y="1606296"/>
                </a:lnTo>
                <a:close/>
              </a:path>
              <a:path w="8484235" h="1632585">
                <a:moveTo>
                  <a:pt x="25907" y="13715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8484235" h="1632585">
                <a:moveTo>
                  <a:pt x="8458200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3715"/>
                </a:lnTo>
                <a:close/>
              </a:path>
              <a:path w="8484235" h="1632585">
                <a:moveTo>
                  <a:pt x="8484108" y="13715"/>
                </a:moveTo>
                <a:lnTo>
                  <a:pt x="8458200" y="13715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3313176"/>
            <a:ext cx="5920740" cy="589915"/>
          </a:xfrm>
          <a:custGeom>
            <a:avLst/>
            <a:gdLst/>
            <a:ahLst/>
            <a:cxnLst/>
            <a:rect l="l" t="t" r="r" b="b"/>
            <a:pathLst>
              <a:path w="5920740" h="589914">
                <a:moveTo>
                  <a:pt x="5823204" y="0"/>
                </a:moveTo>
                <a:lnTo>
                  <a:pt x="99059" y="0"/>
                </a:lnTo>
                <a:lnTo>
                  <a:pt x="60436" y="7739"/>
                </a:lnTo>
                <a:lnTo>
                  <a:pt x="28956" y="28765"/>
                </a:lnTo>
                <a:lnTo>
                  <a:pt x="7762" y="59793"/>
                </a:lnTo>
                <a:lnTo>
                  <a:pt x="0" y="97536"/>
                </a:lnTo>
                <a:lnTo>
                  <a:pt x="0" y="492251"/>
                </a:lnTo>
                <a:lnTo>
                  <a:pt x="7762" y="529994"/>
                </a:lnTo>
                <a:lnTo>
                  <a:pt x="28956" y="561022"/>
                </a:lnTo>
                <a:lnTo>
                  <a:pt x="60436" y="582048"/>
                </a:lnTo>
                <a:lnTo>
                  <a:pt x="99059" y="589788"/>
                </a:lnTo>
                <a:lnTo>
                  <a:pt x="5823204" y="589788"/>
                </a:lnTo>
                <a:lnTo>
                  <a:pt x="5861589" y="582048"/>
                </a:lnTo>
                <a:lnTo>
                  <a:pt x="5892546" y="561022"/>
                </a:lnTo>
                <a:lnTo>
                  <a:pt x="5913215" y="529994"/>
                </a:lnTo>
                <a:lnTo>
                  <a:pt x="5920740" y="492251"/>
                </a:lnTo>
                <a:lnTo>
                  <a:pt x="5920740" y="97536"/>
                </a:lnTo>
                <a:lnTo>
                  <a:pt x="5913215" y="59793"/>
                </a:lnTo>
                <a:lnTo>
                  <a:pt x="5892546" y="28765"/>
                </a:lnTo>
                <a:lnTo>
                  <a:pt x="5861589" y="7739"/>
                </a:lnTo>
                <a:lnTo>
                  <a:pt x="5823204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7008" y="3299459"/>
            <a:ext cx="5946775" cy="615950"/>
          </a:xfrm>
          <a:custGeom>
            <a:avLst/>
            <a:gdLst/>
            <a:ahLst/>
            <a:cxnLst/>
            <a:rect l="l" t="t" r="r" b="b"/>
            <a:pathLst>
              <a:path w="5946775" h="615950">
                <a:moveTo>
                  <a:pt x="5835395" y="0"/>
                </a:moveTo>
                <a:lnTo>
                  <a:pt x="111251" y="0"/>
                </a:lnTo>
                <a:lnTo>
                  <a:pt x="99059" y="1524"/>
                </a:lnTo>
                <a:lnTo>
                  <a:pt x="57911" y="13715"/>
                </a:lnTo>
                <a:lnTo>
                  <a:pt x="25907" y="41148"/>
                </a:lnTo>
                <a:lnTo>
                  <a:pt x="18287" y="50291"/>
                </a:lnTo>
                <a:lnTo>
                  <a:pt x="9143" y="68579"/>
                </a:lnTo>
                <a:lnTo>
                  <a:pt x="4571" y="79248"/>
                </a:lnTo>
                <a:lnTo>
                  <a:pt x="3047" y="89915"/>
                </a:lnTo>
                <a:lnTo>
                  <a:pt x="0" y="100584"/>
                </a:lnTo>
                <a:lnTo>
                  <a:pt x="0" y="505967"/>
                </a:lnTo>
                <a:lnTo>
                  <a:pt x="1523" y="518160"/>
                </a:lnTo>
                <a:lnTo>
                  <a:pt x="13715" y="559307"/>
                </a:lnTo>
                <a:lnTo>
                  <a:pt x="41147" y="591312"/>
                </a:lnTo>
                <a:lnTo>
                  <a:pt x="89915" y="614172"/>
                </a:lnTo>
                <a:lnTo>
                  <a:pt x="100583" y="615695"/>
                </a:lnTo>
                <a:lnTo>
                  <a:pt x="5847588" y="615695"/>
                </a:lnTo>
                <a:lnTo>
                  <a:pt x="5858256" y="614172"/>
                </a:lnTo>
                <a:lnTo>
                  <a:pt x="5879592" y="608076"/>
                </a:lnTo>
                <a:lnTo>
                  <a:pt x="5888736" y="601979"/>
                </a:lnTo>
                <a:lnTo>
                  <a:pt x="5897880" y="597407"/>
                </a:lnTo>
                <a:lnTo>
                  <a:pt x="5907023" y="591312"/>
                </a:lnTo>
                <a:lnTo>
                  <a:pt x="102107" y="591312"/>
                </a:lnTo>
                <a:lnTo>
                  <a:pt x="92963" y="589788"/>
                </a:lnTo>
                <a:lnTo>
                  <a:pt x="56387" y="571500"/>
                </a:lnTo>
                <a:lnTo>
                  <a:pt x="28955" y="530351"/>
                </a:lnTo>
                <a:lnTo>
                  <a:pt x="25907" y="513588"/>
                </a:lnTo>
                <a:lnTo>
                  <a:pt x="25907" y="102107"/>
                </a:lnTo>
                <a:lnTo>
                  <a:pt x="27431" y="94487"/>
                </a:lnTo>
                <a:lnTo>
                  <a:pt x="28955" y="85343"/>
                </a:lnTo>
                <a:lnTo>
                  <a:pt x="32003" y="77724"/>
                </a:lnTo>
                <a:lnTo>
                  <a:pt x="36575" y="70103"/>
                </a:lnTo>
                <a:lnTo>
                  <a:pt x="41147" y="64007"/>
                </a:lnTo>
                <a:lnTo>
                  <a:pt x="45719" y="56387"/>
                </a:lnTo>
                <a:lnTo>
                  <a:pt x="51815" y="50291"/>
                </a:lnTo>
                <a:lnTo>
                  <a:pt x="57911" y="45719"/>
                </a:lnTo>
                <a:lnTo>
                  <a:pt x="64007" y="39624"/>
                </a:lnTo>
                <a:lnTo>
                  <a:pt x="71628" y="36575"/>
                </a:lnTo>
                <a:lnTo>
                  <a:pt x="79247" y="32003"/>
                </a:lnTo>
                <a:lnTo>
                  <a:pt x="86867" y="28955"/>
                </a:lnTo>
                <a:lnTo>
                  <a:pt x="94487" y="27431"/>
                </a:lnTo>
                <a:lnTo>
                  <a:pt x="103631" y="25907"/>
                </a:lnTo>
                <a:lnTo>
                  <a:pt x="5905499" y="25907"/>
                </a:lnTo>
                <a:lnTo>
                  <a:pt x="5887212" y="13715"/>
                </a:lnTo>
                <a:lnTo>
                  <a:pt x="5878068" y="9143"/>
                </a:lnTo>
                <a:lnTo>
                  <a:pt x="5856732" y="3048"/>
                </a:lnTo>
                <a:lnTo>
                  <a:pt x="5835395" y="0"/>
                </a:lnTo>
                <a:close/>
              </a:path>
              <a:path w="5946775" h="615950">
                <a:moveTo>
                  <a:pt x="5905499" y="25907"/>
                </a:moveTo>
                <a:lnTo>
                  <a:pt x="5844540" y="25907"/>
                </a:lnTo>
                <a:lnTo>
                  <a:pt x="5853684" y="27431"/>
                </a:lnTo>
                <a:lnTo>
                  <a:pt x="5876544" y="36575"/>
                </a:lnTo>
                <a:lnTo>
                  <a:pt x="5907023" y="64007"/>
                </a:lnTo>
                <a:lnTo>
                  <a:pt x="5920740" y="103631"/>
                </a:lnTo>
                <a:lnTo>
                  <a:pt x="5920740" y="515112"/>
                </a:lnTo>
                <a:lnTo>
                  <a:pt x="5919216" y="522731"/>
                </a:lnTo>
                <a:lnTo>
                  <a:pt x="5917692" y="531876"/>
                </a:lnTo>
                <a:lnTo>
                  <a:pt x="5914644" y="539495"/>
                </a:lnTo>
                <a:lnTo>
                  <a:pt x="5910071" y="547115"/>
                </a:lnTo>
                <a:lnTo>
                  <a:pt x="5905499" y="553212"/>
                </a:lnTo>
                <a:lnTo>
                  <a:pt x="5900927" y="560831"/>
                </a:lnTo>
                <a:lnTo>
                  <a:pt x="5894832" y="566927"/>
                </a:lnTo>
                <a:lnTo>
                  <a:pt x="5882640" y="576072"/>
                </a:lnTo>
                <a:lnTo>
                  <a:pt x="5867399" y="585215"/>
                </a:lnTo>
                <a:lnTo>
                  <a:pt x="5859780" y="586739"/>
                </a:lnTo>
                <a:lnTo>
                  <a:pt x="5852160" y="589788"/>
                </a:lnTo>
                <a:lnTo>
                  <a:pt x="5843016" y="591312"/>
                </a:lnTo>
                <a:lnTo>
                  <a:pt x="5907023" y="591312"/>
                </a:lnTo>
                <a:lnTo>
                  <a:pt x="5914644" y="583691"/>
                </a:lnTo>
                <a:lnTo>
                  <a:pt x="5920740" y="576072"/>
                </a:lnTo>
                <a:lnTo>
                  <a:pt x="5928360" y="566927"/>
                </a:lnTo>
                <a:lnTo>
                  <a:pt x="5937503" y="548639"/>
                </a:lnTo>
                <a:lnTo>
                  <a:pt x="5942075" y="537972"/>
                </a:lnTo>
                <a:lnTo>
                  <a:pt x="5946647" y="505967"/>
                </a:lnTo>
                <a:lnTo>
                  <a:pt x="5946647" y="111251"/>
                </a:lnTo>
                <a:lnTo>
                  <a:pt x="5937503" y="68579"/>
                </a:lnTo>
                <a:lnTo>
                  <a:pt x="5913120" y="32003"/>
                </a:lnTo>
                <a:lnTo>
                  <a:pt x="590549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5705855"/>
            <a:ext cx="8456676" cy="1456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5693664"/>
            <a:ext cx="8484235" cy="1483360"/>
          </a:xfrm>
          <a:custGeom>
            <a:avLst/>
            <a:gdLst/>
            <a:ahLst/>
            <a:cxnLst/>
            <a:rect l="l" t="t" r="r" b="b"/>
            <a:pathLst>
              <a:path w="8484235" h="1483359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476756"/>
                </a:lnTo>
                <a:lnTo>
                  <a:pt x="6096" y="1482852"/>
                </a:lnTo>
                <a:lnTo>
                  <a:pt x="8478012" y="1482852"/>
                </a:lnTo>
                <a:lnTo>
                  <a:pt x="8484108" y="1476756"/>
                </a:lnTo>
                <a:lnTo>
                  <a:pt x="8484108" y="1469136"/>
                </a:lnTo>
                <a:lnTo>
                  <a:pt x="25907" y="1469136"/>
                </a:lnTo>
                <a:lnTo>
                  <a:pt x="12192" y="1456944"/>
                </a:lnTo>
                <a:lnTo>
                  <a:pt x="25907" y="1456944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483359">
                <a:moveTo>
                  <a:pt x="25907" y="1456944"/>
                </a:moveTo>
                <a:lnTo>
                  <a:pt x="12192" y="1456944"/>
                </a:lnTo>
                <a:lnTo>
                  <a:pt x="25907" y="1469136"/>
                </a:lnTo>
                <a:lnTo>
                  <a:pt x="25907" y="1456944"/>
                </a:lnTo>
                <a:close/>
              </a:path>
              <a:path w="8484235" h="1483359">
                <a:moveTo>
                  <a:pt x="8458200" y="1456944"/>
                </a:moveTo>
                <a:lnTo>
                  <a:pt x="25907" y="1456944"/>
                </a:lnTo>
                <a:lnTo>
                  <a:pt x="25907" y="1469136"/>
                </a:lnTo>
                <a:lnTo>
                  <a:pt x="8458200" y="1469136"/>
                </a:lnTo>
                <a:lnTo>
                  <a:pt x="8458200" y="1456944"/>
                </a:lnTo>
                <a:close/>
              </a:path>
              <a:path w="8484235" h="1483359">
                <a:moveTo>
                  <a:pt x="8458200" y="12192"/>
                </a:moveTo>
                <a:lnTo>
                  <a:pt x="8458200" y="1469136"/>
                </a:lnTo>
                <a:lnTo>
                  <a:pt x="8470392" y="1456944"/>
                </a:lnTo>
                <a:lnTo>
                  <a:pt x="8484108" y="1456944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2"/>
                </a:lnTo>
                <a:close/>
              </a:path>
              <a:path w="8484235" h="1483359">
                <a:moveTo>
                  <a:pt x="8484108" y="1456944"/>
                </a:moveTo>
                <a:lnTo>
                  <a:pt x="8470392" y="1456944"/>
                </a:lnTo>
                <a:lnTo>
                  <a:pt x="8458200" y="1469136"/>
                </a:lnTo>
                <a:lnTo>
                  <a:pt x="8484108" y="1469136"/>
                </a:lnTo>
                <a:lnTo>
                  <a:pt x="8484108" y="1456944"/>
                </a:lnTo>
                <a:close/>
              </a:path>
              <a:path w="8484235" h="1483359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1483359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1483359">
                <a:moveTo>
                  <a:pt x="8484108" y="12192"/>
                </a:moveTo>
                <a:lnTo>
                  <a:pt x="8458200" y="12192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9200" y="5285232"/>
            <a:ext cx="5920740" cy="591820"/>
          </a:xfrm>
          <a:custGeom>
            <a:avLst/>
            <a:gdLst/>
            <a:ahLst/>
            <a:cxnLst/>
            <a:rect l="l" t="t" r="r" b="b"/>
            <a:pathLst>
              <a:path w="5920740" h="591820">
                <a:moveTo>
                  <a:pt x="5823204" y="0"/>
                </a:moveTo>
                <a:lnTo>
                  <a:pt x="99059" y="0"/>
                </a:lnTo>
                <a:lnTo>
                  <a:pt x="60436" y="7762"/>
                </a:lnTo>
                <a:lnTo>
                  <a:pt x="28956" y="28956"/>
                </a:lnTo>
                <a:lnTo>
                  <a:pt x="7762" y="60436"/>
                </a:lnTo>
                <a:lnTo>
                  <a:pt x="0" y="99060"/>
                </a:lnTo>
                <a:lnTo>
                  <a:pt x="0" y="492252"/>
                </a:lnTo>
                <a:lnTo>
                  <a:pt x="7762" y="530875"/>
                </a:lnTo>
                <a:lnTo>
                  <a:pt x="28956" y="562356"/>
                </a:lnTo>
                <a:lnTo>
                  <a:pt x="60436" y="583549"/>
                </a:lnTo>
                <a:lnTo>
                  <a:pt x="99059" y="591312"/>
                </a:lnTo>
                <a:lnTo>
                  <a:pt x="5823204" y="591312"/>
                </a:lnTo>
                <a:lnTo>
                  <a:pt x="5861589" y="583549"/>
                </a:lnTo>
                <a:lnTo>
                  <a:pt x="5892546" y="562356"/>
                </a:lnTo>
                <a:lnTo>
                  <a:pt x="5913215" y="530875"/>
                </a:lnTo>
                <a:lnTo>
                  <a:pt x="5920740" y="492252"/>
                </a:lnTo>
                <a:lnTo>
                  <a:pt x="5920740" y="99060"/>
                </a:lnTo>
                <a:lnTo>
                  <a:pt x="5913215" y="60436"/>
                </a:lnTo>
                <a:lnTo>
                  <a:pt x="5892546" y="28956"/>
                </a:lnTo>
                <a:lnTo>
                  <a:pt x="5861589" y="7762"/>
                </a:lnTo>
                <a:lnTo>
                  <a:pt x="5823204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7008" y="5273040"/>
            <a:ext cx="5946775" cy="615950"/>
          </a:xfrm>
          <a:custGeom>
            <a:avLst/>
            <a:gdLst/>
            <a:ahLst/>
            <a:cxnLst/>
            <a:rect l="l" t="t" r="r" b="b"/>
            <a:pathLst>
              <a:path w="5946775" h="615950">
                <a:moveTo>
                  <a:pt x="5846064" y="0"/>
                </a:moveTo>
                <a:lnTo>
                  <a:pt x="99059" y="0"/>
                </a:lnTo>
                <a:lnTo>
                  <a:pt x="88391" y="3048"/>
                </a:lnTo>
                <a:lnTo>
                  <a:pt x="77723" y="4572"/>
                </a:lnTo>
                <a:lnTo>
                  <a:pt x="39623" y="25908"/>
                </a:lnTo>
                <a:lnTo>
                  <a:pt x="25907" y="41148"/>
                </a:lnTo>
                <a:lnTo>
                  <a:pt x="18287" y="48768"/>
                </a:lnTo>
                <a:lnTo>
                  <a:pt x="13715" y="59436"/>
                </a:lnTo>
                <a:lnTo>
                  <a:pt x="9143" y="68580"/>
                </a:lnTo>
                <a:lnTo>
                  <a:pt x="4571" y="79248"/>
                </a:lnTo>
                <a:lnTo>
                  <a:pt x="3047" y="89916"/>
                </a:lnTo>
                <a:lnTo>
                  <a:pt x="0" y="100584"/>
                </a:lnTo>
                <a:lnTo>
                  <a:pt x="0" y="505968"/>
                </a:lnTo>
                <a:lnTo>
                  <a:pt x="9143" y="548640"/>
                </a:lnTo>
                <a:lnTo>
                  <a:pt x="41147" y="591312"/>
                </a:lnTo>
                <a:lnTo>
                  <a:pt x="59435" y="601980"/>
                </a:lnTo>
                <a:lnTo>
                  <a:pt x="68579" y="608076"/>
                </a:lnTo>
                <a:lnTo>
                  <a:pt x="89915" y="614172"/>
                </a:lnTo>
                <a:lnTo>
                  <a:pt x="100583" y="615696"/>
                </a:lnTo>
                <a:lnTo>
                  <a:pt x="5847588" y="615696"/>
                </a:lnTo>
                <a:lnTo>
                  <a:pt x="5888736" y="601980"/>
                </a:lnTo>
                <a:lnTo>
                  <a:pt x="5907023" y="589788"/>
                </a:lnTo>
                <a:lnTo>
                  <a:pt x="102107" y="589788"/>
                </a:lnTo>
                <a:lnTo>
                  <a:pt x="92963" y="588264"/>
                </a:lnTo>
                <a:lnTo>
                  <a:pt x="85343" y="586740"/>
                </a:lnTo>
                <a:lnTo>
                  <a:pt x="77723" y="583692"/>
                </a:lnTo>
                <a:lnTo>
                  <a:pt x="70103" y="579120"/>
                </a:lnTo>
                <a:lnTo>
                  <a:pt x="62483" y="576072"/>
                </a:lnTo>
                <a:lnTo>
                  <a:pt x="56387" y="569976"/>
                </a:lnTo>
                <a:lnTo>
                  <a:pt x="50291" y="565404"/>
                </a:lnTo>
                <a:lnTo>
                  <a:pt x="44195" y="559308"/>
                </a:lnTo>
                <a:lnTo>
                  <a:pt x="39623" y="551688"/>
                </a:lnTo>
                <a:lnTo>
                  <a:pt x="35051" y="545592"/>
                </a:lnTo>
                <a:lnTo>
                  <a:pt x="28955" y="530352"/>
                </a:lnTo>
                <a:lnTo>
                  <a:pt x="27431" y="521208"/>
                </a:lnTo>
                <a:lnTo>
                  <a:pt x="25907" y="513588"/>
                </a:lnTo>
                <a:lnTo>
                  <a:pt x="25907" y="102108"/>
                </a:lnTo>
                <a:lnTo>
                  <a:pt x="41147" y="62484"/>
                </a:lnTo>
                <a:lnTo>
                  <a:pt x="71628" y="35052"/>
                </a:lnTo>
                <a:lnTo>
                  <a:pt x="103631" y="25908"/>
                </a:lnTo>
                <a:lnTo>
                  <a:pt x="5907023" y="25908"/>
                </a:lnTo>
                <a:lnTo>
                  <a:pt x="5905499" y="24384"/>
                </a:lnTo>
                <a:lnTo>
                  <a:pt x="5896356" y="18287"/>
                </a:lnTo>
                <a:lnTo>
                  <a:pt x="5878068" y="9143"/>
                </a:lnTo>
                <a:lnTo>
                  <a:pt x="5867399" y="4572"/>
                </a:lnTo>
                <a:lnTo>
                  <a:pt x="5856732" y="1524"/>
                </a:lnTo>
                <a:lnTo>
                  <a:pt x="5846064" y="0"/>
                </a:lnTo>
                <a:close/>
              </a:path>
              <a:path w="5946775" h="615950">
                <a:moveTo>
                  <a:pt x="5907023" y="25908"/>
                </a:moveTo>
                <a:lnTo>
                  <a:pt x="5844540" y="25908"/>
                </a:lnTo>
                <a:lnTo>
                  <a:pt x="5853684" y="27432"/>
                </a:lnTo>
                <a:lnTo>
                  <a:pt x="5861303" y="28956"/>
                </a:lnTo>
                <a:lnTo>
                  <a:pt x="5868923" y="32004"/>
                </a:lnTo>
                <a:lnTo>
                  <a:pt x="5876544" y="36576"/>
                </a:lnTo>
                <a:lnTo>
                  <a:pt x="5884164" y="39624"/>
                </a:lnTo>
                <a:lnTo>
                  <a:pt x="5890260" y="45720"/>
                </a:lnTo>
                <a:lnTo>
                  <a:pt x="5896356" y="50292"/>
                </a:lnTo>
                <a:lnTo>
                  <a:pt x="5902451" y="56387"/>
                </a:lnTo>
                <a:lnTo>
                  <a:pt x="5907023" y="64008"/>
                </a:lnTo>
                <a:lnTo>
                  <a:pt x="5911595" y="70104"/>
                </a:lnTo>
                <a:lnTo>
                  <a:pt x="5914644" y="77724"/>
                </a:lnTo>
                <a:lnTo>
                  <a:pt x="5917692" y="86868"/>
                </a:lnTo>
                <a:lnTo>
                  <a:pt x="5919216" y="94487"/>
                </a:lnTo>
                <a:lnTo>
                  <a:pt x="5920740" y="103632"/>
                </a:lnTo>
                <a:lnTo>
                  <a:pt x="5920740" y="513588"/>
                </a:lnTo>
                <a:lnTo>
                  <a:pt x="5905499" y="553212"/>
                </a:lnTo>
                <a:lnTo>
                  <a:pt x="5875020" y="580644"/>
                </a:lnTo>
                <a:lnTo>
                  <a:pt x="5843016" y="589788"/>
                </a:lnTo>
                <a:lnTo>
                  <a:pt x="5907023" y="589788"/>
                </a:lnTo>
                <a:lnTo>
                  <a:pt x="5914644" y="582168"/>
                </a:lnTo>
                <a:lnTo>
                  <a:pt x="5920740" y="574548"/>
                </a:lnTo>
                <a:lnTo>
                  <a:pt x="5928360" y="566928"/>
                </a:lnTo>
                <a:lnTo>
                  <a:pt x="5932932" y="557784"/>
                </a:lnTo>
                <a:lnTo>
                  <a:pt x="5942075" y="536448"/>
                </a:lnTo>
                <a:lnTo>
                  <a:pt x="5946647" y="504444"/>
                </a:lnTo>
                <a:lnTo>
                  <a:pt x="5946647" y="111252"/>
                </a:lnTo>
                <a:lnTo>
                  <a:pt x="5937503" y="67056"/>
                </a:lnTo>
                <a:lnTo>
                  <a:pt x="5920740" y="39624"/>
                </a:lnTo>
                <a:lnTo>
                  <a:pt x="5907023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6220" y="1712048"/>
            <a:ext cx="7120255" cy="532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00">
              <a:latin typeface="Times New Roman"/>
              <a:cs typeface="Times New Roman"/>
            </a:endParaRPr>
          </a:p>
          <a:p>
            <a:pPr marL="184785" marR="528320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spc="-2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alue of p</a:t>
            </a:r>
            <a:r>
              <a:rPr sz="1800" b="1" spc="-30" dirty="0">
                <a:latin typeface="Calibri"/>
                <a:cs typeface="Calibri"/>
              </a:rPr>
              <a:t>h</a:t>
            </a:r>
            <a:r>
              <a:rPr sz="1800" b="1" spc="-1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sic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 w</a:t>
            </a:r>
            <a:r>
              <a:rPr sz="1800" b="1" dirty="0">
                <a:latin typeface="Calibri"/>
                <a:cs typeface="Calibri"/>
              </a:rPr>
              <a:t>ork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sho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ld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omplish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ain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 the p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5" dirty="0">
                <a:latin typeface="Calibri"/>
                <a:cs typeface="Calibri"/>
              </a:rPr>
              <a:t>ne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E. 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10</a:t>
            </a:r>
            <a:r>
              <a:rPr sz="1800" spc="-1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000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USD </a:t>
            </a:r>
            <a:r>
              <a:rPr sz="1800" spc="-3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ou wi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5% 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Calibri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arned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800">
              <a:latin typeface="Times New Roman"/>
              <a:cs typeface="Times New Roman"/>
            </a:endParaRPr>
          </a:p>
          <a:p>
            <a:pPr marL="184785" marR="459105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EV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h</a:t>
            </a:r>
            <a:r>
              <a:rPr sz="1800" b="1" spc="-1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sic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 w</a:t>
            </a:r>
            <a:r>
              <a:rPr sz="1800" b="1" dirty="0">
                <a:latin typeface="Calibri"/>
                <a:cs typeface="Calibri"/>
              </a:rPr>
              <a:t>ork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ually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ain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 the p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5" dirty="0">
                <a:latin typeface="Calibri"/>
                <a:cs typeface="Calibri"/>
              </a:rPr>
              <a:t>ne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 marL="184785" marR="5080" indent="-172085">
              <a:lnSpc>
                <a:spcPts val="198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E. 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4% of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ork</a:t>
            </a:r>
            <a:r>
              <a:rPr sz="1800" spc="-10" dirty="0">
                <a:latin typeface="Calibri"/>
                <a:cs typeface="Calibri"/>
              </a:rPr>
              <a:t> a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 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000 USD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ent</a:t>
            </a:r>
            <a:r>
              <a:rPr sz="1800" spc="-35" dirty="0">
                <a:latin typeface="Calibri"/>
                <a:cs typeface="Calibri"/>
              </a:rPr>
              <a:t> f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5% 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Calibri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tual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800">
              <a:latin typeface="Times New Roman"/>
              <a:cs typeface="Times New Roman"/>
            </a:endParaRPr>
          </a:p>
          <a:p>
            <a:pPr marL="184785" marR="612775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 is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5" dirty="0">
                <a:latin typeface="Calibri"/>
                <a:cs typeface="Calibri"/>
              </a:rPr>
              <a:t>pe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10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itu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 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fic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 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od 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ce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84785" marR="222885" indent="-172085">
              <a:lnSpc>
                <a:spcPts val="198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E. 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5% of the p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000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4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12K 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8382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47625" rIns="0" bIns="0" rtlCol="0">
            <a:spAutoFit/>
          </a:bodyPr>
          <a:lstStyle/>
          <a:p>
            <a:pPr marL="1551305">
              <a:lnSpc>
                <a:spcPct val="100000"/>
              </a:lnSpc>
              <a:spcBef>
                <a:spcPts val="375"/>
              </a:spcBef>
            </a:pPr>
            <a:r>
              <a:rPr dirty="0"/>
              <a:t>7.4</a:t>
            </a:r>
            <a:r>
              <a:rPr spc="10" dirty="0"/>
              <a:t>.</a:t>
            </a:r>
            <a:r>
              <a:rPr dirty="0"/>
              <a:t>2</a:t>
            </a:r>
            <a:r>
              <a:rPr spc="-2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35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-1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45" dirty="0"/>
              <a:t>s</a:t>
            </a:r>
            <a:r>
              <a:rPr dirty="0"/>
              <a:t>t</a:t>
            </a:r>
            <a:r>
              <a:rPr spc="5" dirty="0"/>
              <a:t>s</a:t>
            </a:r>
            <a:r>
              <a:rPr dirty="0"/>
              <a:t>: T&amp;</a:t>
            </a:r>
            <a:r>
              <a:rPr spc="-32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423160"/>
            <a:ext cx="8456676" cy="993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412492"/>
            <a:ext cx="8484235" cy="1018540"/>
          </a:xfrm>
          <a:custGeom>
            <a:avLst/>
            <a:gdLst/>
            <a:ahLst/>
            <a:cxnLst/>
            <a:rect l="l" t="t" r="r" b="b"/>
            <a:pathLst>
              <a:path w="8484235" h="1018539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011936"/>
                </a:lnTo>
                <a:lnTo>
                  <a:pt x="6096" y="1018032"/>
                </a:lnTo>
                <a:lnTo>
                  <a:pt x="8478012" y="1018032"/>
                </a:lnTo>
                <a:lnTo>
                  <a:pt x="8484108" y="1011936"/>
                </a:lnTo>
                <a:lnTo>
                  <a:pt x="8484108" y="1004316"/>
                </a:lnTo>
                <a:lnTo>
                  <a:pt x="25907" y="1004316"/>
                </a:lnTo>
                <a:lnTo>
                  <a:pt x="12192" y="992124"/>
                </a:lnTo>
                <a:lnTo>
                  <a:pt x="25907" y="992124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018539">
                <a:moveTo>
                  <a:pt x="25907" y="992124"/>
                </a:moveTo>
                <a:lnTo>
                  <a:pt x="12192" y="992124"/>
                </a:lnTo>
                <a:lnTo>
                  <a:pt x="25907" y="1004316"/>
                </a:lnTo>
                <a:lnTo>
                  <a:pt x="25907" y="992124"/>
                </a:lnTo>
                <a:close/>
              </a:path>
              <a:path w="8484235" h="1018539">
                <a:moveTo>
                  <a:pt x="8458200" y="992124"/>
                </a:moveTo>
                <a:lnTo>
                  <a:pt x="25907" y="992124"/>
                </a:lnTo>
                <a:lnTo>
                  <a:pt x="25907" y="1004316"/>
                </a:lnTo>
                <a:lnTo>
                  <a:pt x="8458200" y="1004316"/>
                </a:lnTo>
                <a:lnTo>
                  <a:pt x="8458200" y="992124"/>
                </a:lnTo>
                <a:close/>
              </a:path>
              <a:path w="8484235" h="1018539">
                <a:moveTo>
                  <a:pt x="8458200" y="12192"/>
                </a:moveTo>
                <a:lnTo>
                  <a:pt x="8458200" y="1004316"/>
                </a:lnTo>
                <a:lnTo>
                  <a:pt x="8470392" y="992124"/>
                </a:lnTo>
                <a:lnTo>
                  <a:pt x="8484108" y="992124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2"/>
                </a:lnTo>
                <a:close/>
              </a:path>
              <a:path w="8484235" h="1018539">
                <a:moveTo>
                  <a:pt x="8484108" y="992124"/>
                </a:moveTo>
                <a:lnTo>
                  <a:pt x="8470392" y="992124"/>
                </a:lnTo>
                <a:lnTo>
                  <a:pt x="8458200" y="1004316"/>
                </a:lnTo>
                <a:lnTo>
                  <a:pt x="8484108" y="1004316"/>
                </a:lnTo>
                <a:lnTo>
                  <a:pt x="8484108" y="992124"/>
                </a:lnTo>
                <a:close/>
              </a:path>
              <a:path w="8484235" h="1018539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1018539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1018539">
                <a:moveTo>
                  <a:pt x="8484108" y="12192"/>
                </a:moveTo>
                <a:lnTo>
                  <a:pt x="8458200" y="12192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2209800"/>
            <a:ext cx="5920740" cy="443865"/>
          </a:xfrm>
          <a:custGeom>
            <a:avLst/>
            <a:gdLst/>
            <a:ahLst/>
            <a:cxnLst/>
            <a:rect l="l" t="t" r="r" b="b"/>
            <a:pathLst>
              <a:path w="5920740" h="443864">
                <a:moveTo>
                  <a:pt x="5847588" y="0"/>
                </a:moveTo>
                <a:lnTo>
                  <a:pt x="74675" y="0"/>
                </a:lnTo>
                <a:lnTo>
                  <a:pt x="45648" y="5881"/>
                </a:lnTo>
                <a:lnTo>
                  <a:pt x="21907" y="21907"/>
                </a:lnTo>
                <a:lnTo>
                  <a:pt x="5881" y="45648"/>
                </a:lnTo>
                <a:lnTo>
                  <a:pt x="0" y="74675"/>
                </a:lnTo>
                <a:lnTo>
                  <a:pt x="0" y="370332"/>
                </a:lnTo>
                <a:lnTo>
                  <a:pt x="5881" y="398478"/>
                </a:lnTo>
                <a:lnTo>
                  <a:pt x="21907" y="421766"/>
                </a:lnTo>
                <a:lnTo>
                  <a:pt x="45648" y="437626"/>
                </a:lnTo>
                <a:lnTo>
                  <a:pt x="74675" y="443484"/>
                </a:lnTo>
                <a:lnTo>
                  <a:pt x="5847588" y="443484"/>
                </a:lnTo>
                <a:lnTo>
                  <a:pt x="5876377" y="437626"/>
                </a:lnTo>
                <a:lnTo>
                  <a:pt x="5899594" y="421767"/>
                </a:lnTo>
                <a:lnTo>
                  <a:pt x="5915096" y="398478"/>
                </a:lnTo>
                <a:lnTo>
                  <a:pt x="5920740" y="370332"/>
                </a:lnTo>
                <a:lnTo>
                  <a:pt x="5920740" y="74675"/>
                </a:lnTo>
                <a:lnTo>
                  <a:pt x="5915096" y="45648"/>
                </a:lnTo>
                <a:lnTo>
                  <a:pt x="5899594" y="21907"/>
                </a:lnTo>
                <a:lnTo>
                  <a:pt x="5876377" y="5881"/>
                </a:lnTo>
                <a:lnTo>
                  <a:pt x="584758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2197607"/>
            <a:ext cx="5946775" cy="467995"/>
          </a:xfrm>
          <a:custGeom>
            <a:avLst/>
            <a:gdLst/>
            <a:ahLst/>
            <a:cxnLst/>
            <a:rect l="l" t="t" r="r" b="b"/>
            <a:pathLst>
              <a:path w="5946775" h="467994">
                <a:moveTo>
                  <a:pt x="5907023" y="454151"/>
                </a:moveTo>
                <a:lnTo>
                  <a:pt x="39623" y="454151"/>
                </a:lnTo>
                <a:lnTo>
                  <a:pt x="45719" y="458724"/>
                </a:lnTo>
                <a:lnTo>
                  <a:pt x="60959" y="464819"/>
                </a:lnTo>
                <a:lnTo>
                  <a:pt x="79247" y="467867"/>
                </a:lnTo>
                <a:lnTo>
                  <a:pt x="5868923" y="467867"/>
                </a:lnTo>
                <a:lnTo>
                  <a:pt x="5878068" y="466343"/>
                </a:lnTo>
                <a:lnTo>
                  <a:pt x="5885688" y="464819"/>
                </a:lnTo>
                <a:lnTo>
                  <a:pt x="5894832" y="461771"/>
                </a:lnTo>
                <a:lnTo>
                  <a:pt x="5900927" y="457200"/>
                </a:lnTo>
                <a:lnTo>
                  <a:pt x="5907023" y="454151"/>
                </a:lnTo>
                <a:close/>
              </a:path>
              <a:path w="5946775" h="467994">
                <a:moveTo>
                  <a:pt x="80772" y="25907"/>
                </a:moveTo>
                <a:lnTo>
                  <a:pt x="24383" y="25907"/>
                </a:lnTo>
                <a:lnTo>
                  <a:pt x="15239" y="38100"/>
                </a:lnTo>
                <a:lnTo>
                  <a:pt x="15239" y="39624"/>
                </a:lnTo>
                <a:lnTo>
                  <a:pt x="10667" y="45719"/>
                </a:lnTo>
                <a:lnTo>
                  <a:pt x="6095" y="53339"/>
                </a:lnTo>
                <a:lnTo>
                  <a:pt x="4571" y="60959"/>
                </a:lnTo>
                <a:lnTo>
                  <a:pt x="1523" y="70103"/>
                </a:lnTo>
                <a:lnTo>
                  <a:pt x="0" y="79247"/>
                </a:lnTo>
                <a:lnTo>
                  <a:pt x="0" y="391667"/>
                </a:lnTo>
                <a:lnTo>
                  <a:pt x="1523" y="399288"/>
                </a:lnTo>
                <a:lnTo>
                  <a:pt x="4571" y="408431"/>
                </a:lnTo>
                <a:lnTo>
                  <a:pt x="10667" y="423671"/>
                </a:lnTo>
                <a:lnTo>
                  <a:pt x="15239" y="429767"/>
                </a:lnTo>
                <a:lnTo>
                  <a:pt x="15239" y="431291"/>
                </a:lnTo>
                <a:lnTo>
                  <a:pt x="24383" y="441959"/>
                </a:lnTo>
                <a:lnTo>
                  <a:pt x="25907" y="443483"/>
                </a:lnTo>
                <a:lnTo>
                  <a:pt x="38100" y="452627"/>
                </a:lnTo>
                <a:lnTo>
                  <a:pt x="38100" y="454151"/>
                </a:lnTo>
                <a:lnTo>
                  <a:pt x="5908547" y="454151"/>
                </a:lnTo>
                <a:lnTo>
                  <a:pt x="5908547" y="452627"/>
                </a:lnTo>
                <a:lnTo>
                  <a:pt x="5920740" y="443483"/>
                </a:lnTo>
                <a:lnTo>
                  <a:pt x="86867" y="443483"/>
                </a:lnTo>
                <a:lnTo>
                  <a:pt x="79247" y="441959"/>
                </a:lnTo>
                <a:lnTo>
                  <a:pt x="73151" y="441959"/>
                </a:lnTo>
                <a:lnTo>
                  <a:pt x="68579" y="440436"/>
                </a:lnTo>
                <a:lnTo>
                  <a:pt x="62483" y="437388"/>
                </a:lnTo>
                <a:lnTo>
                  <a:pt x="57911" y="435863"/>
                </a:lnTo>
                <a:lnTo>
                  <a:pt x="51815" y="432815"/>
                </a:lnTo>
                <a:lnTo>
                  <a:pt x="53339" y="432815"/>
                </a:lnTo>
                <a:lnTo>
                  <a:pt x="46228" y="426719"/>
                </a:lnTo>
                <a:lnTo>
                  <a:pt x="44195" y="426719"/>
                </a:lnTo>
                <a:lnTo>
                  <a:pt x="35051" y="414527"/>
                </a:lnTo>
                <a:lnTo>
                  <a:pt x="35813" y="414527"/>
                </a:lnTo>
                <a:lnTo>
                  <a:pt x="33528" y="409955"/>
                </a:lnTo>
                <a:lnTo>
                  <a:pt x="30479" y="405383"/>
                </a:lnTo>
                <a:lnTo>
                  <a:pt x="27431" y="399288"/>
                </a:lnTo>
                <a:lnTo>
                  <a:pt x="27431" y="393191"/>
                </a:lnTo>
                <a:lnTo>
                  <a:pt x="25907" y="387095"/>
                </a:lnTo>
                <a:lnTo>
                  <a:pt x="25907" y="79247"/>
                </a:lnTo>
                <a:lnTo>
                  <a:pt x="27431" y="73151"/>
                </a:lnTo>
                <a:lnTo>
                  <a:pt x="28955" y="68579"/>
                </a:lnTo>
                <a:lnTo>
                  <a:pt x="30479" y="62483"/>
                </a:lnTo>
                <a:lnTo>
                  <a:pt x="33528" y="57912"/>
                </a:lnTo>
                <a:lnTo>
                  <a:pt x="35813" y="53339"/>
                </a:lnTo>
                <a:lnTo>
                  <a:pt x="35051" y="53339"/>
                </a:lnTo>
                <a:lnTo>
                  <a:pt x="42889" y="44195"/>
                </a:lnTo>
                <a:lnTo>
                  <a:pt x="42671" y="44195"/>
                </a:lnTo>
                <a:lnTo>
                  <a:pt x="44195" y="42671"/>
                </a:lnTo>
                <a:lnTo>
                  <a:pt x="44450" y="42671"/>
                </a:lnTo>
                <a:lnTo>
                  <a:pt x="53339" y="35051"/>
                </a:lnTo>
                <a:lnTo>
                  <a:pt x="54863" y="35051"/>
                </a:lnTo>
                <a:lnTo>
                  <a:pt x="64007" y="30479"/>
                </a:lnTo>
                <a:lnTo>
                  <a:pt x="68579" y="27431"/>
                </a:lnTo>
                <a:lnTo>
                  <a:pt x="74675" y="27431"/>
                </a:lnTo>
                <a:lnTo>
                  <a:pt x="80772" y="25907"/>
                </a:lnTo>
                <a:close/>
              </a:path>
              <a:path w="5946775" h="467994">
                <a:moveTo>
                  <a:pt x="5903975" y="423671"/>
                </a:moveTo>
                <a:lnTo>
                  <a:pt x="5893308" y="432815"/>
                </a:lnTo>
                <a:lnTo>
                  <a:pt x="5894832" y="432815"/>
                </a:lnTo>
                <a:lnTo>
                  <a:pt x="5882640" y="438912"/>
                </a:lnTo>
                <a:lnTo>
                  <a:pt x="5878068" y="440436"/>
                </a:lnTo>
                <a:lnTo>
                  <a:pt x="5865875" y="443483"/>
                </a:lnTo>
                <a:lnTo>
                  <a:pt x="5920740" y="443483"/>
                </a:lnTo>
                <a:lnTo>
                  <a:pt x="5922264" y="441959"/>
                </a:lnTo>
                <a:lnTo>
                  <a:pt x="5931408" y="429767"/>
                </a:lnTo>
                <a:lnTo>
                  <a:pt x="5933236" y="426719"/>
                </a:lnTo>
                <a:lnTo>
                  <a:pt x="5902451" y="426719"/>
                </a:lnTo>
                <a:lnTo>
                  <a:pt x="5903975" y="423671"/>
                </a:lnTo>
                <a:close/>
              </a:path>
              <a:path w="5946775" h="467994">
                <a:moveTo>
                  <a:pt x="42671" y="423671"/>
                </a:moveTo>
                <a:lnTo>
                  <a:pt x="44195" y="426719"/>
                </a:lnTo>
                <a:lnTo>
                  <a:pt x="46228" y="426719"/>
                </a:lnTo>
                <a:lnTo>
                  <a:pt x="42671" y="423671"/>
                </a:lnTo>
                <a:close/>
              </a:path>
              <a:path w="5946775" h="467994">
                <a:moveTo>
                  <a:pt x="5903155" y="43492"/>
                </a:moveTo>
                <a:lnTo>
                  <a:pt x="5911595" y="53339"/>
                </a:lnTo>
                <a:lnTo>
                  <a:pt x="5914644" y="57912"/>
                </a:lnTo>
                <a:lnTo>
                  <a:pt x="5916168" y="64007"/>
                </a:lnTo>
                <a:lnTo>
                  <a:pt x="5917692" y="68579"/>
                </a:lnTo>
                <a:lnTo>
                  <a:pt x="5920740" y="80771"/>
                </a:lnTo>
                <a:lnTo>
                  <a:pt x="5920740" y="388619"/>
                </a:lnTo>
                <a:lnTo>
                  <a:pt x="5916168" y="406907"/>
                </a:lnTo>
                <a:lnTo>
                  <a:pt x="5910071" y="416051"/>
                </a:lnTo>
                <a:lnTo>
                  <a:pt x="5902451" y="426719"/>
                </a:lnTo>
                <a:lnTo>
                  <a:pt x="5933236" y="426719"/>
                </a:lnTo>
                <a:lnTo>
                  <a:pt x="5935980" y="422147"/>
                </a:lnTo>
                <a:lnTo>
                  <a:pt x="5945123" y="399288"/>
                </a:lnTo>
                <a:lnTo>
                  <a:pt x="5946647" y="390143"/>
                </a:lnTo>
                <a:lnTo>
                  <a:pt x="5946647" y="85343"/>
                </a:lnTo>
                <a:lnTo>
                  <a:pt x="5945123" y="77724"/>
                </a:lnTo>
                <a:lnTo>
                  <a:pt x="5945123" y="68579"/>
                </a:lnTo>
                <a:lnTo>
                  <a:pt x="5942075" y="60959"/>
                </a:lnTo>
                <a:lnTo>
                  <a:pt x="5939027" y="51815"/>
                </a:lnTo>
                <a:lnTo>
                  <a:pt x="5935980" y="45719"/>
                </a:lnTo>
                <a:lnTo>
                  <a:pt x="5935065" y="44195"/>
                </a:lnTo>
                <a:lnTo>
                  <a:pt x="5903975" y="44195"/>
                </a:lnTo>
                <a:lnTo>
                  <a:pt x="5903155" y="43492"/>
                </a:lnTo>
                <a:close/>
              </a:path>
              <a:path w="5946775" h="467994">
                <a:moveTo>
                  <a:pt x="35813" y="414527"/>
                </a:moveTo>
                <a:lnTo>
                  <a:pt x="35051" y="414527"/>
                </a:lnTo>
                <a:lnTo>
                  <a:pt x="36575" y="416051"/>
                </a:lnTo>
                <a:lnTo>
                  <a:pt x="35813" y="414527"/>
                </a:lnTo>
                <a:close/>
              </a:path>
              <a:path w="5946775" h="467994">
                <a:moveTo>
                  <a:pt x="36575" y="51815"/>
                </a:moveTo>
                <a:lnTo>
                  <a:pt x="35051" y="53339"/>
                </a:lnTo>
                <a:lnTo>
                  <a:pt x="35813" y="53339"/>
                </a:lnTo>
                <a:lnTo>
                  <a:pt x="36575" y="51815"/>
                </a:lnTo>
                <a:close/>
              </a:path>
              <a:path w="5946775" h="467994">
                <a:moveTo>
                  <a:pt x="44195" y="42671"/>
                </a:moveTo>
                <a:lnTo>
                  <a:pt x="42671" y="44195"/>
                </a:lnTo>
                <a:lnTo>
                  <a:pt x="43492" y="43492"/>
                </a:lnTo>
                <a:lnTo>
                  <a:pt x="44195" y="42671"/>
                </a:lnTo>
                <a:close/>
              </a:path>
              <a:path w="5946775" h="467994">
                <a:moveTo>
                  <a:pt x="43492" y="43492"/>
                </a:moveTo>
                <a:lnTo>
                  <a:pt x="42671" y="44195"/>
                </a:lnTo>
                <a:lnTo>
                  <a:pt x="42889" y="44195"/>
                </a:lnTo>
                <a:lnTo>
                  <a:pt x="43492" y="43492"/>
                </a:lnTo>
                <a:close/>
              </a:path>
              <a:path w="5946775" h="467994">
                <a:moveTo>
                  <a:pt x="5902451" y="42671"/>
                </a:moveTo>
                <a:lnTo>
                  <a:pt x="5903155" y="43492"/>
                </a:lnTo>
                <a:lnTo>
                  <a:pt x="5903975" y="44195"/>
                </a:lnTo>
                <a:lnTo>
                  <a:pt x="5902451" y="42671"/>
                </a:lnTo>
                <a:close/>
              </a:path>
              <a:path w="5946775" h="467994">
                <a:moveTo>
                  <a:pt x="5934151" y="42671"/>
                </a:moveTo>
                <a:lnTo>
                  <a:pt x="5902451" y="42671"/>
                </a:lnTo>
                <a:lnTo>
                  <a:pt x="5903975" y="44195"/>
                </a:lnTo>
                <a:lnTo>
                  <a:pt x="5935065" y="44195"/>
                </a:lnTo>
                <a:lnTo>
                  <a:pt x="5934151" y="42671"/>
                </a:lnTo>
                <a:close/>
              </a:path>
              <a:path w="5946775" h="467994">
                <a:moveTo>
                  <a:pt x="44450" y="42671"/>
                </a:moveTo>
                <a:lnTo>
                  <a:pt x="44195" y="42671"/>
                </a:lnTo>
                <a:lnTo>
                  <a:pt x="43492" y="43492"/>
                </a:lnTo>
                <a:lnTo>
                  <a:pt x="44450" y="42671"/>
                </a:lnTo>
                <a:close/>
              </a:path>
              <a:path w="5946775" h="467994">
                <a:moveTo>
                  <a:pt x="5929121" y="35051"/>
                </a:moveTo>
                <a:lnTo>
                  <a:pt x="5893308" y="35051"/>
                </a:lnTo>
                <a:lnTo>
                  <a:pt x="5903155" y="43492"/>
                </a:lnTo>
                <a:lnTo>
                  <a:pt x="5902451" y="42671"/>
                </a:lnTo>
                <a:lnTo>
                  <a:pt x="5934151" y="42671"/>
                </a:lnTo>
                <a:lnTo>
                  <a:pt x="5931408" y="38100"/>
                </a:lnTo>
                <a:lnTo>
                  <a:pt x="5929121" y="35051"/>
                </a:lnTo>
                <a:close/>
              </a:path>
              <a:path w="5946775" h="467994">
                <a:moveTo>
                  <a:pt x="54863" y="35051"/>
                </a:moveTo>
                <a:lnTo>
                  <a:pt x="53339" y="35051"/>
                </a:lnTo>
                <a:lnTo>
                  <a:pt x="51815" y="36575"/>
                </a:lnTo>
                <a:lnTo>
                  <a:pt x="54863" y="35051"/>
                </a:lnTo>
                <a:close/>
              </a:path>
              <a:path w="5946775" h="467994">
                <a:moveTo>
                  <a:pt x="5922264" y="25907"/>
                </a:moveTo>
                <a:lnTo>
                  <a:pt x="5867399" y="25907"/>
                </a:lnTo>
                <a:lnTo>
                  <a:pt x="5873495" y="27431"/>
                </a:lnTo>
                <a:lnTo>
                  <a:pt x="5878068" y="28955"/>
                </a:lnTo>
                <a:lnTo>
                  <a:pt x="5884164" y="30479"/>
                </a:lnTo>
                <a:lnTo>
                  <a:pt x="5888736" y="33527"/>
                </a:lnTo>
                <a:lnTo>
                  <a:pt x="5894832" y="36575"/>
                </a:lnTo>
                <a:lnTo>
                  <a:pt x="5893308" y="35051"/>
                </a:lnTo>
                <a:lnTo>
                  <a:pt x="5929121" y="35051"/>
                </a:lnTo>
                <a:lnTo>
                  <a:pt x="5922264" y="25907"/>
                </a:lnTo>
                <a:close/>
              </a:path>
              <a:path w="5946775" h="467994">
                <a:moveTo>
                  <a:pt x="5908547" y="15239"/>
                </a:moveTo>
                <a:lnTo>
                  <a:pt x="38100" y="15239"/>
                </a:lnTo>
                <a:lnTo>
                  <a:pt x="25907" y="24383"/>
                </a:lnTo>
                <a:lnTo>
                  <a:pt x="25907" y="25907"/>
                </a:lnTo>
                <a:lnTo>
                  <a:pt x="5920740" y="25907"/>
                </a:lnTo>
                <a:lnTo>
                  <a:pt x="5920740" y="24383"/>
                </a:lnTo>
                <a:lnTo>
                  <a:pt x="5908547" y="15239"/>
                </a:lnTo>
                <a:close/>
              </a:path>
              <a:path w="5946775" h="467994">
                <a:moveTo>
                  <a:pt x="5867399" y="0"/>
                </a:moveTo>
                <a:lnTo>
                  <a:pt x="77723" y="0"/>
                </a:lnTo>
                <a:lnTo>
                  <a:pt x="68579" y="1524"/>
                </a:lnTo>
                <a:lnTo>
                  <a:pt x="60959" y="4571"/>
                </a:lnTo>
                <a:lnTo>
                  <a:pt x="51815" y="7619"/>
                </a:lnTo>
                <a:lnTo>
                  <a:pt x="45719" y="10667"/>
                </a:lnTo>
                <a:lnTo>
                  <a:pt x="39623" y="15239"/>
                </a:lnTo>
                <a:lnTo>
                  <a:pt x="5907023" y="15239"/>
                </a:lnTo>
                <a:lnTo>
                  <a:pt x="5900927" y="10667"/>
                </a:lnTo>
                <a:lnTo>
                  <a:pt x="5893308" y="6095"/>
                </a:lnTo>
                <a:lnTo>
                  <a:pt x="5885688" y="4571"/>
                </a:lnTo>
                <a:lnTo>
                  <a:pt x="5876544" y="1524"/>
                </a:lnTo>
                <a:lnTo>
                  <a:pt x="5867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3822191"/>
            <a:ext cx="8456676" cy="993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811523"/>
            <a:ext cx="8484235" cy="1018540"/>
          </a:xfrm>
          <a:custGeom>
            <a:avLst/>
            <a:gdLst/>
            <a:ahLst/>
            <a:cxnLst/>
            <a:rect l="l" t="t" r="r" b="b"/>
            <a:pathLst>
              <a:path w="8484235" h="1018539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011936"/>
                </a:lnTo>
                <a:lnTo>
                  <a:pt x="6096" y="1018032"/>
                </a:lnTo>
                <a:lnTo>
                  <a:pt x="8478012" y="1018032"/>
                </a:lnTo>
                <a:lnTo>
                  <a:pt x="8484108" y="1011936"/>
                </a:lnTo>
                <a:lnTo>
                  <a:pt x="8484108" y="1005839"/>
                </a:lnTo>
                <a:lnTo>
                  <a:pt x="25907" y="1005839"/>
                </a:lnTo>
                <a:lnTo>
                  <a:pt x="12192" y="992124"/>
                </a:lnTo>
                <a:lnTo>
                  <a:pt x="25907" y="992124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018539">
                <a:moveTo>
                  <a:pt x="25907" y="992124"/>
                </a:moveTo>
                <a:lnTo>
                  <a:pt x="12192" y="992124"/>
                </a:lnTo>
                <a:lnTo>
                  <a:pt x="25907" y="1005839"/>
                </a:lnTo>
                <a:lnTo>
                  <a:pt x="25907" y="992124"/>
                </a:lnTo>
                <a:close/>
              </a:path>
              <a:path w="8484235" h="1018539">
                <a:moveTo>
                  <a:pt x="8458200" y="992124"/>
                </a:moveTo>
                <a:lnTo>
                  <a:pt x="25907" y="992124"/>
                </a:lnTo>
                <a:lnTo>
                  <a:pt x="25907" y="1005839"/>
                </a:lnTo>
                <a:lnTo>
                  <a:pt x="8458200" y="1005839"/>
                </a:lnTo>
                <a:lnTo>
                  <a:pt x="8458200" y="992124"/>
                </a:lnTo>
                <a:close/>
              </a:path>
              <a:path w="8484235" h="1018539">
                <a:moveTo>
                  <a:pt x="8458200" y="12191"/>
                </a:moveTo>
                <a:lnTo>
                  <a:pt x="8458200" y="1005839"/>
                </a:lnTo>
                <a:lnTo>
                  <a:pt x="8470392" y="992124"/>
                </a:lnTo>
                <a:lnTo>
                  <a:pt x="8484108" y="992124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1"/>
                </a:lnTo>
                <a:close/>
              </a:path>
              <a:path w="8484235" h="1018539">
                <a:moveTo>
                  <a:pt x="8484108" y="992124"/>
                </a:moveTo>
                <a:lnTo>
                  <a:pt x="8470392" y="992124"/>
                </a:lnTo>
                <a:lnTo>
                  <a:pt x="8458200" y="1005839"/>
                </a:lnTo>
                <a:lnTo>
                  <a:pt x="8484108" y="1005839"/>
                </a:lnTo>
                <a:lnTo>
                  <a:pt x="8484108" y="992124"/>
                </a:lnTo>
                <a:close/>
              </a:path>
              <a:path w="8484235" h="1018539">
                <a:moveTo>
                  <a:pt x="25907" y="12191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1"/>
                </a:lnTo>
                <a:close/>
              </a:path>
              <a:path w="8484235" h="1018539">
                <a:moveTo>
                  <a:pt x="8458200" y="12191"/>
                </a:moveTo>
                <a:lnTo>
                  <a:pt x="25907" y="12191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1"/>
                </a:lnTo>
                <a:close/>
              </a:path>
              <a:path w="8484235" h="1018539">
                <a:moveTo>
                  <a:pt x="8484108" y="12191"/>
                </a:moveTo>
                <a:lnTo>
                  <a:pt x="8458200" y="12191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3555491"/>
            <a:ext cx="5920740" cy="441959"/>
          </a:xfrm>
          <a:custGeom>
            <a:avLst/>
            <a:gdLst/>
            <a:ahLst/>
            <a:cxnLst/>
            <a:rect l="l" t="t" r="r" b="b"/>
            <a:pathLst>
              <a:path w="5920740" h="441960">
                <a:moveTo>
                  <a:pt x="5847588" y="0"/>
                </a:moveTo>
                <a:lnTo>
                  <a:pt x="74675" y="0"/>
                </a:lnTo>
                <a:lnTo>
                  <a:pt x="45648" y="5643"/>
                </a:lnTo>
                <a:lnTo>
                  <a:pt x="21907" y="21145"/>
                </a:lnTo>
                <a:lnTo>
                  <a:pt x="5881" y="44362"/>
                </a:lnTo>
                <a:lnTo>
                  <a:pt x="0" y="73152"/>
                </a:lnTo>
                <a:lnTo>
                  <a:pt x="0" y="368808"/>
                </a:lnTo>
                <a:lnTo>
                  <a:pt x="5881" y="396954"/>
                </a:lnTo>
                <a:lnTo>
                  <a:pt x="21907" y="420243"/>
                </a:lnTo>
                <a:lnTo>
                  <a:pt x="45648" y="436102"/>
                </a:lnTo>
                <a:lnTo>
                  <a:pt x="74675" y="441960"/>
                </a:lnTo>
                <a:lnTo>
                  <a:pt x="5847588" y="441960"/>
                </a:lnTo>
                <a:lnTo>
                  <a:pt x="5876377" y="436102"/>
                </a:lnTo>
                <a:lnTo>
                  <a:pt x="5899594" y="420243"/>
                </a:lnTo>
                <a:lnTo>
                  <a:pt x="5915096" y="396954"/>
                </a:lnTo>
                <a:lnTo>
                  <a:pt x="5920740" y="368808"/>
                </a:lnTo>
                <a:lnTo>
                  <a:pt x="5920740" y="73152"/>
                </a:lnTo>
                <a:lnTo>
                  <a:pt x="5915096" y="44362"/>
                </a:lnTo>
                <a:lnTo>
                  <a:pt x="5899594" y="21145"/>
                </a:lnTo>
                <a:lnTo>
                  <a:pt x="5876377" y="5643"/>
                </a:lnTo>
                <a:lnTo>
                  <a:pt x="5847588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7008" y="3541776"/>
            <a:ext cx="5946775" cy="467995"/>
          </a:xfrm>
          <a:custGeom>
            <a:avLst/>
            <a:gdLst/>
            <a:ahLst/>
            <a:cxnLst/>
            <a:rect l="l" t="t" r="r" b="b"/>
            <a:pathLst>
              <a:path w="5946775" h="467995">
                <a:moveTo>
                  <a:pt x="5907023" y="454151"/>
                </a:moveTo>
                <a:lnTo>
                  <a:pt x="39623" y="454151"/>
                </a:lnTo>
                <a:lnTo>
                  <a:pt x="45719" y="458724"/>
                </a:lnTo>
                <a:lnTo>
                  <a:pt x="60959" y="464820"/>
                </a:lnTo>
                <a:lnTo>
                  <a:pt x="79247" y="467868"/>
                </a:lnTo>
                <a:lnTo>
                  <a:pt x="5868923" y="467868"/>
                </a:lnTo>
                <a:lnTo>
                  <a:pt x="5878068" y="466344"/>
                </a:lnTo>
                <a:lnTo>
                  <a:pt x="5885688" y="464820"/>
                </a:lnTo>
                <a:lnTo>
                  <a:pt x="5894832" y="461772"/>
                </a:lnTo>
                <a:lnTo>
                  <a:pt x="5900927" y="457200"/>
                </a:lnTo>
                <a:lnTo>
                  <a:pt x="5907023" y="454151"/>
                </a:lnTo>
                <a:close/>
              </a:path>
              <a:path w="5946775" h="467995">
                <a:moveTo>
                  <a:pt x="80772" y="25908"/>
                </a:moveTo>
                <a:lnTo>
                  <a:pt x="24383" y="25908"/>
                </a:lnTo>
                <a:lnTo>
                  <a:pt x="15239" y="38100"/>
                </a:lnTo>
                <a:lnTo>
                  <a:pt x="15239" y="39624"/>
                </a:lnTo>
                <a:lnTo>
                  <a:pt x="10667" y="45720"/>
                </a:lnTo>
                <a:lnTo>
                  <a:pt x="6095" y="53339"/>
                </a:lnTo>
                <a:lnTo>
                  <a:pt x="4571" y="62484"/>
                </a:lnTo>
                <a:lnTo>
                  <a:pt x="1523" y="70103"/>
                </a:lnTo>
                <a:lnTo>
                  <a:pt x="0" y="79248"/>
                </a:lnTo>
                <a:lnTo>
                  <a:pt x="0" y="391668"/>
                </a:lnTo>
                <a:lnTo>
                  <a:pt x="1523" y="400812"/>
                </a:lnTo>
                <a:lnTo>
                  <a:pt x="10667" y="423672"/>
                </a:lnTo>
                <a:lnTo>
                  <a:pt x="15239" y="429768"/>
                </a:lnTo>
                <a:lnTo>
                  <a:pt x="15239" y="431291"/>
                </a:lnTo>
                <a:lnTo>
                  <a:pt x="24383" y="441960"/>
                </a:lnTo>
                <a:lnTo>
                  <a:pt x="25907" y="443484"/>
                </a:lnTo>
                <a:lnTo>
                  <a:pt x="38100" y="452627"/>
                </a:lnTo>
                <a:lnTo>
                  <a:pt x="38100" y="454151"/>
                </a:lnTo>
                <a:lnTo>
                  <a:pt x="5908547" y="454151"/>
                </a:lnTo>
                <a:lnTo>
                  <a:pt x="5908547" y="452627"/>
                </a:lnTo>
                <a:lnTo>
                  <a:pt x="5920740" y="443484"/>
                </a:lnTo>
                <a:lnTo>
                  <a:pt x="79247" y="443484"/>
                </a:lnTo>
                <a:lnTo>
                  <a:pt x="73151" y="441960"/>
                </a:lnTo>
                <a:lnTo>
                  <a:pt x="68579" y="440436"/>
                </a:lnTo>
                <a:lnTo>
                  <a:pt x="62483" y="437388"/>
                </a:lnTo>
                <a:lnTo>
                  <a:pt x="57911" y="435863"/>
                </a:lnTo>
                <a:lnTo>
                  <a:pt x="51815" y="432815"/>
                </a:lnTo>
                <a:lnTo>
                  <a:pt x="53339" y="432815"/>
                </a:lnTo>
                <a:lnTo>
                  <a:pt x="44805" y="426720"/>
                </a:lnTo>
                <a:lnTo>
                  <a:pt x="44195" y="426720"/>
                </a:lnTo>
                <a:lnTo>
                  <a:pt x="42671" y="425196"/>
                </a:lnTo>
                <a:lnTo>
                  <a:pt x="43053" y="425196"/>
                </a:lnTo>
                <a:lnTo>
                  <a:pt x="35051" y="414527"/>
                </a:lnTo>
                <a:lnTo>
                  <a:pt x="35813" y="414527"/>
                </a:lnTo>
                <a:lnTo>
                  <a:pt x="33528" y="409956"/>
                </a:lnTo>
                <a:lnTo>
                  <a:pt x="30479" y="405384"/>
                </a:lnTo>
                <a:lnTo>
                  <a:pt x="27431" y="399288"/>
                </a:lnTo>
                <a:lnTo>
                  <a:pt x="27431" y="393191"/>
                </a:lnTo>
                <a:lnTo>
                  <a:pt x="25907" y="387096"/>
                </a:lnTo>
                <a:lnTo>
                  <a:pt x="25907" y="79248"/>
                </a:lnTo>
                <a:lnTo>
                  <a:pt x="27431" y="74675"/>
                </a:lnTo>
                <a:lnTo>
                  <a:pt x="30479" y="62484"/>
                </a:lnTo>
                <a:lnTo>
                  <a:pt x="33528" y="57912"/>
                </a:lnTo>
                <a:lnTo>
                  <a:pt x="35813" y="53339"/>
                </a:lnTo>
                <a:lnTo>
                  <a:pt x="35051" y="53339"/>
                </a:lnTo>
                <a:lnTo>
                  <a:pt x="42889" y="44196"/>
                </a:lnTo>
                <a:lnTo>
                  <a:pt x="42671" y="44196"/>
                </a:lnTo>
                <a:lnTo>
                  <a:pt x="44195" y="42672"/>
                </a:lnTo>
                <a:lnTo>
                  <a:pt x="44449" y="42672"/>
                </a:lnTo>
                <a:lnTo>
                  <a:pt x="53339" y="35051"/>
                </a:lnTo>
                <a:lnTo>
                  <a:pt x="54863" y="35051"/>
                </a:lnTo>
                <a:lnTo>
                  <a:pt x="64007" y="30479"/>
                </a:lnTo>
                <a:lnTo>
                  <a:pt x="68579" y="28956"/>
                </a:lnTo>
                <a:lnTo>
                  <a:pt x="80772" y="25908"/>
                </a:lnTo>
                <a:close/>
              </a:path>
              <a:path w="5946775" h="467995">
                <a:moveTo>
                  <a:pt x="5903086" y="425831"/>
                </a:moveTo>
                <a:lnTo>
                  <a:pt x="5893308" y="432815"/>
                </a:lnTo>
                <a:lnTo>
                  <a:pt x="5894832" y="432815"/>
                </a:lnTo>
                <a:lnTo>
                  <a:pt x="5882640" y="438912"/>
                </a:lnTo>
                <a:lnTo>
                  <a:pt x="5878068" y="440436"/>
                </a:lnTo>
                <a:lnTo>
                  <a:pt x="5865875" y="443484"/>
                </a:lnTo>
                <a:lnTo>
                  <a:pt x="5920740" y="443484"/>
                </a:lnTo>
                <a:lnTo>
                  <a:pt x="5922264" y="441960"/>
                </a:lnTo>
                <a:lnTo>
                  <a:pt x="5931408" y="429768"/>
                </a:lnTo>
                <a:lnTo>
                  <a:pt x="5933236" y="426720"/>
                </a:lnTo>
                <a:lnTo>
                  <a:pt x="5902451" y="426720"/>
                </a:lnTo>
                <a:lnTo>
                  <a:pt x="5903086" y="425831"/>
                </a:lnTo>
                <a:close/>
              </a:path>
              <a:path w="5946775" h="467995">
                <a:moveTo>
                  <a:pt x="42671" y="425196"/>
                </a:moveTo>
                <a:lnTo>
                  <a:pt x="44195" y="426720"/>
                </a:lnTo>
                <a:lnTo>
                  <a:pt x="43492" y="425782"/>
                </a:lnTo>
                <a:lnTo>
                  <a:pt x="42671" y="425196"/>
                </a:lnTo>
                <a:close/>
              </a:path>
              <a:path w="5946775" h="467995">
                <a:moveTo>
                  <a:pt x="43492" y="425782"/>
                </a:moveTo>
                <a:lnTo>
                  <a:pt x="44195" y="426720"/>
                </a:lnTo>
                <a:lnTo>
                  <a:pt x="44805" y="426720"/>
                </a:lnTo>
                <a:lnTo>
                  <a:pt x="43492" y="425782"/>
                </a:lnTo>
                <a:close/>
              </a:path>
              <a:path w="5946775" h="467995">
                <a:moveTo>
                  <a:pt x="5903975" y="425196"/>
                </a:moveTo>
                <a:lnTo>
                  <a:pt x="5903086" y="425831"/>
                </a:lnTo>
                <a:lnTo>
                  <a:pt x="5902451" y="426720"/>
                </a:lnTo>
                <a:lnTo>
                  <a:pt x="5903975" y="425196"/>
                </a:lnTo>
                <a:close/>
              </a:path>
              <a:path w="5946775" h="467995">
                <a:moveTo>
                  <a:pt x="5934151" y="425196"/>
                </a:moveTo>
                <a:lnTo>
                  <a:pt x="5903975" y="425196"/>
                </a:lnTo>
                <a:lnTo>
                  <a:pt x="5902451" y="426720"/>
                </a:lnTo>
                <a:lnTo>
                  <a:pt x="5933236" y="426720"/>
                </a:lnTo>
                <a:lnTo>
                  <a:pt x="5934151" y="425196"/>
                </a:lnTo>
                <a:close/>
              </a:path>
              <a:path w="5946775" h="467995">
                <a:moveTo>
                  <a:pt x="5903155" y="43492"/>
                </a:moveTo>
                <a:lnTo>
                  <a:pt x="5911595" y="53339"/>
                </a:lnTo>
                <a:lnTo>
                  <a:pt x="5914644" y="57912"/>
                </a:lnTo>
                <a:lnTo>
                  <a:pt x="5916168" y="64008"/>
                </a:lnTo>
                <a:lnTo>
                  <a:pt x="5917692" y="68579"/>
                </a:lnTo>
                <a:lnTo>
                  <a:pt x="5920740" y="80772"/>
                </a:lnTo>
                <a:lnTo>
                  <a:pt x="5920740" y="388620"/>
                </a:lnTo>
                <a:lnTo>
                  <a:pt x="5916168" y="406908"/>
                </a:lnTo>
                <a:lnTo>
                  <a:pt x="5910071" y="416051"/>
                </a:lnTo>
                <a:lnTo>
                  <a:pt x="5903086" y="425831"/>
                </a:lnTo>
                <a:lnTo>
                  <a:pt x="5903975" y="425196"/>
                </a:lnTo>
                <a:lnTo>
                  <a:pt x="5934151" y="425196"/>
                </a:lnTo>
                <a:lnTo>
                  <a:pt x="5935980" y="422148"/>
                </a:lnTo>
                <a:lnTo>
                  <a:pt x="5945123" y="399288"/>
                </a:lnTo>
                <a:lnTo>
                  <a:pt x="5946647" y="390144"/>
                </a:lnTo>
                <a:lnTo>
                  <a:pt x="5946647" y="86868"/>
                </a:lnTo>
                <a:lnTo>
                  <a:pt x="5945123" y="77724"/>
                </a:lnTo>
                <a:lnTo>
                  <a:pt x="5945123" y="68579"/>
                </a:lnTo>
                <a:lnTo>
                  <a:pt x="5935980" y="45720"/>
                </a:lnTo>
                <a:lnTo>
                  <a:pt x="5935065" y="44196"/>
                </a:lnTo>
                <a:lnTo>
                  <a:pt x="5903975" y="44196"/>
                </a:lnTo>
                <a:lnTo>
                  <a:pt x="5903155" y="43492"/>
                </a:lnTo>
                <a:close/>
              </a:path>
              <a:path w="5946775" h="467995">
                <a:moveTo>
                  <a:pt x="43053" y="425196"/>
                </a:moveTo>
                <a:lnTo>
                  <a:pt x="42671" y="425196"/>
                </a:lnTo>
                <a:lnTo>
                  <a:pt x="43492" y="425782"/>
                </a:lnTo>
                <a:lnTo>
                  <a:pt x="43053" y="425196"/>
                </a:lnTo>
                <a:close/>
              </a:path>
              <a:path w="5946775" h="467995">
                <a:moveTo>
                  <a:pt x="35813" y="414527"/>
                </a:moveTo>
                <a:lnTo>
                  <a:pt x="35051" y="414527"/>
                </a:lnTo>
                <a:lnTo>
                  <a:pt x="36575" y="416051"/>
                </a:lnTo>
                <a:lnTo>
                  <a:pt x="35813" y="414527"/>
                </a:lnTo>
                <a:close/>
              </a:path>
              <a:path w="5946775" h="467995">
                <a:moveTo>
                  <a:pt x="36575" y="51815"/>
                </a:moveTo>
                <a:lnTo>
                  <a:pt x="35051" y="53339"/>
                </a:lnTo>
                <a:lnTo>
                  <a:pt x="35813" y="53339"/>
                </a:lnTo>
                <a:lnTo>
                  <a:pt x="36575" y="51815"/>
                </a:lnTo>
                <a:close/>
              </a:path>
              <a:path w="5946775" h="467995">
                <a:moveTo>
                  <a:pt x="44195" y="42672"/>
                </a:moveTo>
                <a:lnTo>
                  <a:pt x="42671" y="44196"/>
                </a:lnTo>
                <a:lnTo>
                  <a:pt x="43492" y="43492"/>
                </a:lnTo>
                <a:lnTo>
                  <a:pt x="44195" y="42672"/>
                </a:lnTo>
                <a:close/>
              </a:path>
              <a:path w="5946775" h="467995">
                <a:moveTo>
                  <a:pt x="43492" y="43492"/>
                </a:moveTo>
                <a:lnTo>
                  <a:pt x="42671" y="44196"/>
                </a:lnTo>
                <a:lnTo>
                  <a:pt x="42889" y="44196"/>
                </a:lnTo>
                <a:lnTo>
                  <a:pt x="43492" y="43492"/>
                </a:lnTo>
                <a:close/>
              </a:path>
              <a:path w="5946775" h="467995">
                <a:moveTo>
                  <a:pt x="5902451" y="42672"/>
                </a:moveTo>
                <a:lnTo>
                  <a:pt x="5903155" y="43492"/>
                </a:lnTo>
                <a:lnTo>
                  <a:pt x="5903975" y="44196"/>
                </a:lnTo>
                <a:lnTo>
                  <a:pt x="5902451" y="42672"/>
                </a:lnTo>
                <a:close/>
              </a:path>
              <a:path w="5946775" h="467995">
                <a:moveTo>
                  <a:pt x="5934151" y="42672"/>
                </a:moveTo>
                <a:lnTo>
                  <a:pt x="5902451" y="42672"/>
                </a:lnTo>
                <a:lnTo>
                  <a:pt x="5903975" y="44196"/>
                </a:lnTo>
                <a:lnTo>
                  <a:pt x="5935065" y="44196"/>
                </a:lnTo>
                <a:lnTo>
                  <a:pt x="5934151" y="42672"/>
                </a:lnTo>
                <a:close/>
              </a:path>
              <a:path w="5946775" h="467995">
                <a:moveTo>
                  <a:pt x="44449" y="42672"/>
                </a:moveTo>
                <a:lnTo>
                  <a:pt x="44195" y="42672"/>
                </a:lnTo>
                <a:lnTo>
                  <a:pt x="43492" y="43492"/>
                </a:lnTo>
                <a:lnTo>
                  <a:pt x="44449" y="42672"/>
                </a:lnTo>
                <a:close/>
              </a:path>
              <a:path w="5946775" h="467995">
                <a:moveTo>
                  <a:pt x="5929121" y="35051"/>
                </a:moveTo>
                <a:lnTo>
                  <a:pt x="5893308" y="35051"/>
                </a:lnTo>
                <a:lnTo>
                  <a:pt x="5903155" y="43492"/>
                </a:lnTo>
                <a:lnTo>
                  <a:pt x="5902451" y="42672"/>
                </a:lnTo>
                <a:lnTo>
                  <a:pt x="5934151" y="42672"/>
                </a:lnTo>
                <a:lnTo>
                  <a:pt x="5931408" y="38100"/>
                </a:lnTo>
                <a:lnTo>
                  <a:pt x="5929121" y="35051"/>
                </a:lnTo>
                <a:close/>
              </a:path>
              <a:path w="5946775" h="467995">
                <a:moveTo>
                  <a:pt x="54863" y="35051"/>
                </a:moveTo>
                <a:lnTo>
                  <a:pt x="53339" y="35051"/>
                </a:lnTo>
                <a:lnTo>
                  <a:pt x="51815" y="36575"/>
                </a:lnTo>
                <a:lnTo>
                  <a:pt x="54863" y="35051"/>
                </a:lnTo>
                <a:close/>
              </a:path>
              <a:path w="5946775" h="467995">
                <a:moveTo>
                  <a:pt x="5922264" y="25908"/>
                </a:moveTo>
                <a:lnTo>
                  <a:pt x="5867399" y="25908"/>
                </a:lnTo>
                <a:lnTo>
                  <a:pt x="5873495" y="27432"/>
                </a:lnTo>
                <a:lnTo>
                  <a:pt x="5878068" y="28956"/>
                </a:lnTo>
                <a:lnTo>
                  <a:pt x="5884164" y="30479"/>
                </a:lnTo>
                <a:lnTo>
                  <a:pt x="5888736" y="33527"/>
                </a:lnTo>
                <a:lnTo>
                  <a:pt x="5894832" y="36575"/>
                </a:lnTo>
                <a:lnTo>
                  <a:pt x="5893308" y="35051"/>
                </a:lnTo>
                <a:lnTo>
                  <a:pt x="5929121" y="35051"/>
                </a:lnTo>
                <a:lnTo>
                  <a:pt x="5922264" y="25908"/>
                </a:lnTo>
                <a:close/>
              </a:path>
              <a:path w="5946775" h="467995">
                <a:moveTo>
                  <a:pt x="5908547" y="15239"/>
                </a:moveTo>
                <a:lnTo>
                  <a:pt x="38100" y="15239"/>
                </a:lnTo>
                <a:lnTo>
                  <a:pt x="25907" y="24384"/>
                </a:lnTo>
                <a:lnTo>
                  <a:pt x="25907" y="25908"/>
                </a:lnTo>
                <a:lnTo>
                  <a:pt x="5920740" y="25908"/>
                </a:lnTo>
                <a:lnTo>
                  <a:pt x="5920740" y="24384"/>
                </a:lnTo>
                <a:lnTo>
                  <a:pt x="5908547" y="15239"/>
                </a:lnTo>
                <a:close/>
              </a:path>
              <a:path w="5946775" h="467995">
                <a:moveTo>
                  <a:pt x="5867399" y="0"/>
                </a:moveTo>
                <a:lnTo>
                  <a:pt x="85343" y="0"/>
                </a:lnTo>
                <a:lnTo>
                  <a:pt x="77723" y="1524"/>
                </a:lnTo>
                <a:lnTo>
                  <a:pt x="68579" y="1524"/>
                </a:lnTo>
                <a:lnTo>
                  <a:pt x="60959" y="4572"/>
                </a:lnTo>
                <a:lnTo>
                  <a:pt x="51815" y="7620"/>
                </a:lnTo>
                <a:lnTo>
                  <a:pt x="45719" y="10668"/>
                </a:lnTo>
                <a:lnTo>
                  <a:pt x="39623" y="15239"/>
                </a:lnTo>
                <a:lnTo>
                  <a:pt x="5907023" y="15239"/>
                </a:lnTo>
                <a:lnTo>
                  <a:pt x="5900927" y="10668"/>
                </a:lnTo>
                <a:lnTo>
                  <a:pt x="5885688" y="4572"/>
                </a:lnTo>
                <a:lnTo>
                  <a:pt x="5876544" y="1524"/>
                </a:lnTo>
                <a:lnTo>
                  <a:pt x="5867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5045964"/>
            <a:ext cx="8456676" cy="2116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5030723"/>
            <a:ext cx="8484235" cy="2146300"/>
          </a:xfrm>
          <a:custGeom>
            <a:avLst/>
            <a:gdLst/>
            <a:ahLst/>
            <a:cxnLst/>
            <a:rect l="l" t="t" r="r" b="b"/>
            <a:pathLst>
              <a:path w="8484235" h="2146300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139696"/>
                </a:lnTo>
                <a:lnTo>
                  <a:pt x="6096" y="2145791"/>
                </a:lnTo>
                <a:lnTo>
                  <a:pt x="8478012" y="2145791"/>
                </a:lnTo>
                <a:lnTo>
                  <a:pt x="8484108" y="2139696"/>
                </a:lnTo>
                <a:lnTo>
                  <a:pt x="8484108" y="2132076"/>
                </a:lnTo>
                <a:lnTo>
                  <a:pt x="25907" y="2132076"/>
                </a:lnTo>
                <a:lnTo>
                  <a:pt x="12192" y="2119884"/>
                </a:lnTo>
                <a:lnTo>
                  <a:pt x="25907" y="2119884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2146300">
                <a:moveTo>
                  <a:pt x="25907" y="2119884"/>
                </a:moveTo>
                <a:lnTo>
                  <a:pt x="12192" y="2119884"/>
                </a:lnTo>
                <a:lnTo>
                  <a:pt x="25907" y="2132076"/>
                </a:lnTo>
                <a:lnTo>
                  <a:pt x="25907" y="2119884"/>
                </a:lnTo>
                <a:close/>
              </a:path>
              <a:path w="8484235" h="2146300">
                <a:moveTo>
                  <a:pt x="8458200" y="2119884"/>
                </a:moveTo>
                <a:lnTo>
                  <a:pt x="25907" y="2119884"/>
                </a:lnTo>
                <a:lnTo>
                  <a:pt x="25907" y="2132076"/>
                </a:lnTo>
                <a:lnTo>
                  <a:pt x="8458200" y="2132076"/>
                </a:lnTo>
                <a:lnTo>
                  <a:pt x="8458200" y="2119884"/>
                </a:lnTo>
                <a:close/>
              </a:path>
              <a:path w="8484235" h="2146300">
                <a:moveTo>
                  <a:pt x="8458200" y="13715"/>
                </a:moveTo>
                <a:lnTo>
                  <a:pt x="8458200" y="2132076"/>
                </a:lnTo>
                <a:lnTo>
                  <a:pt x="8470392" y="2119884"/>
                </a:lnTo>
                <a:lnTo>
                  <a:pt x="8484108" y="2119884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3715"/>
                </a:lnTo>
                <a:close/>
              </a:path>
              <a:path w="8484235" h="2146300">
                <a:moveTo>
                  <a:pt x="8484108" y="2119884"/>
                </a:moveTo>
                <a:lnTo>
                  <a:pt x="8470392" y="2119884"/>
                </a:lnTo>
                <a:lnTo>
                  <a:pt x="8458200" y="2132076"/>
                </a:lnTo>
                <a:lnTo>
                  <a:pt x="8484108" y="2132076"/>
                </a:lnTo>
                <a:lnTo>
                  <a:pt x="8484108" y="2119884"/>
                </a:lnTo>
                <a:close/>
              </a:path>
              <a:path w="8484235" h="2146300">
                <a:moveTo>
                  <a:pt x="25907" y="13715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8484235" h="2146300">
                <a:moveTo>
                  <a:pt x="8458200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3715"/>
                </a:lnTo>
                <a:close/>
              </a:path>
              <a:path w="8484235" h="2146300">
                <a:moveTo>
                  <a:pt x="8484108" y="13715"/>
                </a:moveTo>
                <a:lnTo>
                  <a:pt x="8458200" y="13715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9200" y="4882896"/>
            <a:ext cx="5920740" cy="443865"/>
          </a:xfrm>
          <a:custGeom>
            <a:avLst/>
            <a:gdLst/>
            <a:ahLst/>
            <a:cxnLst/>
            <a:rect l="l" t="t" r="r" b="b"/>
            <a:pathLst>
              <a:path w="5920740" h="443864">
                <a:moveTo>
                  <a:pt x="5847588" y="0"/>
                </a:moveTo>
                <a:lnTo>
                  <a:pt x="74675" y="0"/>
                </a:lnTo>
                <a:lnTo>
                  <a:pt x="45648" y="5881"/>
                </a:lnTo>
                <a:lnTo>
                  <a:pt x="21907" y="21907"/>
                </a:lnTo>
                <a:lnTo>
                  <a:pt x="5881" y="45648"/>
                </a:lnTo>
                <a:lnTo>
                  <a:pt x="0" y="74675"/>
                </a:lnTo>
                <a:lnTo>
                  <a:pt x="0" y="368807"/>
                </a:lnTo>
                <a:lnTo>
                  <a:pt x="5881" y="397835"/>
                </a:lnTo>
                <a:lnTo>
                  <a:pt x="21907" y="421576"/>
                </a:lnTo>
                <a:lnTo>
                  <a:pt x="45648" y="437602"/>
                </a:lnTo>
                <a:lnTo>
                  <a:pt x="74675" y="443483"/>
                </a:lnTo>
                <a:lnTo>
                  <a:pt x="5847588" y="443483"/>
                </a:lnTo>
                <a:lnTo>
                  <a:pt x="5876377" y="437602"/>
                </a:lnTo>
                <a:lnTo>
                  <a:pt x="5899594" y="421576"/>
                </a:lnTo>
                <a:lnTo>
                  <a:pt x="5915096" y="397835"/>
                </a:lnTo>
                <a:lnTo>
                  <a:pt x="5920740" y="368807"/>
                </a:lnTo>
                <a:lnTo>
                  <a:pt x="5920740" y="74675"/>
                </a:lnTo>
                <a:lnTo>
                  <a:pt x="5915096" y="45648"/>
                </a:lnTo>
                <a:lnTo>
                  <a:pt x="5899594" y="21907"/>
                </a:lnTo>
                <a:lnTo>
                  <a:pt x="5876377" y="5881"/>
                </a:lnTo>
                <a:lnTo>
                  <a:pt x="5847588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7008" y="4870703"/>
            <a:ext cx="5946775" cy="467995"/>
          </a:xfrm>
          <a:custGeom>
            <a:avLst/>
            <a:gdLst/>
            <a:ahLst/>
            <a:cxnLst/>
            <a:rect l="l" t="t" r="r" b="b"/>
            <a:pathLst>
              <a:path w="5946775" h="467995">
                <a:moveTo>
                  <a:pt x="5920740" y="441960"/>
                </a:moveTo>
                <a:lnTo>
                  <a:pt x="25907" y="441960"/>
                </a:lnTo>
                <a:lnTo>
                  <a:pt x="25907" y="443484"/>
                </a:lnTo>
                <a:lnTo>
                  <a:pt x="38100" y="452628"/>
                </a:lnTo>
                <a:lnTo>
                  <a:pt x="39623" y="454152"/>
                </a:lnTo>
                <a:lnTo>
                  <a:pt x="45719" y="457200"/>
                </a:lnTo>
                <a:lnTo>
                  <a:pt x="53339" y="461772"/>
                </a:lnTo>
                <a:lnTo>
                  <a:pt x="60959" y="464820"/>
                </a:lnTo>
                <a:lnTo>
                  <a:pt x="79247" y="467868"/>
                </a:lnTo>
                <a:lnTo>
                  <a:pt x="5868923" y="467868"/>
                </a:lnTo>
                <a:lnTo>
                  <a:pt x="5878068" y="466344"/>
                </a:lnTo>
                <a:lnTo>
                  <a:pt x="5885688" y="463296"/>
                </a:lnTo>
                <a:lnTo>
                  <a:pt x="5894832" y="460248"/>
                </a:lnTo>
                <a:lnTo>
                  <a:pt x="5907023" y="454152"/>
                </a:lnTo>
                <a:lnTo>
                  <a:pt x="5908547" y="452628"/>
                </a:lnTo>
                <a:lnTo>
                  <a:pt x="5920740" y="443484"/>
                </a:lnTo>
                <a:lnTo>
                  <a:pt x="5920740" y="441960"/>
                </a:lnTo>
                <a:close/>
              </a:path>
              <a:path w="5946775" h="467995">
                <a:moveTo>
                  <a:pt x="74675" y="25908"/>
                </a:moveTo>
                <a:lnTo>
                  <a:pt x="24383" y="25908"/>
                </a:lnTo>
                <a:lnTo>
                  <a:pt x="15239" y="36576"/>
                </a:lnTo>
                <a:lnTo>
                  <a:pt x="15239" y="38100"/>
                </a:lnTo>
                <a:lnTo>
                  <a:pt x="6095" y="53340"/>
                </a:lnTo>
                <a:lnTo>
                  <a:pt x="4571" y="60960"/>
                </a:lnTo>
                <a:lnTo>
                  <a:pt x="1523" y="70104"/>
                </a:lnTo>
                <a:lnTo>
                  <a:pt x="0" y="77724"/>
                </a:lnTo>
                <a:lnTo>
                  <a:pt x="0" y="391668"/>
                </a:lnTo>
                <a:lnTo>
                  <a:pt x="1523" y="399288"/>
                </a:lnTo>
                <a:lnTo>
                  <a:pt x="4571" y="408432"/>
                </a:lnTo>
                <a:lnTo>
                  <a:pt x="10667" y="423672"/>
                </a:lnTo>
                <a:lnTo>
                  <a:pt x="15239" y="429768"/>
                </a:lnTo>
                <a:lnTo>
                  <a:pt x="15239" y="431292"/>
                </a:lnTo>
                <a:lnTo>
                  <a:pt x="24383" y="441960"/>
                </a:lnTo>
                <a:lnTo>
                  <a:pt x="73151" y="441960"/>
                </a:lnTo>
                <a:lnTo>
                  <a:pt x="68579" y="438912"/>
                </a:lnTo>
                <a:lnTo>
                  <a:pt x="62483" y="437388"/>
                </a:lnTo>
                <a:lnTo>
                  <a:pt x="57911" y="434340"/>
                </a:lnTo>
                <a:lnTo>
                  <a:pt x="54863" y="432816"/>
                </a:lnTo>
                <a:lnTo>
                  <a:pt x="53339" y="432816"/>
                </a:lnTo>
                <a:lnTo>
                  <a:pt x="44450" y="425196"/>
                </a:lnTo>
                <a:lnTo>
                  <a:pt x="44195" y="425196"/>
                </a:lnTo>
                <a:lnTo>
                  <a:pt x="42671" y="423672"/>
                </a:lnTo>
                <a:lnTo>
                  <a:pt x="42889" y="423672"/>
                </a:lnTo>
                <a:lnTo>
                  <a:pt x="35051" y="414528"/>
                </a:lnTo>
                <a:lnTo>
                  <a:pt x="35813" y="414528"/>
                </a:lnTo>
                <a:lnTo>
                  <a:pt x="33528" y="409956"/>
                </a:lnTo>
                <a:lnTo>
                  <a:pt x="30479" y="405384"/>
                </a:lnTo>
                <a:lnTo>
                  <a:pt x="27431" y="399288"/>
                </a:lnTo>
                <a:lnTo>
                  <a:pt x="27431" y="393192"/>
                </a:lnTo>
                <a:lnTo>
                  <a:pt x="25907" y="387096"/>
                </a:lnTo>
                <a:lnTo>
                  <a:pt x="25907" y="79248"/>
                </a:lnTo>
                <a:lnTo>
                  <a:pt x="28955" y="67056"/>
                </a:lnTo>
                <a:lnTo>
                  <a:pt x="30479" y="62484"/>
                </a:lnTo>
                <a:lnTo>
                  <a:pt x="33528" y="56388"/>
                </a:lnTo>
                <a:lnTo>
                  <a:pt x="35559" y="53340"/>
                </a:lnTo>
                <a:lnTo>
                  <a:pt x="35051" y="53340"/>
                </a:lnTo>
                <a:lnTo>
                  <a:pt x="42889" y="44196"/>
                </a:lnTo>
                <a:lnTo>
                  <a:pt x="42671" y="44196"/>
                </a:lnTo>
                <a:lnTo>
                  <a:pt x="44195" y="42672"/>
                </a:lnTo>
                <a:lnTo>
                  <a:pt x="44450" y="42672"/>
                </a:lnTo>
                <a:lnTo>
                  <a:pt x="53339" y="35052"/>
                </a:lnTo>
                <a:lnTo>
                  <a:pt x="53847" y="35052"/>
                </a:lnTo>
                <a:lnTo>
                  <a:pt x="57911" y="32004"/>
                </a:lnTo>
                <a:lnTo>
                  <a:pt x="64007" y="28956"/>
                </a:lnTo>
                <a:lnTo>
                  <a:pt x="68579" y="27432"/>
                </a:lnTo>
                <a:lnTo>
                  <a:pt x="74675" y="25908"/>
                </a:lnTo>
                <a:close/>
              </a:path>
              <a:path w="5946775" h="467995">
                <a:moveTo>
                  <a:pt x="5894832" y="431292"/>
                </a:moveTo>
                <a:lnTo>
                  <a:pt x="5888736" y="435864"/>
                </a:lnTo>
                <a:lnTo>
                  <a:pt x="5882640" y="437388"/>
                </a:lnTo>
                <a:lnTo>
                  <a:pt x="5878068" y="440436"/>
                </a:lnTo>
                <a:lnTo>
                  <a:pt x="5871971" y="441960"/>
                </a:lnTo>
                <a:lnTo>
                  <a:pt x="5922264" y="441960"/>
                </a:lnTo>
                <a:lnTo>
                  <a:pt x="5929122" y="432816"/>
                </a:lnTo>
                <a:lnTo>
                  <a:pt x="5893308" y="432816"/>
                </a:lnTo>
                <a:lnTo>
                  <a:pt x="5894832" y="431292"/>
                </a:lnTo>
                <a:close/>
              </a:path>
              <a:path w="5946775" h="467995">
                <a:moveTo>
                  <a:pt x="51815" y="431292"/>
                </a:moveTo>
                <a:lnTo>
                  <a:pt x="53339" y="432816"/>
                </a:lnTo>
                <a:lnTo>
                  <a:pt x="54863" y="432816"/>
                </a:lnTo>
                <a:lnTo>
                  <a:pt x="51815" y="431292"/>
                </a:lnTo>
                <a:close/>
              </a:path>
              <a:path w="5946775" h="467995">
                <a:moveTo>
                  <a:pt x="5903086" y="424434"/>
                </a:moveTo>
                <a:lnTo>
                  <a:pt x="5893308" y="432816"/>
                </a:lnTo>
                <a:lnTo>
                  <a:pt x="5929122" y="432816"/>
                </a:lnTo>
                <a:lnTo>
                  <a:pt x="5931408" y="429768"/>
                </a:lnTo>
                <a:lnTo>
                  <a:pt x="5934151" y="425196"/>
                </a:lnTo>
                <a:lnTo>
                  <a:pt x="5902451" y="425196"/>
                </a:lnTo>
                <a:lnTo>
                  <a:pt x="5903086" y="424434"/>
                </a:lnTo>
                <a:close/>
              </a:path>
              <a:path w="5946775" h="467995">
                <a:moveTo>
                  <a:pt x="42671" y="423672"/>
                </a:moveTo>
                <a:lnTo>
                  <a:pt x="44195" y="425196"/>
                </a:lnTo>
                <a:lnTo>
                  <a:pt x="43492" y="424375"/>
                </a:lnTo>
                <a:lnTo>
                  <a:pt x="42671" y="423672"/>
                </a:lnTo>
                <a:close/>
              </a:path>
              <a:path w="5946775" h="467995">
                <a:moveTo>
                  <a:pt x="43492" y="424375"/>
                </a:moveTo>
                <a:lnTo>
                  <a:pt x="44195" y="425196"/>
                </a:lnTo>
                <a:lnTo>
                  <a:pt x="44450" y="425196"/>
                </a:lnTo>
                <a:lnTo>
                  <a:pt x="43492" y="424375"/>
                </a:lnTo>
                <a:close/>
              </a:path>
              <a:path w="5946775" h="467995">
                <a:moveTo>
                  <a:pt x="5903975" y="423672"/>
                </a:moveTo>
                <a:lnTo>
                  <a:pt x="5903086" y="424434"/>
                </a:lnTo>
                <a:lnTo>
                  <a:pt x="5902451" y="425196"/>
                </a:lnTo>
                <a:lnTo>
                  <a:pt x="5903975" y="423672"/>
                </a:lnTo>
                <a:close/>
              </a:path>
              <a:path w="5946775" h="467995">
                <a:moveTo>
                  <a:pt x="5935065" y="423672"/>
                </a:moveTo>
                <a:lnTo>
                  <a:pt x="5903975" y="423672"/>
                </a:lnTo>
                <a:lnTo>
                  <a:pt x="5902451" y="425196"/>
                </a:lnTo>
                <a:lnTo>
                  <a:pt x="5934151" y="425196"/>
                </a:lnTo>
                <a:lnTo>
                  <a:pt x="5935065" y="423672"/>
                </a:lnTo>
                <a:close/>
              </a:path>
              <a:path w="5946775" h="467995">
                <a:moveTo>
                  <a:pt x="5903155" y="43492"/>
                </a:moveTo>
                <a:lnTo>
                  <a:pt x="5911595" y="53340"/>
                </a:lnTo>
                <a:lnTo>
                  <a:pt x="5914644" y="57912"/>
                </a:lnTo>
                <a:lnTo>
                  <a:pt x="5916168" y="62484"/>
                </a:lnTo>
                <a:lnTo>
                  <a:pt x="5920740" y="80772"/>
                </a:lnTo>
                <a:lnTo>
                  <a:pt x="5920740" y="388620"/>
                </a:lnTo>
                <a:lnTo>
                  <a:pt x="5903086" y="424434"/>
                </a:lnTo>
                <a:lnTo>
                  <a:pt x="5903975" y="423672"/>
                </a:lnTo>
                <a:lnTo>
                  <a:pt x="5935065" y="423672"/>
                </a:lnTo>
                <a:lnTo>
                  <a:pt x="5935980" y="422148"/>
                </a:lnTo>
                <a:lnTo>
                  <a:pt x="5942075" y="406908"/>
                </a:lnTo>
                <a:lnTo>
                  <a:pt x="5945123" y="397764"/>
                </a:lnTo>
                <a:lnTo>
                  <a:pt x="5946647" y="390144"/>
                </a:lnTo>
                <a:lnTo>
                  <a:pt x="5946647" y="85344"/>
                </a:lnTo>
                <a:lnTo>
                  <a:pt x="5945123" y="76200"/>
                </a:lnTo>
                <a:lnTo>
                  <a:pt x="5945123" y="68580"/>
                </a:lnTo>
                <a:lnTo>
                  <a:pt x="5942075" y="59436"/>
                </a:lnTo>
                <a:lnTo>
                  <a:pt x="5935980" y="44196"/>
                </a:lnTo>
                <a:lnTo>
                  <a:pt x="5903975" y="44196"/>
                </a:lnTo>
                <a:lnTo>
                  <a:pt x="5903155" y="43492"/>
                </a:lnTo>
                <a:close/>
              </a:path>
              <a:path w="5946775" h="467995">
                <a:moveTo>
                  <a:pt x="42889" y="423672"/>
                </a:moveTo>
                <a:lnTo>
                  <a:pt x="42671" y="423672"/>
                </a:lnTo>
                <a:lnTo>
                  <a:pt x="43492" y="424375"/>
                </a:lnTo>
                <a:lnTo>
                  <a:pt x="42889" y="423672"/>
                </a:lnTo>
                <a:close/>
              </a:path>
              <a:path w="5946775" h="467995">
                <a:moveTo>
                  <a:pt x="35813" y="414528"/>
                </a:moveTo>
                <a:lnTo>
                  <a:pt x="35051" y="414528"/>
                </a:lnTo>
                <a:lnTo>
                  <a:pt x="36575" y="416052"/>
                </a:lnTo>
                <a:lnTo>
                  <a:pt x="35813" y="414528"/>
                </a:lnTo>
                <a:close/>
              </a:path>
              <a:path w="5946775" h="467995">
                <a:moveTo>
                  <a:pt x="36575" y="51816"/>
                </a:moveTo>
                <a:lnTo>
                  <a:pt x="35051" y="53340"/>
                </a:lnTo>
                <a:lnTo>
                  <a:pt x="35559" y="53340"/>
                </a:lnTo>
                <a:lnTo>
                  <a:pt x="36575" y="51816"/>
                </a:lnTo>
                <a:close/>
              </a:path>
              <a:path w="5946775" h="467995">
                <a:moveTo>
                  <a:pt x="44195" y="42672"/>
                </a:moveTo>
                <a:lnTo>
                  <a:pt x="42671" y="44196"/>
                </a:lnTo>
                <a:lnTo>
                  <a:pt x="43492" y="43492"/>
                </a:lnTo>
                <a:lnTo>
                  <a:pt x="44195" y="42672"/>
                </a:lnTo>
                <a:close/>
              </a:path>
              <a:path w="5946775" h="467995">
                <a:moveTo>
                  <a:pt x="43492" y="43492"/>
                </a:moveTo>
                <a:lnTo>
                  <a:pt x="42671" y="44196"/>
                </a:lnTo>
                <a:lnTo>
                  <a:pt x="42889" y="44196"/>
                </a:lnTo>
                <a:lnTo>
                  <a:pt x="43492" y="43492"/>
                </a:lnTo>
                <a:close/>
              </a:path>
              <a:path w="5946775" h="467995">
                <a:moveTo>
                  <a:pt x="5902451" y="42672"/>
                </a:moveTo>
                <a:lnTo>
                  <a:pt x="5903155" y="43492"/>
                </a:lnTo>
                <a:lnTo>
                  <a:pt x="5903975" y="44196"/>
                </a:lnTo>
                <a:lnTo>
                  <a:pt x="5902451" y="42672"/>
                </a:lnTo>
                <a:close/>
              </a:path>
              <a:path w="5946775" h="467995">
                <a:moveTo>
                  <a:pt x="5935065" y="42672"/>
                </a:moveTo>
                <a:lnTo>
                  <a:pt x="5902451" y="42672"/>
                </a:lnTo>
                <a:lnTo>
                  <a:pt x="5903975" y="44196"/>
                </a:lnTo>
                <a:lnTo>
                  <a:pt x="5935980" y="44196"/>
                </a:lnTo>
                <a:lnTo>
                  <a:pt x="5935065" y="42672"/>
                </a:lnTo>
                <a:close/>
              </a:path>
              <a:path w="5946775" h="467995">
                <a:moveTo>
                  <a:pt x="44450" y="42672"/>
                </a:moveTo>
                <a:lnTo>
                  <a:pt x="44195" y="42672"/>
                </a:lnTo>
                <a:lnTo>
                  <a:pt x="43492" y="43492"/>
                </a:lnTo>
                <a:lnTo>
                  <a:pt x="44450" y="42672"/>
                </a:lnTo>
                <a:close/>
              </a:path>
              <a:path w="5946775" h="467995">
                <a:moveTo>
                  <a:pt x="5930101" y="35052"/>
                </a:moveTo>
                <a:lnTo>
                  <a:pt x="5893308" y="35052"/>
                </a:lnTo>
                <a:lnTo>
                  <a:pt x="5903155" y="43492"/>
                </a:lnTo>
                <a:lnTo>
                  <a:pt x="5902451" y="42672"/>
                </a:lnTo>
                <a:lnTo>
                  <a:pt x="5935065" y="42672"/>
                </a:lnTo>
                <a:lnTo>
                  <a:pt x="5931408" y="36576"/>
                </a:lnTo>
                <a:lnTo>
                  <a:pt x="5930101" y="35052"/>
                </a:lnTo>
                <a:close/>
              </a:path>
              <a:path w="5946775" h="467995">
                <a:moveTo>
                  <a:pt x="53847" y="35052"/>
                </a:moveTo>
                <a:lnTo>
                  <a:pt x="53339" y="35052"/>
                </a:lnTo>
                <a:lnTo>
                  <a:pt x="51815" y="36576"/>
                </a:lnTo>
                <a:lnTo>
                  <a:pt x="53847" y="35052"/>
                </a:lnTo>
                <a:close/>
              </a:path>
              <a:path w="5946775" h="467995">
                <a:moveTo>
                  <a:pt x="5922264" y="25908"/>
                </a:moveTo>
                <a:lnTo>
                  <a:pt x="5873495" y="25908"/>
                </a:lnTo>
                <a:lnTo>
                  <a:pt x="5878068" y="27432"/>
                </a:lnTo>
                <a:lnTo>
                  <a:pt x="5884164" y="30480"/>
                </a:lnTo>
                <a:lnTo>
                  <a:pt x="5888736" y="33528"/>
                </a:lnTo>
                <a:lnTo>
                  <a:pt x="5894832" y="36576"/>
                </a:lnTo>
                <a:lnTo>
                  <a:pt x="5893308" y="35052"/>
                </a:lnTo>
                <a:lnTo>
                  <a:pt x="5930101" y="35052"/>
                </a:lnTo>
                <a:lnTo>
                  <a:pt x="5922264" y="25908"/>
                </a:lnTo>
                <a:close/>
              </a:path>
              <a:path w="5946775" h="467995">
                <a:moveTo>
                  <a:pt x="5908547" y="13716"/>
                </a:moveTo>
                <a:lnTo>
                  <a:pt x="38100" y="13716"/>
                </a:lnTo>
                <a:lnTo>
                  <a:pt x="38100" y="15240"/>
                </a:lnTo>
                <a:lnTo>
                  <a:pt x="25907" y="24384"/>
                </a:lnTo>
                <a:lnTo>
                  <a:pt x="25907" y="25908"/>
                </a:lnTo>
                <a:lnTo>
                  <a:pt x="5920740" y="25908"/>
                </a:lnTo>
                <a:lnTo>
                  <a:pt x="5920740" y="24384"/>
                </a:lnTo>
                <a:lnTo>
                  <a:pt x="5908547" y="15240"/>
                </a:lnTo>
                <a:lnTo>
                  <a:pt x="5908547" y="13716"/>
                </a:lnTo>
                <a:close/>
              </a:path>
              <a:path w="5946775" h="467995">
                <a:moveTo>
                  <a:pt x="5867399" y="0"/>
                </a:moveTo>
                <a:lnTo>
                  <a:pt x="77723" y="0"/>
                </a:lnTo>
                <a:lnTo>
                  <a:pt x="68579" y="1524"/>
                </a:lnTo>
                <a:lnTo>
                  <a:pt x="60959" y="4572"/>
                </a:lnTo>
                <a:lnTo>
                  <a:pt x="51815" y="7620"/>
                </a:lnTo>
                <a:lnTo>
                  <a:pt x="39623" y="13716"/>
                </a:lnTo>
                <a:lnTo>
                  <a:pt x="5907023" y="13716"/>
                </a:lnTo>
                <a:lnTo>
                  <a:pt x="5900927" y="10668"/>
                </a:lnTo>
                <a:lnTo>
                  <a:pt x="5893308" y="6096"/>
                </a:lnTo>
                <a:lnTo>
                  <a:pt x="5885688" y="3048"/>
                </a:lnTo>
                <a:lnTo>
                  <a:pt x="5867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600" y="1524000"/>
            <a:ext cx="8839200" cy="609600"/>
          </a:xfrm>
          <a:custGeom>
            <a:avLst/>
            <a:gdLst/>
            <a:ahLst/>
            <a:cxnLst/>
            <a:rect l="l" t="t" r="r" b="b"/>
            <a:pathLst>
              <a:path w="8839200" h="609600">
                <a:moveTo>
                  <a:pt x="8738616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09015"/>
                </a:lnTo>
                <a:lnTo>
                  <a:pt x="8024" y="548520"/>
                </a:lnTo>
                <a:lnTo>
                  <a:pt x="29908" y="580453"/>
                </a:lnTo>
                <a:lnTo>
                  <a:pt x="62364" y="601813"/>
                </a:lnTo>
                <a:lnTo>
                  <a:pt x="102107" y="609600"/>
                </a:lnTo>
                <a:lnTo>
                  <a:pt x="8738616" y="609600"/>
                </a:lnTo>
                <a:lnTo>
                  <a:pt x="8778120" y="601813"/>
                </a:lnTo>
                <a:lnTo>
                  <a:pt x="8810053" y="580453"/>
                </a:lnTo>
                <a:lnTo>
                  <a:pt x="8831413" y="548520"/>
                </a:lnTo>
                <a:lnTo>
                  <a:pt x="8839200" y="509015"/>
                </a:lnTo>
                <a:lnTo>
                  <a:pt x="8839200" y="102108"/>
                </a:lnTo>
                <a:lnTo>
                  <a:pt x="8831413" y="62364"/>
                </a:lnTo>
                <a:lnTo>
                  <a:pt x="8810053" y="29908"/>
                </a:lnTo>
                <a:lnTo>
                  <a:pt x="8778120" y="8024"/>
                </a:lnTo>
                <a:lnTo>
                  <a:pt x="873861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408" y="1511808"/>
            <a:ext cx="8865235" cy="635635"/>
          </a:xfrm>
          <a:custGeom>
            <a:avLst/>
            <a:gdLst/>
            <a:ahLst/>
            <a:cxnLst/>
            <a:rect l="l" t="t" r="r" b="b"/>
            <a:pathLst>
              <a:path w="8865235" h="635635">
                <a:moveTo>
                  <a:pt x="8750808" y="0"/>
                </a:moveTo>
                <a:lnTo>
                  <a:pt x="114300" y="0"/>
                </a:lnTo>
                <a:lnTo>
                  <a:pt x="102107" y="1524"/>
                </a:lnTo>
                <a:lnTo>
                  <a:pt x="59436" y="13715"/>
                </a:lnTo>
                <a:lnTo>
                  <a:pt x="41148" y="27431"/>
                </a:lnTo>
                <a:lnTo>
                  <a:pt x="33528" y="33527"/>
                </a:lnTo>
                <a:lnTo>
                  <a:pt x="9143" y="70103"/>
                </a:lnTo>
                <a:lnTo>
                  <a:pt x="1523" y="103631"/>
                </a:lnTo>
                <a:lnTo>
                  <a:pt x="0" y="114300"/>
                </a:lnTo>
                <a:lnTo>
                  <a:pt x="0" y="521207"/>
                </a:lnTo>
                <a:lnTo>
                  <a:pt x="1523" y="533400"/>
                </a:lnTo>
                <a:lnTo>
                  <a:pt x="13715" y="576071"/>
                </a:lnTo>
                <a:lnTo>
                  <a:pt x="27432" y="594359"/>
                </a:lnTo>
                <a:lnTo>
                  <a:pt x="33528" y="601979"/>
                </a:lnTo>
                <a:lnTo>
                  <a:pt x="70104" y="626363"/>
                </a:lnTo>
                <a:lnTo>
                  <a:pt x="103632" y="633983"/>
                </a:lnTo>
                <a:lnTo>
                  <a:pt x="114300" y="635507"/>
                </a:lnTo>
                <a:lnTo>
                  <a:pt x="8750808" y="635507"/>
                </a:lnTo>
                <a:lnTo>
                  <a:pt x="8763000" y="633983"/>
                </a:lnTo>
                <a:lnTo>
                  <a:pt x="8805672" y="621791"/>
                </a:lnTo>
                <a:lnTo>
                  <a:pt x="8822131" y="609600"/>
                </a:lnTo>
                <a:lnTo>
                  <a:pt x="105156" y="609600"/>
                </a:lnTo>
                <a:lnTo>
                  <a:pt x="96012" y="608076"/>
                </a:lnTo>
                <a:lnTo>
                  <a:pt x="57912" y="589788"/>
                </a:lnTo>
                <a:lnTo>
                  <a:pt x="36576" y="562355"/>
                </a:lnTo>
                <a:lnTo>
                  <a:pt x="32004" y="554736"/>
                </a:lnTo>
                <a:lnTo>
                  <a:pt x="28956" y="547115"/>
                </a:lnTo>
                <a:lnTo>
                  <a:pt x="25907" y="528827"/>
                </a:lnTo>
                <a:lnTo>
                  <a:pt x="25907" y="105155"/>
                </a:lnTo>
                <a:lnTo>
                  <a:pt x="41148" y="64007"/>
                </a:lnTo>
                <a:lnTo>
                  <a:pt x="80772" y="32003"/>
                </a:lnTo>
                <a:lnTo>
                  <a:pt x="106679" y="25907"/>
                </a:lnTo>
                <a:lnTo>
                  <a:pt x="8822436" y="25907"/>
                </a:lnTo>
                <a:lnTo>
                  <a:pt x="8804148" y="13715"/>
                </a:lnTo>
                <a:lnTo>
                  <a:pt x="8795004" y="9143"/>
                </a:lnTo>
                <a:lnTo>
                  <a:pt x="8784336" y="4571"/>
                </a:lnTo>
                <a:lnTo>
                  <a:pt x="8773668" y="3047"/>
                </a:lnTo>
                <a:lnTo>
                  <a:pt x="8761476" y="1524"/>
                </a:lnTo>
                <a:lnTo>
                  <a:pt x="8750808" y="0"/>
                </a:lnTo>
                <a:close/>
              </a:path>
              <a:path w="8865235" h="635635">
                <a:moveTo>
                  <a:pt x="8822436" y="25907"/>
                </a:moveTo>
                <a:lnTo>
                  <a:pt x="8759952" y="25907"/>
                </a:lnTo>
                <a:lnTo>
                  <a:pt x="8769096" y="27431"/>
                </a:lnTo>
                <a:lnTo>
                  <a:pt x="8778240" y="30479"/>
                </a:lnTo>
                <a:lnTo>
                  <a:pt x="8819388" y="57912"/>
                </a:lnTo>
                <a:lnTo>
                  <a:pt x="8839200" y="106679"/>
                </a:lnTo>
                <a:lnTo>
                  <a:pt x="8839200" y="530351"/>
                </a:lnTo>
                <a:lnTo>
                  <a:pt x="8823960" y="571500"/>
                </a:lnTo>
                <a:lnTo>
                  <a:pt x="8784336" y="603503"/>
                </a:lnTo>
                <a:lnTo>
                  <a:pt x="8758428" y="609600"/>
                </a:lnTo>
                <a:lnTo>
                  <a:pt x="8822131" y="609600"/>
                </a:lnTo>
                <a:lnTo>
                  <a:pt x="8823960" y="608076"/>
                </a:lnTo>
                <a:lnTo>
                  <a:pt x="8831580" y="601979"/>
                </a:lnTo>
                <a:lnTo>
                  <a:pt x="8839200" y="592836"/>
                </a:lnTo>
                <a:lnTo>
                  <a:pt x="8860536" y="554736"/>
                </a:lnTo>
                <a:lnTo>
                  <a:pt x="8863584" y="531876"/>
                </a:lnTo>
                <a:lnTo>
                  <a:pt x="8865108" y="521207"/>
                </a:lnTo>
                <a:lnTo>
                  <a:pt x="8865108" y="114300"/>
                </a:lnTo>
                <a:lnTo>
                  <a:pt x="8863584" y="102107"/>
                </a:lnTo>
                <a:lnTo>
                  <a:pt x="8851392" y="59436"/>
                </a:lnTo>
                <a:lnTo>
                  <a:pt x="8837676" y="41147"/>
                </a:lnTo>
                <a:lnTo>
                  <a:pt x="8831580" y="33527"/>
                </a:lnTo>
                <a:lnTo>
                  <a:pt x="882243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9593" y="1660131"/>
            <a:ext cx="7778750" cy="508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0" lvl="3" indent="-819150">
              <a:lnSpc>
                <a:spcPct val="100000"/>
              </a:lnSpc>
              <a:buAutoNum type="arabicPeriod"/>
              <a:tabLst>
                <a:tab pos="83248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arned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alue Ma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tinues….</a:t>
            </a:r>
            <a:endParaRPr sz="2000">
              <a:latin typeface="Calibri"/>
              <a:cs typeface="Calibri"/>
            </a:endParaRPr>
          </a:p>
          <a:p>
            <a:pPr lvl="3">
              <a:lnSpc>
                <a:spcPct val="100000"/>
              </a:lnSpc>
              <a:spcBef>
                <a:spcPts val="46"/>
              </a:spcBef>
              <a:buClr>
                <a:srgbClr val="FFFFFF"/>
              </a:buClr>
              <a:buFont typeface="Calibri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(SV)</a:t>
            </a:r>
            <a:endParaRPr sz="2000">
              <a:latin typeface="Calibri"/>
              <a:cs typeface="Calibri"/>
            </a:endParaRPr>
          </a:p>
          <a:p>
            <a:pPr marL="881380" lvl="4" indent="-172085">
              <a:lnSpc>
                <a:spcPct val="100000"/>
              </a:lnSpc>
              <a:spcBef>
                <a:spcPts val="1150"/>
              </a:spcBef>
              <a:buFont typeface="Calibri"/>
              <a:buChar char="•"/>
              <a:tabLst>
                <a:tab pos="882015" algn="l"/>
              </a:tabLst>
            </a:pP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V 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s a m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asu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sc</a:t>
            </a:r>
            <a:r>
              <a:rPr sz="1800" b="1" spc="10" dirty="0">
                <a:latin typeface="Calibri"/>
                <a:cs typeface="Calibri"/>
              </a:rPr>
              <a:t>h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orman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881380" lvl="4" indent="-172085">
              <a:lnSpc>
                <a:spcPct val="100000"/>
              </a:lnSpc>
              <a:spcBef>
                <a:spcPts val="145"/>
              </a:spcBef>
              <a:buChar char="•"/>
              <a:tabLst>
                <a:tab pos="882015" algn="l"/>
              </a:tabLst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V is 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ing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V= EV-</a:t>
            </a:r>
            <a:r>
              <a:rPr sz="1800" spc="-2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  <a:p>
            <a:pPr lvl="4">
              <a:lnSpc>
                <a:spcPct val="100000"/>
              </a:lnSpc>
              <a:spcBef>
                <a:spcPts val="41"/>
              </a:spcBef>
              <a:buFont typeface="Calibri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881380" lvl="4" indent="-172085">
              <a:lnSpc>
                <a:spcPct val="100000"/>
              </a:lnSpc>
              <a:spcBef>
                <a:spcPts val="1580"/>
              </a:spcBef>
              <a:buFont typeface="Calibri"/>
              <a:buChar char="•"/>
              <a:tabLst>
                <a:tab pos="882015" algn="l"/>
              </a:tabLst>
            </a:pPr>
            <a:r>
              <a:rPr sz="1800" b="1" dirty="0">
                <a:latin typeface="Calibri"/>
                <a:cs typeface="Calibri"/>
              </a:rPr>
              <a:t>CV is a m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orman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 a 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oj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ct</a:t>
            </a:r>
            <a:endParaRPr sz="1800">
              <a:latin typeface="Calibri"/>
              <a:cs typeface="Calibri"/>
            </a:endParaRPr>
          </a:p>
          <a:p>
            <a:pPr marL="881380" lvl="4" indent="-172085">
              <a:lnSpc>
                <a:spcPct val="100000"/>
              </a:lnSpc>
              <a:spcBef>
                <a:spcPts val="140"/>
              </a:spcBef>
              <a:buChar char="•"/>
              <a:tabLst>
                <a:tab pos="882015" algn="l"/>
              </a:tabLst>
            </a:pPr>
            <a:r>
              <a:rPr sz="1800" dirty="0">
                <a:latin typeface="Calibri"/>
                <a:cs typeface="Calibri"/>
              </a:rPr>
              <a:t>CV is 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 f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CV = EV -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lvl="4">
              <a:lnSpc>
                <a:spcPct val="100000"/>
              </a:lnSpc>
              <a:spcBef>
                <a:spcPts val="51"/>
              </a:spcBef>
              <a:buFont typeface="Calibri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 (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PI)</a:t>
            </a:r>
            <a:endParaRPr sz="2000">
              <a:latin typeface="Calibri"/>
              <a:cs typeface="Calibri"/>
            </a:endParaRPr>
          </a:p>
          <a:p>
            <a:pPr marL="881380" marR="5080" lvl="4" indent="-172085">
              <a:lnSpc>
                <a:spcPts val="1970"/>
              </a:lnSpc>
              <a:spcBef>
                <a:spcPts val="950"/>
              </a:spcBef>
              <a:buChar char="•"/>
              <a:tabLst>
                <a:tab pos="882015" algn="l"/>
              </a:tabLst>
            </a:pPr>
            <a:r>
              <a:rPr sz="1800" dirty="0">
                <a:latin typeface="Calibri"/>
                <a:cs typeface="Calibri"/>
              </a:rPr>
              <a:t>SPI me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iency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simply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ows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</a:t>
            </a:r>
            <a:r>
              <a:rPr sz="1800" b="1" spc="10" dirty="0">
                <a:latin typeface="Calibri"/>
                <a:cs typeface="Calibri"/>
              </a:rPr>
              <a:t>h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fici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932815" lvl="4" indent="-223520">
              <a:lnSpc>
                <a:spcPct val="100000"/>
              </a:lnSpc>
              <a:spcBef>
                <a:spcPts val="120"/>
              </a:spcBef>
              <a:buChar char="•"/>
              <a:tabLst>
                <a:tab pos="933450" algn="l"/>
              </a:tabLst>
            </a:pPr>
            <a:r>
              <a:rPr sz="1800" dirty="0">
                <a:latin typeface="Calibri"/>
                <a:cs typeface="Calibri"/>
              </a:rPr>
              <a:t>SPI is me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 of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14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SPI =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8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/P</a:t>
            </a:r>
            <a:r>
              <a:rPr sz="1800" b="1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  <a:p>
            <a:pPr marL="881380" lvl="4" indent="-172085">
              <a:lnSpc>
                <a:spcPct val="100000"/>
              </a:lnSpc>
              <a:spcBef>
                <a:spcPts val="140"/>
              </a:spcBef>
              <a:buChar char="•"/>
              <a:tabLst>
                <a:tab pos="882015" algn="l"/>
              </a:tabLst>
            </a:pPr>
            <a:r>
              <a:rPr sz="1800" dirty="0">
                <a:latin typeface="Calibri"/>
                <a:cs typeface="Calibri"/>
              </a:rPr>
              <a:t>If S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g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ad 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ched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  <a:p>
            <a:pPr marL="881380" lvl="4" indent="-172085">
              <a:lnSpc>
                <a:spcPct val="100000"/>
              </a:lnSpc>
              <a:spcBef>
                <a:spcPts val="145"/>
              </a:spcBef>
              <a:buChar char="•"/>
              <a:tabLst>
                <a:tab pos="882015" algn="l"/>
              </a:tabLst>
            </a:pPr>
            <a:r>
              <a:rPr sz="1800" dirty="0">
                <a:latin typeface="Calibri"/>
                <a:cs typeface="Calibri"/>
              </a:rPr>
              <a:t>If S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less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1 </a:t>
            </a:r>
            <a:r>
              <a:rPr sz="1800" spc="-2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ind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ule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8382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47625" rIns="0" bIns="0" rtlCol="0">
            <a:spAutoFit/>
          </a:bodyPr>
          <a:lstStyle/>
          <a:p>
            <a:pPr marL="1551305">
              <a:lnSpc>
                <a:spcPct val="100000"/>
              </a:lnSpc>
              <a:spcBef>
                <a:spcPts val="375"/>
              </a:spcBef>
            </a:pPr>
            <a:r>
              <a:rPr dirty="0"/>
              <a:t>7.4</a:t>
            </a:r>
            <a:r>
              <a:rPr spc="10" dirty="0"/>
              <a:t>.</a:t>
            </a:r>
            <a:r>
              <a:rPr dirty="0"/>
              <a:t>2</a:t>
            </a:r>
            <a:r>
              <a:rPr spc="-2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35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-1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45" dirty="0"/>
              <a:t>s</a:t>
            </a:r>
            <a:r>
              <a:rPr dirty="0"/>
              <a:t>t</a:t>
            </a:r>
            <a:r>
              <a:rPr spc="5" dirty="0"/>
              <a:t>s</a:t>
            </a:r>
            <a:r>
              <a:rPr dirty="0"/>
              <a:t>: T&amp;</a:t>
            </a:r>
            <a:r>
              <a:rPr spc="-32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458211"/>
            <a:ext cx="8456676" cy="1604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447544"/>
            <a:ext cx="8484235" cy="1626235"/>
          </a:xfrm>
          <a:custGeom>
            <a:avLst/>
            <a:gdLst/>
            <a:ahLst/>
            <a:cxnLst/>
            <a:rect l="l" t="t" r="r" b="b"/>
            <a:pathLst>
              <a:path w="8484235" h="1626235">
                <a:moveTo>
                  <a:pt x="8478012" y="0"/>
                </a:moveTo>
                <a:lnTo>
                  <a:pt x="6096" y="0"/>
                </a:lnTo>
                <a:lnTo>
                  <a:pt x="0" y="4571"/>
                </a:lnTo>
                <a:lnTo>
                  <a:pt x="0" y="1620011"/>
                </a:lnTo>
                <a:lnTo>
                  <a:pt x="6096" y="1626107"/>
                </a:lnTo>
                <a:lnTo>
                  <a:pt x="8478012" y="1626107"/>
                </a:lnTo>
                <a:lnTo>
                  <a:pt x="8484108" y="1620011"/>
                </a:lnTo>
                <a:lnTo>
                  <a:pt x="8484108" y="1613915"/>
                </a:lnTo>
                <a:lnTo>
                  <a:pt x="25907" y="1613915"/>
                </a:lnTo>
                <a:lnTo>
                  <a:pt x="12192" y="1601723"/>
                </a:lnTo>
                <a:lnTo>
                  <a:pt x="25907" y="1601723"/>
                </a:lnTo>
                <a:lnTo>
                  <a:pt x="25907" y="24383"/>
                </a:lnTo>
                <a:lnTo>
                  <a:pt x="12192" y="24383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4571"/>
                </a:lnTo>
                <a:lnTo>
                  <a:pt x="8478012" y="0"/>
                </a:lnTo>
                <a:close/>
              </a:path>
              <a:path w="8484235" h="1626235">
                <a:moveTo>
                  <a:pt x="25907" y="1601723"/>
                </a:moveTo>
                <a:lnTo>
                  <a:pt x="12192" y="1601723"/>
                </a:lnTo>
                <a:lnTo>
                  <a:pt x="25907" y="1613915"/>
                </a:lnTo>
                <a:lnTo>
                  <a:pt x="25907" y="1601723"/>
                </a:lnTo>
                <a:close/>
              </a:path>
              <a:path w="8484235" h="1626235">
                <a:moveTo>
                  <a:pt x="8458200" y="1601723"/>
                </a:moveTo>
                <a:lnTo>
                  <a:pt x="25907" y="1601723"/>
                </a:lnTo>
                <a:lnTo>
                  <a:pt x="25907" y="1613915"/>
                </a:lnTo>
                <a:lnTo>
                  <a:pt x="8458200" y="1613915"/>
                </a:lnTo>
                <a:lnTo>
                  <a:pt x="8458200" y="1601723"/>
                </a:lnTo>
                <a:close/>
              </a:path>
              <a:path w="8484235" h="1626235">
                <a:moveTo>
                  <a:pt x="8458200" y="12191"/>
                </a:moveTo>
                <a:lnTo>
                  <a:pt x="8458200" y="1613915"/>
                </a:lnTo>
                <a:lnTo>
                  <a:pt x="8470392" y="1601723"/>
                </a:lnTo>
                <a:lnTo>
                  <a:pt x="8484108" y="1601723"/>
                </a:lnTo>
                <a:lnTo>
                  <a:pt x="8484108" y="24383"/>
                </a:lnTo>
                <a:lnTo>
                  <a:pt x="8470392" y="24383"/>
                </a:lnTo>
                <a:lnTo>
                  <a:pt x="8458200" y="12191"/>
                </a:lnTo>
                <a:close/>
              </a:path>
              <a:path w="8484235" h="1626235">
                <a:moveTo>
                  <a:pt x="8484108" y="1601723"/>
                </a:moveTo>
                <a:lnTo>
                  <a:pt x="8470392" y="1601723"/>
                </a:lnTo>
                <a:lnTo>
                  <a:pt x="8458200" y="1613915"/>
                </a:lnTo>
                <a:lnTo>
                  <a:pt x="8484108" y="1613915"/>
                </a:lnTo>
                <a:lnTo>
                  <a:pt x="8484108" y="1601723"/>
                </a:lnTo>
                <a:close/>
              </a:path>
              <a:path w="8484235" h="1626235">
                <a:moveTo>
                  <a:pt x="25907" y="12191"/>
                </a:moveTo>
                <a:lnTo>
                  <a:pt x="12192" y="24383"/>
                </a:lnTo>
                <a:lnTo>
                  <a:pt x="25907" y="24383"/>
                </a:lnTo>
                <a:lnTo>
                  <a:pt x="25907" y="12191"/>
                </a:lnTo>
                <a:close/>
              </a:path>
              <a:path w="8484235" h="1626235">
                <a:moveTo>
                  <a:pt x="8458200" y="12191"/>
                </a:moveTo>
                <a:lnTo>
                  <a:pt x="25907" y="12191"/>
                </a:lnTo>
                <a:lnTo>
                  <a:pt x="25907" y="24383"/>
                </a:lnTo>
                <a:lnTo>
                  <a:pt x="8458200" y="24383"/>
                </a:lnTo>
                <a:lnTo>
                  <a:pt x="8458200" y="12191"/>
                </a:lnTo>
                <a:close/>
              </a:path>
              <a:path w="8484235" h="1626235">
                <a:moveTo>
                  <a:pt x="8484108" y="12191"/>
                </a:moveTo>
                <a:lnTo>
                  <a:pt x="8458200" y="12191"/>
                </a:lnTo>
                <a:lnTo>
                  <a:pt x="8470392" y="24383"/>
                </a:lnTo>
                <a:lnTo>
                  <a:pt x="8484108" y="24383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2209800"/>
            <a:ext cx="5920740" cy="576580"/>
          </a:xfrm>
          <a:custGeom>
            <a:avLst/>
            <a:gdLst/>
            <a:ahLst/>
            <a:cxnLst/>
            <a:rect l="l" t="t" r="r" b="b"/>
            <a:pathLst>
              <a:path w="5920740" h="576580">
                <a:moveTo>
                  <a:pt x="5824728" y="0"/>
                </a:moveTo>
                <a:lnTo>
                  <a:pt x="96012" y="0"/>
                </a:lnTo>
                <a:lnTo>
                  <a:pt x="59150" y="7715"/>
                </a:lnTo>
                <a:lnTo>
                  <a:pt x="28575" y="28575"/>
                </a:lnTo>
                <a:lnTo>
                  <a:pt x="7715" y="59150"/>
                </a:lnTo>
                <a:lnTo>
                  <a:pt x="0" y="96012"/>
                </a:lnTo>
                <a:lnTo>
                  <a:pt x="0" y="480060"/>
                </a:lnTo>
                <a:lnTo>
                  <a:pt x="7715" y="517564"/>
                </a:lnTo>
                <a:lnTo>
                  <a:pt x="28575" y="548068"/>
                </a:lnTo>
                <a:lnTo>
                  <a:pt x="59150" y="568571"/>
                </a:lnTo>
                <a:lnTo>
                  <a:pt x="96012" y="576072"/>
                </a:lnTo>
                <a:lnTo>
                  <a:pt x="5824728" y="576072"/>
                </a:lnTo>
                <a:lnTo>
                  <a:pt x="5862232" y="568571"/>
                </a:lnTo>
                <a:lnTo>
                  <a:pt x="5892736" y="548068"/>
                </a:lnTo>
                <a:lnTo>
                  <a:pt x="5913239" y="517564"/>
                </a:lnTo>
                <a:lnTo>
                  <a:pt x="5920740" y="480060"/>
                </a:lnTo>
                <a:lnTo>
                  <a:pt x="5920740" y="96012"/>
                </a:lnTo>
                <a:lnTo>
                  <a:pt x="5913239" y="59150"/>
                </a:lnTo>
                <a:lnTo>
                  <a:pt x="5892736" y="28575"/>
                </a:lnTo>
                <a:lnTo>
                  <a:pt x="5862232" y="7715"/>
                </a:lnTo>
                <a:lnTo>
                  <a:pt x="582472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2197607"/>
            <a:ext cx="5946775" cy="601980"/>
          </a:xfrm>
          <a:custGeom>
            <a:avLst/>
            <a:gdLst/>
            <a:ahLst/>
            <a:cxnLst/>
            <a:rect l="l" t="t" r="r" b="b"/>
            <a:pathLst>
              <a:path w="5946775" h="601980">
                <a:moveTo>
                  <a:pt x="5847588" y="0"/>
                </a:moveTo>
                <a:lnTo>
                  <a:pt x="108203" y="0"/>
                </a:lnTo>
                <a:lnTo>
                  <a:pt x="76200" y="4571"/>
                </a:lnTo>
                <a:lnTo>
                  <a:pt x="32003" y="32003"/>
                </a:lnTo>
                <a:lnTo>
                  <a:pt x="9143" y="67055"/>
                </a:lnTo>
                <a:lnTo>
                  <a:pt x="3047" y="86867"/>
                </a:lnTo>
                <a:lnTo>
                  <a:pt x="0" y="99059"/>
                </a:lnTo>
                <a:lnTo>
                  <a:pt x="0" y="493775"/>
                </a:lnTo>
                <a:lnTo>
                  <a:pt x="4571" y="525779"/>
                </a:lnTo>
                <a:lnTo>
                  <a:pt x="32003" y="569976"/>
                </a:lnTo>
                <a:lnTo>
                  <a:pt x="67055" y="592836"/>
                </a:lnTo>
                <a:lnTo>
                  <a:pt x="99059" y="600455"/>
                </a:lnTo>
                <a:lnTo>
                  <a:pt x="108203" y="601979"/>
                </a:lnTo>
                <a:lnTo>
                  <a:pt x="5838444" y="601979"/>
                </a:lnTo>
                <a:lnTo>
                  <a:pt x="5859780" y="598931"/>
                </a:lnTo>
                <a:lnTo>
                  <a:pt x="5881116" y="592836"/>
                </a:lnTo>
                <a:lnTo>
                  <a:pt x="5890260" y="588263"/>
                </a:lnTo>
                <a:lnTo>
                  <a:pt x="5899403" y="582167"/>
                </a:lnTo>
                <a:lnTo>
                  <a:pt x="5907023" y="576071"/>
                </a:lnTo>
                <a:lnTo>
                  <a:pt x="99059" y="576071"/>
                </a:lnTo>
                <a:lnTo>
                  <a:pt x="91439" y="574547"/>
                </a:lnTo>
                <a:lnTo>
                  <a:pt x="83819" y="571500"/>
                </a:lnTo>
                <a:lnTo>
                  <a:pt x="76200" y="569976"/>
                </a:lnTo>
                <a:lnTo>
                  <a:pt x="68579" y="565403"/>
                </a:lnTo>
                <a:lnTo>
                  <a:pt x="62483" y="560831"/>
                </a:lnTo>
                <a:lnTo>
                  <a:pt x="54863" y="556259"/>
                </a:lnTo>
                <a:lnTo>
                  <a:pt x="44195" y="545591"/>
                </a:lnTo>
                <a:lnTo>
                  <a:pt x="39623" y="539495"/>
                </a:lnTo>
                <a:lnTo>
                  <a:pt x="35051" y="531876"/>
                </a:lnTo>
                <a:lnTo>
                  <a:pt x="28955" y="516636"/>
                </a:lnTo>
                <a:lnTo>
                  <a:pt x="25907" y="501395"/>
                </a:lnTo>
                <a:lnTo>
                  <a:pt x="25907" y="99059"/>
                </a:lnTo>
                <a:lnTo>
                  <a:pt x="28955" y="83819"/>
                </a:lnTo>
                <a:lnTo>
                  <a:pt x="32003" y="76200"/>
                </a:lnTo>
                <a:lnTo>
                  <a:pt x="36575" y="68579"/>
                </a:lnTo>
                <a:lnTo>
                  <a:pt x="39623" y="62483"/>
                </a:lnTo>
                <a:lnTo>
                  <a:pt x="70103" y="35051"/>
                </a:lnTo>
                <a:lnTo>
                  <a:pt x="100583" y="25907"/>
                </a:lnTo>
                <a:lnTo>
                  <a:pt x="5908547" y="25907"/>
                </a:lnTo>
                <a:lnTo>
                  <a:pt x="5907023" y="24383"/>
                </a:lnTo>
                <a:lnTo>
                  <a:pt x="5897880" y="18287"/>
                </a:lnTo>
                <a:lnTo>
                  <a:pt x="5879592" y="9143"/>
                </a:lnTo>
                <a:lnTo>
                  <a:pt x="5868923" y="4571"/>
                </a:lnTo>
                <a:lnTo>
                  <a:pt x="5859780" y="3047"/>
                </a:lnTo>
                <a:lnTo>
                  <a:pt x="5847588" y="0"/>
                </a:lnTo>
                <a:close/>
              </a:path>
              <a:path w="5946775" h="601980">
                <a:moveTo>
                  <a:pt x="5908547" y="25907"/>
                </a:moveTo>
                <a:lnTo>
                  <a:pt x="5847588" y="25907"/>
                </a:lnTo>
                <a:lnTo>
                  <a:pt x="5862827" y="28955"/>
                </a:lnTo>
                <a:lnTo>
                  <a:pt x="5870447" y="32003"/>
                </a:lnTo>
                <a:lnTo>
                  <a:pt x="5878068" y="36575"/>
                </a:lnTo>
                <a:lnTo>
                  <a:pt x="5884164" y="39624"/>
                </a:lnTo>
                <a:lnTo>
                  <a:pt x="5891784" y="44195"/>
                </a:lnTo>
                <a:lnTo>
                  <a:pt x="5896356" y="50291"/>
                </a:lnTo>
                <a:lnTo>
                  <a:pt x="5902451" y="56387"/>
                </a:lnTo>
                <a:lnTo>
                  <a:pt x="5907023" y="62483"/>
                </a:lnTo>
                <a:lnTo>
                  <a:pt x="5911595" y="70103"/>
                </a:lnTo>
                <a:lnTo>
                  <a:pt x="5917692" y="85343"/>
                </a:lnTo>
                <a:lnTo>
                  <a:pt x="5920740" y="100583"/>
                </a:lnTo>
                <a:lnTo>
                  <a:pt x="5920740" y="501395"/>
                </a:lnTo>
                <a:lnTo>
                  <a:pt x="5919216" y="510539"/>
                </a:lnTo>
                <a:lnTo>
                  <a:pt x="5917692" y="518159"/>
                </a:lnTo>
                <a:lnTo>
                  <a:pt x="5914644" y="525779"/>
                </a:lnTo>
                <a:lnTo>
                  <a:pt x="5910071" y="533400"/>
                </a:lnTo>
                <a:lnTo>
                  <a:pt x="5907023" y="539495"/>
                </a:lnTo>
                <a:lnTo>
                  <a:pt x="5900927" y="545591"/>
                </a:lnTo>
                <a:lnTo>
                  <a:pt x="5896356" y="551688"/>
                </a:lnTo>
                <a:lnTo>
                  <a:pt x="5890260" y="557783"/>
                </a:lnTo>
                <a:lnTo>
                  <a:pt x="5884164" y="562355"/>
                </a:lnTo>
                <a:lnTo>
                  <a:pt x="5876544" y="566927"/>
                </a:lnTo>
                <a:lnTo>
                  <a:pt x="5861303" y="573024"/>
                </a:lnTo>
                <a:lnTo>
                  <a:pt x="5846064" y="576071"/>
                </a:lnTo>
                <a:lnTo>
                  <a:pt x="5907023" y="576071"/>
                </a:lnTo>
                <a:lnTo>
                  <a:pt x="5937503" y="534924"/>
                </a:lnTo>
                <a:lnTo>
                  <a:pt x="5946647" y="492251"/>
                </a:lnTo>
                <a:lnTo>
                  <a:pt x="5946647" y="108203"/>
                </a:lnTo>
                <a:lnTo>
                  <a:pt x="5937503" y="65531"/>
                </a:lnTo>
                <a:lnTo>
                  <a:pt x="5914644" y="32003"/>
                </a:lnTo>
                <a:lnTo>
                  <a:pt x="590854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1524000"/>
            <a:ext cx="8763000" cy="609600"/>
          </a:xfrm>
          <a:custGeom>
            <a:avLst/>
            <a:gdLst/>
            <a:ahLst/>
            <a:cxnLst/>
            <a:rect l="l" t="t" r="r" b="b"/>
            <a:pathLst>
              <a:path w="8763000" h="609600">
                <a:moveTo>
                  <a:pt x="8662416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09015"/>
                </a:lnTo>
                <a:lnTo>
                  <a:pt x="8024" y="548520"/>
                </a:lnTo>
                <a:lnTo>
                  <a:pt x="29908" y="580453"/>
                </a:lnTo>
                <a:lnTo>
                  <a:pt x="62364" y="601813"/>
                </a:lnTo>
                <a:lnTo>
                  <a:pt x="102107" y="609600"/>
                </a:lnTo>
                <a:lnTo>
                  <a:pt x="8662416" y="609600"/>
                </a:lnTo>
                <a:lnTo>
                  <a:pt x="8701920" y="601813"/>
                </a:lnTo>
                <a:lnTo>
                  <a:pt x="8733853" y="580453"/>
                </a:lnTo>
                <a:lnTo>
                  <a:pt x="8755213" y="548520"/>
                </a:lnTo>
                <a:lnTo>
                  <a:pt x="8763000" y="509015"/>
                </a:lnTo>
                <a:lnTo>
                  <a:pt x="8763000" y="102108"/>
                </a:lnTo>
                <a:lnTo>
                  <a:pt x="8755213" y="62364"/>
                </a:lnTo>
                <a:lnTo>
                  <a:pt x="8733853" y="29908"/>
                </a:lnTo>
                <a:lnTo>
                  <a:pt x="8701920" y="8024"/>
                </a:lnTo>
                <a:lnTo>
                  <a:pt x="866241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408" y="1511808"/>
            <a:ext cx="8789035" cy="635635"/>
          </a:xfrm>
          <a:custGeom>
            <a:avLst/>
            <a:gdLst/>
            <a:ahLst/>
            <a:cxnLst/>
            <a:rect l="l" t="t" r="r" b="b"/>
            <a:pathLst>
              <a:path w="8789035" h="635635">
                <a:moveTo>
                  <a:pt x="8674608" y="0"/>
                </a:moveTo>
                <a:lnTo>
                  <a:pt x="114300" y="0"/>
                </a:lnTo>
                <a:lnTo>
                  <a:pt x="102107" y="1524"/>
                </a:lnTo>
                <a:lnTo>
                  <a:pt x="59436" y="13715"/>
                </a:lnTo>
                <a:lnTo>
                  <a:pt x="41148" y="27431"/>
                </a:lnTo>
                <a:lnTo>
                  <a:pt x="33528" y="33527"/>
                </a:lnTo>
                <a:lnTo>
                  <a:pt x="9143" y="70103"/>
                </a:lnTo>
                <a:lnTo>
                  <a:pt x="1523" y="103631"/>
                </a:lnTo>
                <a:lnTo>
                  <a:pt x="0" y="114300"/>
                </a:lnTo>
                <a:lnTo>
                  <a:pt x="0" y="521207"/>
                </a:lnTo>
                <a:lnTo>
                  <a:pt x="1523" y="533400"/>
                </a:lnTo>
                <a:lnTo>
                  <a:pt x="13715" y="576071"/>
                </a:lnTo>
                <a:lnTo>
                  <a:pt x="27432" y="594359"/>
                </a:lnTo>
                <a:lnTo>
                  <a:pt x="33528" y="601979"/>
                </a:lnTo>
                <a:lnTo>
                  <a:pt x="70104" y="626363"/>
                </a:lnTo>
                <a:lnTo>
                  <a:pt x="103632" y="633983"/>
                </a:lnTo>
                <a:lnTo>
                  <a:pt x="114300" y="635507"/>
                </a:lnTo>
                <a:lnTo>
                  <a:pt x="8674608" y="635507"/>
                </a:lnTo>
                <a:lnTo>
                  <a:pt x="8686800" y="633983"/>
                </a:lnTo>
                <a:lnTo>
                  <a:pt x="8729472" y="621791"/>
                </a:lnTo>
                <a:lnTo>
                  <a:pt x="8745931" y="609600"/>
                </a:lnTo>
                <a:lnTo>
                  <a:pt x="105156" y="609600"/>
                </a:lnTo>
                <a:lnTo>
                  <a:pt x="96012" y="608076"/>
                </a:lnTo>
                <a:lnTo>
                  <a:pt x="57912" y="589788"/>
                </a:lnTo>
                <a:lnTo>
                  <a:pt x="36576" y="562355"/>
                </a:lnTo>
                <a:lnTo>
                  <a:pt x="32004" y="554736"/>
                </a:lnTo>
                <a:lnTo>
                  <a:pt x="28956" y="547115"/>
                </a:lnTo>
                <a:lnTo>
                  <a:pt x="25907" y="528827"/>
                </a:lnTo>
                <a:lnTo>
                  <a:pt x="25907" y="105155"/>
                </a:lnTo>
                <a:lnTo>
                  <a:pt x="41148" y="64007"/>
                </a:lnTo>
                <a:lnTo>
                  <a:pt x="80772" y="32003"/>
                </a:lnTo>
                <a:lnTo>
                  <a:pt x="106679" y="25907"/>
                </a:lnTo>
                <a:lnTo>
                  <a:pt x="8746236" y="25907"/>
                </a:lnTo>
                <a:lnTo>
                  <a:pt x="8727948" y="13715"/>
                </a:lnTo>
                <a:lnTo>
                  <a:pt x="8718804" y="9143"/>
                </a:lnTo>
                <a:lnTo>
                  <a:pt x="8708136" y="4571"/>
                </a:lnTo>
                <a:lnTo>
                  <a:pt x="8697468" y="3047"/>
                </a:lnTo>
                <a:lnTo>
                  <a:pt x="8685276" y="1524"/>
                </a:lnTo>
                <a:lnTo>
                  <a:pt x="8674608" y="0"/>
                </a:lnTo>
                <a:close/>
              </a:path>
              <a:path w="8789035" h="635635">
                <a:moveTo>
                  <a:pt x="8746236" y="25907"/>
                </a:moveTo>
                <a:lnTo>
                  <a:pt x="8683752" y="25907"/>
                </a:lnTo>
                <a:lnTo>
                  <a:pt x="8692896" y="27431"/>
                </a:lnTo>
                <a:lnTo>
                  <a:pt x="8702040" y="30479"/>
                </a:lnTo>
                <a:lnTo>
                  <a:pt x="8743188" y="57912"/>
                </a:lnTo>
                <a:lnTo>
                  <a:pt x="8763000" y="106679"/>
                </a:lnTo>
                <a:lnTo>
                  <a:pt x="8763000" y="530351"/>
                </a:lnTo>
                <a:lnTo>
                  <a:pt x="8747760" y="571500"/>
                </a:lnTo>
                <a:lnTo>
                  <a:pt x="8708136" y="603503"/>
                </a:lnTo>
                <a:lnTo>
                  <a:pt x="8682228" y="609600"/>
                </a:lnTo>
                <a:lnTo>
                  <a:pt x="8745931" y="609600"/>
                </a:lnTo>
                <a:lnTo>
                  <a:pt x="8747760" y="608076"/>
                </a:lnTo>
                <a:lnTo>
                  <a:pt x="8755380" y="601979"/>
                </a:lnTo>
                <a:lnTo>
                  <a:pt x="8763000" y="592836"/>
                </a:lnTo>
                <a:lnTo>
                  <a:pt x="8784336" y="554736"/>
                </a:lnTo>
                <a:lnTo>
                  <a:pt x="8787384" y="531876"/>
                </a:lnTo>
                <a:lnTo>
                  <a:pt x="8788908" y="521207"/>
                </a:lnTo>
                <a:lnTo>
                  <a:pt x="8788908" y="114300"/>
                </a:lnTo>
                <a:lnTo>
                  <a:pt x="8787384" y="102107"/>
                </a:lnTo>
                <a:lnTo>
                  <a:pt x="8775192" y="59436"/>
                </a:lnTo>
                <a:lnTo>
                  <a:pt x="8761476" y="41147"/>
                </a:lnTo>
                <a:lnTo>
                  <a:pt x="8755380" y="33527"/>
                </a:lnTo>
                <a:lnTo>
                  <a:pt x="874623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9593" y="1660131"/>
            <a:ext cx="5430520" cy="227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0" lvl="3" indent="-819150">
              <a:lnSpc>
                <a:spcPct val="100000"/>
              </a:lnSpc>
              <a:buAutoNum type="arabicPeriod"/>
              <a:tabLst>
                <a:tab pos="83248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arned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alue Ma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tinues….</a:t>
            </a:r>
            <a:endParaRPr sz="2000">
              <a:latin typeface="Calibri"/>
              <a:cs typeface="Calibri"/>
            </a:endParaRPr>
          </a:p>
          <a:p>
            <a:pPr lvl="3">
              <a:lnSpc>
                <a:spcPct val="100000"/>
              </a:lnSpc>
              <a:spcBef>
                <a:spcPts val="46"/>
              </a:spcBef>
              <a:buClr>
                <a:srgbClr val="FFFFFF"/>
              </a:buClr>
              <a:buFont typeface="Calibri"/>
              <a:buAutoNum type="arabicPeriod"/>
            </a:pPr>
            <a:endParaRPr sz="2350">
              <a:latin typeface="Times New Roman"/>
              <a:cs typeface="Times New Roman"/>
            </a:endParaRPr>
          </a:p>
          <a:p>
            <a:pPr marL="76073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 (CPI)</a:t>
            </a:r>
            <a:endParaRPr sz="2000">
              <a:latin typeface="Calibri"/>
              <a:cs typeface="Calibri"/>
            </a:endParaRPr>
          </a:p>
          <a:p>
            <a:pPr marL="881380" lvl="4" indent="-172085">
              <a:lnSpc>
                <a:spcPct val="100000"/>
              </a:lnSpc>
              <a:spcBef>
                <a:spcPts val="1065"/>
              </a:spcBef>
              <a:buChar char="•"/>
              <a:tabLst>
                <a:tab pos="882015" algn="l"/>
              </a:tabLst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 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2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fici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oj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ct</a:t>
            </a:r>
            <a:endParaRPr sz="1800">
              <a:latin typeface="Calibri"/>
              <a:cs typeface="Calibri"/>
            </a:endParaRPr>
          </a:p>
          <a:p>
            <a:pPr marL="881380" lvl="4" indent="-172085">
              <a:lnSpc>
                <a:spcPct val="100000"/>
              </a:lnSpc>
              <a:spcBef>
                <a:spcPts val="140"/>
              </a:spcBef>
              <a:buChar char="•"/>
              <a:tabLst>
                <a:tab pos="882015" algn="l"/>
              </a:tabLst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 is 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EV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CPI =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85" dirty="0">
                <a:latin typeface="Calibri"/>
                <a:cs typeface="Calibri"/>
              </a:rPr>
              <a:t>V</a:t>
            </a:r>
            <a:r>
              <a:rPr sz="1800" b="1" spc="-90" dirty="0">
                <a:latin typeface="Calibri"/>
                <a:cs typeface="Calibri"/>
              </a:rPr>
              <a:t>/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881380" lvl="4" indent="-172085">
              <a:lnSpc>
                <a:spcPct val="100000"/>
              </a:lnSpc>
              <a:spcBef>
                <a:spcPts val="145"/>
              </a:spcBef>
              <a:buChar char="•"/>
              <a:tabLst>
                <a:tab pos="882015" algn="l"/>
              </a:tabLst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 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 than 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dg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881380" lvl="4" indent="-172085">
              <a:lnSpc>
                <a:spcPct val="100000"/>
              </a:lnSpc>
              <a:spcBef>
                <a:spcPts val="145"/>
              </a:spcBef>
              <a:buChar char="•"/>
              <a:tabLst>
                <a:tab pos="882015" algn="l"/>
              </a:tabLst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 le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er b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dg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4114800"/>
            <a:ext cx="4494276" cy="3201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0808" y="4102608"/>
            <a:ext cx="4660900" cy="2693035"/>
          </a:xfrm>
          <a:custGeom>
            <a:avLst/>
            <a:gdLst/>
            <a:ahLst/>
            <a:cxnLst/>
            <a:rect l="l" t="t" r="r" b="b"/>
            <a:pathLst>
              <a:path w="4660900" h="2693034">
                <a:moveTo>
                  <a:pt x="4660392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2686811"/>
                </a:lnTo>
                <a:lnTo>
                  <a:pt x="6095" y="2692907"/>
                </a:lnTo>
                <a:lnTo>
                  <a:pt x="4660392" y="2692907"/>
                </a:lnTo>
                <a:lnTo>
                  <a:pt x="4660392" y="2679191"/>
                </a:lnTo>
                <a:lnTo>
                  <a:pt x="25907" y="2679191"/>
                </a:lnTo>
                <a:lnTo>
                  <a:pt x="12191" y="2667000"/>
                </a:lnTo>
                <a:lnTo>
                  <a:pt x="25907" y="2667000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4660392" y="12191"/>
                </a:lnTo>
                <a:lnTo>
                  <a:pt x="4660392" y="0"/>
                </a:lnTo>
                <a:close/>
              </a:path>
              <a:path w="4660900" h="2693034">
                <a:moveTo>
                  <a:pt x="25907" y="2667000"/>
                </a:moveTo>
                <a:lnTo>
                  <a:pt x="12191" y="2667000"/>
                </a:lnTo>
                <a:lnTo>
                  <a:pt x="25907" y="2679191"/>
                </a:lnTo>
                <a:lnTo>
                  <a:pt x="25907" y="2667000"/>
                </a:lnTo>
                <a:close/>
              </a:path>
              <a:path w="4660900" h="2693034">
                <a:moveTo>
                  <a:pt x="4648199" y="2667000"/>
                </a:moveTo>
                <a:lnTo>
                  <a:pt x="25907" y="2667000"/>
                </a:lnTo>
                <a:lnTo>
                  <a:pt x="25907" y="2679191"/>
                </a:lnTo>
                <a:lnTo>
                  <a:pt x="4648199" y="2679191"/>
                </a:lnTo>
                <a:lnTo>
                  <a:pt x="4648199" y="2667000"/>
                </a:lnTo>
                <a:close/>
              </a:path>
              <a:path w="4660900" h="2693034">
                <a:moveTo>
                  <a:pt x="4648199" y="12191"/>
                </a:moveTo>
                <a:lnTo>
                  <a:pt x="4648199" y="2679191"/>
                </a:lnTo>
                <a:lnTo>
                  <a:pt x="4660392" y="2667000"/>
                </a:lnTo>
                <a:lnTo>
                  <a:pt x="4660392" y="25907"/>
                </a:lnTo>
                <a:lnTo>
                  <a:pt x="4648199" y="12191"/>
                </a:lnTo>
                <a:close/>
              </a:path>
              <a:path w="4660900" h="2693034">
                <a:moveTo>
                  <a:pt x="4660392" y="2667000"/>
                </a:moveTo>
                <a:lnTo>
                  <a:pt x="4648199" y="2679191"/>
                </a:lnTo>
                <a:lnTo>
                  <a:pt x="4660392" y="2679191"/>
                </a:lnTo>
                <a:lnTo>
                  <a:pt x="4660392" y="2667000"/>
                </a:lnTo>
                <a:close/>
              </a:path>
              <a:path w="4660900" h="269303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4660900" h="2693034">
                <a:moveTo>
                  <a:pt x="46481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4648199" y="25907"/>
                </a:lnTo>
                <a:lnTo>
                  <a:pt x="4648199" y="12191"/>
                </a:lnTo>
                <a:close/>
              </a:path>
              <a:path w="4660900" h="2693034">
                <a:moveTo>
                  <a:pt x="4660392" y="12191"/>
                </a:moveTo>
                <a:lnTo>
                  <a:pt x="4648199" y="12191"/>
                </a:lnTo>
                <a:lnTo>
                  <a:pt x="4660392" y="25907"/>
                </a:lnTo>
                <a:lnTo>
                  <a:pt x="4660392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0" y="4114800"/>
            <a:ext cx="4648200" cy="26670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83820" rIns="0" bIns="0" rtlCol="0">
            <a:spAutoFit/>
          </a:bodyPr>
          <a:lstStyle/>
          <a:p>
            <a:pPr marL="160020" marR="154305" indent="-63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arned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alue (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SPI,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I,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 al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EV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the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  <a:p>
            <a:pPr marL="100330" marR="9461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Compl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much 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cu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ent situ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  <a:p>
            <a:pPr marL="162560" marR="15684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Compl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much 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whole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42459" y="6839711"/>
            <a:ext cx="5158740" cy="475615"/>
          </a:xfrm>
          <a:custGeom>
            <a:avLst/>
            <a:gdLst/>
            <a:ahLst/>
            <a:cxnLst/>
            <a:rect l="l" t="t" r="r" b="b"/>
            <a:pathLst>
              <a:path w="5158740" h="475615">
                <a:moveTo>
                  <a:pt x="0" y="0"/>
                </a:moveTo>
                <a:lnTo>
                  <a:pt x="510539" y="208788"/>
                </a:lnTo>
                <a:lnTo>
                  <a:pt x="510539" y="475488"/>
                </a:lnTo>
                <a:lnTo>
                  <a:pt x="5158740" y="475488"/>
                </a:lnTo>
                <a:lnTo>
                  <a:pt x="5158740" y="94488"/>
                </a:lnTo>
                <a:lnTo>
                  <a:pt x="510539" y="94488"/>
                </a:lnTo>
                <a:lnTo>
                  <a:pt x="0" y="0"/>
                </a:lnTo>
                <a:close/>
              </a:path>
              <a:path w="5158740" h="475615">
                <a:moveTo>
                  <a:pt x="5158740" y="18288"/>
                </a:moveTo>
                <a:lnTo>
                  <a:pt x="510539" y="18288"/>
                </a:lnTo>
                <a:lnTo>
                  <a:pt x="510539" y="94488"/>
                </a:lnTo>
                <a:lnTo>
                  <a:pt x="5158740" y="94488"/>
                </a:lnTo>
                <a:lnTo>
                  <a:pt x="5158740" y="18288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8744" y="6825995"/>
            <a:ext cx="5172710" cy="489584"/>
          </a:xfrm>
          <a:custGeom>
            <a:avLst/>
            <a:gdLst/>
            <a:ahLst/>
            <a:cxnLst/>
            <a:rect l="l" t="t" r="r" b="b"/>
            <a:pathLst>
              <a:path w="5172709" h="489584">
                <a:moveTo>
                  <a:pt x="512063" y="231557"/>
                </a:moveTo>
                <a:lnTo>
                  <a:pt x="512063" y="489203"/>
                </a:lnTo>
                <a:lnTo>
                  <a:pt x="537971" y="489203"/>
                </a:lnTo>
                <a:lnTo>
                  <a:pt x="524255" y="477011"/>
                </a:lnTo>
                <a:lnTo>
                  <a:pt x="537971" y="477011"/>
                </a:lnTo>
                <a:lnTo>
                  <a:pt x="537971" y="234695"/>
                </a:lnTo>
                <a:lnTo>
                  <a:pt x="519683" y="234695"/>
                </a:lnTo>
                <a:lnTo>
                  <a:pt x="512063" y="231557"/>
                </a:lnTo>
                <a:close/>
              </a:path>
              <a:path w="5172709" h="489584">
                <a:moveTo>
                  <a:pt x="537971" y="477011"/>
                </a:moveTo>
                <a:lnTo>
                  <a:pt x="524255" y="477011"/>
                </a:lnTo>
                <a:lnTo>
                  <a:pt x="537971" y="489203"/>
                </a:lnTo>
                <a:lnTo>
                  <a:pt x="537971" y="477011"/>
                </a:lnTo>
                <a:close/>
              </a:path>
              <a:path w="5172709" h="489584">
                <a:moveTo>
                  <a:pt x="5160263" y="477011"/>
                </a:moveTo>
                <a:lnTo>
                  <a:pt x="537971" y="477011"/>
                </a:lnTo>
                <a:lnTo>
                  <a:pt x="537971" y="489203"/>
                </a:lnTo>
                <a:lnTo>
                  <a:pt x="5160263" y="489203"/>
                </a:lnTo>
                <a:lnTo>
                  <a:pt x="5160263" y="477011"/>
                </a:lnTo>
                <a:close/>
              </a:path>
              <a:path w="5172709" h="489584">
                <a:moveTo>
                  <a:pt x="5160263" y="32003"/>
                </a:moveTo>
                <a:lnTo>
                  <a:pt x="5160263" y="489203"/>
                </a:lnTo>
                <a:lnTo>
                  <a:pt x="5172456" y="477011"/>
                </a:lnTo>
                <a:lnTo>
                  <a:pt x="5172456" y="45719"/>
                </a:lnTo>
                <a:lnTo>
                  <a:pt x="5160263" y="32003"/>
                </a:lnTo>
                <a:close/>
              </a:path>
              <a:path w="5172709" h="489584">
                <a:moveTo>
                  <a:pt x="5172456" y="477011"/>
                </a:moveTo>
                <a:lnTo>
                  <a:pt x="5160263" y="489203"/>
                </a:lnTo>
                <a:lnTo>
                  <a:pt x="5172456" y="489203"/>
                </a:lnTo>
                <a:lnTo>
                  <a:pt x="5172456" y="477011"/>
                </a:lnTo>
                <a:close/>
              </a:path>
              <a:path w="5172709" h="489584">
                <a:moveTo>
                  <a:pt x="512063" y="222503"/>
                </a:moveTo>
                <a:lnTo>
                  <a:pt x="512063" y="231557"/>
                </a:lnTo>
                <a:lnTo>
                  <a:pt x="519683" y="234695"/>
                </a:lnTo>
                <a:lnTo>
                  <a:pt x="512063" y="222503"/>
                </a:lnTo>
                <a:close/>
              </a:path>
              <a:path w="5172709" h="489584">
                <a:moveTo>
                  <a:pt x="537971" y="222503"/>
                </a:moveTo>
                <a:lnTo>
                  <a:pt x="512063" y="222503"/>
                </a:lnTo>
                <a:lnTo>
                  <a:pt x="519683" y="234695"/>
                </a:lnTo>
                <a:lnTo>
                  <a:pt x="537971" y="234695"/>
                </a:lnTo>
                <a:lnTo>
                  <a:pt x="537971" y="222503"/>
                </a:lnTo>
                <a:close/>
              </a:path>
              <a:path w="5172709" h="489584">
                <a:moveTo>
                  <a:pt x="13390" y="26133"/>
                </a:moveTo>
                <a:lnTo>
                  <a:pt x="512063" y="231557"/>
                </a:lnTo>
                <a:lnTo>
                  <a:pt x="512063" y="222503"/>
                </a:lnTo>
                <a:lnTo>
                  <a:pt x="537971" y="222503"/>
                </a:lnTo>
                <a:lnTo>
                  <a:pt x="537971" y="217931"/>
                </a:lnTo>
                <a:lnTo>
                  <a:pt x="534923" y="213359"/>
                </a:lnTo>
                <a:lnTo>
                  <a:pt x="530351" y="211835"/>
                </a:lnTo>
                <a:lnTo>
                  <a:pt x="135127" y="49027"/>
                </a:lnTo>
                <a:lnTo>
                  <a:pt x="13390" y="26133"/>
                </a:lnTo>
                <a:close/>
              </a:path>
              <a:path w="5172709" h="489584">
                <a:moveTo>
                  <a:pt x="24867" y="1523"/>
                </a:moveTo>
                <a:lnTo>
                  <a:pt x="19811" y="1523"/>
                </a:lnTo>
                <a:lnTo>
                  <a:pt x="135127" y="49027"/>
                </a:lnTo>
                <a:lnTo>
                  <a:pt x="522731" y="121919"/>
                </a:lnTo>
                <a:lnTo>
                  <a:pt x="525779" y="121919"/>
                </a:lnTo>
                <a:lnTo>
                  <a:pt x="530351" y="120395"/>
                </a:lnTo>
                <a:lnTo>
                  <a:pt x="533400" y="118871"/>
                </a:lnTo>
                <a:lnTo>
                  <a:pt x="536447" y="115823"/>
                </a:lnTo>
                <a:lnTo>
                  <a:pt x="537971" y="112775"/>
                </a:lnTo>
                <a:lnTo>
                  <a:pt x="537971" y="108203"/>
                </a:lnTo>
                <a:lnTo>
                  <a:pt x="512063" y="108203"/>
                </a:lnTo>
                <a:lnTo>
                  <a:pt x="512063" y="93145"/>
                </a:lnTo>
                <a:lnTo>
                  <a:pt x="24867" y="1523"/>
                </a:lnTo>
                <a:close/>
              </a:path>
              <a:path w="5172709" h="489584">
                <a:moveTo>
                  <a:pt x="512063" y="93145"/>
                </a:moveTo>
                <a:lnTo>
                  <a:pt x="512063" y="108203"/>
                </a:lnTo>
                <a:lnTo>
                  <a:pt x="527303" y="96011"/>
                </a:lnTo>
                <a:lnTo>
                  <a:pt x="512063" y="93145"/>
                </a:lnTo>
                <a:close/>
              </a:path>
              <a:path w="5172709" h="489584">
                <a:moveTo>
                  <a:pt x="5172456" y="19811"/>
                </a:moveTo>
                <a:lnTo>
                  <a:pt x="518159" y="19811"/>
                </a:lnTo>
                <a:lnTo>
                  <a:pt x="512063" y="25907"/>
                </a:lnTo>
                <a:lnTo>
                  <a:pt x="512063" y="93145"/>
                </a:lnTo>
                <a:lnTo>
                  <a:pt x="527303" y="96011"/>
                </a:lnTo>
                <a:lnTo>
                  <a:pt x="512063" y="108203"/>
                </a:lnTo>
                <a:lnTo>
                  <a:pt x="537971" y="108203"/>
                </a:lnTo>
                <a:lnTo>
                  <a:pt x="537971" y="45719"/>
                </a:lnTo>
                <a:lnTo>
                  <a:pt x="524255" y="45719"/>
                </a:lnTo>
                <a:lnTo>
                  <a:pt x="537971" y="32003"/>
                </a:lnTo>
                <a:lnTo>
                  <a:pt x="5172456" y="32003"/>
                </a:lnTo>
                <a:lnTo>
                  <a:pt x="5172456" y="19811"/>
                </a:lnTo>
                <a:close/>
              </a:path>
              <a:path w="5172709" h="489584">
                <a:moveTo>
                  <a:pt x="19811" y="1523"/>
                </a:moveTo>
                <a:lnTo>
                  <a:pt x="12266" y="25670"/>
                </a:lnTo>
                <a:lnTo>
                  <a:pt x="13390" y="26133"/>
                </a:lnTo>
                <a:lnTo>
                  <a:pt x="135127" y="49027"/>
                </a:lnTo>
                <a:lnTo>
                  <a:pt x="19811" y="1523"/>
                </a:lnTo>
                <a:close/>
              </a:path>
              <a:path w="5172709" h="489584">
                <a:moveTo>
                  <a:pt x="537971" y="32003"/>
                </a:moveTo>
                <a:lnTo>
                  <a:pt x="524255" y="45719"/>
                </a:lnTo>
                <a:lnTo>
                  <a:pt x="537971" y="45719"/>
                </a:lnTo>
                <a:lnTo>
                  <a:pt x="537971" y="32003"/>
                </a:lnTo>
                <a:close/>
              </a:path>
              <a:path w="5172709" h="489584">
                <a:moveTo>
                  <a:pt x="5160263" y="32003"/>
                </a:moveTo>
                <a:lnTo>
                  <a:pt x="537971" y="32003"/>
                </a:lnTo>
                <a:lnTo>
                  <a:pt x="537971" y="45719"/>
                </a:lnTo>
                <a:lnTo>
                  <a:pt x="5160263" y="45719"/>
                </a:lnTo>
                <a:lnTo>
                  <a:pt x="5160263" y="32003"/>
                </a:lnTo>
                <a:close/>
              </a:path>
              <a:path w="5172709" h="489584">
                <a:moveTo>
                  <a:pt x="5172456" y="32003"/>
                </a:moveTo>
                <a:lnTo>
                  <a:pt x="5160263" y="32003"/>
                </a:lnTo>
                <a:lnTo>
                  <a:pt x="5172456" y="45719"/>
                </a:lnTo>
                <a:lnTo>
                  <a:pt x="5172456" y="32003"/>
                </a:lnTo>
                <a:close/>
              </a:path>
              <a:path w="5172709" h="489584">
                <a:moveTo>
                  <a:pt x="12266" y="25670"/>
                </a:moveTo>
                <a:lnTo>
                  <a:pt x="12191" y="25907"/>
                </a:lnTo>
                <a:lnTo>
                  <a:pt x="13390" y="26133"/>
                </a:lnTo>
                <a:lnTo>
                  <a:pt x="12266" y="25670"/>
                </a:lnTo>
                <a:close/>
              </a:path>
              <a:path w="5172709" h="489584">
                <a:moveTo>
                  <a:pt x="16763" y="0"/>
                </a:moveTo>
                <a:lnTo>
                  <a:pt x="10667" y="0"/>
                </a:lnTo>
                <a:lnTo>
                  <a:pt x="4571" y="3047"/>
                </a:lnTo>
                <a:lnTo>
                  <a:pt x="1523" y="9143"/>
                </a:lnTo>
                <a:lnTo>
                  <a:pt x="0" y="15239"/>
                </a:lnTo>
                <a:lnTo>
                  <a:pt x="3047" y="22859"/>
                </a:lnTo>
                <a:lnTo>
                  <a:pt x="9143" y="24383"/>
                </a:lnTo>
                <a:lnTo>
                  <a:pt x="12266" y="25670"/>
                </a:lnTo>
                <a:lnTo>
                  <a:pt x="19811" y="1523"/>
                </a:lnTo>
                <a:lnTo>
                  <a:pt x="24867" y="1523"/>
                </a:lnTo>
                <a:lnTo>
                  <a:pt x="16763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49036" y="6934124"/>
            <a:ext cx="325310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go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 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8915400" cy="10668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161925" rIns="0" bIns="0" rtlCol="0">
            <a:spAutoFit/>
          </a:bodyPr>
          <a:lstStyle/>
          <a:p>
            <a:pPr marL="1627505">
              <a:lnSpc>
                <a:spcPct val="100000"/>
              </a:lnSpc>
              <a:spcBef>
                <a:spcPts val="1275"/>
              </a:spcBef>
            </a:pPr>
            <a:r>
              <a:rPr dirty="0"/>
              <a:t>7.4</a:t>
            </a:r>
            <a:r>
              <a:rPr spc="10" dirty="0"/>
              <a:t>.</a:t>
            </a:r>
            <a:r>
              <a:rPr dirty="0"/>
              <a:t>2</a:t>
            </a:r>
            <a:r>
              <a:rPr spc="-2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35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-1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45" dirty="0"/>
              <a:t>s</a:t>
            </a:r>
            <a:r>
              <a:rPr dirty="0"/>
              <a:t>t</a:t>
            </a:r>
            <a:r>
              <a:rPr spc="5" dirty="0"/>
              <a:t>s</a:t>
            </a:r>
            <a:r>
              <a:rPr dirty="0"/>
              <a:t>: T&amp;</a:t>
            </a:r>
            <a:r>
              <a:rPr spc="-32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2287523"/>
            <a:ext cx="8916924" cy="1837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208" y="2273807"/>
            <a:ext cx="8941435" cy="1865630"/>
          </a:xfrm>
          <a:custGeom>
            <a:avLst/>
            <a:gdLst/>
            <a:ahLst/>
            <a:cxnLst/>
            <a:rect l="l" t="t" r="r" b="b"/>
            <a:pathLst>
              <a:path w="8941435" h="1865629">
                <a:moveTo>
                  <a:pt x="89352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859279"/>
                </a:lnTo>
                <a:lnTo>
                  <a:pt x="6096" y="1865376"/>
                </a:lnTo>
                <a:lnTo>
                  <a:pt x="8935212" y="1865376"/>
                </a:lnTo>
                <a:lnTo>
                  <a:pt x="8941308" y="1859279"/>
                </a:lnTo>
                <a:lnTo>
                  <a:pt x="8941308" y="1853184"/>
                </a:lnTo>
                <a:lnTo>
                  <a:pt x="25907" y="1853183"/>
                </a:lnTo>
                <a:lnTo>
                  <a:pt x="12192" y="1839467"/>
                </a:lnTo>
                <a:lnTo>
                  <a:pt x="25907" y="1839467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941308" y="12191"/>
                </a:lnTo>
                <a:lnTo>
                  <a:pt x="8941308" y="6095"/>
                </a:lnTo>
                <a:lnTo>
                  <a:pt x="8935212" y="0"/>
                </a:lnTo>
                <a:close/>
              </a:path>
              <a:path w="8941435" h="1865629">
                <a:moveTo>
                  <a:pt x="25907" y="1839467"/>
                </a:moveTo>
                <a:lnTo>
                  <a:pt x="12192" y="1839467"/>
                </a:lnTo>
                <a:lnTo>
                  <a:pt x="25907" y="1853183"/>
                </a:lnTo>
                <a:lnTo>
                  <a:pt x="25907" y="1839467"/>
                </a:lnTo>
                <a:close/>
              </a:path>
              <a:path w="8941435" h="1865629">
                <a:moveTo>
                  <a:pt x="8915400" y="1839467"/>
                </a:moveTo>
                <a:lnTo>
                  <a:pt x="25907" y="1839467"/>
                </a:lnTo>
                <a:lnTo>
                  <a:pt x="25907" y="1853183"/>
                </a:lnTo>
                <a:lnTo>
                  <a:pt x="8915400" y="1853183"/>
                </a:lnTo>
                <a:lnTo>
                  <a:pt x="8915400" y="1839467"/>
                </a:lnTo>
                <a:close/>
              </a:path>
              <a:path w="8941435" h="1865629">
                <a:moveTo>
                  <a:pt x="8915400" y="12191"/>
                </a:moveTo>
                <a:lnTo>
                  <a:pt x="8915400" y="1853183"/>
                </a:lnTo>
                <a:lnTo>
                  <a:pt x="8927592" y="1839467"/>
                </a:lnTo>
                <a:lnTo>
                  <a:pt x="8941308" y="1839467"/>
                </a:lnTo>
                <a:lnTo>
                  <a:pt x="8941308" y="25907"/>
                </a:lnTo>
                <a:lnTo>
                  <a:pt x="8927592" y="25907"/>
                </a:lnTo>
                <a:lnTo>
                  <a:pt x="8915400" y="12191"/>
                </a:lnTo>
                <a:close/>
              </a:path>
              <a:path w="8941435" h="1865629">
                <a:moveTo>
                  <a:pt x="8941308" y="1839467"/>
                </a:moveTo>
                <a:lnTo>
                  <a:pt x="8927592" y="1839467"/>
                </a:lnTo>
                <a:lnTo>
                  <a:pt x="8915400" y="1853183"/>
                </a:lnTo>
                <a:lnTo>
                  <a:pt x="8941308" y="1853184"/>
                </a:lnTo>
                <a:lnTo>
                  <a:pt x="8941308" y="1839467"/>
                </a:lnTo>
                <a:close/>
              </a:path>
              <a:path w="8941435" h="1865629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941435" h="1865629">
                <a:moveTo>
                  <a:pt x="89154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915400" y="25907"/>
                </a:lnTo>
                <a:lnTo>
                  <a:pt x="8915400" y="12191"/>
                </a:lnTo>
                <a:close/>
              </a:path>
              <a:path w="8941435" h="1865629">
                <a:moveTo>
                  <a:pt x="8941308" y="12191"/>
                </a:moveTo>
                <a:lnTo>
                  <a:pt x="8915400" y="12191"/>
                </a:lnTo>
                <a:lnTo>
                  <a:pt x="8927592" y="25907"/>
                </a:lnTo>
                <a:lnTo>
                  <a:pt x="8941308" y="25907"/>
                </a:lnTo>
                <a:lnTo>
                  <a:pt x="89413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1761744"/>
            <a:ext cx="6240780" cy="643255"/>
          </a:xfrm>
          <a:custGeom>
            <a:avLst/>
            <a:gdLst/>
            <a:ahLst/>
            <a:cxnLst/>
            <a:rect l="l" t="t" r="r" b="b"/>
            <a:pathLst>
              <a:path w="6240780" h="643255">
                <a:moveTo>
                  <a:pt x="6134100" y="0"/>
                </a:moveTo>
                <a:lnTo>
                  <a:pt x="108203" y="0"/>
                </a:ln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3"/>
                </a:lnTo>
                <a:lnTo>
                  <a:pt x="0" y="536447"/>
                </a:lnTo>
                <a:lnTo>
                  <a:pt x="8548" y="578191"/>
                </a:lnTo>
                <a:lnTo>
                  <a:pt x="31813" y="612076"/>
                </a:lnTo>
                <a:lnTo>
                  <a:pt x="66222" y="634817"/>
                </a:lnTo>
                <a:lnTo>
                  <a:pt x="108203" y="643127"/>
                </a:lnTo>
                <a:lnTo>
                  <a:pt x="6134100" y="643127"/>
                </a:lnTo>
                <a:lnTo>
                  <a:pt x="6175843" y="634817"/>
                </a:lnTo>
                <a:lnTo>
                  <a:pt x="6209728" y="612076"/>
                </a:lnTo>
                <a:lnTo>
                  <a:pt x="6232469" y="578191"/>
                </a:lnTo>
                <a:lnTo>
                  <a:pt x="6240780" y="536447"/>
                </a:lnTo>
                <a:lnTo>
                  <a:pt x="6240780" y="108203"/>
                </a:lnTo>
                <a:lnTo>
                  <a:pt x="6232469" y="66222"/>
                </a:lnTo>
                <a:lnTo>
                  <a:pt x="6209728" y="31813"/>
                </a:lnTo>
                <a:lnTo>
                  <a:pt x="6175843" y="8548"/>
                </a:lnTo>
                <a:lnTo>
                  <a:pt x="61341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8408" y="1749551"/>
            <a:ext cx="6266815" cy="669290"/>
          </a:xfrm>
          <a:custGeom>
            <a:avLst/>
            <a:gdLst/>
            <a:ahLst/>
            <a:cxnLst/>
            <a:rect l="l" t="t" r="r" b="b"/>
            <a:pathLst>
              <a:path w="6266815" h="669289">
                <a:moveTo>
                  <a:pt x="6158484" y="0"/>
                </a:moveTo>
                <a:lnTo>
                  <a:pt x="106679" y="0"/>
                </a:lnTo>
                <a:lnTo>
                  <a:pt x="96011" y="3048"/>
                </a:lnTo>
                <a:lnTo>
                  <a:pt x="83819" y="6096"/>
                </a:lnTo>
                <a:lnTo>
                  <a:pt x="42671" y="27432"/>
                </a:lnTo>
                <a:lnTo>
                  <a:pt x="13715" y="62484"/>
                </a:lnTo>
                <a:lnTo>
                  <a:pt x="6095" y="85344"/>
                </a:lnTo>
                <a:lnTo>
                  <a:pt x="3047" y="96012"/>
                </a:lnTo>
                <a:lnTo>
                  <a:pt x="0" y="120396"/>
                </a:lnTo>
                <a:lnTo>
                  <a:pt x="0" y="548639"/>
                </a:lnTo>
                <a:lnTo>
                  <a:pt x="9143" y="595884"/>
                </a:lnTo>
                <a:lnTo>
                  <a:pt x="35051" y="633984"/>
                </a:lnTo>
                <a:lnTo>
                  <a:pt x="64007" y="653796"/>
                </a:lnTo>
                <a:lnTo>
                  <a:pt x="74675" y="659892"/>
                </a:lnTo>
                <a:lnTo>
                  <a:pt x="96011" y="665988"/>
                </a:lnTo>
                <a:lnTo>
                  <a:pt x="120395" y="669036"/>
                </a:lnTo>
                <a:lnTo>
                  <a:pt x="6147816" y="669036"/>
                </a:lnTo>
                <a:lnTo>
                  <a:pt x="6204203" y="653796"/>
                </a:lnTo>
                <a:lnTo>
                  <a:pt x="6218834" y="643127"/>
                </a:lnTo>
                <a:lnTo>
                  <a:pt x="109728" y="643127"/>
                </a:lnTo>
                <a:lnTo>
                  <a:pt x="100583" y="641603"/>
                </a:lnTo>
                <a:lnTo>
                  <a:pt x="59435" y="621792"/>
                </a:lnTo>
                <a:lnTo>
                  <a:pt x="32003" y="585215"/>
                </a:lnTo>
                <a:lnTo>
                  <a:pt x="25907" y="557784"/>
                </a:lnTo>
                <a:lnTo>
                  <a:pt x="25907" y="109727"/>
                </a:lnTo>
                <a:lnTo>
                  <a:pt x="42671" y="65532"/>
                </a:lnTo>
                <a:lnTo>
                  <a:pt x="76200" y="36575"/>
                </a:lnTo>
                <a:lnTo>
                  <a:pt x="83819" y="32003"/>
                </a:lnTo>
                <a:lnTo>
                  <a:pt x="92963" y="28956"/>
                </a:lnTo>
                <a:lnTo>
                  <a:pt x="111251" y="25908"/>
                </a:lnTo>
                <a:lnTo>
                  <a:pt x="6220663" y="25908"/>
                </a:lnTo>
                <a:lnTo>
                  <a:pt x="6213347" y="19812"/>
                </a:lnTo>
                <a:lnTo>
                  <a:pt x="6202680" y="13715"/>
                </a:lnTo>
                <a:lnTo>
                  <a:pt x="6181344" y="4572"/>
                </a:lnTo>
                <a:lnTo>
                  <a:pt x="6170675" y="1524"/>
                </a:lnTo>
                <a:lnTo>
                  <a:pt x="6158484" y="0"/>
                </a:lnTo>
                <a:close/>
              </a:path>
              <a:path w="6266815" h="669289">
                <a:moveTo>
                  <a:pt x="6220663" y="25908"/>
                </a:moveTo>
                <a:lnTo>
                  <a:pt x="6156960" y="25908"/>
                </a:lnTo>
                <a:lnTo>
                  <a:pt x="6175247" y="28956"/>
                </a:lnTo>
                <a:lnTo>
                  <a:pt x="6184392" y="33527"/>
                </a:lnTo>
                <a:lnTo>
                  <a:pt x="6219444" y="59436"/>
                </a:lnTo>
                <a:lnTo>
                  <a:pt x="6233160" y="83820"/>
                </a:lnTo>
                <a:lnTo>
                  <a:pt x="6236208" y="91439"/>
                </a:lnTo>
                <a:lnTo>
                  <a:pt x="6239256" y="100584"/>
                </a:lnTo>
                <a:lnTo>
                  <a:pt x="6240780" y="111251"/>
                </a:lnTo>
                <a:lnTo>
                  <a:pt x="6240780" y="559308"/>
                </a:lnTo>
                <a:lnTo>
                  <a:pt x="6219444" y="609600"/>
                </a:lnTo>
                <a:lnTo>
                  <a:pt x="6182868" y="635508"/>
                </a:lnTo>
                <a:lnTo>
                  <a:pt x="6155436" y="643127"/>
                </a:lnTo>
                <a:lnTo>
                  <a:pt x="6218834" y="643127"/>
                </a:lnTo>
                <a:lnTo>
                  <a:pt x="6231636" y="632460"/>
                </a:lnTo>
                <a:lnTo>
                  <a:pt x="6239256" y="624839"/>
                </a:lnTo>
                <a:lnTo>
                  <a:pt x="6246875" y="615696"/>
                </a:lnTo>
                <a:lnTo>
                  <a:pt x="6251447" y="605027"/>
                </a:lnTo>
                <a:lnTo>
                  <a:pt x="6257544" y="594360"/>
                </a:lnTo>
                <a:lnTo>
                  <a:pt x="6260592" y="583692"/>
                </a:lnTo>
                <a:lnTo>
                  <a:pt x="6263640" y="571500"/>
                </a:lnTo>
                <a:lnTo>
                  <a:pt x="6265164" y="560832"/>
                </a:lnTo>
                <a:lnTo>
                  <a:pt x="6266688" y="548639"/>
                </a:lnTo>
                <a:lnTo>
                  <a:pt x="6266688" y="118872"/>
                </a:lnTo>
                <a:lnTo>
                  <a:pt x="6251447" y="62484"/>
                </a:lnTo>
                <a:lnTo>
                  <a:pt x="6230112" y="35051"/>
                </a:lnTo>
                <a:lnTo>
                  <a:pt x="6222492" y="27432"/>
                </a:lnTo>
                <a:lnTo>
                  <a:pt x="6220663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4267200"/>
            <a:ext cx="8915400" cy="685800"/>
          </a:xfrm>
          <a:custGeom>
            <a:avLst/>
            <a:gdLst/>
            <a:ahLst/>
            <a:cxnLst/>
            <a:rect l="l" t="t" r="r" b="b"/>
            <a:pathLst>
              <a:path w="8915400" h="685800">
                <a:moveTo>
                  <a:pt x="8801100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6362"/>
                </a:lnTo>
                <a:lnTo>
                  <a:pt x="33718" y="652653"/>
                </a:lnTo>
                <a:lnTo>
                  <a:pt x="70080" y="676941"/>
                </a:lnTo>
                <a:lnTo>
                  <a:pt x="114300" y="685800"/>
                </a:lnTo>
                <a:lnTo>
                  <a:pt x="8801100" y="685800"/>
                </a:lnTo>
                <a:lnTo>
                  <a:pt x="8845962" y="676941"/>
                </a:lnTo>
                <a:lnTo>
                  <a:pt x="8882253" y="652652"/>
                </a:lnTo>
                <a:lnTo>
                  <a:pt x="8906541" y="616362"/>
                </a:lnTo>
                <a:lnTo>
                  <a:pt x="8915400" y="571500"/>
                </a:lnTo>
                <a:lnTo>
                  <a:pt x="8915400" y="114300"/>
                </a:lnTo>
                <a:lnTo>
                  <a:pt x="8906541" y="70080"/>
                </a:lnTo>
                <a:lnTo>
                  <a:pt x="8882253" y="33718"/>
                </a:lnTo>
                <a:lnTo>
                  <a:pt x="8845962" y="9072"/>
                </a:lnTo>
                <a:lnTo>
                  <a:pt x="880110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208" y="4255008"/>
            <a:ext cx="8941435" cy="711835"/>
          </a:xfrm>
          <a:custGeom>
            <a:avLst/>
            <a:gdLst/>
            <a:ahLst/>
            <a:cxnLst/>
            <a:rect l="l" t="t" r="r" b="b"/>
            <a:pathLst>
              <a:path w="8941435" h="711835">
                <a:moveTo>
                  <a:pt x="8813292" y="0"/>
                </a:moveTo>
                <a:lnTo>
                  <a:pt x="126492" y="0"/>
                </a:lnTo>
                <a:lnTo>
                  <a:pt x="114300" y="1524"/>
                </a:lnTo>
                <a:lnTo>
                  <a:pt x="100584" y="3047"/>
                </a:lnTo>
                <a:lnTo>
                  <a:pt x="88392" y="6095"/>
                </a:lnTo>
                <a:lnTo>
                  <a:pt x="77723" y="10667"/>
                </a:lnTo>
                <a:lnTo>
                  <a:pt x="65532" y="15239"/>
                </a:lnTo>
                <a:lnTo>
                  <a:pt x="56387" y="22859"/>
                </a:lnTo>
                <a:lnTo>
                  <a:pt x="45720" y="28955"/>
                </a:lnTo>
                <a:lnTo>
                  <a:pt x="36576" y="38100"/>
                </a:lnTo>
                <a:lnTo>
                  <a:pt x="10668" y="77724"/>
                </a:lnTo>
                <a:lnTo>
                  <a:pt x="0" y="126491"/>
                </a:lnTo>
                <a:lnTo>
                  <a:pt x="0" y="585215"/>
                </a:lnTo>
                <a:lnTo>
                  <a:pt x="1523" y="597407"/>
                </a:lnTo>
                <a:lnTo>
                  <a:pt x="3048" y="611123"/>
                </a:lnTo>
                <a:lnTo>
                  <a:pt x="6096" y="623315"/>
                </a:lnTo>
                <a:lnTo>
                  <a:pt x="10668" y="633983"/>
                </a:lnTo>
                <a:lnTo>
                  <a:pt x="15240" y="646175"/>
                </a:lnTo>
                <a:lnTo>
                  <a:pt x="22860" y="655319"/>
                </a:lnTo>
                <a:lnTo>
                  <a:pt x="28956" y="665987"/>
                </a:lnTo>
                <a:lnTo>
                  <a:pt x="38100" y="675131"/>
                </a:lnTo>
                <a:lnTo>
                  <a:pt x="77723" y="701039"/>
                </a:lnTo>
                <a:lnTo>
                  <a:pt x="126492" y="711707"/>
                </a:lnTo>
                <a:lnTo>
                  <a:pt x="8814816" y="711707"/>
                </a:lnTo>
                <a:lnTo>
                  <a:pt x="8827008" y="710183"/>
                </a:lnTo>
                <a:lnTo>
                  <a:pt x="8840724" y="708659"/>
                </a:lnTo>
                <a:lnTo>
                  <a:pt x="8852916" y="705611"/>
                </a:lnTo>
                <a:lnTo>
                  <a:pt x="8863584" y="701039"/>
                </a:lnTo>
                <a:lnTo>
                  <a:pt x="8875776" y="696467"/>
                </a:lnTo>
                <a:lnTo>
                  <a:pt x="8884920" y="688847"/>
                </a:lnTo>
                <a:lnTo>
                  <a:pt x="8890254" y="685799"/>
                </a:lnTo>
                <a:lnTo>
                  <a:pt x="115823" y="685799"/>
                </a:lnTo>
                <a:lnTo>
                  <a:pt x="77723" y="673607"/>
                </a:lnTo>
                <a:lnTo>
                  <a:pt x="42671" y="640079"/>
                </a:lnTo>
                <a:lnTo>
                  <a:pt x="27432" y="603503"/>
                </a:lnTo>
                <a:lnTo>
                  <a:pt x="25907" y="594359"/>
                </a:lnTo>
                <a:lnTo>
                  <a:pt x="25907" y="115824"/>
                </a:lnTo>
                <a:lnTo>
                  <a:pt x="38100" y="77724"/>
                </a:lnTo>
                <a:lnTo>
                  <a:pt x="71628" y="42671"/>
                </a:lnTo>
                <a:lnTo>
                  <a:pt x="106679" y="27431"/>
                </a:lnTo>
                <a:lnTo>
                  <a:pt x="117348" y="25907"/>
                </a:lnTo>
                <a:lnTo>
                  <a:pt x="8890406" y="25907"/>
                </a:lnTo>
                <a:lnTo>
                  <a:pt x="8884920" y="21336"/>
                </a:lnTo>
                <a:lnTo>
                  <a:pt x="8839200" y="3047"/>
                </a:lnTo>
                <a:lnTo>
                  <a:pt x="8827008" y="1524"/>
                </a:lnTo>
                <a:lnTo>
                  <a:pt x="8813292" y="0"/>
                </a:lnTo>
                <a:close/>
              </a:path>
              <a:path w="8941435" h="711835">
                <a:moveTo>
                  <a:pt x="8890406" y="25907"/>
                </a:moveTo>
                <a:lnTo>
                  <a:pt x="8825484" y="25907"/>
                </a:lnTo>
                <a:lnTo>
                  <a:pt x="8834628" y="27431"/>
                </a:lnTo>
                <a:lnTo>
                  <a:pt x="8845296" y="30479"/>
                </a:lnTo>
                <a:lnTo>
                  <a:pt x="8878824" y="48767"/>
                </a:lnTo>
                <a:lnTo>
                  <a:pt x="8903208" y="79247"/>
                </a:lnTo>
                <a:lnTo>
                  <a:pt x="8915400" y="117347"/>
                </a:lnTo>
                <a:lnTo>
                  <a:pt x="8915400" y="595883"/>
                </a:lnTo>
                <a:lnTo>
                  <a:pt x="8903208" y="633983"/>
                </a:lnTo>
                <a:lnTo>
                  <a:pt x="8869680" y="669035"/>
                </a:lnTo>
                <a:lnTo>
                  <a:pt x="8833104" y="684275"/>
                </a:lnTo>
                <a:lnTo>
                  <a:pt x="8823960" y="685799"/>
                </a:lnTo>
                <a:lnTo>
                  <a:pt x="8890254" y="685799"/>
                </a:lnTo>
                <a:lnTo>
                  <a:pt x="8919972" y="655319"/>
                </a:lnTo>
                <a:lnTo>
                  <a:pt x="8938260" y="609599"/>
                </a:lnTo>
                <a:lnTo>
                  <a:pt x="8941308" y="583691"/>
                </a:lnTo>
                <a:lnTo>
                  <a:pt x="8941308" y="126491"/>
                </a:lnTo>
                <a:lnTo>
                  <a:pt x="8939784" y="114300"/>
                </a:lnTo>
                <a:lnTo>
                  <a:pt x="8938260" y="100583"/>
                </a:lnTo>
                <a:lnTo>
                  <a:pt x="8935212" y="88391"/>
                </a:lnTo>
                <a:lnTo>
                  <a:pt x="8930640" y="77724"/>
                </a:lnTo>
                <a:lnTo>
                  <a:pt x="8926068" y="65531"/>
                </a:lnTo>
                <a:lnTo>
                  <a:pt x="8918448" y="56387"/>
                </a:lnTo>
                <a:lnTo>
                  <a:pt x="8912352" y="45719"/>
                </a:lnTo>
                <a:lnTo>
                  <a:pt x="8903208" y="36575"/>
                </a:lnTo>
                <a:lnTo>
                  <a:pt x="889040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093208"/>
            <a:ext cx="9144000" cy="2222500"/>
          </a:xfrm>
          <a:custGeom>
            <a:avLst/>
            <a:gdLst/>
            <a:ahLst/>
            <a:cxnLst/>
            <a:rect l="l" t="t" r="r" b="b"/>
            <a:pathLst>
              <a:path w="9144000" h="2222500">
                <a:moveTo>
                  <a:pt x="0" y="2209800"/>
                </a:moveTo>
                <a:lnTo>
                  <a:pt x="0" y="2221992"/>
                </a:lnTo>
                <a:lnTo>
                  <a:pt x="13715" y="2221992"/>
                </a:lnTo>
                <a:lnTo>
                  <a:pt x="0" y="2209800"/>
                </a:lnTo>
                <a:close/>
              </a:path>
              <a:path w="9144000" h="2222500">
                <a:moveTo>
                  <a:pt x="13715" y="12192"/>
                </a:moveTo>
                <a:lnTo>
                  <a:pt x="0" y="25908"/>
                </a:lnTo>
                <a:lnTo>
                  <a:pt x="0" y="2209800"/>
                </a:lnTo>
                <a:lnTo>
                  <a:pt x="13715" y="2221992"/>
                </a:lnTo>
                <a:lnTo>
                  <a:pt x="13715" y="12192"/>
                </a:lnTo>
                <a:close/>
              </a:path>
              <a:path w="9144000" h="2222500">
                <a:moveTo>
                  <a:pt x="9131808" y="2209800"/>
                </a:moveTo>
                <a:lnTo>
                  <a:pt x="13715" y="2209800"/>
                </a:lnTo>
                <a:lnTo>
                  <a:pt x="13715" y="2221992"/>
                </a:lnTo>
                <a:lnTo>
                  <a:pt x="9131808" y="2221992"/>
                </a:lnTo>
                <a:lnTo>
                  <a:pt x="9131808" y="2209800"/>
                </a:lnTo>
                <a:close/>
              </a:path>
              <a:path w="9144000" h="2222500">
                <a:moveTo>
                  <a:pt x="9131808" y="12192"/>
                </a:moveTo>
                <a:lnTo>
                  <a:pt x="9131808" y="2221992"/>
                </a:lnTo>
                <a:lnTo>
                  <a:pt x="9144000" y="2209800"/>
                </a:lnTo>
                <a:lnTo>
                  <a:pt x="9144000" y="25908"/>
                </a:lnTo>
                <a:lnTo>
                  <a:pt x="9131808" y="12192"/>
                </a:lnTo>
                <a:close/>
              </a:path>
              <a:path w="9144000" h="2222500">
                <a:moveTo>
                  <a:pt x="9144000" y="2209800"/>
                </a:moveTo>
                <a:lnTo>
                  <a:pt x="9131808" y="2221992"/>
                </a:lnTo>
                <a:lnTo>
                  <a:pt x="9144000" y="2221992"/>
                </a:lnTo>
                <a:lnTo>
                  <a:pt x="9144000" y="2209800"/>
                </a:lnTo>
                <a:close/>
              </a:path>
              <a:path w="9144000" h="2222500">
                <a:moveTo>
                  <a:pt x="9144000" y="0"/>
                </a:moveTo>
                <a:lnTo>
                  <a:pt x="0" y="0"/>
                </a:lnTo>
                <a:lnTo>
                  <a:pt x="0" y="25908"/>
                </a:lnTo>
                <a:lnTo>
                  <a:pt x="13715" y="12192"/>
                </a:lnTo>
                <a:lnTo>
                  <a:pt x="9144000" y="12192"/>
                </a:lnTo>
                <a:lnTo>
                  <a:pt x="9144000" y="0"/>
                </a:lnTo>
                <a:close/>
              </a:path>
              <a:path w="9144000" h="2222500">
                <a:moveTo>
                  <a:pt x="9131808" y="12192"/>
                </a:moveTo>
                <a:lnTo>
                  <a:pt x="13715" y="12192"/>
                </a:lnTo>
                <a:lnTo>
                  <a:pt x="13715" y="25908"/>
                </a:lnTo>
                <a:lnTo>
                  <a:pt x="9131808" y="25908"/>
                </a:lnTo>
                <a:lnTo>
                  <a:pt x="9131808" y="12192"/>
                </a:lnTo>
                <a:close/>
              </a:path>
              <a:path w="9144000" h="2222500">
                <a:moveTo>
                  <a:pt x="9144000" y="12192"/>
                </a:moveTo>
                <a:lnTo>
                  <a:pt x="9131808" y="12192"/>
                </a:lnTo>
                <a:lnTo>
                  <a:pt x="9144000" y="25908"/>
                </a:lnTo>
                <a:lnTo>
                  <a:pt x="9144000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899373"/>
            <a:ext cx="8900795" cy="528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72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.2.2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900">
              <a:latin typeface="Times New Roman"/>
              <a:cs typeface="Times New Roman"/>
            </a:endParaRPr>
          </a:p>
          <a:p>
            <a:pPr marL="861060" marR="946785" indent="-172085">
              <a:lnSpc>
                <a:spcPts val="1860"/>
              </a:lnSpc>
              <a:buChar char="•"/>
              <a:tabLst>
                <a:tab pos="861694" algn="l"/>
              </a:tabLst>
            </a:pPr>
            <a:r>
              <a:rPr sz="1700" dirty="0">
                <a:latin typeface="Calibri"/>
                <a:cs typeface="Calibri"/>
              </a:rPr>
              <a:t>Based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oj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ct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r</a:t>
            </a:r>
            <a:r>
              <a:rPr sz="1700" spc="-35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mance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-4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20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op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b="1" spc="-25" dirty="0">
                <a:latin typeface="Calibri"/>
                <a:cs typeface="Calibri"/>
              </a:rPr>
              <a:t>f</a:t>
            </a:r>
            <a:r>
              <a:rPr sz="1700" b="1" dirty="0">
                <a:latin typeface="Calibri"/>
                <a:cs typeface="Calibri"/>
              </a:rPr>
              <a:t>o</a:t>
            </a:r>
            <a:r>
              <a:rPr sz="1700" b="1" spc="-35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25" dirty="0">
                <a:latin typeface="Calibri"/>
                <a:cs typeface="Calibri"/>
              </a:rPr>
              <a:t>c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-25" dirty="0">
                <a:latin typeface="Calibri"/>
                <a:cs typeface="Calibri"/>
              </a:rPr>
              <a:t>s</a:t>
            </a:r>
            <a:r>
              <a:rPr sz="1700" b="1" dirty="0">
                <a:latin typeface="Calibri"/>
                <a:cs typeface="Calibri"/>
              </a:rPr>
              <a:t>t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-20" dirty="0">
                <a:latin typeface="Calibri"/>
                <a:cs typeface="Calibri"/>
              </a:rPr>
              <a:t>at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 Comp</a:t>
            </a:r>
            <a:r>
              <a:rPr sz="1700" spc="10" dirty="0">
                <a:latin typeface="Calibri"/>
                <a:cs typeface="Calibri"/>
              </a:rPr>
              <a:t>l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(</a:t>
            </a:r>
            <a:r>
              <a:rPr sz="1700" b="1" spc="-35" dirty="0">
                <a:latin typeface="Calibri"/>
                <a:cs typeface="Calibri"/>
              </a:rPr>
              <a:t>E</a:t>
            </a:r>
            <a:r>
              <a:rPr sz="1700" b="1" spc="-25" dirty="0">
                <a:latin typeface="Calibri"/>
                <a:cs typeface="Calibri"/>
              </a:rPr>
              <a:t>A</a:t>
            </a:r>
            <a:r>
              <a:rPr sz="1700" b="1" dirty="0">
                <a:latin typeface="Calibri"/>
                <a:cs typeface="Calibri"/>
              </a:rPr>
              <a:t>C)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2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t.</a:t>
            </a:r>
            <a:endParaRPr sz="1700">
              <a:latin typeface="Calibri"/>
              <a:cs typeface="Calibri"/>
            </a:endParaRPr>
          </a:p>
          <a:p>
            <a:pPr marL="861060" marR="752475" indent="-172085">
              <a:lnSpc>
                <a:spcPts val="1860"/>
              </a:lnSpc>
              <a:spcBef>
                <a:spcPts val="325"/>
              </a:spcBef>
              <a:buChar char="•"/>
              <a:tabLst>
                <a:tab pos="861694" algn="l"/>
              </a:tabLst>
            </a:pPr>
            <a:r>
              <a:rPr sz="1700" spc="-16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o </a:t>
            </a:r>
            <a:r>
              <a:rPr sz="1700" spc="-40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E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C we</a:t>
            </a:r>
            <a:r>
              <a:rPr sz="1700" spc="-15" dirty="0">
                <a:latin typeface="Calibri"/>
                <a:cs typeface="Calibri"/>
              </a:rPr>
              <a:t> c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d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cu</a:t>
            </a:r>
            <a:r>
              <a:rPr sz="1700" spc="10" dirty="0">
                <a:latin typeface="Calibri"/>
                <a:cs typeface="Calibri"/>
              </a:rPr>
              <a:t>r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ent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r</a:t>
            </a:r>
            <a:r>
              <a:rPr sz="1700" spc="-35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mance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3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y in</a:t>
            </a:r>
            <a:r>
              <a:rPr sz="1700" spc="-50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-2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l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o 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oj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c</a:t>
            </a:r>
            <a:r>
              <a:rPr sz="1700" spc="60" dirty="0">
                <a:latin typeface="Calibri"/>
                <a:cs typeface="Calibri"/>
              </a:rPr>
              <a:t>t</a:t>
            </a:r>
            <a:r>
              <a:rPr sz="1700" spc="-114" dirty="0">
                <a:latin typeface="Calibri"/>
                <a:cs typeface="Calibri"/>
              </a:rPr>
              <a:t>’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fu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u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r</a:t>
            </a:r>
            <a:r>
              <a:rPr sz="1700" spc="-35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mance.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Such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45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-2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on </a:t>
            </a:r>
            <a:r>
              <a:rPr sz="1700" spc="-2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nd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</a:t>
            </a:r>
            <a:r>
              <a:rPr sz="1700" spc="-10" dirty="0">
                <a:latin typeface="Calibri"/>
                <a:cs typeface="Calibri"/>
              </a:rPr>
              <a:t>P</a:t>
            </a:r>
            <a:r>
              <a:rPr sz="1700" dirty="0">
                <a:latin typeface="Calibri"/>
                <a:cs typeface="Calibri"/>
              </a:rPr>
              <a:t>I</a:t>
            </a:r>
            <a:endParaRPr sz="1700">
              <a:latin typeface="Calibri"/>
              <a:cs typeface="Calibri"/>
            </a:endParaRPr>
          </a:p>
          <a:p>
            <a:pPr marL="861060" marR="856615" indent="-172085">
              <a:lnSpc>
                <a:spcPts val="1870"/>
              </a:lnSpc>
              <a:spcBef>
                <a:spcPts val="315"/>
              </a:spcBef>
              <a:buChar char="•"/>
              <a:tabLst>
                <a:tab pos="861694" algn="l"/>
              </a:tabLst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</a:t>
            </a:r>
            <a:r>
              <a:rPr sz="1700" spc="1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ic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mula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alc</a:t>
            </a:r>
            <a:r>
              <a:rPr sz="1700" spc="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l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ting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b="1" spc="-30" dirty="0">
                <a:latin typeface="Calibri"/>
                <a:cs typeface="Calibri"/>
              </a:rPr>
              <a:t>E</a:t>
            </a:r>
            <a:r>
              <a:rPr sz="1700" b="1" spc="-25" dirty="0">
                <a:latin typeface="Calibri"/>
                <a:cs typeface="Calibri"/>
              </a:rPr>
              <a:t>A</a:t>
            </a:r>
            <a:r>
              <a:rPr sz="1700" b="1" dirty="0">
                <a:latin typeface="Calibri"/>
                <a:cs typeface="Calibri"/>
              </a:rPr>
              <a:t>C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is: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spc="-30" dirty="0">
                <a:latin typeface="Calibri"/>
                <a:cs typeface="Calibri"/>
              </a:rPr>
              <a:t>E</a:t>
            </a:r>
            <a:r>
              <a:rPr sz="1700" b="1" spc="-25" dirty="0">
                <a:latin typeface="Calibri"/>
                <a:cs typeface="Calibri"/>
              </a:rPr>
              <a:t>A</a:t>
            </a:r>
            <a:r>
              <a:rPr sz="1700" b="1" dirty="0">
                <a:latin typeface="Calibri"/>
                <a:cs typeface="Calibri"/>
              </a:rPr>
              <a:t>C= </a:t>
            </a:r>
            <a:r>
              <a:rPr sz="1700" b="1" spc="-25" dirty="0">
                <a:latin typeface="Calibri"/>
                <a:cs typeface="Calibri"/>
              </a:rPr>
              <a:t>A</a:t>
            </a:r>
            <a:r>
              <a:rPr sz="1700" b="1" dirty="0">
                <a:latin typeface="Calibri"/>
                <a:cs typeface="Calibri"/>
              </a:rPr>
              <a:t>C+ b</a:t>
            </a:r>
            <a:r>
              <a:rPr sz="1700" b="1" spc="-10" dirty="0">
                <a:latin typeface="Calibri"/>
                <a:cs typeface="Calibri"/>
              </a:rPr>
              <a:t>o</a:t>
            </a:r>
            <a:r>
              <a:rPr sz="1700" b="1" spc="-30" dirty="0">
                <a:latin typeface="Calibri"/>
                <a:cs typeface="Calibri"/>
              </a:rPr>
              <a:t>t</a:t>
            </a:r>
            <a:r>
              <a:rPr sz="1700" b="1" spc="-20" dirty="0">
                <a:latin typeface="Calibri"/>
                <a:cs typeface="Calibri"/>
              </a:rPr>
              <a:t>t</a:t>
            </a:r>
            <a:r>
              <a:rPr sz="1700" b="1" dirty="0">
                <a:latin typeface="Calibri"/>
                <a:cs typeface="Calibri"/>
              </a:rPr>
              <a:t>om</a:t>
            </a:r>
            <a:r>
              <a:rPr sz="1700" b="1" spc="-10" dirty="0">
                <a:latin typeface="Calibri"/>
                <a:cs typeface="Calibri"/>
              </a:rPr>
              <a:t>-</a:t>
            </a:r>
            <a:r>
              <a:rPr sz="1700" b="1" dirty="0">
                <a:latin typeface="Calibri"/>
                <a:cs typeface="Calibri"/>
              </a:rPr>
              <a:t>up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45" dirty="0">
                <a:latin typeface="Calibri"/>
                <a:cs typeface="Calibri"/>
              </a:rPr>
              <a:t>T</a:t>
            </a:r>
            <a:r>
              <a:rPr sz="1700" b="1" dirty="0">
                <a:latin typeface="Calibri"/>
                <a:cs typeface="Calibri"/>
              </a:rPr>
              <a:t>C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(E</a:t>
            </a:r>
            <a:r>
              <a:rPr sz="1700" spc="-2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-20" dirty="0">
                <a:latin typeface="Calibri"/>
                <a:cs typeface="Calibri"/>
              </a:rPr>
              <a:t>at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o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omp</a:t>
            </a:r>
            <a:r>
              <a:rPr sz="1700" spc="5" dirty="0">
                <a:latin typeface="Calibri"/>
                <a:cs typeface="Calibri"/>
              </a:rPr>
              <a:t>l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on)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250">
              <a:latin typeface="Times New Roman"/>
              <a:cs typeface="Times New Roman"/>
            </a:endParaRPr>
          </a:p>
          <a:p>
            <a:pPr marL="73660" marR="30607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 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om-u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ult m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be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ults 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ained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 other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utu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dg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 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5" dirty="0">
                <a:latin typeface="Calibri"/>
                <a:cs typeface="Calibri"/>
              </a:rPr>
              <a:t>w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the 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 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gin</a:t>
            </a:r>
            <a:r>
              <a:rPr sz="1800" spc="3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 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2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 </a:t>
            </a:r>
            <a:r>
              <a:rPr sz="1800" b="1" spc="5" dirty="0">
                <a:latin typeface="Calibri"/>
                <a:cs typeface="Calibri"/>
              </a:rPr>
              <a:t>(</a:t>
            </a:r>
            <a:r>
              <a:rPr sz="1800" b="1" spc="-15" dirty="0">
                <a:latin typeface="Calibri"/>
                <a:cs typeface="Calibri"/>
              </a:rPr>
              <a:t>B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EV)</a:t>
            </a:r>
            <a:endParaRPr sz="1800">
              <a:latin typeface="Calibri"/>
              <a:cs typeface="Calibri"/>
            </a:endParaRPr>
          </a:p>
          <a:p>
            <a:pPr marL="355600" marR="18224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eli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the cur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ormance wi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 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b="1" spc="-30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 =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B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CPI</a:t>
            </a:r>
            <a:endParaRPr sz="1800">
              <a:latin typeface="Calibri"/>
              <a:cs typeface="Calibri"/>
            </a:endParaRPr>
          </a:p>
          <a:p>
            <a:pPr marL="355600" marR="26098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cur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ent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 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2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 </a:t>
            </a:r>
            <a:r>
              <a:rPr sz="1800" b="1" spc="5" dirty="0">
                <a:latin typeface="Calibri"/>
                <a:cs typeface="Calibri"/>
              </a:rPr>
              <a:t>[</a:t>
            </a: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15" dirty="0">
                <a:latin typeface="Calibri"/>
                <a:cs typeface="Calibri"/>
              </a:rPr>
              <a:t>B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EV)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(CPI x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SPI)]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CPI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80/20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50/50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y 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si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manage</a:t>
            </a:r>
            <a:r>
              <a:rPr sz="1800" spc="-18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8382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47625" rIns="0" bIns="0" rtlCol="0">
            <a:spAutoFit/>
          </a:bodyPr>
          <a:lstStyle/>
          <a:p>
            <a:pPr marL="1551305">
              <a:lnSpc>
                <a:spcPct val="100000"/>
              </a:lnSpc>
              <a:spcBef>
                <a:spcPts val="375"/>
              </a:spcBef>
            </a:pPr>
            <a:r>
              <a:rPr dirty="0"/>
              <a:t>7.4</a:t>
            </a:r>
            <a:r>
              <a:rPr spc="10" dirty="0"/>
              <a:t>.</a:t>
            </a:r>
            <a:r>
              <a:rPr dirty="0"/>
              <a:t>2</a:t>
            </a:r>
            <a:r>
              <a:rPr spc="-2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35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-1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45" dirty="0"/>
              <a:t>s</a:t>
            </a:r>
            <a:r>
              <a:rPr dirty="0"/>
              <a:t>t</a:t>
            </a:r>
            <a:r>
              <a:rPr spc="5" dirty="0"/>
              <a:t>s</a:t>
            </a:r>
            <a:r>
              <a:rPr dirty="0"/>
              <a:t>: T&amp;</a:t>
            </a:r>
            <a:r>
              <a:rPr spc="-32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816607"/>
            <a:ext cx="8764524" cy="1767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7408" y="1804416"/>
            <a:ext cx="8789035" cy="1792605"/>
          </a:xfrm>
          <a:custGeom>
            <a:avLst/>
            <a:gdLst/>
            <a:ahLst/>
            <a:cxnLst/>
            <a:rect l="l" t="t" r="r" b="b"/>
            <a:pathLst>
              <a:path w="8789035" h="1792604">
                <a:moveTo>
                  <a:pt x="87828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786128"/>
                </a:lnTo>
                <a:lnTo>
                  <a:pt x="6096" y="1792224"/>
                </a:lnTo>
                <a:lnTo>
                  <a:pt x="8782812" y="1792224"/>
                </a:lnTo>
                <a:lnTo>
                  <a:pt x="8788908" y="1786128"/>
                </a:lnTo>
                <a:lnTo>
                  <a:pt x="8788908" y="1780032"/>
                </a:lnTo>
                <a:lnTo>
                  <a:pt x="25907" y="1780032"/>
                </a:lnTo>
                <a:lnTo>
                  <a:pt x="12192" y="1766316"/>
                </a:lnTo>
                <a:lnTo>
                  <a:pt x="25907" y="1766316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6"/>
                </a:lnTo>
                <a:lnTo>
                  <a:pt x="8788908" y="13716"/>
                </a:lnTo>
                <a:lnTo>
                  <a:pt x="8788908" y="6096"/>
                </a:lnTo>
                <a:lnTo>
                  <a:pt x="8782812" y="0"/>
                </a:lnTo>
                <a:close/>
              </a:path>
              <a:path w="8789035" h="1792604">
                <a:moveTo>
                  <a:pt x="25907" y="1766316"/>
                </a:moveTo>
                <a:lnTo>
                  <a:pt x="12192" y="1766316"/>
                </a:lnTo>
                <a:lnTo>
                  <a:pt x="25907" y="1780032"/>
                </a:lnTo>
                <a:lnTo>
                  <a:pt x="25907" y="1766316"/>
                </a:lnTo>
                <a:close/>
              </a:path>
              <a:path w="8789035" h="1792604">
                <a:moveTo>
                  <a:pt x="8763000" y="1766316"/>
                </a:moveTo>
                <a:lnTo>
                  <a:pt x="25907" y="1766316"/>
                </a:lnTo>
                <a:lnTo>
                  <a:pt x="25907" y="1780032"/>
                </a:lnTo>
                <a:lnTo>
                  <a:pt x="8763000" y="1780032"/>
                </a:lnTo>
                <a:lnTo>
                  <a:pt x="8763000" y="1766316"/>
                </a:lnTo>
                <a:close/>
              </a:path>
              <a:path w="8789035" h="1792604">
                <a:moveTo>
                  <a:pt x="8763000" y="13716"/>
                </a:moveTo>
                <a:lnTo>
                  <a:pt x="8763000" y="1780032"/>
                </a:lnTo>
                <a:lnTo>
                  <a:pt x="8775192" y="1766316"/>
                </a:lnTo>
                <a:lnTo>
                  <a:pt x="8788908" y="1766316"/>
                </a:lnTo>
                <a:lnTo>
                  <a:pt x="8788908" y="25908"/>
                </a:lnTo>
                <a:lnTo>
                  <a:pt x="8775192" y="25908"/>
                </a:lnTo>
                <a:lnTo>
                  <a:pt x="8763000" y="13716"/>
                </a:lnTo>
                <a:close/>
              </a:path>
              <a:path w="8789035" h="1792604">
                <a:moveTo>
                  <a:pt x="8788908" y="1766316"/>
                </a:moveTo>
                <a:lnTo>
                  <a:pt x="8775192" y="1766316"/>
                </a:lnTo>
                <a:lnTo>
                  <a:pt x="8763000" y="1780032"/>
                </a:lnTo>
                <a:lnTo>
                  <a:pt x="8788908" y="1780032"/>
                </a:lnTo>
                <a:lnTo>
                  <a:pt x="8788908" y="1766316"/>
                </a:lnTo>
                <a:close/>
              </a:path>
              <a:path w="8789035" h="1792604">
                <a:moveTo>
                  <a:pt x="25907" y="13716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6"/>
                </a:lnTo>
                <a:close/>
              </a:path>
              <a:path w="8789035" h="1792604">
                <a:moveTo>
                  <a:pt x="8763000" y="13716"/>
                </a:moveTo>
                <a:lnTo>
                  <a:pt x="25907" y="13716"/>
                </a:lnTo>
                <a:lnTo>
                  <a:pt x="25907" y="25908"/>
                </a:lnTo>
                <a:lnTo>
                  <a:pt x="8763000" y="25908"/>
                </a:lnTo>
                <a:lnTo>
                  <a:pt x="8763000" y="13716"/>
                </a:lnTo>
                <a:close/>
              </a:path>
              <a:path w="8789035" h="1792604">
                <a:moveTo>
                  <a:pt x="8788908" y="13716"/>
                </a:moveTo>
                <a:lnTo>
                  <a:pt x="8763000" y="13716"/>
                </a:lnTo>
                <a:lnTo>
                  <a:pt x="8775192" y="25908"/>
                </a:lnTo>
                <a:lnTo>
                  <a:pt x="8788908" y="25908"/>
                </a:lnTo>
                <a:lnTo>
                  <a:pt x="8788908" y="1371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1524000"/>
            <a:ext cx="6134100" cy="683260"/>
          </a:xfrm>
          <a:custGeom>
            <a:avLst/>
            <a:gdLst/>
            <a:ahLst/>
            <a:cxnLst/>
            <a:rect l="l" t="t" r="r" b="b"/>
            <a:pathLst>
              <a:path w="6134100" h="683260">
                <a:moveTo>
                  <a:pt x="6021324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69976"/>
                </a:lnTo>
                <a:lnTo>
                  <a:pt x="9072" y="613957"/>
                </a:lnTo>
                <a:lnTo>
                  <a:pt x="33718" y="649795"/>
                </a:lnTo>
                <a:lnTo>
                  <a:pt x="70080" y="673917"/>
                </a:lnTo>
                <a:lnTo>
                  <a:pt x="114300" y="682751"/>
                </a:lnTo>
                <a:lnTo>
                  <a:pt x="6021324" y="682751"/>
                </a:lnTo>
                <a:lnTo>
                  <a:pt x="6065305" y="673917"/>
                </a:lnTo>
                <a:lnTo>
                  <a:pt x="6101143" y="649795"/>
                </a:lnTo>
                <a:lnTo>
                  <a:pt x="6125265" y="613957"/>
                </a:lnTo>
                <a:lnTo>
                  <a:pt x="6134100" y="569976"/>
                </a:lnTo>
                <a:lnTo>
                  <a:pt x="6134100" y="114300"/>
                </a:lnTo>
                <a:lnTo>
                  <a:pt x="6125265" y="70080"/>
                </a:lnTo>
                <a:lnTo>
                  <a:pt x="6101143" y="33718"/>
                </a:lnTo>
                <a:lnTo>
                  <a:pt x="6065305" y="9072"/>
                </a:lnTo>
                <a:lnTo>
                  <a:pt x="602132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4608" y="1511808"/>
            <a:ext cx="6160135" cy="708660"/>
          </a:xfrm>
          <a:custGeom>
            <a:avLst/>
            <a:gdLst/>
            <a:ahLst/>
            <a:cxnLst/>
            <a:rect l="l" t="t" r="r" b="b"/>
            <a:pathLst>
              <a:path w="6160134" h="708660">
                <a:moveTo>
                  <a:pt x="6033516" y="0"/>
                </a:moveTo>
                <a:lnTo>
                  <a:pt x="126491" y="0"/>
                </a:lnTo>
                <a:lnTo>
                  <a:pt x="112775" y="1524"/>
                </a:lnTo>
                <a:lnTo>
                  <a:pt x="100583" y="3047"/>
                </a:lnTo>
                <a:lnTo>
                  <a:pt x="88391" y="6095"/>
                </a:lnTo>
                <a:lnTo>
                  <a:pt x="77723" y="10667"/>
                </a:lnTo>
                <a:lnTo>
                  <a:pt x="65531" y="15239"/>
                </a:lnTo>
                <a:lnTo>
                  <a:pt x="54863" y="22859"/>
                </a:lnTo>
                <a:lnTo>
                  <a:pt x="45719" y="28955"/>
                </a:lnTo>
                <a:lnTo>
                  <a:pt x="36575" y="38100"/>
                </a:lnTo>
                <a:lnTo>
                  <a:pt x="10667" y="77724"/>
                </a:lnTo>
                <a:lnTo>
                  <a:pt x="0" y="126491"/>
                </a:lnTo>
                <a:lnTo>
                  <a:pt x="0" y="582167"/>
                </a:lnTo>
                <a:lnTo>
                  <a:pt x="1523" y="595883"/>
                </a:lnTo>
                <a:lnTo>
                  <a:pt x="3047" y="608076"/>
                </a:lnTo>
                <a:lnTo>
                  <a:pt x="6095" y="620267"/>
                </a:lnTo>
                <a:lnTo>
                  <a:pt x="10667" y="630936"/>
                </a:lnTo>
                <a:lnTo>
                  <a:pt x="15239" y="643127"/>
                </a:lnTo>
                <a:lnTo>
                  <a:pt x="22859" y="652271"/>
                </a:lnTo>
                <a:lnTo>
                  <a:pt x="28955" y="662939"/>
                </a:lnTo>
                <a:lnTo>
                  <a:pt x="38100" y="672083"/>
                </a:lnTo>
                <a:lnTo>
                  <a:pt x="77723" y="697991"/>
                </a:lnTo>
                <a:lnTo>
                  <a:pt x="126491" y="708659"/>
                </a:lnTo>
                <a:lnTo>
                  <a:pt x="6033516" y="708659"/>
                </a:lnTo>
                <a:lnTo>
                  <a:pt x="6071616" y="702563"/>
                </a:lnTo>
                <a:lnTo>
                  <a:pt x="6108801" y="682751"/>
                </a:lnTo>
                <a:lnTo>
                  <a:pt x="115823" y="682751"/>
                </a:lnTo>
                <a:lnTo>
                  <a:pt x="105155" y="681227"/>
                </a:lnTo>
                <a:lnTo>
                  <a:pt x="86867" y="675131"/>
                </a:lnTo>
                <a:lnTo>
                  <a:pt x="77723" y="670559"/>
                </a:lnTo>
                <a:lnTo>
                  <a:pt x="70103" y="664463"/>
                </a:lnTo>
                <a:lnTo>
                  <a:pt x="62483" y="659891"/>
                </a:lnTo>
                <a:lnTo>
                  <a:pt x="38100" y="629412"/>
                </a:lnTo>
                <a:lnTo>
                  <a:pt x="25907" y="591312"/>
                </a:lnTo>
                <a:lnTo>
                  <a:pt x="25907" y="115824"/>
                </a:lnTo>
                <a:lnTo>
                  <a:pt x="38100" y="77724"/>
                </a:lnTo>
                <a:lnTo>
                  <a:pt x="70103" y="42671"/>
                </a:lnTo>
                <a:lnTo>
                  <a:pt x="106679" y="27431"/>
                </a:lnTo>
                <a:lnTo>
                  <a:pt x="117347" y="25907"/>
                </a:lnTo>
                <a:lnTo>
                  <a:pt x="6109106" y="25907"/>
                </a:lnTo>
                <a:lnTo>
                  <a:pt x="6103620" y="21336"/>
                </a:lnTo>
                <a:lnTo>
                  <a:pt x="6092951" y="15239"/>
                </a:lnTo>
                <a:lnTo>
                  <a:pt x="6082284" y="10667"/>
                </a:lnTo>
                <a:lnTo>
                  <a:pt x="6070092" y="6095"/>
                </a:lnTo>
                <a:lnTo>
                  <a:pt x="6057899" y="3047"/>
                </a:lnTo>
                <a:lnTo>
                  <a:pt x="6033516" y="0"/>
                </a:lnTo>
                <a:close/>
              </a:path>
              <a:path w="6160134" h="708660">
                <a:moveTo>
                  <a:pt x="6109106" y="25907"/>
                </a:moveTo>
                <a:lnTo>
                  <a:pt x="6044184" y="25907"/>
                </a:lnTo>
                <a:lnTo>
                  <a:pt x="6054851" y="27431"/>
                </a:lnTo>
                <a:lnTo>
                  <a:pt x="6073140" y="33527"/>
                </a:lnTo>
                <a:lnTo>
                  <a:pt x="6111240" y="62483"/>
                </a:lnTo>
                <a:lnTo>
                  <a:pt x="6132575" y="106679"/>
                </a:lnTo>
                <a:lnTo>
                  <a:pt x="6134099" y="117347"/>
                </a:lnTo>
                <a:lnTo>
                  <a:pt x="6134099" y="592836"/>
                </a:lnTo>
                <a:lnTo>
                  <a:pt x="6121908" y="630936"/>
                </a:lnTo>
                <a:lnTo>
                  <a:pt x="6089903" y="665988"/>
                </a:lnTo>
                <a:lnTo>
                  <a:pt x="6053327" y="681227"/>
                </a:lnTo>
                <a:lnTo>
                  <a:pt x="6042660" y="682751"/>
                </a:lnTo>
                <a:lnTo>
                  <a:pt x="6108801" y="682751"/>
                </a:lnTo>
                <a:lnTo>
                  <a:pt x="6138671" y="652271"/>
                </a:lnTo>
                <a:lnTo>
                  <a:pt x="6156960" y="606551"/>
                </a:lnTo>
                <a:lnTo>
                  <a:pt x="6160008" y="582167"/>
                </a:lnTo>
                <a:lnTo>
                  <a:pt x="6160008" y="126491"/>
                </a:lnTo>
                <a:lnTo>
                  <a:pt x="6158484" y="112775"/>
                </a:lnTo>
                <a:lnTo>
                  <a:pt x="6156960" y="100583"/>
                </a:lnTo>
                <a:lnTo>
                  <a:pt x="6153912" y="88391"/>
                </a:lnTo>
                <a:lnTo>
                  <a:pt x="6149340" y="77724"/>
                </a:lnTo>
                <a:lnTo>
                  <a:pt x="6144768" y="65531"/>
                </a:lnTo>
                <a:lnTo>
                  <a:pt x="6137147" y="54863"/>
                </a:lnTo>
                <a:lnTo>
                  <a:pt x="6131051" y="45719"/>
                </a:lnTo>
                <a:lnTo>
                  <a:pt x="6121908" y="36575"/>
                </a:lnTo>
                <a:lnTo>
                  <a:pt x="610910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657600"/>
            <a:ext cx="4648200" cy="3659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8284" y="3657600"/>
            <a:ext cx="5043170" cy="1371600"/>
          </a:xfrm>
          <a:custGeom>
            <a:avLst/>
            <a:gdLst/>
            <a:ahLst/>
            <a:cxnLst/>
            <a:rect l="l" t="t" r="r" b="b"/>
            <a:pathLst>
              <a:path w="5043170" h="1371600">
                <a:moveTo>
                  <a:pt x="5042916" y="571500"/>
                </a:moveTo>
                <a:lnTo>
                  <a:pt x="623315" y="571500"/>
                </a:lnTo>
                <a:lnTo>
                  <a:pt x="623315" y="1371600"/>
                </a:lnTo>
                <a:lnTo>
                  <a:pt x="5042916" y="1371600"/>
                </a:lnTo>
                <a:lnTo>
                  <a:pt x="5042916" y="571500"/>
                </a:lnTo>
                <a:close/>
              </a:path>
              <a:path w="5043170" h="1371600">
                <a:moveTo>
                  <a:pt x="5042916" y="0"/>
                </a:moveTo>
                <a:lnTo>
                  <a:pt x="623315" y="0"/>
                </a:lnTo>
                <a:lnTo>
                  <a:pt x="623315" y="228600"/>
                </a:lnTo>
                <a:lnTo>
                  <a:pt x="0" y="582167"/>
                </a:lnTo>
                <a:lnTo>
                  <a:pt x="623315" y="571500"/>
                </a:lnTo>
                <a:lnTo>
                  <a:pt x="5042916" y="571500"/>
                </a:lnTo>
                <a:lnTo>
                  <a:pt x="504291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567" y="3645408"/>
            <a:ext cx="5057140" cy="1397635"/>
          </a:xfrm>
          <a:custGeom>
            <a:avLst/>
            <a:gdLst/>
            <a:ahLst/>
            <a:cxnLst/>
            <a:rect l="l" t="t" r="r" b="b"/>
            <a:pathLst>
              <a:path w="5057140" h="1397635">
                <a:moveTo>
                  <a:pt x="650748" y="583691"/>
                </a:moveTo>
                <a:lnTo>
                  <a:pt x="624840" y="583691"/>
                </a:lnTo>
                <a:lnTo>
                  <a:pt x="638556" y="597407"/>
                </a:lnTo>
                <a:lnTo>
                  <a:pt x="624840" y="597608"/>
                </a:lnTo>
                <a:lnTo>
                  <a:pt x="624840" y="1391411"/>
                </a:lnTo>
                <a:lnTo>
                  <a:pt x="630936" y="1397508"/>
                </a:lnTo>
                <a:lnTo>
                  <a:pt x="5056632" y="1397508"/>
                </a:lnTo>
                <a:lnTo>
                  <a:pt x="5056632" y="1383791"/>
                </a:lnTo>
                <a:lnTo>
                  <a:pt x="650748" y="1383791"/>
                </a:lnTo>
                <a:lnTo>
                  <a:pt x="637032" y="1371599"/>
                </a:lnTo>
                <a:lnTo>
                  <a:pt x="650748" y="1371600"/>
                </a:lnTo>
                <a:lnTo>
                  <a:pt x="650748" y="583691"/>
                </a:lnTo>
                <a:close/>
              </a:path>
              <a:path w="5057140" h="1397635">
                <a:moveTo>
                  <a:pt x="650748" y="1371600"/>
                </a:moveTo>
                <a:lnTo>
                  <a:pt x="637032" y="1371599"/>
                </a:lnTo>
                <a:lnTo>
                  <a:pt x="650748" y="1383791"/>
                </a:lnTo>
                <a:lnTo>
                  <a:pt x="650748" y="1371600"/>
                </a:lnTo>
                <a:close/>
              </a:path>
              <a:path w="5057140" h="1397635">
                <a:moveTo>
                  <a:pt x="5044440" y="1371600"/>
                </a:moveTo>
                <a:lnTo>
                  <a:pt x="650748" y="1371600"/>
                </a:lnTo>
                <a:lnTo>
                  <a:pt x="650748" y="1383791"/>
                </a:lnTo>
                <a:lnTo>
                  <a:pt x="5044440" y="1383791"/>
                </a:lnTo>
                <a:lnTo>
                  <a:pt x="5044440" y="1371600"/>
                </a:lnTo>
                <a:close/>
              </a:path>
              <a:path w="5057140" h="1397635">
                <a:moveTo>
                  <a:pt x="5044440" y="12191"/>
                </a:moveTo>
                <a:lnTo>
                  <a:pt x="5044440" y="1383791"/>
                </a:lnTo>
                <a:lnTo>
                  <a:pt x="5056632" y="1371599"/>
                </a:lnTo>
                <a:lnTo>
                  <a:pt x="5056632" y="25907"/>
                </a:lnTo>
                <a:lnTo>
                  <a:pt x="5044440" y="12191"/>
                </a:lnTo>
                <a:close/>
              </a:path>
              <a:path w="5057140" h="1397635">
                <a:moveTo>
                  <a:pt x="5056632" y="1371600"/>
                </a:moveTo>
                <a:lnTo>
                  <a:pt x="5044440" y="1383791"/>
                </a:lnTo>
                <a:lnTo>
                  <a:pt x="5056632" y="1383791"/>
                </a:lnTo>
                <a:lnTo>
                  <a:pt x="5056632" y="1371600"/>
                </a:lnTo>
                <a:close/>
              </a:path>
              <a:path w="5057140" h="1397635">
                <a:moveTo>
                  <a:pt x="624840" y="233581"/>
                </a:moveTo>
                <a:lnTo>
                  <a:pt x="7620" y="583691"/>
                </a:lnTo>
                <a:lnTo>
                  <a:pt x="1524" y="586739"/>
                </a:lnTo>
                <a:lnTo>
                  <a:pt x="0" y="591312"/>
                </a:lnTo>
                <a:lnTo>
                  <a:pt x="3048" y="603503"/>
                </a:lnTo>
                <a:lnTo>
                  <a:pt x="7620" y="606551"/>
                </a:lnTo>
                <a:lnTo>
                  <a:pt x="13716" y="606551"/>
                </a:lnTo>
                <a:lnTo>
                  <a:pt x="117855" y="605027"/>
                </a:lnTo>
                <a:lnTo>
                  <a:pt x="19812" y="605027"/>
                </a:lnTo>
                <a:lnTo>
                  <a:pt x="13716" y="582167"/>
                </a:lnTo>
                <a:lnTo>
                  <a:pt x="61848" y="581344"/>
                </a:lnTo>
                <a:lnTo>
                  <a:pt x="644652" y="252983"/>
                </a:lnTo>
                <a:lnTo>
                  <a:pt x="647700" y="249936"/>
                </a:lnTo>
                <a:lnTo>
                  <a:pt x="650748" y="245363"/>
                </a:lnTo>
                <a:lnTo>
                  <a:pt x="650748" y="240791"/>
                </a:lnTo>
                <a:lnTo>
                  <a:pt x="624840" y="240791"/>
                </a:lnTo>
                <a:lnTo>
                  <a:pt x="624840" y="233581"/>
                </a:lnTo>
                <a:close/>
              </a:path>
              <a:path w="5057140" h="1397635">
                <a:moveTo>
                  <a:pt x="61848" y="581344"/>
                </a:moveTo>
                <a:lnTo>
                  <a:pt x="13716" y="582167"/>
                </a:lnTo>
                <a:lnTo>
                  <a:pt x="19812" y="605027"/>
                </a:lnTo>
                <a:lnTo>
                  <a:pt x="61848" y="581344"/>
                </a:lnTo>
                <a:close/>
              </a:path>
              <a:path w="5057140" h="1397635">
                <a:moveTo>
                  <a:pt x="641604" y="571500"/>
                </a:moveTo>
                <a:lnTo>
                  <a:pt x="637032" y="571500"/>
                </a:lnTo>
                <a:lnTo>
                  <a:pt x="61848" y="581344"/>
                </a:lnTo>
                <a:lnTo>
                  <a:pt x="19812" y="605027"/>
                </a:lnTo>
                <a:lnTo>
                  <a:pt x="117855" y="605027"/>
                </a:lnTo>
                <a:lnTo>
                  <a:pt x="624840" y="597608"/>
                </a:lnTo>
                <a:lnTo>
                  <a:pt x="624840" y="583691"/>
                </a:lnTo>
                <a:lnTo>
                  <a:pt x="650748" y="583691"/>
                </a:lnTo>
                <a:lnTo>
                  <a:pt x="650748" y="580643"/>
                </a:lnTo>
                <a:lnTo>
                  <a:pt x="649224" y="577595"/>
                </a:lnTo>
                <a:lnTo>
                  <a:pt x="646176" y="576071"/>
                </a:lnTo>
                <a:lnTo>
                  <a:pt x="644652" y="573024"/>
                </a:lnTo>
                <a:lnTo>
                  <a:pt x="641604" y="571500"/>
                </a:lnTo>
                <a:close/>
              </a:path>
              <a:path w="5057140" h="1397635">
                <a:moveTo>
                  <a:pt x="624840" y="583691"/>
                </a:moveTo>
                <a:lnTo>
                  <a:pt x="624840" y="597608"/>
                </a:lnTo>
                <a:lnTo>
                  <a:pt x="638556" y="597407"/>
                </a:lnTo>
                <a:lnTo>
                  <a:pt x="624840" y="583691"/>
                </a:lnTo>
                <a:close/>
              </a:path>
              <a:path w="5057140" h="1397635">
                <a:moveTo>
                  <a:pt x="630936" y="230124"/>
                </a:moveTo>
                <a:lnTo>
                  <a:pt x="624840" y="233581"/>
                </a:lnTo>
                <a:lnTo>
                  <a:pt x="624840" y="240791"/>
                </a:lnTo>
                <a:lnTo>
                  <a:pt x="630936" y="230124"/>
                </a:lnTo>
                <a:close/>
              </a:path>
              <a:path w="5057140" h="1397635">
                <a:moveTo>
                  <a:pt x="650748" y="230124"/>
                </a:moveTo>
                <a:lnTo>
                  <a:pt x="630936" y="230124"/>
                </a:lnTo>
                <a:lnTo>
                  <a:pt x="624840" y="240791"/>
                </a:lnTo>
                <a:lnTo>
                  <a:pt x="650748" y="240791"/>
                </a:lnTo>
                <a:lnTo>
                  <a:pt x="650748" y="230124"/>
                </a:lnTo>
                <a:close/>
              </a:path>
              <a:path w="5057140" h="1397635">
                <a:moveTo>
                  <a:pt x="5056632" y="0"/>
                </a:moveTo>
                <a:lnTo>
                  <a:pt x="630936" y="0"/>
                </a:lnTo>
                <a:lnTo>
                  <a:pt x="624840" y="6095"/>
                </a:lnTo>
                <a:lnTo>
                  <a:pt x="624840" y="233581"/>
                </a:lnTo>
                <a:lnTo>
                  <a:pt x="630936" y="230124"/>
                </a:lnTo>
                <a:lnTo>
                  <a:pt x="650748" y="230124"/>
                </a:lnTo>
                <a:lnTo>
                  <a:pt x="650748" y="25907"/>
                </a:lnTo>
                <a:lnTo>
                  <a:pt x="637032" y="25907"/>
                </a:lnTo>
                <a:lnTo>
                  <a:pt x="650748" y="12191"/>
                </a:lnTo>
                <a:lnTo>
                  <a:pt x="5056632" y="12191"/>
                </a:lnTo>
                <a:lnTo>
                  <a:pt x="5056632" y="0"/>
                </a:lnTo>
                <a:close/>
              </a:path>
              <a:path w="5057140" h="1397635">
                <a:moveTo>
                  <a:pt x="650748" y="12191"/>
                </a:moveTo>
                <a:lnTo>
                  <a:pt x="637032" y="25907"/>
                </a:lnTo>
                <a:lnTo>
                  <a:pt x="650748" y="25907"/>
                </a:lnTo>
                <a:lnTo>
                  <a:pt x="650748" y="12191"/>
                </a:lnTo>
                <a:close/>
              </a:path>
              <a:path w="5057140" h="1397635">
                <a:moveTo>
                  <a:pt x="5044440" y="12191"/>
                </a:moveTo>
                <a:lnTo>
                  <a:pt x="650748" y="12191"/>
                </a:lnTo>
                <a:lnTo>
                  <a:pt x="650748" y="25907"/>
                </a:lnTo>
                <a:lnTo>
                  <a:pt x="5044440" y="25907"/>
                </a:lnTo>
                <a:lnTo>
                  <a:pt x="5044440" y="12191"/>
                </a:lnTo>
                <a:close/>
              </a:path>
              <a:path w="5057140" h="1397635">
                <a:moveTo>
                  <a:pt x="5056632" y="12191"/>
                </a:moveTo>
                <a:lnTo>
                  <a:pt x="5044440" y="12191"/>
                </a:lnTo>
                <a:lnTo>
                  <a:pt x="5056632" y="25907"/>
                </a:lnTo>
                <a:lnTo>
                  <a:pt x="5056632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08932" y="5105400"/>
            <a:ext cx="5192395" cy="2209800"/>
          </a:xfrm>
          <a:custGeom>
            <a:avLst/>
            <a:gdLst/>
            <a:ahLst/>
            <a:cxnLst/>
            <a:rect l="l" t="t" r="r" b="b"/>
            <a:pathLst>
              <a:path w="5192395" h="2209800">
                <a:moveTo>
                  <a:pt x="5192268" y="0"/>
                </a:moveTo>
                <a:lnTo>
                  <a:pt x="772667" y="0"/>
                </a:lnTo>
                <a:lnTo>
                  <a:pt x="772667" y="368807"/>
                </a:lnTo>
                <a:lnTo>
                  <a:pt x="0" y="504444"/>
                </a:lnTo>
                <a:lnTo>
                  <a:pt x="772667" y="922019"/>
                </a:lnTo>
                <a:lnTo>
                  <a:pt x="772667" y="2209800"/>
                </a:lnTo>
                <a:lnTo>
                  <a:pt x="5192268" y="2209800"/>
                </a:lnTo>
                <a:lnTo>
                  <a:pt x="5192268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5215" y="5093208"/>
            <a:ext cx="5206365" cy="2222500"/>
          </a:xfrm>
          <a:custGeom>
            <a:avLst/>
            <a:gdLst/>
            <a:ahLst/>
            <a:cxnLst/>
            <a:rect l="l" t="t" r="r" b="b"/>
            <a:pathLst>
              <a:path w="5206365" h="2222500">
                <a:moveTo>
                  <a:pt x="774192" y="940785"/>
                </a:moveTo>
                <a:lnTo>
                  <a:pt x="774192" y="2221992"/>
                </a:lnTo>
                <a:lnTo>
                  <a:pt x="800100" y="2221992"/>
                </a:lnTo>
                <a:lnTo>
                  <a:pt x="786384" y="2209800"/>
                </a:lnTo>
                <a:lnTo>
                  <a:pt x="800100" y="2209800"/>
                </a:lnTo>
                <a:lnTo>
                  <a:pt x="800100" y="944880"/>
                </a:lnTo>
                <a:lnTo>
                  <a:pt x="781812" y="944880"/>
                </a:lnTo>
                <a:lnTo>
                  <a:pt x="774192" y="940785"/>
                </a:lnTo>
                <a:close/>
              </a:path>
              <a:path w="5206365" h="2222500">
                <a:moveTo>
                  <a:pt x="800100" y="2209800"/>
                </a:moveTo>
                <a:lnTo>
                  <a:pt x="786384" y="2209800"/>
                </a:lnTo>
                <a:lnTo>
                  <a:pt x="800100" y="2221992"/>
                </a:lnTo>
                <a:lnTo>
                  <a:pt x="800100" y="2209800"/>
                </a:lnTo>
                <a:close/>
              </a:path>
              <a:path w="5206365" h="2222500">
                <a:moveTo>
                  <a:pt x="5193792" y="2209800"/>
                </a:moveTo>
                <a:lnTo>
                  <a:pt x="800100" y="2209800"/>
                </a:lnTo>
                <a:lnTo>
                  <a:pt x="800100" y="2221992"/>
                </a:lnTo>
                <a:lnTo>
                  <a:pt x="5193792" y="2221992"/>
                </a:lnTo>
                <a:lnTo>
                  <a:pt x="5193792" y="2209800"/>
                </a:lnTo>
                <a:close/>
              </a:path>
              <a:path w="5206365" h="2222500">
                <a:moveTo>
                  <a:pt x="5193792" y="12192"/>
                </a:moveTo>
                <a:lnTo>
                  <a:pt x="5193792" y="2221992"/>
                </a:lnTo>
                <a:lnTo>
                  <a:pt x="5205984" y="2209800"/>
                </a:lnTo>
                <a:lnTo>
                  <a:pt x="5205984" y="25908"/>
                </a:lnTo>
                <a:lnTo>
                  <a:pt x="5193792" y="12192"/>
                </a:lnTo>
                <a:close/>
              </a:path>
              <a:path w="5206365" h="2222500">
                <a:moveTo>
                  <a:pt x="5205984" y="2209800"/>
                </a:moveTo>
                <a:lnTo>
                  <a:pt x="5193792" y="2221992"/>
                </a:lnTo>
                <a:lnTo>
                  <a:pt x="5205984" y="2221992"/>
                </a:lnTo>
                <a:lnTo>
                  <a:pt x="5205984" y="2209800"/>
                </a:lnTo>
                <a:close/>
              </a:path>
              <a:path w="5206365" h="2222500">
                <a:moveTo>
                  <a:pt x="774192" y="934212"/>
                </a:moveTo>
                <a:lnTo>
                  <a:pt x="774192" y="940785"/>
                </a:lnTo>
                <a:lnTo>
                  <a:pt x="781812" y="944880"/>
                </a:lnTo>
                <a:lnTo>
                  <a:pt x="774192" y="934212"/>
                </a:lnTo>
                <a:close/>
              </a:path>
              <a:path w="5206365" h="2222500">
                <a:moveTo>
                  <a:pt x="800100" y="934212"/>
                </a:moveTo>
                <a:lnTo>
                  <a:pt x="774192" y="934212"/>
                </a:lnTo>
                <a:lnTo>
                  <a:pt x="781812" y="944880"/>
                </a:lnTo>
                <a:lnTo>
                  <a:pt x="800100" y="944880"/>
                </a:lnTo>
                <a:lnTo>
                  <a:pt x="800100" y="934212"/>
                </a:lnTo>
                <a:close/>
              </a:path>
              <a:path w="5206365" h="2222500">
                <a:moveTo>
                  <a:pt x="774192" y="370680"/>
                </a:moveTo>
                <a:lnTo>
                  <a:pt x="12192" y="504444"/>
                </a:lnTo>
                <a:lnTo>
                  <a:pt x="0" y="521208"/>
                </a:lnTo>
                <a:lnTo>
                  <a:pt x="3048" y="525780"/>
                </a:lnTo>
                <a:lnTo>
                  <a:pt x="7620" y="528828"/>
                </a:lnTo>
                <a:lnTo>
                  <a:pt x="774192" y="940785"/>
                </a:lnTo>
                <a:lnTo>
                  <a:pt x="774192" y="934212"/>
                </a:lnTo>
                <a:lnTo>
                  <a:pt x="800100" y="934212"/>
                </a:lnTo>
                <a:lnTo>
                  <a:pt x="800100" y="929640"/>
                </a:lnTo>
                <a:lnTo>
                  <a:pt x="797051" y="925068"/>
                </a:lnTo>
                <a:lnTo>
                  <a:pt x="792480" y="922020"/>
                </a:lnTo>
                <a:lnTo>
                  <a:pt x="65096" y="530352"/>
                </a:lnTo>
                <a:lnTo>
                  <a:pt x="16763" y="530352"/>
                </a:lnTo>
                <a:lnTo>
                  <a:pt x="19812" y="505968"/>
                </a:lnTo>
                <a:lnTo>
                  <a:pt x="154127" y="505968"/>
                </a:lnTo>
                <a:lnTo>
                  <a:pt x="789432" y="393192"/>
                </a:lnTo>
                <a:lnTo>
                  <a:pt x="795528" y="393192"/>
                </a:lnTo>
                <a:lnTo>
                  <a:pt x="800100" y="387096"/>
                </a:lnTo>
                <a:lnTo>
                  <a:pt x="800100" y="381000"/>
                </a:lnTo>
                <a:lnTo>
                  <a:pt x="774192" y="381000"/>
                </a:lnTo>
                <a:lnTo>
                  <a:pt x="774192" y="370680"/>
                </a:lnTo>
                <a:close/>
              </a:path>
              <a:path w="5206365" h="2222500">
                <a:moveTo>
                  <a:pt x="19812" y="505968"/>
                </a:moveTo>
                <a:lnTo>
                  <a:pt x="16763" y="530352"/>
                </a:lnTo>
                <a:lnTo>
                  <a:pt x="53113" y="523899"/>
                </a:lnTo>
                <a:lnTo>
                  <a:pt x="19812" y="505968"/>
                </a:lnTo>
                <a:close/>
              </a:path>
              <a:path w="5206365" h="2222500">
                <a:moveTo>
                  <a:pt x="53113" y="523899"/>
                </a:moveTo>
                <a:lnTo>
                  <a:pt x="16763" y="530352"/>
                </a:lnTo>
                <a:lnTo>
                  <a:pt x="65096" y="530352"/>
                </a:lnTo>
                <a:lnTo>
                  <a:pt x="53113" y="523899"/>
                </a:lnTo>
                <a:close/>
              </a:path>
              <a:path w="5206365" h="2222500">
                <a:moveTo>
                  <a:pt x="154127" y="505968"/>
                </a:moveTo>
                <a:lnTo>
                  <a:pt x="19812" y="505968"/>
                </a:lnTo>
                <a:lnTo>
                  <a:pt x="53113" y="523899"/>
                </a:lnTo>
                <a:lnTo>
                  <a:pt x="154127" y="505968"/>
                </a:lnTo>
                <a:close/>
              </a:path>
              <a:path w="5206365" h="2222500">
                <a:moveTo>
                  <a:pt x="784860" y="368808"/>
                </a:moveTo>
                <a:lnTo>
                  <a:pt x="774192" y="370680"/>
                </a:lnTo>
                <a:lnTo>
                  <a:pt x="774192" y="381000"/>
                </a:lnTo>
                <a:lnTo>
                  <a:pt x="784860" y="368808"/>
                </a:lnTo>
                <a:close/>
              </a:path>
              <a:path w="5206365" h="2222500">
                <a:moveTo>
                  <a:pt x="800100" y="368808"/>
                </a:moveTo>
                <a:lnTo>
                  <a:pt x="784860" y="368808"/>
                </a:lnTo>
                <a:lnTo>
                  <a:pt x="774192" y="381000"/>
                </a:lnTo>
                <a:lnTo>
                  <a:pt x="800100" y="381000"/>
                </a:lnTo>
                <a:lnTo>
                  <a:pt x="800100" y="368808"/>
                </a:lnTo>
                <a:close/>
              </a:path>
              <a:path w="5206365" h="2222500">
                <a:moveTo>
                  <a:pt x="5205984" y="0"/>
                </a:moveTo>
                <a:lnTo>
                  <a:pt x="780288" y="0"/>
                </a:lnTo>
                <a:lnTo>
                  <a:pt x="774192" y="6096"/>
                </a:lnTo>
                <a:lnTo>
                  <a:pt x="774192" y="370680"/>
                </a:lnTo>
                <a:lnTo>
                  <a:pt x="784860" y="368808"/>
                </a:lnTo>
                <a:lnTo>
                  <a:pt x="800100" y="368808"/>
                </a:lnTo>
                <a:lnTo>
                  <a:pt x="800100" y="25908"/>
                </a:lnTo>
                <a:lnTo>
                  <a:pt x="786384" y="25908"/>
                </a:lnTo>
                <a:lnTo>
                  <a:pt x="800100" y="12192"/>
                </a:lnTo>
                <a:lnTo>
                  <a:pt x="5205984" y="12192"/>
                </a:lnTo>
                <a:lnTo>
                  <a:pt x="5205984" y="0"/>
                </a:lnTo>
                <a:close/>
              </a:path>
              <a:path w="5206365" h="2222500">
                <a:moveTo>
                  <a:pt x="800100" y="12192"/>
                </a:moveTo>
                <a:lnTo>
                  <a:pt x="786384" y="25908"/>
                </a:lnTo>
                <a:lnTo>
                  <a:pt x="800100" y="25908"/>
                </a:lnTo>
                <a:lnTo>
                  <a:pt x="800100" y="12192"/>
                </a:lnTo>
                <a:close/>
              </a:path>
              <a:path w="5206365" h="2222500">
                <a:moveTo>
                  <a:pt x="5193792" y="12192"/>
                </a:moveTo>
                <a:lnTo>
                  <a:pt x="800100" y="12192"/>
                </a:lnTo>
                <a:lnTo>
                  <a:pt x="800100" y="25908"/>
                </a:lnTo>
                <a:lnTo>
                  <a:pt x="5193792" y="25908"/>
                </a:lnTo>
                <a:lnTo>
                  <a:pt x="5193792" y="12192"/>
                </a:lnTo>
                <a:close/>
              </a:path>
              <a:path w="5206365" h="2222500">
                <a:moveTo>
                  <a:pt x="5205984" y="12192"/>
                </a:moveTo>
                <a:lnTo>
                  <a:pt x="5193792" y="12192"/>
                </a:lnTo>
                <a:lnTo>
                  <a:pt x="5205984" y="25908"/>
                </a:lnTo>
                <a:lnTo>
                  <a:pt x="5205984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76603" y="1681518"/>
            <a:ext cx="8236584" cy="536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.2.3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 Compl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CPI)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300">
              <a:latin typeface="Times New Roman"/>
              <a:cs typeface="Times New Roman"/>
            </a:endParaRPr>
          </a:p>
          <a:p>
            <a:pPr marL="184785" marR="817880" indent="-172085">
              <a:lnSpc>
                <a:spcPct val="91400"/>
              </a:lnSpc>
              <a:buChar char="•"/>
              <a:tabLst>
                <a:tab pos="185420" algn="l"/>
              </a:tabLst>
            </a:pP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 is 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utu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4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ormance I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achi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 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ecif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c manager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 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oals, e.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ed bu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BA</a:t>
            </a:r>
            <a:r>
              <a:rPr sz="1800" dirty="0">
                <a:latin typeface="Calibri"/>
                <a:cs typeface="Calibri"/>
              </a:rPr>
              <a:t>C)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 new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3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C).</a:t>
            </a:r>
            <a:endParaRPr sz="18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55"/>
              </a:spcBef>
              <a:buChar char="•"/>
              <a:tabLst>
                <a:tab pos="185420" algn="l"/>
              </a:tabLst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 di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4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 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900">
              <a:latin typeface="Times New Roman"/>
              <a:cs typeface="Times New Roman"/>
            </a:endParaRPr>
          </a:p>
          <a:p>
            <a:pPr marL="4003675" marR="508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ompl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 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plan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C)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ormula is: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 =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-EV) /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500">
              <a:latin typeface="Times New Roman"/>
              <a:cs typeface="Times New Roman"/>
            </a:endParaRPr>
          </a:p>
          <a:p>
            <a:pPr marL="4035425" marR="3746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if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think th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no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sible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ompl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lann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(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C)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 whe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ent 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ormance ind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is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CPI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ing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C: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CPI =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C-EV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 (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11430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200025" rIns="0" bIns="0" rtlCol="0">
            <a:spAutoFit/>
          </a:bodyPr>
          <a:lstStyle/>
          <a:p>
            <a:pPr marL="1551305">
              <a:lnSpc>
                <a:spcPct val="100000"/>
              </a:lnSpc>
              <a:spcBef>
                <a:spcPts val="1575"/>
              </a:spcBef>
            </a:pPr>
            <a:r>
              <a:rPr dirty="0"/>
              <a:t>7.4</a:t>
            </a:r>
            <a:r>
              <a:rPr spc="10" dirty="0"/>
              <a:t>.</a:t>
            </a:r>
            <a:r>
              <a:rPr dirty="0"/>
              <a:t>2</a:t>
            </a:r>
            <a:r>
              <a:rPr spc="-2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35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-1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45" dirty="0"/>
              <a:t>s</a:t>
            </a:r>
            <a:r>
              <a:rPr dirty="0"/>
              <a:t>t</a:t>
            </a:r>
            <a:r>
              <a:rPr spc="5" dirty="0"/>
              <a:t>s</a:t>
            </a:r>
            <a:r>
              <a:rPr dirty="0"/>
              <a:t>: T&amp;</a:t>
            </a:r>
            <a:r>
              <a:rPr spc="-32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287523"/>
            <a:ext cx="8764524" cy="1604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7408" y="2273807"/>
            <a:ext cx="8789035" cy="1630680"/>
          </a:xfrm>
          <a:custGeom>
            <a:avLst/>
            <a:gdLst/>
            <a:ahLst/>
            <a:cxnLst/>
            <a:rect l="l" t="t" r="r" b="b"/>
            <a:pathLst>
              <a:path w="8789035" h="1630679">
                <a:moveTo>
                  <a:pt x="87828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624583"/>
                </a:lnTo>
                <a:lnTo>
                  <a:pt x="6096" y="1630679"/>
                </a:lnTo>
                <a:lnTo>
                  <a:pt x="8782812" y="1630679"/>
                </a:lnTo>
                <a:lnTo>
                  <a:pt x="8788908" y="1624583"/>
                </a:lnTo>
                <a:lnTo>
                  <a:pt x="8788908" y="1618488"/>
                </a:lnTo>
                <a:lnTo>
                  <a:pt x="25907" y="1618488"/>
                </a:lnTo>
                <a:lnTo>
                  <a:pt x="12192" y="1606295"/>
                </a:lnTo>
                <a:lnTo>
                  <a:pt x="25907" y="1606295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788908" y="12191"/>
                </a:lnTo>
                <a:lnTo>
                  <a:pt x="8788908" y="6095"/>
                </a:lnTo>
                <a:lnTo>
                  <a:pt x="8782812" y="0"/>
                </a:lnTo>
                <a:close/>
              </a:path>
              <a:path w="8789035" h="1630679">
                <a:moveTo>
                  <a:pt x="25907" y="1606295"/>
                </a:moveTo>
                <a:lnTo>
                  <a:pt x="12192" y="1606295"/>
                </a:lnTo>
                <a:lnTo>
                  <a:pt x="25907" y="1618488"/>
                </a:lnTo>
                <a:lnTo>
                  <a:pt x="25907" y="1606295"/>
                </a:lnTo>
                <a:close/>
              </a:path>
              <a:path w="8789035" h="1630679">
                <a:moveTo>
                  <a:pt x="8763000" y="1606295"/>
                </a:moveTo>
                <a:lnTo>
                  <a:pt x="25907" y="1606295"/>
                </a:lnTo>
                <a:lnTo>
                  <a:pt x="25907" y="1618488"/>
                </a:lnTo>
                <a:lnTo>
                  <a:pt x="8763000" y="1618488"/>
                </a:lnTo>
                <a:lnTo>
                  <a:pt x="8763000" y="1606295"/>
                </a:lnTo>
                <a:close/>
              </a:path>
              <a:path w="8789035" h="1630679">
                <a:moveTo>
                  <a:pt x="8763000" y="12191"/>
                </a:moveTo>
                <a:lnTo>
                  <a:pt x="8763000" y="1618488"/>
                </a:lnTo>
                <a:lnTo>
                  <a:pt x="8775192" y="1606295"/>
                </a:lnTo>
                <a:lnTo>
                  <a:pt x="8788908" y="1606295"/>
                </a:lnTo>
                <a:lnTo>
                  <a:pt x="8788908" y="25907"/>
                </a:lnTo>
                <a:lnTo>
                  <a:pt x="8775192" y="25907"/>
                </a:lnTo>
                <a:lnTo>
                  <a:pt x="8763000" y="12191"/>
                </a:lnTo>
                <a:close/>
              </a:path>
              <a:path w="8789035" h="1630679">
                <a:moveTo>
                  <a:pt x="8788908" y="1606295"/>
                </a:moveTo>
                <a:lnTo>
                  <a:pt x="8775192" y="1606295"/>
                </a:lnTo>
                <a:lnTo>
                  <a:pt x="8763000" y="1618488"/>
                </a:lnTo>
                <a:lnTo>
                  <a:pt x="8788908" y="1618488"/>
                </a:lnTo>
                <a:lnTo>
                  <a:pt x="8788908" y="1606295"/>
                </a:lnTo>
                <a:close/>
              </a:path>
              <a:path w="8789035" h="1630679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789035" h="1630679">
                <a:moveTo>
                  <a:pt x="87630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763000" y="25907"/>
                </a:lnTo>
                <a:lnTo>
                  <a:pt x="8763000" y="12191"/>
                </a:lnTo>
                <a:close/>
              </a:path>
              <a:path w="8789035" h="1630679">
                <a:moveTo>
                  <a:pt x="8788908" y="12191"/>
                </a:moveTo>
                <a:lnTo>
                  <a:pt x="8763000" y="12191"/>
                </a:lnTo>
                <a:lnTo>
                  <a:pt x="8775192" y="25907"/>
                </a:lnTo>
                <a:lnTo>
                  <a:pt x="8788908" y="25907"/>
                </a:lnTo>
                <a:lnTo>
                  <a:pt x="87889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1828800"/>
            <a:ext cx="6134100" cy="745490"/>
          </a:xfrm>
          <a:custGeom>
            <a:avLst/>
            <a:gdLst/>
            <a:ahLst/>
            <a:cxnLst/>
            <a:rect l="l" t="t" r="r" b="b"/>
            <a:pathLst>
              <a:path w="6134100" h="745489">
                <a:moveTo>
                  <a:pt x="6010656" y="0"/>
                </a:moveTo>
                <a:lnTo>
                  <a:pt x="124968" y="0"/>
                </a:lnTo>
                <a:lnTo>
                  <a:pt x="76509" y="9882"/>
                </a:lnTo>
                <a:lnTo>
                  <a:pt x="36766" y="36766"/>
                </a:lnTo>
                <a:lnTo>
                  <a:pt x="9882" y="76509"/>
                </a:lnTo>
                <a:lnTo>
                  <a:pt x="0" y="124967"/>
                </a:lnTo>
                <a:lnTo>
                  <a:pt x="0" y="620267"/>
                </a:lnTo>
                <a:lnTo>
                  <a:pt x="9882" y="668726"/>
                </a:lnTo>
                <a:lnTo>
                  <a:pt x="36766" y="708469"/>
                </a:lnTo>
                <a:lnTo>
                  <a:pt x="76509" y="735353"/>
                </a:lnTo>
                <a:lnTo>
                  <a:pt x="124968" y="745236"/>
                </a:lnTo>
                <a:lnTo>
                  <a:pt x="6010656" y="745236"/>
                </a:lnTo>
                <a:lnTo>
                  <a:pt x="6058876" y="735353"/>
                </a:lnTo>
                <a:lnTo>
                  <a:pt x="6098095" y="708469"/>
                </a:lnTo>
                <a:lnTo>
                  <a:pt x="6124455" y="668726"/>
                </a:lnTo>
                <a:lnTo>
                  <a:pt x="6134100" y="620267"/>
                </a:lnTo>
                <a:lnTo>
                  <a:pt x="6134100" y="124967"/>
                </a:lnTo>
                <a:lnTo>
                  <a:pt x="6124455" y="76509"/>
                </a:lnTo>
                <a:lnTo>
                  <a:pt x="6098095" y="36766"/>
                </a:lnTo>
                <a:lnTo>
                  <a:pt x="6058876" y="9882"/>
                </a:lnTo>
                <a:lnTo>
                  <a:pt x="601065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4608" y="1816607"/>
            <a:ext cx="6160135" cy="769620"/>
          </a:xfrm>
          <a:custGeom>
            <a:avLst/>
            <a:gdLst/>
            <a:ahLst/>
            <a:cxnLst/>
            <a:rect l="l" t="t" r="r" b="b"/>
            <a:pathLst>
              <a:path w="6160134" h="769619">
                <a:moveTo>
                  <a:pt x="6022847" y="0"/>
                </a:moveTo>
                <a:lnTo>
                  <a:pt x="135635" y="0"/>
                </a:lnTo>
                <a:lnTo>
                  <a:pt x="108203" y="3047"/>
                </a:lnTo>
                <a:lnTo>
                  <a:pt x="71628" y="16763"/>
                </a:lnTo>
                <a:lnTo>
                  <a:pt x="39623" y="41147"/>
                </a:lnTo>
                <a:lnTo>
                  <a:pt x="16763" y="71627"/>
                </a:lnTo>
                <a:lnTo>
                  <a:pt x="3047" y="109727"/>
                </a:lnTo>
                <a:lnTo>
                  <a:pt x="0" y="137159"/>
                </a:lnTo>
                <a:lnTo>
                  <a:pt x="0" y="633983"/>
                </a:lnTo>
                <a:lnTo>
                  <a:pt x="6095" y="673607"/>
                </a:lnTo>
                <a:lnTo>
                  <a:pt x="24383" y="710183"/>
                </a:lnTo>
                <a:lnTo>
                  <a:pt x="50291" y="739139"/>
                </a:lnTo>
                <a:lnTo>
                  <a:pt x="83819" y="758951"/>
                </a:lnTo>
                <a:lnTo>
                  <a:pt x="123443" y="769619"/>
                </a:lnTo>
                <a:lnTo>
                  <a:pt x="6038088" y="769619"/>
                </a:lnTo>
                <a:lnTo>
                  <a:pt x="6076188" y="758951"/>
                </a:lnTo>
                <a:lnTo>
                  <a:pt x="6104127" y="743712"/>
                </a:lnTo>
                <a:lnTo>
                  <a:pt x="124967" y="743712"/>
                </a:lnTo>
                <a:lnTo>
                  <a:pt x="114300" y="742188"/>
                </a:lnTo>
                <a:lnTo>
                  <a:pt x="103631" y="739139"/>
                </a:lnTo>
                <a:lnTo>
                  <a:pt x="92963" y="734567"/>
                </a:lnTo>
                <a:lnTo>
                  <a:pt x="74675" y="725424"/>
                </a:lnTo>
                <a:lnTo>
                  <a:pt x="65531" y="717803"/>
                </a:lnTo>
                <a:lnTo>
                  <a:pt x="57911" y="711707"/>
                </a:lnTo>
                <a:lnTo>
                  <a:pt x="33528" y="675131"/>
                </a:lnTo>
                <a:lnTo>
                  <a:pt x="25907" y="643127"/>
                </a:lnTo>
                <a:lnTo>
                  <a:pt x="25907" y="124967"/>
                </a:lnTo>
                <a:lnTo>
                  <a:pt x="44195" y="74675"/>
                </a:lnTo>
                <a:lnTo>
                  <a:pt x="51815" y="65531"/>
                </a:lnTo>
                <a:lnTo>
                  <a:pt x="57911" y="57912"/>
                </a:lnTo>
                <a:lnTo>
                  <a:pt x="94487" y="33527"/>
                </a:lnTo>
                <a:lnTo>
                  <a:pt x="126491" y="25907"/>
                </a:lnTo>
                <a:lnTo>
                  <a:pt x="6103315" y="25907"/>
                </a:lnTo>
                <a:lnTo>
                  <a:pt x="6099047" y="22859"/>
                </a:lnTo>
                <a:lnTo>
                  <a:pt x="6088380" y="16763"/>
                </a:lnTo>
                <a:lnTo>
                  <a:pt x="6076188" y="10667"/>
                </a:lnTo>
                <a:lnTo>
                  <a:pt x="6062471" y="6095"/>
                </a:lnTo>
                <a:lnTo>
                  <a:pt x="6050280" y="3047"/>
                </a:lnTo>
                <a:lnTo>
                  <a:pt x="6022847" y="0"/>
                </a:lnTo>
                <a:close/>
              </a:path>
              <a:path w="6160134" h="769619">
                <a:moveTo>
                  <a:pt x="6103315" y="25907"/>
                </a:moveTo>
                <a:lnTo>
                  <a:pt x="6035040" y="25907"/>
                </a:lnTo>
                <a:lnTo>
                  <a:pt x="6045708" y="27431"/>
                </a:lnTo>
                <a:lnTo>
                  <a:pt x="6056375" y="30479"/>
                </a:lnTo>
                <a:lnTo>
                  <a:pt x="6067044" y="35051"/>
                </a:lnTo>
                <a:lnTo>
                  <a:pt x="6085332" y="44195"/>
                </a:lnTo>
                <a:lnTo>
                  <a:pt x="6094475" y="51815"/>
                </a:lnTo>
                <a:lnTo>
                  <a:pt x="6102095" y="57912"/>
                </a:lnTo>
                <a:lnTo>
                  <a:pt x="6126480" y="94487"/>
                </a:lnTo>
                <a:lnTo>
                  <a:pt x="6134099" y="126491"/>
                </a:lnTo>
                <a:lnTo>
                  <a:pt x="6134099" y="644651"/>
                </a:lnTo>
                <a:lnTo>
                  <a:pt x="6120384" y="687324"/>
                </a:lnTo>
                <a:lnTo>
                  <a:pt x="6092951" y="719327"/>
                </a:lnTo>
                <a:lnTo>
                  <a:pt x="6056375" y="739139"/>
                </a:lnTo>
                <a:lnTo>
                  <a:pt x="6033516" y="743712"/>
                </a:lnTo>
                <a:lnTo>
                  <a:pt x="6104127" y="743712"/>
                </a:lnTo>
                <a:lnTo>
                  <a:pt x="6137147" y="708659"/>
                </a:lnTo>
                <a:lnTo>
                  <a:pt x="6153912" y="673607"/>
                </a:lnTo>
                <a:lnTo>
                  <a:pt x="6160008" y="632459"/>
                </a:lnTo>
                <a:lnTo>
                  <a:pt x="6160008" y="135636"/>
                </a:lnTo>
                <a:lnTo>
                  <a:pt x="6153912" y="96012"/>
                </a:lnTo>
                <a:lnTo>
                  <a:pt x="6135623" y="59436"/>
                </a:lnTo>
                <a:lnTo>
                  <a:pt x="6109716" y="30479"/>
                </a:lnTo>
                <a:lnTo>
                  <a:pt x="6103315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6603" y="2018233"/>
            <a:ext cx="7023100" cy="173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.2.4.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450">
              <a:latin typeface="Times New Roman"/>
              <a:cs typeface="Times New Roman"/>
            </a:endParaRPr>
          </a:p>
          <a:p>
            <a:pPr marL="184785" marR="5080" indent="-172085">
              <a:lnSpc>
                <a:spcPct val="9140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ormance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15" dirty="0">
                <a:latin typeface="Calibri"/>
                <a:cs typeface="Calibri"/>
              </a:rPr>
              <a:t>ew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per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ormance, inden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1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ivi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4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ov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dg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und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 bu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5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 is 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ermine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7408" y="4040123"/>
            <a:ext cx="8789035" cy="1245235"/>
          </a:xfrm>
          <a:custGeom>
            <a:avLst/>
            <a:gdLst/>
            <a:ahLst/>
            <a:cxnLst/>
            <a:rect l="l" t="t" r="r" b="b"/>
            <a:pathLst>
              <a:path w="8789035" h="1245235">
                <a:moveTo>
                  <a:pt x="87828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239012"/>
                </a:lnTo>
                <a:lnTo>
                  <a:pt x="6096" y="1245108"/>
                </a:lnTo>
                <a:lnTo>
                  <a:pt x="8782812" y="1245108"/>
                </a:lnTo>
                <a:lnTo>
                  <a:pt x="8788908" y="1239012"/>
                </a:lnTo>
                <a:lnTo>
                  <a:pt x="8788908" y="1231391"/>
                </a:lnTo>
                <a:lnTo>
                  <a:pt x="25907" y="1231392"/>
                </a:lnTo>
                <a:lnTo>
                  <a:pt x="12192" y="1219200"/>
                </a:lnTo>
                <a:lnTo>
                  <a:pt x="25907" y="1219200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1"/>
                </a:lnTo>
                <a:lnTo>
                  <a:pt x="8788908" y="12191"/>
                </a:lnTo>
                <a:lnTo>
                  <a:pt x="8788908" y="6096"/>
                </a:lnTo>
                <a:lnTo>
                  <a:pt x="8782812" y="0"/>
                </a:lnTo>
                <a:close/>
              </a:path>
              <a:path w="8789035" h="1245235">
                <a:moveTo>
                  <a:pt x="25907" y="1219200"/>
                </a:moveTo>
                <a:lnTo>
                  <a:pt x="12192" y="1219200"/>
                </a:lnTo>
                <a:lnTo>
                  <a:pt x="25907" y="1231392"/>
                </a:lnTo>
                <a:lnTo>
                  <a:pt x="25907" y="1219200"/>
                </a:lnTo>
                <a:close/>
              </a:path>
              <a:path w="8789035" h="1245235">
                <a:moveTo>
                  <a:pt x="8763000" y="1219200"/>
                </a:moveTo>
                <a:lnTo>
                  <a:pt x="25907" y="1219200"/>
                </a:lnTo>
                <a:lnTo>
                  <a:pt x="25907" y="1231392"/>
                </a:lnTo>
                <a:lnTo>
                  <a:pt x="8763000" y="1231392"/>
                </a:lnTo>
                <a:lnTo>
                  <a:pt x="8763000" y="1219200"/>
                </a:lnTo>
                <a:close/>
              </a:path>
              <a:path w="8789035" h="1245235">
                <a:moveTo>
                  <a:pt x="8763000" y="12191"/>
                </a:moveTo>
                <a:lnTo>
                  <a:pt x="8763000" y="1231392"/>
                </a:lnTo>
                <a:lnTo>
                  <a:pt x="8775192" y="1219200"/>
                </a:lnTo>
                <a:lnTo>
                  <a:pt x="8788908" y="1219200"/>
                </a:lnTo>
                <a:lnTo>
                  <a:pt x="8788908" y="25908"/>
                </a:lnTo>
                <a:lnTo>
                  <a:pt x="8775192" y="25908"/>
                </a:lnTo>
                <a:lnTo>
                  <a:pt x="8763000" y="12191"/>
                </a:lnTo>
                <a:close/>
              </a:path>
              <a:path w="8789035" h="1245235">
                <a:moveTo>
                  <a:pt x="8788908" y="1219200"/>
                </a:moveTo>
                <a:lnTo>
                  <a:pt x="8775192" y="1219200"/>
                </a:lnTo>
                <a:lnTo>
                  <a:pt x="8763000" y="1231392"/>
                </a:lnTo>
                <a:lnTo>
                  <a:pt x="8788908" y="1231391"/>
                </a:lnTo>
                <a:lnTo>
                  <a:pt x="8788908" y="1219200"/>
                </a:lnTo>
                <a:close/>
              </a:path>
              <a:path w="8789035" h="1245235">
                <a:moveTo>
                  <a:pt x="25907" y="12191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1"/>
                </a:lnTo>
                <a:close/>
              </a:path>
              <a:path w="8789035" h="1245235">
                <a:moveTo>
                  <a:pt x="8763000" y="12191"/>
                </a:moveTo>
                <a:lnTo>
                  <a:pt x="25907" y="12191"/>
                </a:lnTo>
                <a:lnTo>
                  <a:pt x="25907" y="25908"/>
                </a:lnTo>
                <a:lnTo>
                  <a:pt x="8763000" y="25908"/>
                </a:lnTo>
                <a:lnTo>
                  <a:pt x="8763000" y="12191"/>
                </a:lnTo>
                <a:close/>
              </a:path>
              <a:path w="8789035" h="1245235">
                <a:moveTo>
                  <a:pt x="8788908" y="12191"/>
                </a:moveTo>
                <a:lnTo>
                  <a:pt x="8763000" y="12191"/>
                </a:lnTo>
                <a:lnTo>
                  <a:pt x="8775192" y="25908"/>
                </a:lnTo>
                <a:lnTo>
                  <a:pt x="8788908" y="25908"/>
                </a:lnTo>
                <a:lnTo>
                  <a:pt x="8788908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600" y="4052315"/>
            <a:ext cx="8763000" cy="12192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45720" rIns="0" bIns="0" rtlCol="0">
            <a:spAutoFit/>
          </a:bodyPr>
          <a:lstStyle/>
          <a:p>
            <a:pPr marL="375920" marR="370840" algn="ctr">
              <a:lnSpc>
                <a:spcPct val="100000"/>
              </a:lnSpc>
              <a:spcBef>
                <a:spcPts val="360"/>
              </a:spcBef>
            </a:pPr>
            <a:r>
              <a:rPr sz="1800" b="1" spc="-9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ariance A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lys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ance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(CV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 EV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C),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Sche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ance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 EV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V),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ance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Compl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 B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ermine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71145" marR="26416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ance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 or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 acti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1312" y="5329428"/>
            <a:ext cx="8787765" cy="939165"/>
          </a:xfrm>
          <a:custGeom>
            <a:avLst/>
            <a:gdLst/>
            <a:ahLst/>
            <a:cxnLst/>
            <a:rect l="l" t="t" r="r" b="b"/>
            <a:pathLst>
              <a:path w="8787765" h="939164">
                <a:moveTo>
                  <a:pt x="8782812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934212"/>
                </a:lnTo>
                <a:lnTo>
                  <a:pt x="4571" y="938784"/>
                </a:lnTo>
                <a:lnTo>
                  <a:pt x="8782812" y="938784"/>
                </a:lnTo>
                <a:lnTo>
                  <a:pt x="8787384" y="934212"/>
                </a:lnTo>
                <a:lnTo>
                  <a:pt x="8787384" y="926592"/>
                </a:lnTo>
                <a:lnTo>
                  <a:pt x="24383" y="926592"/>
                </a:lnTo>
                <a:lnTo>
                  <a:pt x="12192" y="914400"/>
                </a:lnTo>
                <a:lnTo>
                  <a:pt x="24383" y="914400"/>
                </a:lnTo>
                <a:lnTo>
                  <a:pt x="24383" y="24384"/>
                </a:lnTo>
                <a:lnTo>
                  <a:pt x="12192" y="24384"/>
                </a:lnTo>
                <a:lnTo>
                  <a:pt x="24383" y="12192"/>
                </a:lnTo>
                <a:lnTo>
                  <a:pt x="8787384" y="12192"/>
                </a:lnTo>
                <a:lnTo>
                  <a:pt x="8787384" y="4572"/>
                </a:lnTo>
                <a:lnTo>
                  <a:pt x="8782812" y="0"/>
                </a:lnTo>
                <a:close/>
              </a:path>
              <a:path w="8787765" h="939164">
                <a:moveTo>
                  <a:pt x="24383" y="914400"/>
                </a:moveTo>
                <a:lnTo>
                  <a:pt x="12192" y="914400"/>
                </a:lnTo>
                <a:lnTo>
                  <a:pt x="24383" y="926592"/>
                </a:lnTo>
                <a:lnTo>
                  <a:pt x="24383" y="914400"/>
                </a:lnTo>
                <a:close/>
              </a:path>
              <a:path w="8787765" h="939164">
                <a:moveTo>
                  <a:pt x="8763000" y="914400"/>
                </a:moveTo>
                <a:lnTo>
                  <a:pt x="24383" y="914400"/>
                </a:lnTo>
                <a:lnTo>
                  <a:pt x="24383" y="926592"/>
                </a:lnTo>
                <a:lnTo>
                  <a:pt x="8763000" y="926592"/>
                </a:lnTo>
                <a:lnTo>
                  <a:pt x="8763000" y="914400"/>
                </a:lnTo>
                <a:close/>
              </a:path>
              <a:path w="8787765" h="939164">
                <a:moveTo>
                  <a:pt x="8763000" y="12192"/>
                </a:moveTo>
                <a:lnTo>
                  <a:pt x="8763000" y="926592"/>
                </a:lnTo>
                <a:lnTo>
                  <a:pt x="8775192" y="914400"/>
                </a:lnTo>
                <a:lnTo>
                  <a:pt x="8787384" y="914400"/>
                </a:lnTo>
                <a:lnTo>
                  <a:pt x="8787384" y="24384"/>
                </a:lnTo>
                <a:lnTo>
                  <a:pt x="8775192" y="24384"/>
                </a:lnTo>
                <a:lnTo>
                  <a:pt x="8763000" y="12192"/>
                </a:lnTo>
                <a:close/>
              </a:path>
              <a:path w="8787765" h="939164">
                <a:moveTo>
                  <a:pt x="8787384" y="914400"/>
                </a:moveTo>
                <a:lnTo>
                  <a:pt x="8775192" y="914400"/>
                </a:lnTo>
                <a:lnTo>
                  <a:pt x="8763000" y="926592"/>
                </a:lnTo>
                <a:lnTo>
                  <a:pt x="8787384" y="926592"/>
                </a:lnTo>
                <a:lnTo>
                  <a:pt x="8787384" y="914400"/>
                </a:lnTo>
                <a:close/>
              </a:path>
              <a:path w="8787765" h="939164">
                <a:moveTo>
                  <a:pt x="24383" y="12192"/>
                </a:moveTo>
                <a:lnTo>
                  <a:pt x="12192" y="24384"/>
                </a:lnTo>
                <a:lnTo>
                  <a:pt x="24383" y="24384"/>
                </a:lnTo>
                <a:lnTo>
                  <a:pt x="24383" y="12192"/>
                </a:lnTo>
                <a:close/>
              </a:path>
              <a:path w="8787765" h="939164">
                <a:moveTo>
                  <a:pt x="8763000" y="12192"/>
                </a:moveTo>
                <a:lnTo>
                  <a:pt x="24383" y="12192"/>
                </a:lnTo>
                <a:lnTo>
                  <a:pt x="24383" y="24384"/>
                </a:lnTo>
                <a:lnTo>
                  <a:pt x="8763000" y="24384"/>
                </a:lnTo>
                <a:lnTo>
                  <a:pt x="8763000" y="12192"/>
                </a:lnTo>
                <a:close/>
              </a:path>
              <a:path w="8787765" h="939164">
                <a:moveTo>
                  <a:pt x="8787384" y="12192"/>
                </a:moveTo>
                <a:lnTo>
                  <a:pt x="8763000" y="12192"/>
                </a:lnTo>
                <a:lnTo>
                  <a:pt x="8775192" y="24384"/>
                </a:lnTo>
                <a:lnTo>
                  <a:pt x="8787384" y="24384"/>
                </a:lnTo>
                <a:lnTo>
                  <a:pt x="8787384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3504" y="5341620"/>
            <a:ext cx="8763000" cy="914400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167640" rIns="0" bIns="0" rtlCol="0">
            <a:spAutoFit/>
          </a:bodyPr>
          <a:lstStyle/>
          <a:p>
            <a:pPr marL="2400300" marR="265430" indent="-2131060">
              <a:lnSpc>
                <a:spcPct val="100000"/>
              </a:lnSpc>
              <a:spcBef>
                <a:spcPts val="1320"/>
              </a:spcBef>
            </a:pPr>
            <a:r>
              <a:rPr sz="1800" b="1" spc="-1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sis: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 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ormance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 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kn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ormance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imp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erio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10668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161925" rIns="0" bIns="0" rtlCol="0">
            <a:spAutoFit/>
          </a:bodyPr>
          <a:lstStyle/>
          <a:p>
            <a:pPr marL="1551305">
              <a:lnSpc>
                <a:spcPct val="100000"/>
              </a:lnSpc>
              <a:spcBef>
                <a:spcPts val="1275"/>
              </a:spcBef>
            </a:pPr>
            <a:r>
              <a:rPr dirty="0"/>
              <a:t>7.4</a:t>
            </a:r>
            <a:r>
              <a:rPr spc="10" dirty="0"/>
              <a:t>.</a:t>
            </a:r>
            <a:r>
              <a:rPr dirty="0"/>
              <a:t>2</a:t>
            </a:r>
            <a:r>
              <a:rPr spc="-2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35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-1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45" dirty="0"/>
              <a:t>s</a:t>
            </a:r>
            <a:r>
              <a:rPr dirty="0"/>
              <a:t>t</a:t>
            </a:r>
            <a:r>
              <a:rPr spc="5" dirty="0"/>
              <a:t>s</a:t>
            </a:r>
            <a:r>
              <a:rPr dirty="0"/>
              <a:t>: T&amp;</a:t>
            </a:r>
            <a:r>
              <a:rPr spc="-32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057400"/>
            <a:ext cx="8456676" cy="1757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045207"/>
            <a:ext cx="8484235" cy="1783080"/>
          </a:xfrm>
          <a:custGeom>
            <a:avLst/>
            <a:gdLst/>
            <a:ahLst/>
            <a:cxnLst/>
            <a:rect l="l" t="t" r="r" b="b"/>
            <a:pathLst>
              <a:path w="8484235" h="1783079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778507"/>
                </a:lnTo>
                <a:lnTo>
                  <a:pt x="6096" y="1783079"/>
                </a:lnTo>
                <a:lnTo>
                  <a:pt x="8478012" y="1783079"/>
                </a:lnTo>
                <a:lnTo>
                  <a:pt x="8484108" y="1778507"/>
                </a:lnTo>
                <a:lnTo>
                  <a:pt x="8484108" y="1770888"/>
                </a:lnTo>
                <a:lnTo>
                  <a:pt x="25907" y="1770888"/>
                </a:lnTo>
                <a:lnTo>
                  <a:pt x="12192" y="1758695"/>
                </a:lnTo>
                <a:lnTo>
                  <a:pt x="25907" y="1758695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783079">
                <a:moveTo>
                  <a:pt x="25907" y="1758695"/>
                </a:moveTo>
                <a:lnTo>
                  <a:pt x="12192" y="1758695"/>
                </a:lnTo>
                <a:lnTo>
                  <a:pt x="25907" y="1770888"/>
                </a:lnTo>
                <a:lnTo>
                  <a:pt x="25907" y="1758695"/>
                </a:lnTo>
                <a:close/>
              </a:path>
              <a:path w="8484235" h="1783079">
                <a:moveTo>
                  <a:pt x="8458200" y="1758695"/>
                </a:moveTo>
                <a:lnTo>
                  <a:pt x="25907" y="1758695"/>
                </a:lnTo>
                <a:lnTo>
                  <a:pt x="25907" y="1770888"/>
                </a:lnTo>
                <a:lnTo>
                  <a:pt x="8458200" y="1770888"/>
                </a:lnTo>
                <a:lnTo>
                  <a:pt x="8458200" y="1758695"/>
                </a:lnTo>
                <a:close/>
              </a:path>
              <a:path w="8484235" h="1783079">
                <a:moveTo>
                  <a:pt x="8458200" y="12191"/>
                </a:moveTo>
                <a:lnTo>
                  <a:pt x="8458200" y="1770888"/>
                </a:lnTo>
                <a:lnTo>
                  <a:pt x="8470392" y="1758695"/>
                </a:lnTo>
                <a:lnTo>
                  <a:pt x="8484108" y="1758695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783079">
                <a:moveTo>
                  <a:pt x="8484108" y="1758695"/>
                </a:moveTo>
                <a:lnTo>
                  <a:pt x="8470392" y="1758695"/>
                </a:lnTo>
                <a:lnTo>
                  <a:pt x="8458200" y="1770888"/>
                </a:lnTo>
                <a:lnTo>
                  <a:pt x="8484108" y="1770888"/>
                </a:lnTo>
                <a:lnTo>
                  <a:pt x="8484108" y="1758695"/>
                </a:lnTo>
                <a:close/>
              </a:path>
              <a:path w="8484235" h="1783079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783079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783079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1828800"/>
            <a:ext cx="5920740" cy="722630"/>
          </a:xfrm>
          <a:custGeom>
            <a:avLst/>
            <a:gdLst/>
            <a:ahLst/>
            <a:cxnLst/>
            <a:rect l="l" t="t" r="r" b="b"/>
            <a:pathLst>
              <a:path w="5920740" h="722630">
                <a:moveTo>
                  <a:pt x="5801868" y="0"/>
                </a:moveTo>
                <a:lnTo>
                  <a:pt x="120396" y="0"/>
                </a:lnTo>
                <a:lnTo>
                  <a:pt x="73937" y="9596"/>
                </a:lnTo>
                <a:lnTo>
                  <a:pt x="35623" y="35623"/>
                </a:lnTo>
                <a:lnTo>
                  <a:pt x="9596" y="73937"/>
                </a:lnTo>
                <a:lnTo>
                  <a:pt x="0" y="120396"/>
                </a:lnTo>
                <a:lnTo>
                  <a:pt x="0" y="601979"/>
                </a:lnTo>
                <a:lnTo>
                  <a:pt x="9596" y="649081"/>
                </a:lnTo>
                <a:lnTo>
                  <a:pt x="35623" y="687324"/>
                </a:lnTo>
                <a:lnTo>
                  <a:pt x="73937" y="712993"/>
                </a:lnTo>
                <a:lnTo>
                  <a:pt x="120396" y="722376"/>
                </a:lnTo>
                <a:lnTo>
                  <a:pt x="5801868" y="722376"/>
                </a:lnTo>
                <a:lnTo>
                  <a:pt x="5848088" y="712993"/>
                </a:lnTo>
                <a:lnTo>
                  <a:pt x="5885878" y="687324"/>
                </a:lnTo>
                <a:lnTo>
                  <a:pt x="5911381" y="649081"/>
                </a:lnTo>
                <a:lnTo>
                  <a:pt x="5920740" y="601979"/>
                </a:lnTo>
                <a:lnTo>
                  <a:pt x="5920740" y="120396"/>
                </a:lnTo>
                <a:lnTo>
                  <a:pt x="5911381" y="73937"/>
                </a:lnTo>
                <a:lnTo>
                  <a:pt x="5885878" y="35623"/>
                </a:lnTo>
                <a:lnTo>
                  <a:pt x="5848088" y="9596"/>
                </a:lnTo>
                <a:lnTo>
                  <a:pt x="580186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9408" y="1816607"/>
            <a:ext cx="5946775" cy="746760"/>
          </a:xfrm>
          <a:custGeom>
            <a:avLst/>
            <a:gdLst/>
            <a:ahLst/>
            <a:cxnLst/>
            <a:rect l="l" t="t" r="r" b="b"/>
            <a:pathLst>
              <a:path w="5946775" h="746760">
                <a:moveTo>
                  <a:pt x="5814060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10667" y="82295"/>
                </a:lnTo>
                <a:lnTo>
                  <a:pt x="1523" y="120395"/>
                </a:lnTo>
                <a:lnTo>
                  <a:pt x="0" y="132587"/>
                </a:lnTo>
                <a:lnTo>
                  <a:pt x="0" y="615695"/>
                </a:lnTo>
                <a:lnTo>
                  <a:pt x="1523" y="627888"/>
                </a:lnTo>
                <a:lnTo>
                  <a:pt x="3047" y="641603"/>
                </a:lnTo>
                <a:lnTo>
                  <a:pt x="22859" y="688847"/>
                </a:lnTo>
                <a:lnTo>
                  <a:pt x="48767" y="717803"/>
                </a:lnTo>
                <a:lnTo>
                  <a:pt x="82295" y="737615"/>
                </a:lnTo>
                <a:lnTo>
                  <a:pt x="120395" y="746759"/>
                </a:lnTo>
                <a:lnTo>
                  <a:pt x="5827775" y="746759"/>
                </a:lnTo>
                <a:lnTo>
                  <a:pt x="5878068" y="731519"/>
                </a:lnTo>
                <a:lnTo>
                  <a:pt x="5890564" y="722376"/>
                </a:lnTo>
                <a:lnTo>
                  <a:pt x="132587" y="722376"/>
                </a:lnTo>
                <a:lnTo>
                  <a:pt x="111251" y="719327"/>
                </a:lnTo>
                <a:lnTo>
                  <a:pt x="100583" y="716279"/>
                </a:lnTo>
                <a:lnTo>
                  <a:pt x="91439" y="713231"/>
                </a:lnTo>
                <a:lnTo>
                  <a:pt x="80772" y="708659"/>
                </a:lnTo>
                <a:lnTo>
                  <a:pt x="73151" y="702563"/>
                </a:lnTo>
                <a:lnTo>
                  <a:pt x="64007" y="696467"/>
                </a:lnTo>
                <a:lnTo>
                  <a:pt x="38100" y="664463"/>
                </a:lnTo>
                <a:lnTo>
                  <a:pt x="25907" y="624839"/>
                </a:lnTo>
                <a:lnTo>
                  <a:pt x="25907" y="121919"/>
                </a:lnTo>
                <a:lnTo>
                  <a:pt x="39623" y="80771"/>
                </a:lnTo>
                <a:lnTo>
                  <a:pt x="73151" y="44195"/>
                </a:lnTo>
                <a:lnTo>
                  <a:pt x="112775" y="27431"/>
                </a:lnTo>
                <a:lnTo>
                  <a:pt x="123443" y="25907"/>
                </a:lnTo>
                <a:lnTo>
                  <a:pt x="5891479" y="25907"/>
                </a:lnTo>
                <a:lnTo>
                  <a:pt x="5887212" y="22859"/>
                </a:lnTo>
                <a:lnTo>
                  <a:pt x="5852160" y="6095"/>
                </a:lnTo>
                <a:lnTo>
                  <a:pt x="5826251" y="1524"/>
                </a:lnTo>
                <a:lnTo>
                  <a:pt x="5814060" y="0"/>
                </a:lnTo>
                <a:close/>
              </a:path>
              <a:path w="5946775" h="746760">
                <a:moveTo>
                  <a:pt x="5891479" y="25907"/>
                </a:moveTo>
                <a:lnTo>
                  <a:pt x="5824727" y="25907"/>
                </a:lnTo>
                <a:lnTo>
                  <a:pt x="5835395" y="27431"/>
                </a:lnTo>
                <a:lnTo>
                  <a:pt x="5846064" y="30479"/>
                </a:lnTo>
                <a:lnTo>
                  <a:pt x="5882640" y="50291"/>
                </a:lnTo>
                <a:lnTo>
                  <a:pt x="5908547" y="82295"/>
                </a:lnTo>
                <a:lnTo>
                  <a:pt x="5920740" y="123443"/>
                </a:lnTo>
                <a:lnTo>
                  <a:pt x="5920740" y="626363"/>
                </a:lnTo>
                <a:lnTo>
                  <a:pt x="5902451" y="675131"/>
                </a:lnTo>
                <a:lnTo>
                  <a:pt x="5873495" y="704088"/>
                </a:lnTo>
                <a:lnTo>
                  <a:pt x="5812536" y="722376"/>
                </a:lnTo>
                <a:lnTo>
                  <a:pt x="5890564" y="722376"/>
                </a:lnTo>
                <a:lnTo>
                  <a:pt x="5907023" y="708659"/>
                </a:lnTo>
                <a:lnTo>
                  <a:pt x="5916168" y="697991"/>
                </a:lnTo>
                <a:lnTo>
                  <a:pt x="5923788" y="688847"/>
                </a:lnTo>
                <a:lnTo>
                  <a:pt x="5929884" y="676655"/>
                </a:lnTo>
                <a:lnTo>
                  <a:pt x="5935980" y="665988"/>
                </a:lnTo>
                <a:lnTo>
                  <a:pt x="5940551" y="653795"/>
                </a:lnTo>
                <a:lnTo>
                  <a:pt x="5943599" y="640079"/>
                </a:lnTo>
                <a:lnTo>
                  <a:pt x="5945123" y="627888"/>
                </a:lnTo>
                <a:lnTo>
                  <a:pt x="5946647" y="614171"/>
                </a:lnTo>
                <a:lnTo>
                  <a:pt x="5946647" y="132587"/>
                </a:lnTo>
                <a:lnTo>
                  <a:pt x="5940551" y="92963"/>
                </a:lnTo>
                <a:lnTo>
                  <a:pt x="5923788" y="57912"/>
                </a:lnTo>
                <a:lnTo>
                  <a:pt x="5897880" y="30479"/>
                </a:lnTo>
                <a:lnTo>
                  <a:pt x="589147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4038600"/>
            <a:ext cx="8456676" cy="1616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4026408"/>
            <a:ext cx="8484235" cy="1643380"/>
          </a:xfrm>
          <a:custGeom>
            <a:avLst/>
            <a:gdLst/>
            <a:ahLst/>
            <a:cxnLst/>
            <a:rect l="l" t="t" r="r" b="b"/>
            <a:pathLst>
              <a:path w="8484235" h="1643379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636775"/>
                </a:lnTo>
                <a:lnTo>
                  <a:pt x="6096" y="1642871"/>
                </a:lnTo>
                <a:lnTo>
                  <a:pt x="8478012" y="1642871"/>
                </a:lnTo>
                <a:lnTo>
                  <a:pt x="8484108" y="1636775"/>
                </a:lnTo>
                <a:lnTo>
                  <a:pt x="8484108" y="1630679"/>
                </a:lnTo>
                <a:lnTo>
                  <a:pt x="25907" y="1630679"/>
                </a:lnTo>
                <a:lnTo>
                  <a:pt x="12192" y="1616964"/>
                </a:lnTo>
                <a:lnTo>
                  <a:pt x="25907" y="1616964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643379">
                <a:moveTo>
                  <a:pt x="25907" y="1616964"/>
                </a:moveTo>
                <a:lnTo>
                  <a:pt x="12192" y="1616964"/>
                </a:lnTo>
                <a:lnTo>
                  <a:pt x="25907" y="1630679"/>
                </a:lnTo>
                <a:lnTo>
                  <a:pt x="25907" y="1616964"/>
                </a:lnTo>
                <a:close/>
              </a:path>
              <a:path w="8484235" h="1643379">
                <a:moveTo>
                  <a:pt x="8458200" y="1616964"/>
                </a:moveTo>
                <a:lnTo>
                  <a:pt x="25907" y="1616964"/>
                </a:lnTo>
                <a:lnTo>
                  <a:pt x="25907" y="1630679"/>
                </a:lnTo>
                <a:lnTo>
                  <a:pt x="8458200" y="1630679"/>
                </a:lnTo>
                <a:lnTo>
                  <a:pt x="8458200" y="1616964"/>
                </a:lnTo>
                <a:close/>
              </a:path>
              <a:path w="8484235" h="1643379">
                <a:moveTo>
                  <a:pt x="8458200" y="12191"/>
                </a:moveTo>
                <a:lnTo>
                  <a:pt x="8458200" y="1630679"/>
                </a:lnTo>
                <a:lnTo>
                  <a:pt x="8470392" y="1616964"/>
                </a:lnTo>
                <a:lnTo>
                  <a:pt x="8484108" y="1616964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643379">
                <a:moveTo>
                  <a:pt x="8484108" y="1616964"/>
                </a:moveTo>
                <a:lnTo>
                  <a:pt x="8470392" y="1616964"/>
                </a:lnTo>
                <a:lnTo>
                  <a:pt x="8458200" y="1630679"/>
                </a:lnTo>
                <a:lnTo>
                  <a:pt x="8484108" y="1630679"/>
                </a:lnTo>
                <a:lnTo>
                  <a:pt x="8484108" y="1616964"/>
                </a:lnTo>
                <a:close/>
              </a:path>
              <a:path w="8484235" h="1643379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643379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643379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3886200"/>
            <a:ext cx="5920740" cy="657225"/>
          </a:xfrm>
          <a:custGeom>
            <a:avLst/>
            <a:gdLst/>
            <a:ahLst/>
            <a:cxnLst/>
            <a:rect l="l" t="t" r="r" b="b"/>
            <a:pathLst>
              <a:path w="5920740" h="657225">
                <a:moveTo>
                  <a:pt x="5812535" y="0"/>
                </a:moveTo>
                <a:lnTo>
                  <a:pt x="109728" y="0"/>
                </a:lnTo>
                <a:lnTo>
                  <a:pt x="67508" y="8786"/>
                </a:lnTo>
                <a:lnTo>
                  <a:pt x="32575" y="32575"/>
                </a:lnTo>
                <a:lnTo>
                  <a:pt x="8786" y="67508"/>
                </a:lnTo>
                <a:lnTo>
                  <a:pt x="0" y="109727"/>
                </a:lnTo>
                <a:lnTo>
                  <a:pt x="0" y="547115"/>
                </a:lnTo>
                <a:lnTo>
                  <a:pt x="8786" y="589978"/>
                </a:lnTo>
                <a:lnTo>
                  <a:pt x="32575" y="624839"/>
                </a:lnTo>
                <a:lnTo>
                  <a:pt x="67508" y="648271"/>
                </a:lnTo>
                <a:lnTo>
                  <a:pt x="109728" y="656844"/>
                </a:lnTo>
                <a:lnTo>
                  <a:pt x="5812535" y="656844"/>
                </a:lnTo>
                <a:lnTo>
                  <a:pt x="5854517" y="648271"/>
                </a:lnTo>
                <a:lnTo>
                  <a:pt x="5888926" y="624839"/>
                </a:lnTo>
                <a:lnTo>
                  <a:pt x="5912191" y="589978"/>
                </a:lnTo>
                <a:lnTo>
                  <a:pt x="5920740" y="547115"/>
                </a:lnTo>
                <a:lnTo>
                  <a:pt x="5920740" y="109727"/>
                </a:lnTo>
                <a:lnTo>
                  <a:pt x="5912191" y="67508"/>
                </a:lnTo>
                <a:lnTo>
                  <a:pt x="5888926" y="32575"/>
                </a:lnTo>
                <a:lnTo>
                  <a:pt x="5854517" y="8786"/>
                </a:lnTo>
                <a:lnTo>
                  <a:pt x="5812535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9408" y="3874008"/>
            <a:ext cx="5946775" cy="681355"/>
          </a:xfrm>
          <a:custGeom>
            <a:avLst/>
            <a:gdLst/>
            <a:ahLst/>
            <a:cxnLst/>
            <a:rect l="l" t="t" r="r" b="b"/>
            <a:pathLst>
              <a:path w="5946775" h="681354">
                <a:moveTo>
                  <a:pt x="5824727" y="0"/>
                </a:moveTo>
                <a:lnTo>
                  <a:pt x="121919" y="0"/>
                </a:lnTo>
                <a:lnTo>
                  <a:pt x="97535" y="3047"/>
                </a:lnTo>
                <a:lnTo>
                  <a:pt x="53339" y="21336"/>
                </a:lnTo>
                <a:lnTo>
                  <a:pt x="15239" y="64007"/>
                </a:lnTo>
                <a:lnTo>
                  <a:pt x="1523" y="109727"/>
                </a:lnTo>
                <a:lnTo>
                  <a:pt x="0" y="121919"/>
                </a:lnTo>
                <a:lnTo>
                  <a:pt x="0" y="560831"/>
                </a:lnTo>
                <a:lnTo>
                  <a:pt x="10667" y="608076"/>
                </a:lnTo>
                <a:lnTo>
                  <a:pt x="36575" y="646176"/>
                </a:lnTo>
                <a:lnTo>
                  <a:pt x="74675" y="672083"/>
                </a:lnTo>
                <a:lnTo>
                  <a:pt x="109728" y="681227"/>
                </a:lnTo>
                <a:lnTo>
                  <a:pt x="5836920" y="681227"/>
                </a:lnTo>
                <a:lnTo>
                  <a:pt x="5849112" y="679703"/>
                </a:lnTo>
                <a:lnTo>
                  <a:pt x="5861303" y="675131"/>
                </a:lnTo>
                <a:lnTo>
                  <a:pt x="5871971" y="672083"/>
                </a:lnTo>
                <a:lnTo>
                  <a:pt x="5893308" y="659891"/>
                </a:lnTo>
                <a:lnTo>
                  <a:pt x="5897880" y="656843"/>
                </a:lnTo>
                <a:lnTo>
                  <a:pt x="121919" y="656843"/>
                </a:lnTo>
                <a:lnTo>
                  <a:pt x="111251" y="655319"/>
                </a:lnTo>
                <a:lnTo>
                  <a:pt x="92963" y="652271"/>
                </a:lnTo>
                <a:lnTo>
                  <a:pt x="83819" y="647699"/>
                </a:lnTo>
                <a:lnTo>
                  <a:pt x="76200" y="644651"/>
                </a:lnTo>
                <a:lnTo>
                  <a:pt x="67055" y="640079"/>
                </a:lnTo>
                <a:lnTo>
                  <a:pt x="60959" y="633983"/>
                </a:lnTo>
                <a:lnTo>
                  <a:pt x="53339" y="627888"/>
                </a:lnTo>
                <a:lnTo>
                  <a:pt x="41147" y="612647"/>
                </a:lnTo>
                <a:lnTo>
                  <a:pt x="36575" y="605027"/>
                </a:lnTo>
                <a:lnTo>
                  <a:pt x="33528" y="595883"/>
                </a:lnTo>
                <a:lnTo>
                  <a:pt x="30479" y="588263"/>
                </a:lnTo>
                <a:lnTo>
                  <a:pt x="27431" y="579119"/>
                </a:lnTo>
                <a:lnTo>
                  <a:pt x="25907" y="568451"/>
                </a:lnTo>
                <a:lnTo>
                  <a:pt x="25907" y="111251"/>
                </a:lnTo>
                <a:lnTo>
                  <a:pt x="27431" y="102107"/>
                </a:lnTo>
                <a:lnTo>
                  <a:pt x="33528" y="83819"/>
                </a:lnTo>
                <a:lnTo>
                  <a:pt x="38100" y="76200"/>
                </a:lnTo>
                <a:lnTo>
                  <a:pt x="42671" y="67055"/>
                </a:lnTo>
                <a:lnTo>
                  <a:pt x="48767" y="60959"/>
                </a:lnTo>
                <a:lnTo>
                  <a:pt x="54863" y="53339"/>
                </a:lnTo>
                <a:lnTo>
                  <a:pt x="60959" y="47243"/>
                </a:lnTo>
                <a:lnTo>
                  <a:pt x="68579" y="41147"/>
                </a:lnTo>
                <a:lnTo>
                  <a:pt x="76200" y="36575"/>
                </a:lnTo>
                <a:lnTo>
                  <a:pt x="103631" y="27431"/>
                </a:lnTo>
                <a:lnTo>
                  <a:pt x="112775" y="25907"/>
                </a:lnTo>
                <a:lnTo>
                  <a:pt x="5898642" y="25907"/>
                </a:lnTo>
                <a:lnTo>
                  <a:pt x="5882640" y="15239"/>
                </a:lnTo>
                <a:lnTo>
                  <a:pt x="5871971" y="9143"/>
                </a:lnTo>
                <a:lnTo>
                  <a:pt x="5847588" y="3047"/>
                </a:lnTo>
                <a:lnTo>
                  <a:pt x="5836920" y="1524"/>
                </a:lnTo>
                <a:lnTo>
                  <a:pt x="5824727" y="0"/>
                </a:lnTo>
                <a:close/>
              </a:path>
              <a:path w="5946775" h="681354">
                <a:moveTo>
                  <a:pt x="5898642" y="25907"/>
                </a:moveTo>
                <a:lnTo>
                  <a:pt x="5835395" y="25907"/>
                </a:lnTo>
                <a:lnTo>
                  <a:pt x="5844540" y="27431"/>
                </a:lnTo>
                <a:lnTo>
                  <a:pt x="5862827" y="33527"/>
                </a:lnTo>
                <a:lnTo>
                  <a:pt x="5870447" y="38100"/>
                </a:lnTo>
                <a:lnTo>
                  <a:pt x="5879592" y="42671"/>
                </a:lnTo>
                <a:lnTo>
                  <a:pt x="5885688" y="48767"/>
                </a:lnTo>
                <a:lnTo>
                  <a:pt x="5919216" y="103631"/>
                </a:lnTo>
                <a:lnTo>
                  <a:pt x="5920740" y="112775"/>
                </a:lnTo>
                <a:lnTo>
                  <a:pt x="5920740" y="569976"/>
                </a:lnTo>
                <a:lnTo>
                  <a:pt x="5908547" y="606551"/>
                </a:lnTo>
                <a:lnTo>
                  <a:pt x="5878068" y="640079"/>
                </a:lnTo>
                <a:lnTo>
                  <a:pt x="5833871" y="655319"/>
                </a:lnTo>
                <a:lnTo>
                  <a:pt x="5823203" y="656843"/>
                </a:lnTo>
                <a:lnTo>
                  <a:pt x="5897880" y="656843"/>
                </a:lnTo>
                <a:lnTo>
                  <a:pt x="5925312" y="627888"/>
                </a:lnTo>
                <a:lnTo>
                  <a:pt x="5943599" y="583691"/>
                </a:lnTo>
                <a:lnTo>
                  <a:pt x="5946647" y="559307"/>
                </a:lnTo>
                <a:lnTo>
                  <a:pt x="5946647" y="121919"/>
                </a:lnTo>
                <a:lnTo>
                  <a:pt x="5931408" y="64007"/>
                </a:lnTo>
                <a:lnTo>
                  <a:pt x="5900927" y="27431"/>
                </a:lnTo>
                <a:lnTo>
                  <a:pt x="5898642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6220" y="2006015"/>
            <a:ext cx="6795134" cy="3462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5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.2.5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Mana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Soft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150">
              <a:latin typeface="Times New Roman"/>
              <a:cs typeface="Times New Roman"/>
            </a:endParaRPr>
          </a:p>
          <a:p>
            <a:pPr marL="184785" marR="5080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Management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Soft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moni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dime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sions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EVM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25" dirty="0">
                <a:latin typeface="Calibri"/>
                <a:cs typeface="Calibri"/>
              </a:rPr>
              <a:t>P</a:t>
            </a:r>
            <a:r>
              <a:rPr sz="1800" spc="-14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84785" marR="445770" indent="-172085">
              <a:lnSpc>
                <a:spcPts val="198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is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lso 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 di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4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40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.2.6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6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z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ngency 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agement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45"/>
              </a:spcBef>
              <a:buFont typeface="Calibri"/>
              <a:buChar char="•"/>
              <a:tabLst>
                <a:tab pos="185420" algn="l"/>
              </a:tabLst>
            </a:pPr>
            <a:r>
              <a:rPr sz="1800" b="1" dirty="0">
                <a:latin typeface="Calibri"/>
                <a:cs typeface="Calibri"/>
              </a:rPr>
              <a:t>If 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er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 n</a:t>
            </a:r>
            <a:r>
              <a:rPr sz="1800" b="1" dirty="0">
                <a:latin typeface="Calibri"/>
                <a:cs typeface="Calibri"/>
              </a:rPr>
              <a:t>ot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5" dirty="0">
                <a:latin typeface="Calibri"/>
                <a:cs typeface="Calibri"/>
              </a:rPr>
              <a:t>se</a:t>
            </a:r>
            <a:r>
              <a:rPr sz="1800" b="1" dirty="0">
                <a:latin typeface="Calibri"/>
                <a:cs typeface="Calibri"/>
              </a:rPr>
              <a:t>d,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0" dirty="0">
                <a:latin typeface="Calibri"/>
                <a:cs typeface="Calibri"/>
              </a:rPr>
              <a:t>k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 p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oj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2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et</a:t>
            </a:r>
            <a:endParaRPr sz="18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40"/>
              </a:spcBef>
              <a:buChar char="•"/>
              <a:tabLst>
                <a:tab pos="185420" algn="l"/>
              </a:tabLst>
            </a:pPr>
            <a:r>
              <a:rPr sz="1800" spc="-7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 po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sible allo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763000" cy="9144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85725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675"/>
              </a:spcBef>
            </a:pPr>
            <a:r>
              <a:rPr dirty="0"/>
              <a:t>7.4</a:t>
            </a:r>
            <a:r>
              <a:rPr spc="10" dirty="0"/>
              <a:t>.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35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-1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45" dirty="0"/>
              <a:t>s</a:t>
            </a:r>
            <a:r>
              <a:rPr dirty="0"/>
              <a:t>t</a:t>
            </a:r>
            <a:r>
              <a:rPr spc="5" dirty="0"/>
              <a:t>s</a:t>
            </a:r>
            <a:r>
              <a:rPr dirty="0"/>
              <a:t>: Outp</a:t>
            </a:r>
            <a:r>
              <a:rPr spc="5" dirty="0"/>
              <a:t>u</a:t>
            </a:r>
            <a:r>
              <a:rPr dirty="0"/>
              <a:t>ts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1973579"/>
            <a:ext cx="8456676" cy="118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1962911"/>
            <a:ext cx="8484235" cy="1211580"/>
          </a:xfrm>
          <a:custGeom>
            <a:avLst/>
            <a:gdLst/>
            <a:ahLst/>
            <a:cxnLst/>
            <a:rect l="l" t="t" r="r" b="b"/>
            <a:pathLst>
              <a:path w="8484235" h="1211580">
                <a:moveTo>
                  <a:pt x="84780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1207008"/>
                </a:lnTo>
                <a:lnTo>
                  <a:pt x="6096" y="1211579"/>
                </a:lnTo>
                <a:lnTo>
                  <a:pt x="8478012" y="1211579"/>
                </a:lnTo>
                <a:lnTo>
                  <a:pt x="8484108" y="1207008"/>
                </a:lnTo>
                <a:lnTo>
                  <a:pt x="8484108" y="1199388"/>
                </a:lnTo>
                <a:lnTo>
                  <a:pt x="25907" y="1199388"/>
                </a:lnTo>
                <a:lnTo>
                  <a:pt x="12192" y="1187196"/>
                </a:lnTo>
                <a:lnTo>
                  <a:pt x="25907" y="1187196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4572"/>
                </a:lnTo>
                <a:lnTo>
                  <a:pt x="8478012" y="0"/>
                </a:lnTo>
                <a:close/>
              </a:path>
              <a:path w="8484235" h="1211580">
                <a:moveTo>
                  <a:pt x="25907" y="1187196"/>
                </a:moveTo>
                <a:lnTo>
                  <a:pt x="12192" y="1187196"/>
                </a:lnTo>
                <a:lnTo>
                  <a:pt x="25907" y="1199388"/>
                </a:lnTo>
                <a:lnTo>
                  <a:pt x="25907" y="1187196"/>
                </a:lnTo>
                <a:close/>
              </a:path>
              <a:path w="8484235" h="1211580">
                <a:moveTo>
                  <a:pt x="8458200" y="1187196"/>
                </a:moveTo>
                <a:lnTo>
                  <a:pt x="25907" y="1187196"/>
                </a:lnTo>
                <a:lnTo>
                  <a:pt x="25907" y="1199388"/>
                </a:lnTo>
                <a:lnTo>
                  <a:pt x="8458200" y="1199388"/>
                </a:lnTo>
                <a:lnTo>
                  <a:pt x="8458200" y="1187196"/>
                </a:lnTo>
                <a:close/>
              </a:path>
              <a:path w="8484235" h="1211580">
                <a:moveTo>
                  <a:pt x="8458200" y="12191"/>
                </a:moveTo>
                <a:lnTo>
                  <a:pt x="8458200" y="1199388"/>
                </a:lnTo>
                <a:lnTo>
                  <a:pt x="8470392" y="1187196"/>
                </a:lnTo>
                <a:lnTo>
                  <a:pt x="8484108" y="1187196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1"/>
                </a:lnTo>
                <a:close/>
              </a:path>
              <a:path w="8484235" h="1211580">
                <a:moveTo>
                  <a:pt x="8484108" y="1187196"/>
                </a:moveTo>
                <a:lnTo>
                  <a:pt x="8470392" y="1187196"/>
                </a:lnTo>
                <a:lnTo>
                  <a:pt x="8458200" y="1199388"/>
                </a:lnTo>
                <a:lnTo>
                  <a:pt x="8484108" y="1199388"/>
                </a:lnTo>
                <a:lnTo>
                  <a:pt x="8484108" y="1187196"/>
                </a:lnTo>
                <a:close/>
              </a:path>
              <a:path w="8484235" h="1211580">
                <a:moveTo>
                  <a:pt x="25907" y="12191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1"/>
                </a:lnTo>
                <a:close/>
              </a:path>
              <a:path w="8484235" h="1211580">
                <a:moveTo>
                  <a:pt x="8458200" y="12191"/>
                </a:moveTo>
                <a:lnTo>
                  <a:pt x="25907" y="12191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1"/>
                </a:lnTo>
                <a:close/>
              </a:path>
              <a:path w="8484235" h="1211580">
                <a:moveTo>
                  <a:pt x="8484108" y="12191"/>
                </a:moveTo>
                <a:lnTo>
                  <a:pt x="8458200" y="12191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1600200"/>
            <a:ext cx="5920740" cy="768350"/>
          </a:xfrm>
          <a:custGeom>
            <a:avLst/>
            <a:gdLst/>
            <a:ahLst/>
            <a:cxnLst/>
            <a:rect l="l" t="t" r="r" b="b"/>
            <a:pathLst>
              <a:path w="5920740" h="768350">
                <a:moveTo>
                  <a:pt x="5794248" y="0"/>
                </a:moveTo>
                <a:lnTo>
                  <a:pt x="128015" y="0"/>
                </a:lnTo>
                <a:lnTo>
                  <a:pt x="78438" y="10144"/>
                </a:lnTo>
                <a:lnTo>
                  <a:pt x="37718" y="37718"/>
                </a:lnTo>
                <a:lnTo>
                  <a:pt x="10144" y="78438"/>
                </a:lnTo>
                <a:lnTo>
                  <a:pt x="0" y="128015"/>
                </a:lnTo>
                <a:lnTo>
                  <a:pt x="0" y="640079"/>
                </a:lnTo>
                <a:lnTo>
                  <a:pt x="10144" y="690300"/>
                </a:lnTo>
                <a:lnTo>
                  <a:pt x="37718" y="730948"/>
                </a:lnTo>
                <a:lnTo>
                  <a:pt x="78438" y="758166"/>
                </a:lnTo>
                <a:lnTo>
                  <a:pt x="128015" y="768096"/>
                </a:lnTo>
                <a:lnTo>
                  <a:pt x="5794248" y="768096"/>
                </a:lnTo>
                <a:lnTo>
                  <a:pt x="5843587" y="758166"/>
                </a:lnTo>
                <a:lnTo>
                  <a:pt x="5883783" y="730948"/>
                </a:lnTo>
                <a:lnTo>
                  <a:pt x="5910834" y="690300"/>
                </a:lnTo>
                <a:lnTo>
                  <a:pt x="5920740" y="640079"/>
                </a:lnTo>
                <a:lnTo>
                  <a:pt x="5920740" y="128015"/>
                </a:lnTo>
                <a:lnTo>
                  <a:pt x="5910833" y="78438"/>
                </a:lnTo>
                <a:lnTo>
                  <a:pt x="5883783" y="37718"/>
                </a:lnTo>
                <a:lnTo>
                  <a:pt x="5843587" y="10144"/>
                </a:lnTo>
                <a:lnTo>
                  <a:pt x="579424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1588008"/>
            <a:ext cx="5946775" cy="792480"/>
          </a:xfrm>
          <a:custGeom>
            <a:avLst/>
            <a:gdLst/>
            <a:ahLst/>
            <a:cxnLst/>
            <a:rect l="l" t="t" r="r" b="b"/>
            <a:pathLst>
              <a:path w="5946775" h="792480">
                <a:moveTo>
                  <a:pt x="5806440" y="0"/>
                </a:moveTo>
                <a:lnTo>
                  <a:pt x="140207" y="0"/>
                </a:lnTo>
                <a:lnTo>
                  <a:pt x="126491" y="1524"/>
                </a:lnTo>
                <a:lnTo>
                  <a:pt x="111251" y="3047"/>
                </a:lnTo>
                <a:lnTo>
                  <a:pt x="99059" y="6095"/>
                </a:lnTo>
                <a:lnTo>
                  <a:pt x="85343" y="12191"/>
                </a:lnTo>
                <a:lnTo>
                  <a:pt x="73151" y="16763"/>
                </a:lnTo>
                <a:lnTo>
                  <a:pt x="60959" y="24383"/>
                </a:lnTo>
                <a:lnTo>
                  <a:pt x="50291" y="33527"/>
                </a:lnTo>
                <a:lnTo>
                  <a:pt x="41147" y="41147"/>
                </a:lnTo>
                <a:lnTo>
                  <a:pt x="16763" y="74675"/>
                </a:lnTo>
                <a:lnTo>
                  <a:pt x="3047" y="112775"/>
                </a:lnTo>
                <a:lnTo>
                  <a:pt x="0" y="140207"/>
                </a:lnTo>
                <a:lnTo>
                  <a:pt x="0" y="653795"/>
                </a:lnTo>
                <a:lnTo>
                  <a:pt x="3047" y="681227"/>
                </a:lnTo>
                <a:lnTo>
                  <a:pt x="6095" y="694943"/>
                </a:lnTo>
                <a:lnTo>
                  <a:pt x="12191" y="707136"/>
                </a:lnTo>
                <a:lnTo>
                  <a:pt x="16763" y="720851"/>
                </a:lnTo>
                <a:lnTo>
                  <a:pt x="51815" y="762000"/>
                </a:lnTo>
                <a:lnTo>
                  <a:pt x="86867" y="781812"/>
                </a:lnTo>
                <a:lnTo>
                  <a:pt x="126491" y="792479"/>
                </a:lnTo>
                <a:lnTo>
                  <a:pt x="5820156" y="792479"/>
                </a:lnTo>
                <a:lnTo>
                  <a:pt x="5861303" y="781812"/>
                </a:lnTo>
                <a:lnTo>
                  <a:pt x="5884164" y="768095"/>
                </a:lnTo>
                <a:lnTo>
                  <a:pt x="140207" y="768095"/>
                </a:lnTo>
                <a:lnTo>
                  <a:pt x="128015" y="766571"/>
                </a:lnTo>
                <a:lnTo>
                  <a:pt x="117347" y="765047"/>
                </a:lnTo>
                <a:lnTo>
                  <a:pt x="96011" y="758951"/>
                </a:lnTo>
                <a:lnTo>
                  <a:pt x="85343" y="752855"/>
                </a:lnTo>
                <a:lnTo>
                  <a:pt x="76200" y="748283"/>
                </a:lnTo>
                <a:lnTo>
                  <a:pt x="39623" y="707136"/>
                </a:lnTo>
                <a:lnTo>
                  <a:pt x="25907" y="662939"/>
                </a:lnTo>
                <a:lnTo>
                  <a:pt x="25907" y="128015"/>
                </a:lnTo>
                <a:lnTo>
                  <a:pt x="39623" y="85343"/>
                </a:lnTo>
                <a:lnTo>
                  <a:pt x="68579" y="51815"/>
                </a:lnTo>
                <a:lnTo>
                  <a:pt x="106679" y="30479"/>
                </a:lnTo>
                <a:lnTo>
                  <a:pt x="129539" y="25907"/>
                </a:lnTo>
                <a:lnTo>
                  <a:pt x="5886297" y="25907"/>
                </a:lnTo>
                <a:lnTo>
                  <a:pt x="5884164" y="24383"/>
                </a:lnTo>
                <a:lnTo>
                  <a:pt x="5871971" y="16763"/>
                </a:lnTo>
                <a:lnTo>
                  <a:pt x="5859780" y="10667"/>
                </a:lnTo>
                <a:lnTo>
                  <a:pt x="5847588" y="6095"/>
                </a:lnTo>
                <a:lnTo>
                  <a:pt x="5833871" y="3047"/>
                </a:lnTo>
                <a:lnTo>
                  <a:pt x="5806440" y="0"/>
                </a:lnTo>
                <a:close/>
              </a:path>
              <a:path w="5946775" h="792480">
                <a:moveTo>
                  <a:pt x="5886297" y="25907"/>
                </a:moveTo>
                <a:lnTo>
                  <a:pt x="5818632" y="25907"/>
                </a:lnTo>
                <a:lnTo>
                  <a:pt x="5829299" y="27431"/>
                </a:lnTo>
                <a:lnTo>
                  <a:pt x="5839968" y="30479"/>
                </a:lnTo>
                <a:lnTo>
                  <a:pt x="5861303" y="39624"/>
                </a:lnTo>
                <a:lnTo>
                  <a:pt x="5879592" y="51815"/>
                </a:lnTo>
                <a:lnTo>
                  <a:pt x="5887212" y="59436"/>
                </a:lnTo>
                <a:lnTo>
                  <a:pt x="5894832" y="68579"/>
                </a:lnTo>
                <a:lnTo>
                  <a:pt x="5902451" y="76200"/>
                </a:lnTo>
                <a:lnTo>
                  <a:pt x="5907023" y="86867"/>
                </a:lnTo>
                <a:lnTo>
                  <a:pt x="5911595" y="96012"/>
                </a:lnTo>
                <a:lnTo>
                  <a:pt x="5916168" y="106679"/>
                </a:lnTo>
                <a:lnTo>
                  <a:pt x="5919216" y="118871"/>
                </a:lnTo>
                <a:lnTo>
                  <a:pt x="5920740" y="129539"/>
                </a:lnTo>
                <a:lnTo>
                  <a:pt x="5920740" y="664463"/>
                </a:lnTo>
                <a:lnTo>
                  <a:pt x="5907023" y="708659"/>
                </a:lnTo>
                <a:lnTo>
                  <a:pt x="5878068" y="742188"/>
                </a:lnTo>
                <a:lnTo>
                  <a:pt x="5839968" y="763524"/>
                </a:lnTo>
                <a:lnTo>
                  <a:pt x="5827775" y="765047"/>
                </a:lnTo>
                <a:lnTo>
                  <a:pt x="5817108" y="766571"/>
                </a:lnTo>
                <a:lnTo>
                  <a:pt x="5804916" y="768095"/>
                </a:lnTo>
                <a:lnTo>
                  <a:pt x="5884164" y="768095"/>
                </a:lnTo>
                <a:lnTo>
                  <a:pt x="5894832" y="760476"/>
                </a:lnTo>
                <a:lnTo>
                  <a:pt x="5905499" y="751331"/>
                </a:lnTo>
                <a:lnTo>
                  <a:pt x="5914644" y="742188"/>
                </a:lnTo>
                <a:lnTo>
                  <a:pt x="5922264" y="729995"/>
                </a:lnTo>
                <a:lnTo>
                  <a:pt x="5929884" y="719327"/>
                </a:lnTo>
                <a:lnTo>
                  <a:pt x="5935980" y="707136"/>
                </a:lnTo>
                <a:lnTo>
                  <a:pt x="5940551" y="693419"/>
                </a:lnTo>
                <a:lnTo>
                  <a:pt x="5943599" y="679703"/>
                </a:lnTo>
                <a:lnTo>
                  <a:pt x="5946647" y="652271"/>
                </a:lnTo>
                <a:lnTo>
                  <a:pt x="5946647" y="140207"/>
                </a:lnTo>
                <a:lnTo>
                  <a:pt x="5945123" y="126491"/>
                </a:lnTo>
                <a:lnTo>
                  <a:pt x="5943599" y="111251"/>
                </a:lnTo>
                <a:lnTo>
                  <a:pt x="5940551" y="99059"/>
                </a:lnTo>
                <a:lnTo>
                  <a:pt x="5934456" y="85343"/>
                </a:lnTo>
                <a:lnTo>
                  <a:pt x="5922264" y="60959"/>
                </a:lnTo>
                <a:lnTo>
                  <a:pt x="5913120" y="50291"/>
                </a:lnTo>
                <a:lnTo>
                  <a:pt x="5905499" y="41147"/>
                </a:lnTo>
                <a:lnTo>
                  <a:pt x="5894832" y="32003"/>
                </a:lnTo>
                <a:lnTo>
                  <a:pt x="588629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3657600"/>
            <a:ext cx="8456676" cy="920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645408"/>
            <a:ext cx="8484235" cy="946785"/>
          </a:xfrm>
          <a:custGeom>
            <a:avLst/>
            <a:gdLst/>
            <a:ahLst/>
            <a:cxnLst/>
            <a:rect l="l" t="t" r="r" b="b"/>
            <a:pathLst>
              <a:path w="8484235" h="946785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941831"/>
                </a:lnTo>
                <a:lnTo>
                  <a:pt x="6096" y="946403"/>
                </a:lnTo>
                <a:lnTo>
                  <a:pt x="8478012" y="946403"/>
                </a:lnTo>
                <a:lnTo>
                  <a:pt x="8484108" y="941831"/>
                </a:lnTo>
                <a:lnTo>
                  <a:pt x="8484108" y="934211"/>
                </a:lnTo>
                <a:lnTo>
                  <a:pt x="25907" y="934211"/>
                </a:lnTo>
                <a:lnTo>
                  <a:pt x="12192" y="922019"/>
                </a:lnTo>
                <a:lnTo>
                  <a:pt x="25907" y="922019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946785">
                <a:moveTo>
                  <a:pt x="25907" y="922019"/>
                </a:moveTo>
                <a:lnTo>
                  <a:pt x="12192" y="922019"/>
                </a:lnTo>
                <a:lnTo>
                  <a:pt x="25907" y="934211"/>
                </a:lnTo>
                <a:lnTo>
                  <a:pt x="25907" y="922019"/>
                </a:lnTo>
                <a:close/>
              </a:path>
              <a:path w="8484235" h="946785">
                <a:moveTo>
                  <a:pt x="8458200" y="922019"/>
                </a:moveTo>
                <a:lnTo>
                  <a:pt x="25907" y="922019"/>
                </a:lnTo>
                <a:lnTo>
                  <a:pt x="25907" y="934211"/>
                </a:lnTo>
                <a:lnTo>
                  <a:pt x="8458200" y="934211"/>
                </a:lnTo>
                <a:lnTo>
                  <a:pt x="8458200" y="922019"/>
                </a:lnTo>
                <a:close/>
              </a:path>
              <a:path w="8484235" h="946785">
                <a:moveTo>
                  <a:pt x="8458200" y="12191"/>
                </a:moveTo>
                <a:lnTo>
                  <a:pt x="8458200" y="934211"/>
                </a:lnTo>
                <a:lnTo>
                  <a:pt x="8470392" y="922019"/>
                </a:lnTo>
                <a:lnTo>
                  <a:pt x="8484108" y="922019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946785">
                <a:moveTo>
                  <a:pt x="8484108" y="922019"/>
                </a:moveTo>
                <a:lnTo>
                  <a:pt x="8470392" y="922019"/>
                </a:lnTo>
                <a:lnTo>
                  <a:pt x="8458200" y="934211"/>
                </a:lnTo>
                <a:lnTo>
                  <a:pt x="8484108" y="934211"/>
                </a:lnTo>
                <a:lnTo>
                  <a:pt x="8484108" y="922019"/>
                </a:lnTo>
                <a:close/>
              </a:path>
              <a:path w="8484235" h="946785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946785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946785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3276600"/>
            <a:ext cx="5920740" cy="768350"/>
          </a:xfrm>
          <a:custGeom>
            <a:avLst/>
            <a:gdLst/>
            <a:ahLst/>
            <a:cxnLst/>
            <a:rect l="l" t="t" r="r" b="b"/>
            <a:pathLst>
              <a:path w="5920740" h="768350">
                <a:moveTo>
                  <a:pt x="5794248" y="0"/>
                </a:moveTo>
                <a:lnTo>
                  <a:pt x="128015" y="0"/>
                </a:lnTo>
                <a:lnTo>
                  <a:pt x="78438" y="10144"/>
                </a:lnTo>
                <a:lnTo>
                  <a:pt x="37718" y="37718"/>
                </a:lnTo>
                <a:lnTo>
                  <a:pt x="10144" y="78438"/>
                </a:lnTo>
                <a:lnTo>
                  <a:pt x="0" y="128015"/>
                </a:lnTo>
                <a:lnTo>
                  <a:pt x="0" y="640079"/>
                </a:lnTo>
                <a:lnTo>
                  <a:pt x="10144" y="690300"/>
                </a:lnTo>
                <a:lnTo>
                  <a:pt x="37718" y="730948"/>
                </a:lnTo>
                <a:lnTo>
                  <a:pt x="78438" y="758166"/>
                </a:lnTo>
                <a:lnTo>
                  <a:pt x="128015" y="768096"/>
                </a:lnTo>
                <a:lnTo>
                  <a:pt x="5794248" y="768096"/>
                </a:lnTo>
                <a:lnTo>
                  <a:pt x="5843587" y="758166"/>
                </a:lnTo>
                <a:lnTo>
                  <a:pt x="5883783" y="730948"/>
                </a:lnTo>
                <a:lnTo>
                  <a:pt x="5910834" y="690300"/>
                </a:lnTo>
                <a:lnTo>
                  <a:pt x="5920740" y="640079"/>
                </a:lnTo>
                <a:lnTo>
                  <a:pt x="5920740" y="128015"/>
                </a:lnTo>
                <a:lnTo>
                  <a:pt x="5910833" y="78438"/>
                </a:lnTo>
                <a:lnTo>
                  <a:pt x="5883783" y="37718"/>
                </a:lnTo>
                <a:lnTo>
                  <a:pt x="5843587" y="10144"/>
                </a:lnTo>
                <a:lnTo>
                  <a:pt x="5794248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7008" y="3264408"/>
            <a:ext cx="5946775" cy="792480"/>
          </a:xfrm>
          <a:custGeom>
            <a:avLst/>
            <a:gdLst/>
            <a:ahLst/>
            <a:cxnLst/>
            <a:rect l="l" t="t" r="r" b="b"/>
            <a:pathLst>
              <a:path w="5946775" h="792479">
                <a:moveTo>
                  <a:pt x="5806440" y="0"/>
                </a:moveTo>
                <a:lnTo>
                  <a:pt x="140207" y="0"/>
                </a:lnTo>
                <a:lnTo>
                  <a:pt x="126491" y="1524"/>
                </a:lnTo>
                <a:lnTo>
                  <a:pt x="111251" y="3047"/>
                </a:lnTo>
                <a:lnTo>
                  <a:pt x="99059" y="6095"/>
                </a:lnTo>
                <a:lnTo>
                  <a:pt x="85343" y="12191"/>
                </a:lnTo>
                <a:lnTo>
                  <a:pt x="73151" y="16763"/>
                </a:lnTo>
                <a:lnTo>
                  <a:pt x="60959" y="24383"/>
                </a:lnTo>
                <a:lnTo>
                  <a:pt x="50291" y="33527"/>
                </a:lnTo>
                <a:lnTo>
                  <a:pt x="41147" y="41147"/>
                </a:lnTo>
                <a:lnTo>
                  <a:pt x="16763" y="74675"/>
                </a:lnTo>
                <a:lnTo>
                  <a:pt x="3047" y="112775"/>
                </a:lnTo>
                <a:lnTo>
                  <a:pt x="0" y="140207"/>
                </a:lnTo>
                <a:lnTo>
                  <a:pt x="0" y="653795"/>
                </a:lnTo>
                <a:lnTo>
                  <a:pt x="3047" y="681227"/>
                </a:lnTo>
                <a:lnTo>
                  <a:pt x="6095" y="694943"/>
                </a:lnTo>
                <a:lnTo>
                  <a:pt x="12191" y="707136"/>
                </a:lnTo>
                <a:lnTo>
                  <a:pt x="16763" y="720851"/>
                </a:lnTo>
                <a:lnTo>
                  <a:pt x="51815" y="762000"/>
                </a:lnTo>
                <a:lnTo>
                  <a:pt x="86867" y="781812"/>
                </a:lnTo>
                <a:lnTo>
                  <a:pt x="126491" y="792479"/>
                </a:lnTo>
                <a:lnTo>
                  <a:pt x="5820156" y="792479"/>
                </a:lnTo>
                <a:lnTo>
                  <a:pt x="5861303" y="781812"/>
                </a:lnTo>
                <a:lnTo>
                  <a:pt x="5884164" y="768095"/>
                </a:lnTo>
                <a:lnTo>
                  <a:pt x="140207" y="768095"/>
                </a:lnTo>
                <a:lnTo>
                  <a:pt x="128015" y="766571"/>
                </a:lnTo>
                <a:lnTo>
                  <a:pt x="117347" y="765047"/>
                </a:lnTo>
                <a:lnTo>
                  <a:pt x="96011" y="758951"/>
                </a:lnTo>
                <a:lnTo>
                  <a:pt x="85343" y="752855"/>
                </a:lnTo>
                <a:lnTo>
                  <a:pt x="76200" y="748283"/>
                </a:lnTo>
                <a:lnTo>
                  <a:pt x="39623" y="707136"/>
                </a:lnTo>
                <a:lnTo>
                  <a:pt x="25907" y="662939"/>
                </a:lnTo>
                <a:lnTo>
                  <a:pt x="25907" y="128015"/>
                </a:lnTo>
                <a:lnTo>
                  <a:pt x="39623" y="85343"/>
                </a:lnTo>
                <a:lnTo>
                  <a:pt x="68579" y="51815"/>
                </a:lnTo>
                <a:lnTo>
                  <a:pt x="106679" y="30479"/>
                </a:lnTo>
                <a:lnTo>
                  <a:pt x="129539" y="25907"/>
                </a:lnTo>
                <a:lnTo>
                  <a:pt x="5886297" y="25907"/>
                </a:lnTo>
                <a:lnTo>
                  <a:pt x="5884164" y="24383"/>
                </a:lnTo>
                <a:lnTo>
                  <a:pt x="5871971" y="16763"/>
                </a:lnTo>
                <a:lnTo>
                  <a:pt x="5859780" y="10667"/>
                </a:lnTo>
                <a:lnTo>
                  <a:pt x="5847588" y="6095"/>
                </a:lnTo>
                <a:lnTo>
                  <a:pt x="5833871" y="3047"/>
                </a:lnTo>
                <a:lnTo>
                  <a:pt x="5806440" y="0"/>
                </a:lnTo>
                <a:close/>
              </a:path>
              <a:path w="5946775" h="792479">
                <a:moveTo>
                  <a:pt x="5886297" y="25907"/>
                </a:moveTo>
                <a:lnTo>
                  <a:pt x="5818632" y="25907"/>
                </a:lnTo>
                <a:lnTo>
                  <a:pt x="5829299" y="27431"/>
                </a:lnTo>
                <a:lnTo>
                  <a:pt x="5839968" y="30479"/>
                </a:lnTo>
                <a:lnTo>
                  <a:pt x="5879592" y="51815"/>
                </a:lnTo>
                <a:lnTo>
                  <a:pt x="5911595" y="96012"/>
                </a:lnTo>
                <a:lnTo>
                  <a:pt x="5920740" y="129539"/>
                </a:lnTo>
                <a:lnTo>
                  <a:pt x="5920740" y="664463"/>
                </a:lnTo>
                <a:lnTo>
                  <a:pt x="5907023" y="708659"/>
                </a:lnTo>
                <a:lnTo>
                  <a:pt x="5878068" y="742188"/>
                </a:lnTo>
                <a:lnTo>
                  <a:pt x="5839968" y="763524"/>
                </a:lnTo>
                <a:lnTo>
                  <a:pt x="5827775" y="765047"/>
                </a:lnTo>
                <a:lnTo>
                  <a:pt x="5817108" y="766571"/>
                </a:lnTo>
                <a:lnTo>
                  <a:pt x="5804916" y="768095"/>
                </a:lnTo>
                <a:lnTo>
                  <a:pt x="5884164" y="768095"/>
                </a:lnTo>
                <a:lnTo>
                  <a:pt x="5894832" y="760476"/>
                </a:lnTo>
                <a:lnTo>
                  <a:pt x="5905499" y="751331"/>
                </a:lnTo>
                <a:lnTo>
                  <a:pt x="5914644" y="742188"/>
                </a:lnTo>
                <a:lnTo>
                  <a:pt x="5922264" y="729995"/>
                </a:lnTo>
                <a:lnTo>
                  <a:pt x="5929884" y="719327"/>
                </a:lnTo>
                <a:lnTo>
                  <a:pt x="5935980" y="707136"/>
                </a:lnTo>
                <a:lnTo>
                  <a:pt x="5940551" y="693419"/>
                </a:lnTo>
                <a:lnTo>
                  <a:pt x="5943599" y="679703"/>
                </a:lnTo>
                <a:lnTo>
                  <a:pt x="5946647" y="652271"/>
                </a:lnTo>
                <a:lnTo>
                  <a:pt x="5946647" y="140207"/>
                </a:lnTo>
                <a:lnTo>
                  <a:pt x="5945123" y="126491"/>
                </a:lnTo>
                <a:lnTo>
                  <a:pt x="5943599" y="111251"/>
                </a:lnTo>
                <a:lnTo>
                  <a:pt x="5940551" y="99059"/>
                </a:lnTo>
                <a:lnTo>
                  <a:pt x="5934456" y="85343"/>
                </a:lnTo>
                <a:lnTo>
                  <a:pt x="5922264" y="60959"/>
                </a:lnTo>
                <a:lnTo>
                  <a:pt x="5913120" y="50291"/>
                </a:lnTo>
                <a:lnTo>
                  <a:pt x="5905499" y="41147"/>
                </a:lnTo>
                <a:lnTo>
                  <a:pt x="5894832" y="32003"/>
                </a:lnTo>
                <a:lnTo>
                  <a:pt x="588629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5029200"/>
            <a:ext cx="8456676" cy="1976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5017008"/>
            <a:ext cx="8484235" cy="2004060"/>
          </a:xfrm>
          <a:custGeom>
            <a:avLst/>
            <a:gdLst/>
            <a:ahLst/>
            <a:cxnLst/>
            <a:rect l="l" t="t" r="r" b="b"/>
            <a:pathLst>
              <a:path w="8484235" h="2004059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997964"/>
                </a:lnTo>
                <a:lnTo>
                  <a:pt x="6096" y="2004060"/>
                </a:lnTo>
                <a:lnTo>
                  <a:pt x="8478012" y="2004060"/>
                </a:lnTo>
                <a:lnTo>
                  <a:pt x="8484108" y="1997964"/>
                </a:lnTo>
                <a:lnTo>
                  <a:pt x="8484108" y="1990344"/>
                </a:lnTo>
                <a:lnTo>
                  <a:pt x="25907" y="1990344"/>
                </a:lnTo>
                <a:lnTo>
                  <a:pt x="12192" y="1978152"/>
                </a:lnTo>
                <a:lnTo>
                  <a:pt x="25907" y="1978152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2004059">
                <a:moveTo>
                  <a:pt x="25907" y="1978152"/>
                </a:moveTo>
                <a:lnTo>
                  <a:pt x="12192" y="1978152"/>
                </a:lnTo>
                <a:lnTo>
                  <a:pt x="25907" y="1990344"/>
                </a:lnTo>
                <a:lnTo>
                  <a:pt x="25907" y="1978152"/>
                </a:lnTo>
                <a:close/>
              </a:path>
              <a:path w="8484235" h="2004059">
                <a:moveTo>
                  <a:pt x="8458200" y="1978152"/>
                </a:moveTo>
                <a:lnTo>
                  <a:pt x="25907" y="1978152"/>
                </a:lnTo>
                <a:lnTo>
                  <a:pt x="25907" y="1990344"/>
                </a:lnTo>
                <a:lnTo>
                  <a:pt x="8458200" y="1990344"/>
                </a:lnTo>
                <a:lnTo>
                  <a:pt x="8458200" y="1978152"/>
                </a:lnTo>
                <a:close/>
              </a:path>
              <a:path w="8484235" h="2004059">
                <a:moveTo>
                  <a:pt x="8458200" y="12192"/>
                </a:moveTo>
                <a:lnTo>
                  <a:pt x="8458200" y="1990344"/>
                </a:lnTo>
                <a:lnTo>
                  <a:pt x="8470392" y="1978152"/>
                </a:lnTo>
                <a:lnTo>
                  <a:pt x="8484108" y="1978152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2"/>
                </a:lnTo>
                <a:close/>
              </a:path>
              <a:path w="8484235" h="2004059">
                <a:moveTo>
                  <a:pt x="8484108" y="1978152"/>
                </a:moveTo>
                <a:lnTo>
                  <a:pt x="8470392" y="1978152"/>
                </a:lnTo>
                <a:lnTo>
                  <a:pt x="8458200" y="1990344"/>
                </a:lnTo>
                <a:lnTo>
                  <a:pt x="8484108" y="1990344"/>
                </a:lnTo>
                <a:lnTo>
                  <a:pt x="8484108" y="1978152"/>
                </a:lnTo>
                <a:close/>
              </a:path>
              <a:path w="8484235" h="2004059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2004059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2004059">
                <a:moveTo>
                  <a:pt x="8484108" y="12192"/>
                </a:moveTo>
                <a:lnTo>
                  <a:pt x="8458200" y="12192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9200" y="4648200"/>
            <a:ext cx="5920740" cy="768350"/>
          </a:xfrm>
          <a:custGeom>
            <a:avLst/>
            <a:gdLst/>
            <a:ahLst/>
            <a:cxnLst/>
            <a:rect l="l" t="t" r="r" b="b"/>
            <a:pathLst>
              <a:path w="5920740" h="768350">
                <a:moveTo>
                  <a:pt x="5794248" y="0"/>
                </a:moveTo>
                <a:lnTo>
                  <a:pt x="128015" y="0"/>
                </a:lnTo>
                <a:lnTo>
                  <a:pt x="78438" y="10144"/>
                </a:lnTo>
                <a:lnTo>
                  <a:pt x="37718" y="37718"/>
                </a:lnTo>
                <a:lnTo>
                  <a:pt x="10144" y="78438"/>
                </a:lnTo>
                <a:lnTo>
                  <a:pt x="0" y="128016"/>
                </a:lnTo>
                <a:lnTo>
                  <a:pt x="0" y="640080"/>
                </a:lnTo>
                <a:lnTo>
                  <a:pt x="10144" y="690300"/>
                </a:lnTo>
                <a:lnTo>
                  <a:pt x="37718" y="730948"/>
                </a:lnTo>
                <a:lnTo>
                  <a:pt x="78438" y="758166"/>
                </a:lnTo>
                <a:lnTo>
                  <a:pt x="128015" y="768095"/>
                </a:lnTo>
                <a:lnTo>
                  <a:pt x="5794248" y="768095"/>
                </a:lnTo>
                <a:lnTo>
                  <a:pt x="5843587" y="758166"/>
                </a:lnTo>
                <a:lnTo>
                  <a:pt x="5883783" y="730948"/>
                </a:lnTo>
                <a:lnTo>
                  <a:pt x="5910834" y="690300"/>
                </a:lnTo>
                <a:lnTo>
                  <a:pt x="5920740" y="640080"/>
                </a:lnTo>
                <a:lnTo>
                  <a:pt x="5920740" y="128016"/>
                </a:lnTo>
                <a:lnTo>
                  <a:pt x="5910833" y="78438"/>
                </a:lnTo>
                <a:lnTo>
                  <a:pt x="5883783" y="37719"/>
                </a:lnTo>
                <a:lnTo>
                  <a:pt x="5843587" y="10144"/>
                </a:lnTo>
                <a:lnTo>
                  <a:pt x="5794248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7008" y="4636008"/>
            <a:ext cx="5946775" cy="792480"/>
          </a:xfrm>
          <a:custGeom>
            <a:avLst/>
            <a:gdLst/>
            <a:ahLst/>
            <a:cxnLst/>
            <a:rect l="l" t="t" r="r" b="b"/>
            <a:pathLst>
              <a:path w="5946775" h="792479">
                <a:moveTo>
                  <a:pt x="5806440" y="0"/>
                </a:moveTo>
                <a:lnTo>
                  <a:pt x="140207" y="0"/>
                </a:lnTo>
                <a:lnTo>
                  <a:pt x="126491" y="1524"/>
                </a:lnTo>
                <a:lnTo>
                  <a:pt x="111251" y="3048"/>
                </a:lnTo>
                <a:lnTo>
                  <a:pt x="99059" y="6096"/>
                </a:lnTo>
                <a:lnTo>
                  <a:pt x="85343" y="12192"/>
                </a:lnTo>
                <a:lnTo>
                  <a:pt x="73151" y="16764"/>
                </a:lnTo>
                <a:lnTo>
                  <a:pt x="60959" y="24384"/>
                </a:lnTo>
                <a:lnTo>
                  <a:pt x="50291" y="33528"/>
                </a:lnTo>
                <a:lnTo>
                  <a:pt x="41147" y="41148"/>
                </a:lnTo>
                <a:lnTo>
                  <a:pt x="16763" y="74676"/>
                </a:lnTo>
                <a:lnTo>
                  <a:pt x="3047" y="112776"/>
                </a:lnTo>
                <a:lnTo>
                  <a:pt x="0" y="140208"/>
                </a:lnTo>
                <a:lnTo>
                  <a:pt x="0" y="653796"/>
                </a:lnTo>
                <a:lnTo>
                  <a:pt x="3047" y="681228"/>
                </a:lnTo>
                <a:lnTo>
                  <a:pt x="6095" y="694944"/>
                </a:lnTo>
                <a:lnTo>
                  <a:pt x="12191" y="707136"/>
                </a:lnTo>
                <a:lnTo>
                  <a:pt x="16763" y="720852"/>
                </a:lnTo>
                <a:lnTo>
                  <a:pt x="51815" y="762000"/>
                </a:lnTo>
                <a:lnTo>
                  <a:pt x="86867" y="781812"/>
                </a:lnTo>
                <a:lnTo>
                  <a:pt x="126491" y="792480"/>
                </a:lnTo>
                <a:lnTo>
                  <a:pt x="5820156" y="792480"/>
                </a:lnTo>
                <a:lnTo>
                  <a:pt x="5861303" y="781812"/>
                </a:lnTo>
                <a:lnTo>
                  <a:pt x="5884164" y="768096"/>
                </a:lnTo>
                <a:lnTo>
                  <a:pt x="140207" y="768096"/>
                </a:lnTo>
                <a:lnTo>
                  <a:pt x="128015" y="766572"/>
                </a:lnTo>
                <a:lnTo>
                  <a:pt x="117347" y="765048"/>
                </a:lnTo>
                <a:lnTo>
                  <a:pt x="96011" y="758952"/>
                </a:lnTo>
                <a:lnTo>
                  <a:pt x="85343" y="752856"/>
                </a:lnTo>
                <a:lnTo>
                  <a:pt x="76200" y="748284"/>
                </a:lnTo>
                <a:lnTo>
                  <a:pt x="39623" y="707136"/>
                </a:lnTo>
                <a:lnTo>
                  <a:pt x="25907" y="662940"/>
                </a:lnTo>
                <a:lnTo>
                  <a:pt x="25907" y="128016"/>
                </a:lnTo>
                <a:lnTo>
                  <a:pt x="39623" y="85344"/>
                </a:lnTo>
                <a:lnTo>
                  <a:pt x="68579" y="51816"/>
                </a:lnTo>
                <a:lnTo>
                  <a:pt x="106679" y="30480"/>
                </a:lnTo>
                <a:lnTo>
                  <a:pt x="129539" y="25908"/>
                </a:lnTo>
                <a:lnTo>
                  <a:pt x="5886297" y="25908"/>
                </a:lnTo>
                <a:lnTo>
                  <a:pt x="5884164" y="24384"/>
                </a:lnTo>
                <a:lnTo>
                  <a:pt x="5871971" y="16764"/>
                </a:lnTo>
                <a:lnTo>
                  <a:pt x="5859780" y="10668"/>
                </a:lnTo>
                <a:lnTo>
                  <a:pt x="5847588" y="6096"/>
                </a:lnTo>
                <a:lnTo>
                  <a:pt x="5833871" y="3048"/>
                </a:lnTo>
                <a:lnTo>
                  <a:pt x="5806440" y="0"/>
                </a:lnTo>
                <a:close/>
              </a:path>
              <a:path w="5946775" h="792479">
                <a:moveTo>
                  <a:pt x="5886297" y="25908"/>
                </a:moveTo>
                <a:lnTo>
                  <a:pt x="5818632" y="25908"/>
                </a:lnTo>
                <a:lnTo>
                  <a:pt x="5829299" y="27432"/>
                </a:lnTo>
                <a:lnTo>
                  <a:pt x="5839968" y="30480"/>
                </a:lnTo>
                <a:lnTo>
                  <a:pt x="5879592" y="51816"/>
                </a:lnTo>
                <a:lnTo>
                  <a:pt x="5911595" y="96012"/>
                </a:lnTo>
                <a:lnTo>
                  <a:pt x="5920740" y="129540"/>
                </a:lnTo>
                <a:lnTo>
                  <a:pt x="5920740" y="664464"/>
                </a:lnTo>
                <a:lnTo>
                  <a:pt x="5907023" y="708660"/>
                </a:lnTo>
                <a:lnTo>
                  <a:pt x="5878068" y="742188"/>
                </a:lnTo>
                <a:lnTo>
                  <a:pt x="5839968" y="763524"/>
                </a:lnTo>
                <a:lnTo>
                  <a:pt x="5827775" y="765048"/>
                </a:lnTo>
                <a:lnTo>
                  <a:pt x="5817108" y="766572"/>
                </a:lnTo>
                <a:lnTo>
                  <a:pt x="5804916" y="768096"/>
                </a:lnTo>
                <a:lnTo>
                  <a:pt x="5884164" y="768096"/>
                </a:lnTo>
                <a:lnTo>
                  <a:pt x="5894832" y="760476"/>
                </a:lnTo>
                <a:lnTo>
                  <a:pt x="5905499" y="751332"/>
                </a:lnTo>
                <a:lnTo>
                  <a:pt x="5914644" y="742188"/>
                </a:lnTo>
                <a:lnTo>
                  <a:pt x="5922264" y="729996"/>
                </a:lnTo>
                <a:lnTo>
                  <a:pt x="5929884" y="719328"/>
                </a:lnTo>
                <a:lnTo>
                  <a:pt x="5935980" y="707136"/>
                </a:lnTo>
                <a:lnTo>
                  <a:pt x="5940551" y="693420"/>
                </a:lnTo>
                <a:lnTo>
                  <a:pt x="5943599" y="679704"/>
                </a:lnTo>
                <a:lnTo>
                  <a:pt x="5946647" y="652272"/>
                </a:lnTo>
                <a:lnTo>
                  <a:pt x="5946647" y="140208"/>
                </a:lnTo>
                <a:lnTo>
                  <a:pt x="5945123" y="126492"/>
                </a:lnTo>
                <a:lnTo>
                  <a:pt x="5943599" y="111252"/>
                </a:lnTo>
                <a:lnTo>
                  <a:pt x="5940551" y="99060"/>
                </a:lnTo>
                <a:lnTo>
                  <a:pt x="5934456" y="85344"/>
                </a:lnTo>
                <a:lnTo>
                  <a:pt x="5922264" y="60960"/>
                </a:lnTo>
                <a:lnTo>
                  <a:pt x="5913120" y="50292"/>
                </a:lnTo>
                <a:lnTo>
                  <a:pt x="5905499" y="41148"/>
                </a:lnTo>
                <a:lnTo>
                  <a:pt x="5894832" y="32004"/>
                </a:lnTo>
                <a:lnTo>
                  <a:pt x="5886297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6220" y="1800364"/>
            <a:ext cx="7085330" cy="482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.3.1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184785" marR="368935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Cal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4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14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, C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I, S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85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AC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each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and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</a:t>
            </a:r>
            <a:r>
              <a:rPr sz="1800" spc="-4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documen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omm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the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olde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4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.3.2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5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 is 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omm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olde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.3.3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eque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84785" marR="452120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of Moni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 Con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ing 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ma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84785" marR="5080" indent="-172085">
              <a:lnSpc>
                <a:spcPts val="198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Cha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ev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ect</a:t>
            </a:r>
            <a:r>
              <a:rPr sz="1800" spc="-10" dirty="0">
                <a:latin typeface="Calibri"/>
                <a:cs typeface="Calibri"/>
              </a:rPr>
              <a:t>iv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 of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</a:t>
            </a:r>
            <a:r>
              <a:rPr sz="1800" spc="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elines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7375E"/>
          </a:solidFill>
        </p:spPr>
        <p:txBody>
          <a:bodyPr vert="horz" wrap="square" lIns="0" tIns="85725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675"/>
              </a:spcBef>
            </a:pPr>
            <a:r>
              <a:rPr dirty="0"/>
              <a:t>7.4</a:t>
            </a:r>
            <a:r>
              <a:rPr spc="10" dirty="0"/>
              <a:t>.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35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-15" dirty="0"/>
              <a:t> </a:t>
            </a:r>
            <a:r>
              <a:rPr dirty="0"/>
              <a:t>C</a:t>
            </a:r>
            <a:r>
              <a:rPr spc="10" dirty="0"/>
              <a:t>o</a:t>
            </a:r>
            <a:r>
              <a:rPr spc="-45" dirty="0"/>
              <a:t>s</a:t>
            </a:r>
            <a:r>
              <a:rPr dirty="0"/>
              <a:t>t</a:t>
            </a:r>
            <a:r>
              <a:rPr spc="5" dirty="0"/>
              <a:t>s</a:t>
            </a:r>
            <a:r>
              <a:rPr dirty="0"/>
              <a:t>: Outp</a:t>
            </a:r>
            <a:r>
              <a:rPr spc="5" dirty="0"/>
              <a:t>u</a:t>
            </a:r>
            <a:r>
              <a:rPr dirty="0"/>
              <a:t>ts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1981200"/>
            <a:ext cx="8456676" cy="1722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1969007"/>
            <a:ext cx="8484235" cy="1744980"/>
          </a:xfrm>
          <a:custGeom>
            <a:avLst/>
            <a:gdLst/>
            <a:ahLst/>
            <a:cxnLst/>
            <a:rect l="l" t="t" r="r" b="b"/>
            <a:pathLst>
              <a:path w="8484235" h="1744979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740407"/>
                </a:lnTo>
                <a:lnTo>
                  <a:pt x="6096" y="1744979"/>
                </a:lnTo>
                <a:lnTo>
                  <a:pt x="8478012" y="1744979"/>
                </a:lnTo>
                <a:lnTo>
                  <a:pt x="8484108" y="1740407"/>
                </a:lnTo>
                <a:lnTo>
                  <a:pt x="8484108" y="1732788"/>
                </a:lnTo>
                <a:lnTo>
                  <a:pt x="25907" y="1732788"/>
                </a:lnTo>
                <a:lnTo>
                  <a:pt x="12192" y="1720595"/>
                </a:lnTo>
                <a:lnTo>
                  <a:pt x="25907" y="1720595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744979">
                <a:moveTo>
                  <a:pt x="25907" y="1720595"/>
                </a:moveTo>
                <a:lnTo>
                  <a:pt x="12192" y="1720595"/>
                </a:lnTo>
                <a:lnTo>
                  <a:pt x="25907" y="1732788"/>
                </a:lnTo>
                <a:lnTo>
                  <a:pt x="25907" y="1720595"/>
                </a:lnTo>
                <a:close/>
              </a:path>
              <a:path w="8484235" h="1744979">
                <a:moveTo>
                  <a:pt x="8458200" y="1720595"/>
                </a:moveTo>
                <a:lnTo>
                  <a:pt x="25907" y="1720595"/>
                </a:lnTo>
                <a:lnTo>
                  <a:pt x="25907" y="1732788"/>
                </a:lnTo>
                <a:lnTo>
                  <a:pt x="8458200" y="1732788"/>
                </a:lnTo>
                <a:lnTo>
                  <a:pt x="8458200" y="1720595"/>
                </a:lnTo>
                <a:close/>
              </a:path>
              <a:path w="8484235" h="1744979">
                <a:moveTo>
                  <a:pt x="8458200" y="12191"/>
                </a:moveTo>
                <a:lnTo>
                  <a:pt x="8458200" y="1732788"/>
                </a:lnTo>
                <a:lnTo>
                  <a:pt x="8470392" y="1720595"/>
                </a:lnTo>
                <a:lnTo>
                  <a:pt x="8484108" y="1720595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744979">
                <a:moveTo>
                  <a:pt x="8484108" y="1720595"/>
                </a:moveTo>
                <a:lnTo>
                  <a:pt x="8470392" y="1720595"/>
                </a:lnTo>
                <a:lnTo>
                  <a:pt x="8458200" y="1732788"/>
                </a:lnTo>
                <a:lnTo>
                  <a:pt x="8484108" y="1732788"/>
                </a:lnTo>
                <a:lnTo>
                  <a:pt x="8484108" y="1720595"/>
                </a:lnTo>
                <a:close/>
              </a:path>
              <a:path w="8484235" h="1744979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744979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744979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1600200"/>
            <a:ext cx="5920740" cy="768350"/>
          </a:xfrm>
          <a:custGeom>
            <a:avLst/>
            <a:gdLst/>
            <a:ahLst/>
            <a:cxnLst/>
            <a:rect l="l" t="t" r="r" b="b"/>
            <a:pathLst>
              <a:path w="5920740" h="768350">
                <a:moveTo>
                  <a:pt x="5794248" y="0"/>
                </a:moveTo>
                <a:lnTo>
                  <a:pt x="128015" y="0"/>
                </a:lnTo>
                <a:lnTo>
                  <a:pt x="78438" y="10144"/>
                </a:lnTo>
                <a:lnTo>
                  <a:pt x="37718" y="37718"/>
                </a:lnTo>
                <a:lnTo>
                  <a:pt x="10144" y="78438"/>
                </a:lnTo>
                <a:lnTo>
                  <a:pt x="0" y="128015"/>
                </a:lnTo>
                <a:lnTo>
                  <a:pt x="0" y="640079"/>
                </a:lnTo>
                <a:lnTo>
                  <a:pt x="10144" y="690300"/>
                </a:lnTo>
                <a:lnTo>
                  <a:pt x="37718" y="730948"/>
                </a:lnTo>
                <a:lnTo>
                  <a:pt x="78438" y="758166"/>
                </a:lnTo>
                <a:lnTo>
                  <a:pt x="128015" y="768096"/>
                </a:lnTo>
                <a:lnTo>
                  <a:pt x="5794248" y="768096"/>
                </a:lnTo>
                <a:lnTo>
                  <a:pt x="5843587" y="758166"/>
                </a:lnTo>
                <a:lnTo>
                  <a:pt x="5883783" y="730948"/>
                </a:lnTo>
                <a:lnTo>
                  <a:pt x="5910834" y="690300"/>
                </a:lnTo>
                <a:lnTo>
                  <a:pt x="5920740" y="640079"/>
                </a:lnTo>
                <a:lnTo>
                  <a:pt x="5920740" y="128015"/>
                </a:lnTo>
                <a:lnTo>
                  <a:pt x="5910833" y="78438"/>
                </a:lnTo>
                <a:lnTo>
                  <a:pt x="5883783" y="37718"/>
                </a:lnTo>
                <a:lnTo>
                  <a:pt x="5843587" y="10144"/>
                </a:lnTo>
                <a:lnTo>
                  <a:pt x="579424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1588008"/>
            <a:ext cx="5946775" cy="792480"/>
          </a:xfrm>
          <a:custGeom>
            <a:avLst/>
            <a:gdLst/>
            <a:ahLst/>
            <a:cxnLst/>
            <a:rect l="l" t="t" r="r" b="b"/>
            <a:pathLst>
              <a:path w="5946775" h="792480">
                <a:moveTo>
                  <a:pt x="5806440" y="0"/>
                </a:moveTo>
                <a:lnTo>
                  <a:pt x="140207" y="0"/>
                </a:lnTo>
                <a:lnTo>
                  <a:pt x="126491" y="1524"/>
                </a:lnTo>
                <a:lnTo>
                  <a:pt x="111251" y="3047"/>
                </a:lnTo>
                <a:lnTo>
                  <a:pt x="99059" y="6095"/>
                </a:lnTo>
                <a:lnTo>
                  <a:pt x="85343" y="12191"/>
                </a:lnTo>
                <a:lnTo>
                  <a:pt x="73151" y="16763"/>
                </a:lnTo>
                <a:lnTo>
                  <a:pt x="60959" y="24383"/>
                </a:lnTo>
                <a:lnTo>
                  <a:pt x="50291" y="33527"/>
                </a:lnTo>
                <a:lnTo>
                  <a:pt x="41147" y="41147"/>
                </a:lnTo>
                <a:lnTo>
                  <a:pt x="16763" y="74675"/>
                </a:lnTo>
                <a:lnTo>
                  <a:pt x="3047" y="112775"/>
                </a:lnTo>
                <a:lnTo>
                  <a:pt x="0" y="140207"/>
                </a:lnTo>
                <a:lnTo>
                  <a:pt x="0" y="653795"/>
                </a:lnTo>
                <a:lnTo>
                  <a:pt x="3047" y="681227"/>
                </a:lnTo>
                <a:lnTo>
                  <a:pt x="6095" y="694943"/>
                </a:lnTo>
                <a:lnTo>
                  <a:pt x="12191" y="707136"/>
                </a:lnTo>
                <a:lnTo>
                  <a:pt x="16763" y="720851"/>
                </a:lnTo>
                <a:lnTo>
                  <a:pt x="51815" y="762000"/>
                </a:lnTo>
                <a:lnTo>
                  <a:pt x="86867" y="781812"/>
                </a:lnTo>
                <a:lnTo>
                  <a:pt x="126491" y="792479"/>
                </a:lnTo>
                <a:lnTo>
                  <a:pt x="5820156" y="792479"/>
                </a:lnTo>
                <a:lnTo>
                  <a:pt x="5861303" y="781812"/>
                </a:lnTo>
                <a:lnTo>
                  <a:pt x="5884164" y="768095"/>
                </a:lnTo>
                <a:lnTo>
                  <a:pt x="140207" y="768095"/>
                </a:lnTo>
                <a:lnTo>
                  <a:pt x="128015" y="766571"/>
                </a:lnTo>
                <a:lnTo>
                  <a:pt x="117347" y="765047"/>
                </a:lnTo>
                <a:lnTo>
                  <a:pt x="96011" y="758951"/>
                </a:lnTo>
                <a:lnTo>
                  <a:pt x="85343" y="752855"/>
                </a:lnTo>
                <a:lnTo>
                  <a:pt x="76200" y="748283"/>
                </a:lnTo>
                <a:lnTo>
                  <a:pt x="39623" y="707136"/>
                </a:lnTo>
                <a:lnTo>
                  <a:pt x="25907" y="662939"/>
                </a:lnTo>
                <a:lnTo>
                  <a:pt x="25907" y="128015"/>
                </a:lnTo>
                <a:lnTo>
                  <a:pt x="39623" y="85343"/>
                </a:lnTo>
                <a:lnTo>
                  <a:pt x="68579" y="51815"/>
                </a:lnTo>
                <a:lnTo>
                  <a:pt x="106679" y="30479"/>
                </a:lnTo>
                <a:lnTo>
                  <a:pt x="129539" y="25907"/>
                </a:lnTo>
                <a:lnTo>
                  <a:pt x="5886297" y="25907"/>
                </a:lnTo>
                <a:lnTo>
                  <a:pt x="5884164" y="24383"/>
                </a:lnTo>
                <a:lnTo>
                  <a:pt x="5871971" y="16763"/>
                </a:lnTo>
                <a:lnTo>
                  <a:pt x="5859780" y="10667"/>
                </a:lnTo>
                <a:lnTo>
                  <a:pt x="5847588" y="6095"/>
                </a:lnTo>
                <a:lnTo>
                  <a:pt x="5833871" y="3047"/>
                </a:lnTo>
                <a:lnTo>
                  <a:pt x="5806440" y="0"/>
                </a:lnTo>
                <a:close/>
              </a:path>
              <a:path w="5946775" h="792480">
                <a:moveTo>
                  <a:pt x="5886297" y="25907"/>
                </a:moveTo>
                <a:lnTo>
                  <a:pt x="5818632" y="25907"/>
                </a:lnTo>
                <a:lnTo>
                  <a:pt x="5829299" y="27431"/>
                </a:lnTo>
                <a:lnTo>
                  <a:pt x="5839968" y="30479"/>
                </a:lnTo>
                <a:lnTo>
                  <a:pt x="5861303" y="39624"/>
                </a:lnTo>
                <a:lnTo>
                  <a:pt x="5879592" y="51815"/>
                </a:lnTo>
                <a:lnTo>
                  <a:pt x="5887212" y="59436"/>
                </a:lnTo>
                <a:lnTo>
                  <a:pt x="5894832" y="68579"/>
                </a:lnTo>
                <a:lnTo>
                  <a:pt x="5902451" y="76200"/>
                </a:lnTo>
                <a:lnTo>
                  <a:pt x="5907023" y="86867"/>
                </a:lnTo>
                <a:lnTo>
                  <a:pt x="5911595" y="96012"/>
                </a:lnTo>
                <a:lnTo>
                  <a:pt x="5916168" y="106679"/>
                </a:lnTo>
                <a:lnTo>
                  <a:pt x="5919216" y="118871"/>
                </a:lnTo>
                <a:lnTo>
                  <a:pt x="5920740" y="129539"/>
                </a:lnTo>
                <a:lnTo>
                  <a:pt x="5920740" y="664463"/>
                </a:lnTo>
                <a:lnTo>
                  <a:pt x="5907023" y="708659"/>
                </a:lnTo>
                <a:lnTo>
                  <a:pt x="5878068" y="742188"/>
                </a:lnTo>
                <a:lnTo>
                  <a:pt x="5839968" y="763524"/>
                </a:lnTo>
                <a:lnTo>
                  <a:pt x="5827775" y="765047"/>
                </a:lnTo>
                <a:lnTo>
                  <a:pt x="5817108" y="766571"/>
                </a:lnTo>
                <a:lnTo>
                  <a:pt x="5804916" y="768095"/>
                </a:lnTo>
                <a:lnTo>
                  <a:pt x="5884164" y="768095"/>
                </a:lnTo>
                <a:lnTo>
                  <a:pt x="5894832" y="760476"/>
                </a:lnTo>
                <a:lnTo>
                  <a:pt x="5905499" y="751331"/>
                </a:lnTo>
                <a:lnTo>
                  <a:pt x="5914644" y="742188"/>
                </a:lnTo>
                <a:lnTo>
                  <a:pt x="5922264" y="729995"/>
                </a:lnTo>
                <a:lnTo>
                  <a:pt x="5929884" y="719327"/>
                </a:lnTo>
                <a:lnTo>
                  <a:pt x="5935980" y="707136"/>
                </a:lnTo>
                <a:lnTo>
                  <a:pt x="5940551" y="693419"/>
                </a:lnTo>
                <a:lnTo>
                  <a:pt x="5943599" y="679703"/>
                </a:lnTo>
                <a:lnTo>
                  <a:pt x="5946647" y="652271"/>
                </a:lnTo>
                <a:lnTo>
                  <a:pt x="5946647" y="140207"/>
                </a:lnTo>
                <a:lnTo>
                  <a:pt x="5945123" y="126491"/>
                </a:lnTo>
                <a:lnTo>
                  <a:pt x="5943599" y="111251"/>
                </a:lnTo>
                <a:lnTo>
                  <a:pt x="5940551" y="99059"/>
                </a:lnTo>
                <a:lnTo>
                  <a:pt x="5934456" y="85343"/>
                </a:lnTo>
                <a:lnTo>
                  <a:pt x="5922264" y="60959"/>
                </a:lnTo>
                <a:lnTo>
                  <a:pt x="5913120" y="50291"/>
                </a:lnTo>
                <a:lnTo>
                  <a:pt x="5905499" y="41147"/>
                </a:lnTo>
                <a:lnTo>
                  <a:pt x="5894832" y="32003"/>
                </a:lnTo>
                <a:lnTo>
                  <a:pt x="588629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4191000"/>
            <a:ext cx="8456676" cy="922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4178808"/>
            <a:ext cx="8484235" cy="946785"/>
          </a:xfrm>
          <a:custGeom>
            <a:avLst/>
            <a:gdLst/>
            <a:ahLst/>
            <a:cxnLst/>
            <a:rect l="l" t="t" r="r" b="b"/>
            <a:pathLst>
              <a:path w="8484235" h="946785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941831"/>
                </a:lnTo>
                <a:lnTo>
                  <a:pt x="6096" y="946403"/>
                </a:lnTo>
                <a:lnTo>
                  <a:pt x="8478012" y="946403"/>
                </a:lnTo>
                <a:lnTo>
                  <a:pt x="8484108" y="941831"/>
                </a:lnTo>
                <a:lnTo>
                  <a:pt x="8484108" y="934211"/>
                </a:lnTo>
                <a:lnTo>
                  <a:pt x="25907" y="934211"/>
                </a:lnTo>
                <a:lnTo>
                  <a:pt x="12192" y="922019"/>
                </a:lnTo>
                <a:lnTo>
                  <a:pt x="25907" y="922019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946785">
                <a:moveTo>
                  <a:pt x="25907" y="922019"/>
                </a:moveTo>
                <a:lnTo>
                  <a:pt x="12192" y="922019"/>
                </a:lnTo>
                <a:lnTo>
                  <a:pt x="25907" y="934211"/>
                </a:lnTo>
                <a:lnTo>
                  <a:pt x="25907" y="922019"/>
                </a:lnTo>
                <a:close/>
              </a:path>
              <a:path w="8484235" h="946785">
                <a:moveTo>
                  <a:pt x="8458200" y="922019"/>
                </a:moveTo>
                <a:lnTo>
                  <a:pt x="25907" y="922019"/>
                </a:lnTo>
                <a:lnTo>
                  <a:pt x="25907" y="934211"/>
                </a:lnTo>
                <a:lnTo>
                  <a:pt x="8458200" y="934211"/>
                </a:lnTo>
                <a:lnTo>
                  <a:pt x="8458200" y="922019"/>
                </a:lnTo>
                <a:close/>
              </a:path>
              <a:path w="8484235" h="946785">
                <a:moveTo>
                  <a:pt x="8458200" y="12191"/>
                </a:moveTo>
                <a:lnTo>
                  <a:pt x="8458200" y="934211"/>
                </a:lnTo>
                <a:lnTo>
                  <a:pt x="8470392" y="922019"/>
                </a:lnTo>
                <a:lnTo>
                  <a:pt x="8484108" y="922019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946785">
                <a:moveTo>
                  <a:pt x="8484108" y="922019"/>
                </a:moveTo>
                <a:lnTo>
                  <a:pt x="8470392" y="922019"/>
                </a:lnTo>
                <a:lnTo>
                  <a:pt x="8458200" y="934211"/>
                </a:lnTo>
                <a:lnTo>
                  <a:pt x="8484108" y="934211"/>
                </a:lnTo>
                <a:lnTo>
                  <a:pt x="8484108" y="922019"/>
                </a:lnTo>
                <a:close/>
              </a:path>
              <a:path w="8484235" h="946785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946785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946785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3810000"/>
            <a:ext cx="5920740" cy="768350"/>
          </a:xfrm>
          <a:custGeom>
            <a:avLst/>
            <a:gdLst/>
            <a:ahLst/>
            <a:cxnLst/>
            <a:rect l="l" t="t" r="r" b="b"/>
            <a:pathLst>
              <a:path w="5920740" h="768350">
                <a:moveTo>
                  <a:pt x="5794248" y="0"/>
                </a:moveTo>
                <a:lnTo>
                  <a:pt x="128015" y="0"/>
                </a:lnTo>
                <a:lnTo>
                  <a:pt x="78438" y="10144"/>
                </a:lnTo>
                <a:lnTo>
                  <a:pt x="37718" y="37718"/>
                </a:lnTo>
                <a:lnTo>
                  <a:pt x="10144" y="78438"/>
                </a:lnTo>
                <a:lnTo>
                  <a:pt x="0" y="128015"/>
                </a:lnTo>
                <a:lnTo>
                  <a:pt x="0" y="640079"/>
                </a:lnTo>
                <a:lnTo>
                  <a:pt x="10144" y="690300"/>
                </a:lnTo>
                <a:lnTo>
                  <a:pt x="37718" y="730948"/>
                </a:lnTo>
                <a:lnTo>
                  <a:pt x="78438" y="758166"/>
                </a:lnTo>
                <a:lnTo>
                  <a:pt x="128015" y="768095"/>
                </a:lnTo>
                <a:lnTo>
                  <a:pt x="5794248" y="768095"/>
                </a:lnTo>
                <a:lnTo>
                  <a:pt x="5843587" y="758166"/>
                </a:lnTo>
                <a:lnTo>
                  <a:pt x="5883783" y="730948"/>
                </a:lnTo>
                <a:lnTo>
                  <a:pt x="5910834" y="690300"/>
                </a:lnTo>
                <a:lnTo>
                  <a:pt x="5920740" y="640079"/>
                </a:lnTo>
                <a:lnTo>
                  <a:pt x="5920740" y="128015"/>
                </a:lnTo>
                <a:lnTo>
                  <a:pt x="5910833" y="78438"/>
                </a:lnTo>
                <a:lnTo>
                  <a:pt x="5883783" y="37718"/>
                </a:lnTo>
                <a:lnTo>
                  <a:pt x="5843587" y="10144"/>
                </a:lnTo>
                <a:lnTo>
                  <a:pt x="5794248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7008" y="3797808"/>
            <a:ext cx="5946775" cy="792480"/>
          </a:xfrm>
          <a:custGeom>
            <a:avLst/>
            <a:gdLst/>
            <a:ahLst/>
            <a:cxnLst/>
            <a:rect l="l" t="t" r="r" b="b"/>
            <a:pathLst>
              <a:path w="5946775" h="792479">
                <a:moveTo>
                  <a:pt x="5806440" y="0"/>
                </a:moveTo>
                <a:lnTo>
                  <a:pt x="140207" y="0"/>
                </a:lnTo>
                <a:lnTo>
                  <a:pt x="126491" y="1524"/>
                </a:lnTo>
                <a:lnTo>
                  <a:pt x="111251" y="3047"/>
                </a:lnTo>
                <a:lnTo>
                  <a:pt x="99059" y="6095"/>
                </a:lnTo>
                <a:lnTo>
                  <a:pt x="85343" y="12191"/>
                </a:lnTo>
                <a:lnTo>
                  <a:pt x="73151" y="16763"/>
                </a:lnTo>
                <a:lnTo>
                  <a:pt x="60959" y="24383"/>
                </a:lnTo>
                <a:lnTo>
                  <a:pt x="50291" y="33527"/>
                </a:lnTo>
                <a:lnTo>
                  <a:pt x="41147" y="41147"/>
                </a:lnTo>
                <a:lnTo>
                  <a:pt x="16763" y="74675"/>
                </a:lnTo>
                <a:lnTo>
                  <a:pt x="3047" y="112775"/>
                </a:lnTo>
                <a:lnTo>
                  <a:pt x="0" y="140207"/>
                </a:lnTo>
                <a:lnTo>
                  <a:pt x="0" y="653795"/>
                </a:lnTo>
                <a:lnTo>
                  <a:pt x="3047" y="681227"/>
                </a:lnTo>
                <a:lnTo>
                  <a:pt x="6095" y="694943"/>
                </a:lnTo>
                <a:lnTo>
                  <a:pt x="12191" y="707136"/>
                </a:lnTo>
                <a:lnTo>
                  <a:pt x="16763" y="720851"/>
                </a:lnTo>
                <a:lnTo>
                  <a:pt x="51815" y="761999"/>
                </a:lnTo>
                <a:lnTo>
                  <a:pt x="86867" y="781811"/>
                </a:lnTo>
                <a:lnTo>
                  <a:pt x="126491" y="792479"/>
                </a:lnTo>
                <a:lnTo>
                  <a:pt x="5820156" y="792479"/>
                </a:lnTo>
                <a:lnTo>
                  <a:pt x="5861303" y="781811"/>
                </a:lnTo>
                <a:lnTo>
                  <a:pt x="5884164" y="768095"/>
                </a:lnTo>
                <a:lnTo>
                  <a:pt x="140207" y="768095"/>
                </a:lnTo>
                <a:lnTo>
                  <a:pt x="128015" y="766571"/>
                </a:lnTo>
                <a:lnTo>
                  <a:pt x="117347" y="765047"/>
                </a:lnTo>
                <a:lnTo>
                  <a:pt x="96011" y="758951"/>
                </a:lnTo>
                <a:lnTo>
                  <a:pt x="85343" y="752855"/>
                </a:lnTo>
                <a:lnTo>
                  <a:pt x="76200" y="748283"/>
                </a:lnTo>
                <a:lnTo>
                  <a:pt x="39623" y="707136"/>
                </a:lnTo>
                <a:lnTo>
                  <a:pt x="25907" y="662939"/>
                </a:lnTo>
                <a:lnTo>
                  <a:pt x="25907" y="128015"/>
                </a:lnTo>
                <a:lnTo>
                  <a:pt x="39623" y="85343"/>
                </a:lnTo>
                <a:lnTo>
                  <a:pt x="68579" y="51815"/>
                </a:lnTo>
                <a:lnTo>
                  <a:pt x="106679" y="30479"/>
                </a:lnTo>
                <a:lnTo>
                  <a:pt x="129539" y="25907"/>
                </a:lnTo>
                <a:lnTo>
                  <a:pt x="5886297" y="25907"/>
                </a:lnTo>
                <a:lnTo>
                  <a:pt x="5884164" y="24383"/>
                </a:lnTo>
                <a:lnTo>
                  <a:pt x="5871971" y="16763"/>
                </a:lnTo>
                <a:lnTo>
                  <a:pt x="5859780" y="10667"/>
                </a:lnTo>
                <a:lnTo>
                  <a:pt x="5847588" y="6095"/>
                </a:lnTo>
                <a:lnTo>
                  <a:pt x="5833871" y="3047"/>
                </a:lnTo>
                <a:lnTo>
                  <a:pt x="5806440" y="0"/>
                </a:lnTo>
                <a:close/>
              </a:path>
              <a:path w="5946775" h="792479">
                <a:moveTo>
                  <a:pt x="5886297" y="25907"/>
                </a:moveTo>
                <a:lnTo>
                  <a:pt x="5818632" y="25907"/>
                </a:lnTo>
                <a:lnTo>
                  <a:pt x="5829299" y="27431"/>
                </a:lnTo>
                <a:lnTo>
                  <a:pt x="5839968" y="30479"/>
                </a:lnTo>
                <a:lnTo>
                  <a:pt x="5879592" y="51815"/>
                </a:lnTo>
                <a:lnTo>
                  <a:pt x="5911595" y="96012"/>
                </a:lnTo>
                <a:lnTo>
                  <a:pt x="5920740" y="129539"/>
                </a:lnTo>
                <a:lnTo>
                  <a:pt x="5920740" y="664463"/>
                </a:lnTo>
                <a:lnTo>
                  <a:pt x="5907023" y="708659"/>
                </a:lnTo>
                <a:lnTo>
                  <a:pt x="5878068" y="742187"/>
                </a:lnTo>
                <a:lnTo>
                  <a:pt x="5839968" y="763523"/>
                </a:lnTo>
                <a:lnTo>
                  <a:pt x="5827775" y="765047"/>
                </a:lnTo>
                <a:lnTo>
                  <a:pt x="5817108" y="766571"/>
                </a:lnTo>
                <a:lnTo>
                  <a:pt x="5804916" y="768095"/>
                </a:lnTo>
                <a:lnTo>
                  <a:pt x="5884164" y="768095"/>
                </a:lnTo>
                <a:lnTo>
                  <a:pt x="5894832" y="760475"/>
                </a:lnTo>
                <a:lnTo>
                  <a:pt x="5905499" y="751331"/>
                </a:lnTo>
                <a:lnTo>
                  <a:pt x="5914644" y="742187"/>
                </a:lnTo>
                <a:lnTo>
                  <a:pt x="5922264" y="729995"/>
                </a:lnTo>
                <a:lnTo>
                  <a:pt x="5929884" y="719327"/>
                </a:lnTo>
                <a:lnTo>
                  <a:pt x="5935980" y="707136"/>
                </a:lnTo>
                <a:lnTo>
                  <a:pt x="5940551" y="693419"/>
                </a:lnTo>
                <a:lnTo>
                  <a:pt x="5943599" y="679703"/>
                </a:lnTo>
                <a:lnTo>
                  <a:pt x="5946647" y="652271"/>
                </a:lnTo>
                <a:lnTo>
                  <a:pt x="5946647" y="140207"/>
                </a:lnTo>
                <a:lnTo>
                  <a:pt x="5945123" y="126491"/>
                </a:lnTo>
                <a:lnTo>
                  <a:pt x="5943599" y="111251"/>
                </a:lnTo>
                <a:lnTo>
                  <a:pt x="5940551" y="99059"/>
                </a:lnTo>
                <a:lnTo>
                  <a:pt x="5934456" y="85343"/>
                </a:lnTo>
                <a:lnTo>
                  <a:pt x="5922264" y="60959"/>
                </a:lnTo>
                <a:lnTo>
                  <a:pt x="5913120" y="50291"/>
                </a:lnTo>
                <a:lnTo>
                  <a:pt x="5905499" y="41147"/>
                </a:lnTo>
                <a:lnTo>
                  <a:pt x="5894832" y="32003"/>
                </a:lnTo>
                <a:lnTo>
                  <a:pt x="588629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5562600"/>
            <a:ext cx="8456676" cy="13670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5550408"/>
            <a:ext cx="8484235" cy="1391920"/>
          </a:xfrm>
          <a:custGeom>
            <a:avLst/>
            <a:gdLst/>
            <a:ahLst/>
            <a:cxnLst/>
            <a:rect l="l" t="t" r="r" b="b"/>
            <a:pathLst>
              <a:path w="8484235" h="139192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85316"/>
                </a:lnTo>
                <a:lnTo>
                  <a:pt x="6096" y="1391412"/>
                </a:lnTo>
                <a:lnTo>
                  <a:pt x="8478012" y="1391412"/>
                </a:lnTo>
                <a:lnTo>
                  <a:pt x="8484108" y="1385316"/>
                </a:lnTo>
                <a:lnTo>
                  <a:pt x="8484108" y="1379220"/>
                </a:lnTo>
                <a:lnTo>
                  <a:pt x="25907" y="1379220"/>
                </a:lnTo>
                <a:lnTo>
                  <a:pt x="12192" y="1365504"/>
                </a:lnTo>
                <a:lnTo>
                  <a:pt x="25907" y="1365504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391920">
                <a:moveTo>
                  <a:pt x="25907" y="1365504"/>
                </a:moveTo>
                <a:lnTo>
                  <a:pt x="12192" y="1365504"/>
                </a:lnTo>
                <a:lnTo>
                  <a:pt x="25907" y="1379220"/>
                </a:lnTo>
                <a:lnTo>
                  <a:pt x="25907" y="1365504"/>
                </a:lnTo>
                <a:close/>
              </a:path>
              <a:path w="8484235" h="1391920">
                <a:moveTo>
                  <a:pt x="8458200" y="1365504"/>
                </a:moveTo>
                <a:lnTo>
                  <a:pt x="25907" y="1365504"/>
                </a:lnTo>
                <a:lnTo>
                  <a:pt x="25907" y="1379220"/>
                </a:lnTo>
                <a:lnTo>
                  <a:pt x="8458200" y="1379220"/>
                </a:lnTo>
                <a:lnTo>
                  <a:pt x="8458200" y="1365504"/>
                </a:lnTo>
                <a:close/>
              </a:path>
              <a:path w="8484235" h="1391920">
                <a:moveTo>
                  <a:pt x="8458200" y="12192"/>
                </a:moveTo>
                <a:lnTo>
                  <a:pt x="8458200" y="1379220"/>
                </a:lnTo>
                <a:lnTo>
                  <a:pt x="8470392" y="1365504"/>
                </a:lnTo>
                <a:lnTo>
                  <a:pt x="8484108" y="1365504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2"/>
                </a:lnTo>
                <a:close/>
              </a:path>
              <a:path w="8484235" h="1391920">
                <a:moveTo>
                  <a:pt x="8484108" y="1365504"/>
                </a:moveTo>
                <a:lnTo>
                  <a:pt x="8470392" y="1365504"/>
                </a:lnTo>
                <a:lnTo>
                  <a:pt x="8458200" y="1379220"/>
                </a:lnTo>
                <a:lnTo>
                  <a:pt x="8484108" y="1379220"/>
                </a:lnTo>
                <a:lnTo>
                  <a:pt x="8484108" y="1365504"/>
                </a:lnTo>
                <a:close/>
              </a:path>
              <a:path w="8484235" h="1391920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1391920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1391920">
                <a:moveTo>
                  <a:pt x="8484108" y="12192"/>
                </a:moveTo>
                <a:lnTo>
                  <a:pt x="8458200" y="12192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9200" y="5257800"/>
            <a:ext cx="5920740" cy="768350"/>
          </a:xfrm>
          <a:custGeom>
            <a:avLst/>
            <a:gdLst/>
            <a:ahLst/>
            <a:cxnLst/>
            <a:rect l="l" t="t" r="r" b="b"/>
            <a:pathLst>
              <a:path w="5920740" h="768350">
                <a:moveTo>
                  <a:pt x="5794248" y="0"/>
                </a:moveTo>
                <a:lnTo>
                  <a:pt x="128015" y="0"/>
                </a:lnTo>
                <a:lnTo>
                  <a:pt x="78438" y="10144"/>
                </a:lnTo>
                <a:lnTo>
                  <a:pt x="37718" y="37718"/>
                </a:lnTo>
                <a:lnTo>
                  <a:pt x="10144" y="78438"/>
                </a:lnTo>
                <a:lnTo>
                  <a:pt x="0" y="128016"/>
                </a:lnTo>
                <a:lnTo>
                  <a:pt x="0" y="640080"/>
                </a:lnTo>
                <a:lnTo>
                  <a:pt x="10144" y="690300"/>
                </a:lnTo>
                <a:lnTo>
                  <a:pt x="37718" y="730948"/>
                </a:lnTo>
                <a:lnTo>
                  <a:pt x="78438" y="758166"/>
                </a:lnTo>
                <a:lnTo>
                  <a:pt x="128015" y="768095"/>
                </a:lnTo>
                <a:lnTo>
                  <a:pt x="5794248" y="768095"/>
                </a:lnTo>
                <a:lnTo>
                  <a:pt x="5843587" y="758166"/>
                </a:lnTo>
                <a:lnTo>
                  <a:pt x="5883783" y="730948"/>
                </a:lnTo>
                <a:lnTo>
                  <a:pt x="5910834" y="690300"/>
                </a:lnTo>
                <a:lnTo>
                  <a:pt x="5920740" y="640080"/>
                </a:lnTo>
                <a:lnTo>
                  <a:pt x="5920740" y="128016"/>
                </a:lnTo>
                <a:lnTo>
                  <a:pt x="5910833" y="78438"/>
                </a:lnTo>
                <a:lnTo>
                  <a:pt x="5883783" y="37719"/>
                </a:lnTo>
                <a:lnTo>
                  <a:pt x="5843587" y="10144"/>
                </a:lnTo>
                <a:lnTo>
                  <a:pt x="5794248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7008" y="5245608"/>
            <a:ext cx="5946775" cy="792480"/>
          </a:xfrm>
          <a:custGeom>
            <a:avLst/>
            <a:gdLst/>
            <a:ahLst/>
            <a:cxnLst/>
            <a:rect l="l" t="t" r="r" b="b"/>
            <a:pathLst>
              <a:path w="5946775" h="792479">
                <a:moveTo>
                  <a:pt x="5806440" y="0"/>
                </a:moveTo>
                <a:lnTo>
                  <a:pt x="140207" y="0"/>
                </a:lnTo>
                <a:lnTo>
                  <a:pt x="126491" y="1524"/>
                </a:lnTo>
                <a:lnTo>
                  <a:pt x="111251" y="3048"/>
                </a:lnTo>
                <a:lnTo>
                  <a:pt x="99059" y="6096"/>
                </a:lnTo>
                <a:lnTo>
                  <a:pt x="85343" y="12192"/>
                </a:lnTo>
                <a:lnTo>
                  <a:pt x="73151" y="16764"/>
                </a:lnTo>
                <a:lnTo>
                  <a:pt x="60959" y="24384"/>
                </a:lnTo>
                <a:lnTo>
                  <a:pt x="50291" y="33528"/>
                </a:lnTo>
                <a:lnTo>
                  <a:pt x="41147" y="41148"/>
                </a:lnTo>
                <a:lnTo>
                  <a:pt x="16763" y="74676"/>
                </a:lnTo>
                <a:lnTo>
                  <a:pt x="3047" y="112776"/>
                </a:lnTo>
                <a:lnTo>
                  <a:pt x="0" y="140208"/>
                </a:lnTo>
                <a:lnTo>
                  <a:pt x="0" y="653796"/>
                </a:lnTo>
                <a:lnTo>
                  <a:pt x="3047" y="681228"/>
                </a:lnTo>
                <a:lnTo>
                  <a:pt x="6095" y="694944"/>
                </a:lnTo>
                <a:lnTo>
                  <a:pt x="12191" y="707136"/>
                </a:lnTo>
                <a:lnTo>
                  <a:pt x="16763" y="720852"/>
                </a:lnTo>
                <a:lnTo>
                  <a:pt x="51815" y="762000"/>
                </a:lnTo>
                <a:lnTo>
                  <a:pt x="86867" y="781812"/>
                </a:lnTo>
                <a:lnTo>
                  <a:pt x="126491" y="792480"/>
                </a:lnTo>
                <a:lnTo>
                  <a:pt x="5820156" y="792480"/>
                </a:lnTo>
                <a:lnTo>
                  <a:pt x="5861303" y="781812"/>
                </a:lnTo>
                <a:lnTo>
                  <a:pt x="5884164" y="768096"/>
                </a:lnTo>
                <a:lnTo>
                  <a:pt x="140207" y="768096"/>
                </a:lnTo>
                <a:lnTo>
                  <a:pt x="128015" y="766572"/>
                </a:lnTo>
                <a:lnTo>
                  <a:pt x="117347" y="765048"/>
                </a:lnTo>
                <a:lnTo>
                  <a:pt x="96011" y="758952"/>
                </a:lnTo>
                <a:lnTo>
                  <a:pt x="85343" y="752856"/>
                </a:lnTo>
                <a:lnTo>
                  <a:pt x="76200" y="748284"/>
                </a:lnTo>
                <a:lnTo>
                  <a:pt x="39623" y="707136"/>
                </a:lnTo>
                <a:lnTo>
                  <a:pt x="25907" y="662940"/>
                </a:lnTo>
                <a:lnTo>
                  <a:pt x="25907" y="128016"/>
                </a:lnTo>
                <a:lnTo>
                  <a:pt x="39623" y="85344"/>
                </a:lnTo>
                <a:lnTo>
                  <a:pt x="68579" y="51816"/>
                </a:lnTo>
                <a:lnTo>
                  <a:pt x="106679" y="30480"/>
                </a:lnTo>
                <a:lnTo>
                  <a:pt x="129539" y="25908"/>
                </a:lnTo>
                <a:lnTo>
                  <a:pt x="5886297" y="25908"/>
                </a:lnTo>
                <a:lnTo>
                  <a:pt x="5884164" y="24384"/>
                </a:lnTo>
                <a:lnTo>
                  <a:pt x="5871971" y="16764"/>
                </a:lnTo>
                <a:lnTo>
                  <a:pt x="5859780" y="10668"/>
                </a:lnTo>
                <a:lnTo>
                  <a:pt x="5847588" y="6096"/>
                </a:lnTo>
                <a:lnTo>
                  <a:pt x="5833871" y="3048"/>
                </a:lnTo>
                <a:lnTo>
                  <a:pt x="5806440" y="0"/>
                </a:lnTo>
                <a:close/>
              </a:path>
              <a:path w="5946775" h="792479">
                <a:moveTo>
                  <a:pt x="5886297" y="25908"/>
                </a:moveTo>
                <a:lnTo>
                  <a:pt x="5818632" y="25908"/>
                </a:lnTo>
                <a:lnTo>
                  <a:pt x="5829299" y="27432"/>
                </a:lnTo>
                <a:lnTo>
                  <a:pt x="5839968" y="30480"/>
                </a:lnTo>
                <a:lnTo>
                  <a:pt x="5879592" y="51816"/>
                </a:lnTo>
                <a:lnTo>
                  <a:pt x="5911595" y="96012"/>
                </a:lnTo>
                <a:lnTo>
                  <a:pt x="5920740" y="129540"/>
                </a:lnTo>
                <a:lnTo>
                  <a:pt x="5920740" y="664464"/>
                </a:lnTo>
                <a:lnTo>
                  <a:pt x="5907023" y="708660"/>
                </a:lnTo>
                <a:lnTo>
                  <a:pt x="5878068" y="742188"/>
                </a:lnTo>
                <a:lnTo>
                  <a:pt x="5839968" y="763524"/>
                </a:lnTo>
                <a:lnTo>
                  <a:pt x="5827775" y="765048"/>
                </a:lnTo>
                <a:lnTo>
                  <a:pt x="5817108" y="766572"/>
                </a:lnTo>
                <a:lnTo>
                  <a:pt x="5804916" y="768096"/>
                </a:lnTo>
                <a:lnTo>
                  <a:pt x="5884164" y="768096"/>
                </a:lnTo>
                <a:lnTo>
                  <a:pt x="5894832" y="760476"/>
                </a:lnTo>
                <a:lnTo>
                  <a:pt x="5905499" y="751332"/>
                </a:lnTo>
                <a:lnTo>
                  <a:pt x="5914644" y="742188"/>
                </a:lnTo>
                <a:lnTo>
                  <a:pt x="5922264" y="729996"/>
                </a:lnTo>
                <a:lnTo>
                  <a:pt x="5929884" y="719328"/>
                </a:lnTo>
                <a:lnTo>
                  <a:pt x="5935980" y="707136"/>
                </a:lnTo>
                <a:lnTo>
                  <a:pt x="5940551" y="693420"/>
                </a:lnTo>
                <a:lnTo>
                  <a:pt x="5943599" y="679704"/>
                </a:lnTo>
                <a:lnTo>
                  <a:pt x="5946647" y="652272"/>
                </a:lnTo>
                <a:lnTo>
                  <a:pt x="5946647" y="140208"/>
                </a:lnTo>
                <a:lnTo>
                  <a:pt x="5945123" y="126492"/>
                </a:lnTo>
                <a:lnTo>
                  <a:pt x="5943599" y="111252"/>
                </a:lnTo>
                <a:lnTo>
                  <a:pt x="5940551" y="99060"/>
                </a:lnTo>
                <a:lnTo>
                  <a:pt x="5934456" y="85344"/>
                </a:lnTo>
                <a:lnTo>
                  <a:pt x="5922264" y="60960"/>
                </a:lnTo>
                <a:lnTo>
                  <a:pt x="5913120" y="50292"/>
                </a:lnTo>
                <a:lnTo>
                  <a:pt x="5905499" y="41148"/>
                </a:lnTo>
                <a:lnTo>
                  <a:pt x="5894832" y="32004"/>
                </a:lnTo>
                <a:lnTo>
                  <a:pt x="5886297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6220" y="1800364"/>
            <a:ext cx="7168515" cy="481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.3.4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Mana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Upd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750">
              <a:latin typeface="Times New Roman"/>
              <a:cs typeface="Times New Roman"/>
            </a:endParaRPr>
          </a:p>
          <a:p>
            <a:pPr marL="184785" marR="274320" indent="-172085">
              <a:lnSpc>
                <a:spcPts val="1970"/>
              </a:lnSpc>
              <a:buFont typeface="Calibri"/>
              <a:buChar char="•"/>
              <a:tabLst>
                <a:tab pos="185420" algn="l"/>
              </a:tabLst>
            </a:pPr>
            <a:r>
              <a:rPr sz="1800" b="1" dirty="0">
                <a:latin typeface="Calibri"/>
                <a:cs typeface="Calibri"/>
              </a:rPr>
              <a:t>Co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 Base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5" dirty="0">
                <a:latin typeface="Calibri"/>
                <a:cs typeface="Calibri"/>
              </a:rPr>
              <a:t>ne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eline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ma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ances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 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184785" marR="5080" indent="-172085">
              <a:lnSpc>
                <a:spcPts val="1980"/>
              </a:lnSpc>
              <a:spcBef>
                <a:spcPts val="335"/>
              </a:spcBef>
              <a:buFont typeface="Calibri"/>
              <a:buChar char="•"/>
              <a:tabLst>
                <a:tab pos="185420" algn="l"/>
              </a:tabLst>
            </a:pPr>
            <a:r>
              <a:rPr sz="1800" b="1" dirty="0">
                <a:latin typeface="Calibri"/>
                <a:cs typeface="Calibri"/>
              </a:rPr>
              <a:t>Co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 Mana</a:t>
            </a:r>
            <a:r>
              <a:rPr sz="1800" b="1" spc="-25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Pla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olde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15" dirty="0">
                <a:latin typeface="Calibri"/>
                <a:cs typeface="Calibri"/>
              </a:rPr>
              <a:t> t</a:t>
            </a:r>
            <a:r>
              <a:rPr sz="1800" dirty="0">
                <a:latin typeface="Calibri"/>
                <a:cs typeface="Calibri"/>
              </a:rPr>
              <a:t>o things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el of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ol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holds, or </a:t>
            </a:r>
            <a:r>
              <a:rPr sz="1800" spc="-10" dirty="0">
                <a:latin typeface="Calibri"/>
                <a:cs typeface="Calibri"/>
              </a:rPr>
              <a:t>lev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accu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148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.3.5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Doc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Upd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E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B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5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.3.6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Upd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84785" marR="198120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Cau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9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ance,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ect</a:t>
            </a:r>
            <a:r>
              <a:rPr sz="1800" spc="-10" dirty="0">
                <a:latin typeface="Calibri"/>
                <a:cs typeface="Calibri"/>
              </a:rPr>
              <a:t>iv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be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lec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605027"/>
            <a:ext cx="8849995" cy="1001394"/>
          </a:xfrm>
          <a:custGeom>
            <a:avLst/>
            <a:gdLst/>
            <a:ahLst/>
            <a:cxnLst/>
            <a:rect l="l" t="t" r="r" b="b"/>
            <a:pathLst>
              <a:path w="8849995" h="1001394">
                <a:moveTo>
                  <a:pt x="8846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98220"/>
                </a:lnTo>
                <a:lnTo>
                  <a:pt x="3048" y="1001268"/>
                </a:lnTo>
                <a:lnTo>
                  <a:pt x="8846820" y="1001268"/>
                </a:lnTo>
                <a:lnTo>
                  <a:pt x="8849868" y="998220"/>
                </a:lnTo>
                <a:lnTo>
                  <a:pt x="8849868" y="995172"/>
                </a:lnTo>
                <a:lnTo>
                  <a:pt x="10667" y="995172"/>
                </a:lnTo>
                <a:lnTo>
                  <a:pt x="4571" y="990600"/>
                </a:lnTo>
                <a:lnTo>
                  <a:pt x="10667" y="9906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849868" y="4572"/>
                </a:lnTo>
                <a:lnTo>
                  <a:pt x="8849868" y="3048"/>
                </a:lnTo>
                <a:lnTo>
                  <a:pt x="8846820" y="0"/>
                </a:lnTo>
                <a:close/>
              </a:path>
              <a:path w="8849995" h="1001394">
                <a:moveTo>
                  <a:pt x="10667" y="990600"/>
                </a:moveTo>
                <a:lnTo>
                  <a:pt x="4571" y="990600"/>
                </a:lnTo>
                <a:lnTo>
                  <a:pt x="10667" y="995172"/>
                </a:lnTo>
                <a:lnTo>
                  <a:pt x="10667" y="990600"/>
                </a:lnTo>
                <a:close/>
              </a:path>
              <a:path w="8849995" h="1001394">
                <a:moveTo>
                  <a:pt x="8839200" y="990600"/>
                </a:moveTo>
                <a:lnTo>
                  <a:pt x="10667" y="990600"/>
                </a:lnTo>
                <a:lnTo>
                  <a:pt x="10667" y="995172"/>
                </a:lnTo>
                <a:lnTo>
                  <a:pt x="8839200" y="995172"/>
                </a:lnTo>
                <a:lnTo>
                  <a:pt x="8839200" y="990600"/>
                </a:lnTo>
                <a:close/>
              </a:path>
              <a:path w="8849995" h="1001394">
                <a:moveTo>
                  <a:pt x="8839200" y="4572"/>
                </a:moveTo>
                <a:lnTo>
                  <a:pt x="8839200" y="995172"/>
                </a:lnTo>
                <a:lnTo>
                  <a:pt x="8843772" y="990600"/>
                </a:lnTo>
                <a:lnTo>
                  <a:pt x="8849868" y="990600"/>
                </a:lnTo>
                <a:lnTo>
                  <a:pt x="8849868" y="10668"/>
                </a:lnTo>
                <a:lnTo>
                  <a:pt x="8843772" y="10668"/>
                </a:lnTo>
                <a:lnTo>
                  <a:pt x="8839200" y="4572"/>
                </a:lnTo>
                <a:close/>
              </a:path>
              <a:path w="8849995" h="1001394">
                <a:moveTo>
                  <a:pt x="8849868" y="990600"/>
                </a:moveTo>
                <a:lnTo>
                  <a:pt x="8843772" y="990600"/>
                </a:lnTo>
                <a:lnTo>
                  <a:pt x="8839200" y="995172"/>
                </a:lnTo>
                <a:lnTo>
                  <a:pt x="8849868" y="995172"/>
                </a:lnTo>
                <a:lnTo>
                  <a:pt x="8849868" y="990600"/>
                </a:lnTo>
                <a:close/>
              </a:path>
              <a:path w="8849995" h="10013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849995" h="1001394">
                <a:moveTo>
                  <a:pt x="8839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839200" y="10668"/>
                </a:lnTo>
                <a:lnTo>
                  <a:pt x="8839200" y="4572"/>
                </a:lnTo>
                <a:close/>
              </a:path>
              <a:path w="8849995" h="1001394">
                <a:moveTo>
                  <a:pt x="8849868" y="4572"/>
                </a:moveTo>
                <a:lnTo>
                  <a:pt x="8839200" y="4572"/>
                </a:lnTo>
                <a:lnTo>
                  <a:pt x="8843772" y="10668"/>
                </a:lnTo>
                <a:lnTo>
                  <a:pt x="8849868" y="10668"/>
                </a:lnTo>
                <a:lnTo>
                  <a:pt x="8849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839200" cy="9906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123825" rIns="0" bIns="0" rtlCol="0">
            <a:spAutoFit/>
          </a:bodyPr>
          <a:lstStyle/>
          <a:p>
            <a:pPr marL="584835">
              <a:lnSpc>
                <a:spcPct val="100000"/>
              </a:lnSpc>
              <a:spcBef>
                <a:spcPts val="975"/>
              </a:spcBef>
            </a:pPr>
            <a:r>
              <a:rPr b="1" dirty="0">
                <a:latin typeface="Calibri"/>
                <a:cs typeface="Calibri"/>
              </a:rPr>
              <a:t>7.1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</a:t>
            </a:r>
            <a:r>
              <a:rPr b="1" spc="-10" dirty="0">
                <a:latin typeface="Calibri"/>
                <a:cs typeface="Calibri"/>
              </a:rPr>
              <a:t>l</a:t>
            </a:r>
            <a:r>
              <a:rPr b="1" dirty="0">
                <a:latin typeface="Calibri"/>
                <a:cs typeface="Calibri"/>
              </a:rPr>
              <a:t>an C</a:t>
            </a:r>
            <a:r>
              <a:rPr b="1" spc="-15" dirty="0">
                <a:latin typeface="Calibri"/>
                <a:cs typeface="Calibri"/>
              </a:rPr>
              <a:t>o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 Man</a:t>
            </a:r>
            <a:r>
              <a:rPr b="1" spc="-10" dirty="0">
                <a:latin typeface="Calibri"/>
                <a:cs typeface="Calibri"/>
              </a:rPr>
              <a:t>a</a:t>
            </a:r>
            <a:r>
              <a:rPr b="1" spc="-50" dirty="0">
                <a:latin typeface="Calibri"/>
                <a:cs typeface="Calibri"/>
              </a:rPr>
              <a:t>g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10" dirty="0">
                <a:latin typeface="Calibri"/>
                <a:cs typeface="Calibri"/>
              </a:rPr>
              <a:t>m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35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t: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50" dirty="0">
                <a:latin typeface="Calibri"/>
                <a:cs typeface="Calibri"/>
              </a:rPr>
              <a:t>T</a:t>
            </a:r>
            <a:r>
              <a:rPr b="1" spc="-12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Os</a:t>
            </a:r>
          </a:p>
        </p:txBody>
      </p:sp>
      <p:sp>
        <p:nvSpPr>
          <p:cNvPr id="4" name="object 4"/>
          <p:cNvSpPr/>
          <p:nvPr/>
        </p:nvSpPr>
        <p:spPr>
          <a:xfrm>
            <a:off x="1408175" y="2514600"/>
            <a:ext cx="7320280" cy="4495800"/>
          </a:xfrm>
          <a:custGeom>
            <a:avLst/>
            <a:gdLst/>
            <a:ahLst/>
            <a:cxnLst/>
            <a:rect l="l" t="t" r="r" b="b"/>
            <a:pathLst>
              <a:path w="7320280" h="4495800">
                <a:moveTo>
                  <a:pt x="5071872" y="0"/>
                </a:moveTo>
                <a:lnTo>
                  <a:pt x="5071872" y="1124712"/>
                </a:lnTo>
                <a:lnTo>
                  <a:pt x="0" y="1124712"/>
                </a:lnTo>
                <a:lnTo>
                  <a:pt x="0" y="3372612"/>
                </a:lnTo>
                <a:lnTo>
                  <a:pt x="5071872" y="3372612"/>
                </a:lnTo>
                <a:lnTo>
                  <a:pt x="5071872" y="4495800"/>
                </a:lnTo>
                <a:lnTo>
                  <a:pt x="7319772" y="2247900"/>
                </a:lnTo>
                <a:lnTo>
                  <a:pt x="5071872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1916" y="3464052"/>
            <a:ext cx="2908300" cy="3054350"/>
          </a:xfrm>
          <a:custGeom>
            <a:avLst/>
            <a:gdLst/>
            <a:ahLst/>
            <a:cxnLst/>
            <a:rect l="l" t="t" r="r" b="b"/>
            <a:pathLst>
              <a:path w="2908300" h="3054350">
                <a:moveTo>
                  <a:pt x="2423160" y="0"/>
                </a:moveTo>
                <a:lnTo>
                  <a:pt x="484631" y="0"/>
                </a:lnTo>
                <a:lnTo>
                  <a:pt x="437869" y="2212"/>
                </a:lnTo>
                <a:lnTo>
                  <a:pt x="392384" y="8717"/>
                </a:lnTo>
                <a:lnTo>
                  <a:pt x="348376" y="19313"/>
                </a:lnTo>
                <a:lnTo>
                  <a:pt x="306047" y="33799"/>
                </a:lnTo>
                <a:lnTo>
                  <a:pt x="265598" y="51973"/>
                </a:lnTo>
                <a:lnTo>
                  <a:pt x="227230" y="73635"/>
                </a:lnTo>
                <a:lnTo>
                  <a:pt x="191143" y="98585"/>
                </a:lnTo>
                <a:lnTo>
                  <a:pt x="157539" y="126620"/>
                </a:lnTo>
                <a:lnTo>
                  <a:pt x="126620" y="157539"/>
                </a:lnTo>
                <a:lnTo>
                  <a:pt x="98585" y="191143"/>
                </a:lnTo>
                <a:lnTo>
                  <a:pt x="73635" y="227230"/>
                </a:lnTo>
                <a:lnTo>
                  <a:pt x="51973" y="265598"/>
                </a:lnTo>
                <a:lnTo>
                  <a:pt x="33799" y="306047"/>
                </a:lnTo>
                <a:lnTo>
                  <a:pt x="19313" y="348376"/>
                </a:lnTo>
                <a:lnTo>
                  <a:pt x="8717" y="392384"/>
                </a:lnTo>
                <a:lnTo>
                  <a:pt x="2212" y="437869"/>
                </a:lnTo>
                <a:lnTo>
                  <a:pt x="0" y="484632"/>
                </a:lnTo>
                <a:lnTo>
                  <a:pt x="0" y="2569464"/>
                </a:lnTo>
                <a:lnTo>
                  <a:pt x="2212" y="2615988"/>
                </a:lnTo>
                <a:lnTo>
                  <a:pt x="8717" y="2661292"/>
                </a:lnTo>
                <a:lnTo>
                  <a:pt x="19313" y="2705172"/>
                </a:lnTo>
                <a:lnTo>
                  <a:pt x="33799" y="2747419"/>
                </a:lnTo>
                <a:lnTo>
                  <a:pt x="51973" y="2787827"/>
                </a:lnTo>
                <a:lnTo>
                  <a:pt x="73635" y="2826190"/>
                </a:lnTo>
                <a:lnTo>
                  <a:pt x="98585" y="2862300"/>
                </a:lnTo>
                <a:lnTo>
                  <a:pt x="126620" y="2895953"/>
                </a:lnTo>
                <a:lnTo>
                  <a:pt x="157539" y="2926939"/>
                </a:lnTo>
                <a:lnTo>
                  <a:pt x="191143" y="2955054"/>
                </a:lnTo>
                <a:lnTo>
                  <a:pt x="227230" y="2980091"/>
                </a:lnTo>
                <a:lnTo>
                  <a:pt x="265598" y="3001843"/>
                </a:lnTo>
                <a:lnTo>
                  <a:pt x="306047" y="3020103"/>
                </a:lnTo>
                <a:lnTo>
                  <a:pt x="348376" y="3034665"/>
                </a:lnTo>
                <a:lnTo>
                  <a:pt x="392384" y="3045322"/>
                </a:lnTo>
                <a:lnTo>
                  <a:pt x="437869" y="3051868"/>
                </a:lnTo>
                <a:lnTo>
                  <a:pt x="484631" y="3054096"/>
                </a:lnTo>
                <a:lnTo>
                  <a:pt x="2423160" y="3054096"/>
                </a:lnTo>
                <a:lnTo>
                  <a:pt x="2469922" y="3051868"/>
                </a:lnTo>
                <a:lnTo>
                  <a:pt x="2515407" y="3045322"/>
                </a:lnTo>
                <a:lnTo>
                  <a:pt x="2559415" y="3034665"/>
                </a:lnTo>
                <a:lnTo>
                  <a:pt x="2601744" y="3020103"/>
                </a:lnTo>
                <a:lnTo>
                  <a:pt x="2642193" y="3001843"/>
                </a:lnTo>
                <a:lnTo>
                  <a:pt x="2680561" y="2980091"/>
                </a:lnTo>
                <a:lnTo>
                  <a:pt x="2716648" y="2955054"/>
                </a:lnTo>
                <a:lnTo>
                  <a:pt x="2750252" y="2926939"/>
                </a:lnTo>
                <a:lnTo>
                  <a:pt x="2781171" y="2895953"/>
                </a:lnTo>
                <a:lnTo>
                  <a:pt x="2809206" y="2862300"/>
                </a:lnTo>
                <a:lnTo>
                  <a:pt x="2834156" y="2826190"/>
                </a:lnTo>
                <a:lnTo>
                  <a:pt x="2855818" y="2787827"/>
                </a:lnTo>
                <a:lnTo>
                  <a:pt x="2873992" y="2747419"/>
                </a:lnTo>
                <a:lnTo>
                  <a:pt x="2888478" y="2705172"/>
                </a:lnTo>
                <a:lnTo>
                  <a:pt x="2899074" y="2661292"/>
                </a:lnTo>
                <a:lnTo>
                  <a:pt x="2905579" y="2615988"/>
                </a:lnTo>
                <a:lnTo>
                  <a:pt x="2907792" y="2569464"/>
                </a:lnTo>
                <a:lnTo>
                  <a:pt x="2907792" y="484632"/>
                </a:lnTo>
                <a:lnTo>
                  <a:pt x="2905579" y="437869"/>
                </a:lnTo>
                <a:lnTo>
                  <a:pt x="2899074" y="392384"/>
                </a:lnTo>
                <a:lnTo>
                  <a:pt x="2888478" y="348376"/>
                </a:lnTo>
                <a:lnTo>
                  <a:pt x="2873992" y="306047"/>
                </a:lnTo>
                <a:lnTo>
                  <a:pt x="2855818" y="265598"/>
                </a:lnTo>
                <a:lnTo>
                  <a:pt x="2834156" y="227230"/>
                </a:lnTo>
                <a:lnTo>
                  <a:pt x="2809206" y="191143"/>
                </a:lnTo>
                <a:lnTo>
                  <a:pt x="2781171" y="157539"/>
                </a:lnTo>
                <a:lnTo>
                  <a:pt x="2750252" y="126620"/>
                </a:lnTo>
                <a:lnTo>
                  <a:pt x="2716648" y="98585"/>
                </a:lnTo>
                <a:lnTo>
                  <a:pt x="2680561" y="73635"/>
                </a:lnTo>
                <a:lnTo>
                  <a:pt x="2642193" y="51973"/>
                </a:lnTo>
                <a:lnTo>
                  <a:pt x="2601744" y="33799"/>
                </a:lnTo>
                <a:lnTo>
                  <a:pt x="2559415" y="19313"/>
                </a:lnTo>
                <a:lnTo>
                  <a:pt x="2515407" y="8717"/>
                </a:lnTo>
                <a:lnTo>
                  <a:pt x="2469922" y="2212"/>
                </a:lnTo>
                <a:lnTo>
                  <a:pt x="242316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3451859"/>
            <a:ext cx="2935605" cy="3078480"/>
          </a:xfrm>
          <a:custGeom>
            <a:avLst/>
            <a:gdLst/>
            <a:ahLst/>
            <a:cxnLst/>
            <a:rect l="l" t="t" r="r" b="b"/>
            <a:pathLst>
              <a:path w="2935604" h="3078479">
                <a:moveTo>
                  <a:pt x="2462784" y="0"/>
                </a:moveTo>
                <a:lnTo>
                  <a:pt x="472440" y="0"/>
                </a:lnTo>
                <a:lnTo>
                  <a:pt x="446531" y="1524"/>
                </a:lnTo>
                <a:lnTo>
                  <a:pt x="397763" y="9143"/>
                </a:lnTo>
                <a:lnTo>
                  <a:pt x="350519" y="21336"/>
                </a:lnTo>
                <a:lnTo>
                  <a:pt x="304800" y="38100"/>
                </a:lnTo>
                <a:lnTo>
                  <a:pt x="260603" y="59436"/>
                </a:lnTo>
                <a:lnTo>
                  <a:pt x="219456" y="83819"/>
                </a:lnTo>
                <a:lnTo>
                  <a:pt x="163068" y="128015"/>
                </a:lnTo>
                <a:lnTo>
                  <a:pt x="114300" y="179831"/>
                </a:lnTo>
                <a:lnTo>
                  <a:pt x="85343" y="219455"/>
                </a:lnTo>
                <a:lnTo>
                  <a:pt x="48768" y="281939"/>
                </a:lnTo>
                <a:lnTo>
                  <a:pt x="30480" y="326136"/>
                </a:lnTo>
                <a:lnTo>
                  <a:pt x="16763" y="373379"/>
                </a:lnTo>
                <a:lnTo>
                  <a:pt x="10668" y="396239"/>
                </a:lnTo>
                <a:lnTo>
                  <a:pt x="6096" y="420624"/>
                </a:lnTo>
                <a:lnTo>
                  <a:pt x="3047" y="446531"/>
                </a:lnTo>
                <a:lnTo>
                  <a:pt x="1434" y="472439"/>
                </a:lnTo>
                <a:lnTo>
                  <a:pt x="0" y="496824"/>
                </a:lnTo>
                <a:lnTo>
                  <a:pt x="0" y="2581656"/>
                </a:lnTo>
                <a:lnTo>
                  <a:pt x="3047" y="2631947"/>
                </a:lnTo>
                <a:lnTo>
                  <a:pt x="10668" y="2682240"/>
                </a:lnTo>
                <a:lnTo>
                  <a:pt x="16763" y="2705100"/>
                </a:lnTo>
                <a:lnTo>
                  <a:pt x="22859" y="2729484"/>
                </a:lnTo>
                <a:lnTo>
                  <a:pt x="39624" y="2775204"/>
                </a:lnTo>
                <a:lnTo>
                  <a:pt x="60959" y="2817876"/>
                </a:lnTo>
                <a:lnTo>
                  <a:pt x="85343" y="2859024"/>
                </a:lnTo>
                <a:lnTo>
                  <a:pt x="129540" y="2915412"/>
                </a:lnTo>
                <a:lnTo>
                  <a:pt x="181356" y="2965704"/>
                </a:lnTo>
                <a:lnTo>
                  <a:pt x="201168" y="2979420"/>
                </a:lnTo>
                <a:lnTo>
                  <a:pt x="219456" y="2993136"/>
                </a:lnTo>
                <a:lnTo>
                  <a:pt x="260603" y="3019043"/>
                </a:lnTo>
                <a:lnTo>
                  <a:pt x="327659" y="3048000"/>
                </a:lnTo>
                <a:lnTo>
                  <a:pt x="373380" y="3063240"/>
                </a:lnTo>
                <a:lnTo>
                  <a:pt x="422147" y="3072384"/>
                </a:lnTo>
                <a:lnTo>
                  <a:pt x="472440" y="3078479"/>
                </a:lnTo>
                <a:lnTo>
                  <a:pt x="2462784" y="3078479"/>
                </a:lnTo>
                <a:lnTo>
                  <a:pt x="2513076" y="3072384"/>
                </a:lnTo>
                <a:lnTo>
                  <a:pt x="2561844" y="3063240"/>
                </a:lnTo>
                <a:lnTo>
                  <a:pt x="2584704" y="3055620"/>
                </a:lnTo>
                <a:lnTo>
                  <a:pt x="2594457" y="3052572"/>
                </a:lnTo>
                <a:lnTo>
                  <a:pt x="473963" y="3052572"/>
                </a:lnTo>
                <a:lnTo>
                  <a:pt x="449580" y="3051048"/>
                </a:lnTo>
                <a:lnTo>
                  <a:pt x="425196" y="3048000"/>
                </a:lnTo>
                <a:lnTo>
                  <a:pt x="379475" y="3038855"/>
                </a:lnTo>
                <a:lnTo>
                  <a:pt x="356616" y="3031236"/>
                </a:lnTo>
                <a:lnTo>
                  <a:pt x="335280" y="3025140"/>
                </a:lnTo>
                <a:lnTo>
                  <a:pt x="292608" y="3006852"/>
                </a:lnTo>
                <a:lnTo>
                  <a:pt x="233172" y="2971800"/>
                </a:lnTo>
                <a:lnTo>
                  <a:pt x="198119" y="2945891"/>
                </a:lnTo>
                <a:lnTo>
                  <a:pt x="147828" y="2898648"/>
                </a:lnTo>
                <a:lnTo>
                  <a:pt x="134112" y="2881884"/>
                </a:lnTo>
                <a:lnTo>
                  <a:pt x="118872" y="2863596"/>
                </a:lnTo>
                <a:lnTo>
                  <a:pt x="82296" y="2805684"/>
                </a:lnTo>
                <a:lnTo>
                  <a:pt x="62484" y="2764536"/>
                </a:lnTo>
                <a:lnTo>
                  <a:pt x="47243" y="2721864"/>
                </a:lnTo>
                <a:lnTo>
                  <a:pt x="35052" y="2676144"/>
                </a:lnTo>
                <a:lnTo>
                  <a:pt x="25908" y="2604516"/>
                </a:lnTo>
                <a:lnTo>
                  <a:pt x="25908" y="472439"/>
                </a:lnTo>
                <a:lnTo>
                  <a:pt x="28956" y="448055"/>
                </a:lnTo>
                <a:lnTo>
                  <a:pt x="32003" y="425195"/>
                </a:lnTo>
                <a:lnTo>
                  <a:pt x="35052" y="400812"/>
                </a:lnTo>
                <a:lnTo>
                  <a:pt x="47243" y="356615"/>
                </a:lnTo>
                <a:lnTo>
                  <a:pt x="62484" y="312419"/>
                </a:lnTo>
                <a:lnTo>
                  <a:pt x="73152" y="291084"/>
                </a:lnTo>
                <a:lnTo>
                  <a:pt x="82296" y="271272"/>
                </a:lnTo>
                <a:lnTo>
                  <a:pt x="106680" y="233172"/>
                </a:lnTo>
                <a:lnTo>
                  <a:pt x="134112" y="196595"/>
                </a:lnTo>
                <a:lnTo>
                  <a:pt x="164591" y="163067"/>
                </a:lnTo>
                <a:lnTo>
                  <a:pt x="198119" y="132587"/>
                </a:lnTo>
                <a:lnTo>
                  <a:pt x="234696" y="105155"/>
                </a:lnTo>
                <a:lnTo>
                  <a:pt x="272796" y="80772"/>
                </a:lnTo>
                <a:lnTo>
                  <a:pt x="294131" y="71627"/>
                </a:lnTo>
                <a:lnTo>
                  <a:pt x="313944" y="60960"/>
                </a:lnTo>
                <a:lnTo>
                  <a:pt x="358140" y="45719"/>
                </a:lnTo>
                <a:lnTo>
                  <a:pt x="403859" y="33527"/>
                </a:lnTo>
                <a:lnTo>
                  <a:pt x="449580" y="27431"/>
                </a:lnTo>
                <a:lnTo>
                  <a:pt x="498347" y="24384"/>
                </a:lnTo>
                <a:lnTo>
                  <a:pt x="2593848" y="24384"/>
                </a:lnTo>
                <a:lnTo>
                  <a:pt x="2584704" y="21336"/>
                </a:lnTo>
                <a:lnTo>
                  <a:pt x="2561844" y="15239"/>
                </a:lnTo>
                <a:lnTo>
                  <a:pt x="2537460" y="9143"/>
                </a:lnTo>
                <a:lnTo>
                  <a:pt x="2513076" y="4572"/>
                </a:lnTo>
                <a:lnTo>
                  <a:pt x="2487167" y="1524"/>
                </a:lnTo>
                <a:lnTo>
                  <a:pt x="2462784" y="0"/>
                </a:lnTo>
                <a:close/>
              </a:path>
              <a:path w="2935604" h="3078479">
                <a:moveTo>
                  <a:pt x="2593848" y="24384"/>
                </a:moveTo>
                <a:lnTo>
                  <a:pt x="2436876" y="24384"/>
                </a:lnTo>
                <a:lnTo>
                  <a:pt x="2485644" y="27431"/>
                </a:lnTo>
                <a:lnTo>
                  <a:pt x="2532888" y="33527"/>
                </a:lnTo>
                <a:lnTo>
                  <a:pt x="2578608" y="45719"/>
                </a:lnTo>
                <a:lnTo>
                  <a:pt x="2642616" y="71627"/>
                </a:lnTo>
                <a:lnTo>
                  <a:pt x="2682240" y="92963"/>
                </a:lnTo>
                <a:lnTo>
                  <a:pt x="2720340" y="118872"/>
                </a:lnTo>
                <a:lnTo>
                  <a:pt x="2755391" y="147827"/>
                </a:lnTo>
                <a:lnTo>
                  <a:pt x="2787396" y="179831"/>
                </a:lnTo>
                <a:lnTo>
                  <a:pt x="2801112" y="196595"/>
                </a:lnTo>
                <a:lnTo>
                  <a:pt x="2816352" y="214884"/>
                </a:lnTo>
                <a:lnTo>
                  <a:pt x="2852928" y="272795"/>
                </a:lnTo>
                <a:lnTo>
                  <a:pt x="2872740" y="313943"/>
                </a:lnTo>
                <a:lnTo>
                  <a:pt x="2887979" y="356615"/>
                </a:lnTo>
                <a:lnTo>
                  <a:pt x="2900172" y="402336"/>
                </a:lnTo>
                <a:lnTo>
                  <a:pt x="2906267" y="448055"/>
                </a:lnTo>
                <a:lnTo>
                  <a:pt x="2909316" y="472439"/>
                </a:lnTo>
                <a:lnTo>
                  <a:pt x="2909316" y="2606040"/>
                </a:lnTo>
                <a:lnTo>
                  <a:pt x="2906267" y="2628900"/>
                </a:lnTo>
                <a:lnTo>
                  <a:pt x="2903220" y="2653284"/>
                </a:lnTo>
                <a:lnTo>
                  <a:pt x="2900172" y="2676144"/>
                </a:lnTo>
                <a:lnTo>
                  <a:pt x="2887979" y="2721864"/>
                </a:lnTo>
                <a:lnTo>
                  <a:pt x="2872740" y="2764536"/>
                </a:lnTo>
                <a:lnTo>
                  <a:pt x="2862072" y="2785872"/>
                </a:lnTo>
                <a:lnTo>
                  <a:pt x="2852928" y="2805684"/>
                </a:lnTo>
                <a:lnTo>
                  <a:pt x="2828544" y="2845308"/>
                </a:lnTo>
                <a:lnTo>
                  <a:pt x="2801112" y="2881884"/>
                </a:lnTo>
                <a:lnTo>
                  <a:pt x="2770632" y="2915412"/>
                </a:lnTo>
                <a:lnTo>
                  <a:pt x="2737104" y="2945891"/>
                </a:lnTo>
                <a:lnTo>
                  <a:pt x="2700528" y="2973324"/>
                </a:lnTo>
                <a:lnTo>
                  <a:pt x="2662428" y="2996184"/>
                </a:lnTo>
                <a:lnTo>
                  <a:pt x="2621279" y="3015996"/>
                </a:lnTo>
                <a:lnTo>
                  <a:pt x="2577084" y="3032760"/>
                </a:lnTo>
                <a:lnTo>
                  <a:pt x="2532888" y="3043428"/>
                </a:lnTo>
                <a:lnTo>
                  <a:pt x="2485644" y="3051048"/>
                </a:lnTo>
                <a:lnTo>
                  <a:pt x="2461260" y="3052572"/>
                </a:lnTo>
                <a:lnTo>
                  <a:pt x="2594457" y="3052572"/>
                </a:lnTo>
                <a:lnTo>
                  <a:pt x="2609088" y="3048000"/>
                </a:lnTo>
                <a:lnTo>
                  <a:pt x="2630424" y="3038855"/>
                </a:lnTo>
                <a:lnTo>
                  <a:pt x="2653284" y="3029712"/>
                </a:lnTo>
                <a:lnTo>
                  <a:pt x="2695955" y="3006852"/>
                </a:lnTo>
                <a:lnTo>
                  <a:pt x="2735579" y="2979420"/>
                </a:lnTo>
                <a:lnTo>
                  <a:pt x="2772155" y="2948940"/>
                </a:lnTo>
                <a:lnTo>
                  <a:pt x="2805684" y="2915412"/>
                </a:lnTo>
                <a:lnTo>
                  <a:pt x="2836164" y="2878836"/>
                </a:lnTo>
                <a:lnTo>
                  <a:pt x="2863596" y="2839212"/>
                </a:lnTo>
                <a:lnTo>
                  <a:pt x="2874264" y="2817876"/>
                </a:lnTo>
                <a:lnTo>
                  <a:pt x="2886455" y="2796540"/>
                </a:lnTo>
                <a:lnTo>
                  <a:pt x="2895600" y="2773679"/>
                </a:lnTo>
                <a:lnTo>
                  <a:pt x="2904744" y="2752343"/>
                </a:lnTo>
                <a:lnTo>
                  <a:pt x="2912364" y="2729484"/>
                </a:lnTo>
                <a:lnTo>
                  <a:pt x="2924555" y="2680716"/>
                </a:lnTo>
                <a:lnTo>
                  <a:pt x="2929128" y="2656332"/>
                </a:lnTo>
                <a:lnTo>
                  <a:pt x="2932176" y="2631947"/>
                </a:lnTo>
                <a:lnTo>
                  <a:pt x="2933795" y="2604516"/>
                </a:lnTo>
                <a:lnTo>
                  <a:pt x="2935224" y="2581656"/>
                </a:lnTo>
                <a:lnTo>
                  <a:pt x="2935224" y="496824"/>
                </a:lnTo>
                <a:lnTo>
                  <a:pt x="2932176" y="445007"/>
                </a:lnTo>
                <a:lnTo>
                  <a:pt x="2924555" y="396239"/>
                </a:lnTo>
                <a:lnTo>
                  <a:pt x="2912364" y="348995"/>
                </a:lnTo>
                <a:lnTo>
                  <a:pt x="2895600" y="303275"/>
                </a:lnTo>
                <a:lnTo>
                  <a:pt x="2874264" y="259079"/>
                </a:lnTo>
                <a:lnTo>
                  <a:pt x="2862072" y="239267"/>
                </a:lnTo>
                <a:lnTo>
                  <a:pt x="2849879" y="217931"/>
                </a:lnTo>
                <a:lnTo>
                  <a:pt x="2820924" y="179831"/>
                </a:lnTo>
                <a:lnTo>
                  <a:pt x="2772155" y="128015"/>
                </a:lnTo>
                <a:lnTo>
                  <a:pt x="2734055" y="97536"/>
                </a:lnTo>
                <a:lnTo>
                  <a:pt x="2694432" y="71627"/>
                </a:lnTo>
                <a:lnTo>
                  <a:pt x="2674620" y="59436"/>
                </a:lnTo>
                <a:lnTo>
                  <a:pt x="2653284" y="48767"/>
                </a:lnTo>
                <a:lnTo>
                  <a:pt x="2630424" y="38100"/>
                </a:lnTo>
                <a:lnTo>
                  <a:pt x="2607564" y="28955"/>
                </a:lnTo>
                <a:lnTo>
                  <a:pt x="2593848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5724" y="3667633"/>
            <a:ext cx="2448560" cy="174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10"/>
              </a:lnSpc>
              <a:buAutoNum type="arabicPeriod"/>
              <a:tabLst>
                <a:tab pos="26352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Mana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26352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Char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2635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2635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82796" y="3505200"/>
            <a:ext cx="2809240" cy="1988820"/>
          </a:xfrm>
          <a:custGeom>
            <a:avLst/>
            <a:gdLst/>
            <a:ahLst/>
            <a:cxnLst/>
            <a:rect l="l" t="t" r="r" b="b"/>
            <a:pathLst>
              <a:path w="2809240" h="1988820">
                <a:moveTo>
                  <a:pt x="2478024" y="0"/>
                </a:moveTo>
                <a:lnTo>
                  <a:pt x="330707" y="0"/>
                </a:lnTo>
                <a:lnTo>
                  <a:pt x="281785" y="3615"/>
                </a:lnTo>
                <a:lnTo>
                  <a:pt x="235109" y="14115"/>
                </a:lnTo>
                <a:lnTo>
                  <a:pt x="191188" y="30976"/>
                </a:lnTo>
                <a:lnTo>
                  <a:pt x="150530" y="53677"/>
                </a:lnTo>
                <a:lnTo>
                  <a:pt x="113643" y="81696"/>
                </a:lnTo>
                <a:lnTo>
                  <a:pt x="81037" y="114509"/>
                </a:lnTo>
                <a:lnTo>
                  <a:pt x="53219" y="151596"/>
                </a:lnTo>
                <a:lnTo>
                  <a:pt x="30698" y="192433"/>
                </a:lnTo>
                <a:lnTo>
                  <a:pt x="13982" y="236500"/>
                </a:lnTo>
                <a:lnTo>
                  <a:pt x="3580" y="283273"/>
                </a:lnTo>
                <a:lnTo>
                  <a:pt x="0" y="332232"/>
                </a:lnTo>
                <a:lnTo>
                  <a:pt x="0" y="1656588"/>
                </a:lnTo>
                <a:lnTo>
                  <a:pt x="3580" y="1705546"/>
                </a:lnTo>
                <a:lnTo>
                  <a:pt x="13982" y="1752319"/>
                </a:lnTo>
                <a:lnTo>
                  <a:pt x="30698" y="1796386"/>
                </a:lnTo>
                <a:lnTo>
                  <a:pt x="53219" y="1837223"/>
                </a:lnTo>
                <a:lnTo>
                  <a:pt x="81037" y="1874310"/>
                </a:lnTo>
                <a:lnTo>
                  <a:pt x="113643" y="1907123"/>
                </a:lnTo>
                <a:lnTo>
                  <a:pt x="150530" y="1935142"/>
                </a:lnTo>
                <a:lnTo>
                  <a:pt x="191188" y="1957843"/>
                </a:lnTo>
                <a:lnTo>
                  <a:pt x="235109" y="1974704"/>
                </a:lnTo>
                <a:lnTo>
                  <a:pt x="281785" y="1985204"/>
                </a:lnTo>
                <a:lnTo>
                  <a:pt x="330707" y="1988820"/>
                </a:lnTo>
                <a:lnTo>
                  <a:pt x="2478024" y="1988820"/>
                </a:lnTo>
                <a:lnTo>
                  <a:pt x="2526946" y="1985204"/>
                </a:lnTo>
                <a:lnTo>
                  <a:pt x="2573622" y="1974704"/>
                </a:lnTo>
                <a:lnTo>
                  <a:pt x="2617543" y="1957843"/>
                </a:lnTo>
                <a:lnTo>
                  <a:pt x="2658201" y="1935142"/>
                </a:lnTo>
                <a:lnTo>
                  <a:pt x="2695088" y="1907123"/>
                </a:lnTo>
                <a:lnTo>
                  <a:pt x="2727694" y="1874310"/>
                </a:lnTo>
                <a:lnTo>
                  <a:pt x="2755512" y="1837223"/>
                </a:lnTo>
                <a:lnTo>
                  <a:pt x="2778033" y="1796386"/>
                </a:lnTo>
                <a:lnTo>
                  <a:pt x="2794749" y="1752319"/>
                </a:lnTo>
                <a:lnTo>
                  <a:pt x="2805151" y="1705546"/>
                </a:lnTo>
                <a:lnTo>
                  <a:pt x="2808731" y="1656588"/>
                </a:lnTo>
                <a:lnTo>
                  <a:pt x="2808731" y="332232"/>
                </a:lnTo>
                <a:lnTo>
                  <a:pt x="2805151" y="283273"/>
                </a:lnTo>
                <a:lnTo>
                  <a:pt x="2794749" y="236500"/>
                </a:lnTo>
                <a:lnTo>
                  <a:pt x="2778033" y="192433"/>
                </a:lnTo>
                <a:lnTo>
                  <a:pt x="2755512" y="151596"/>
                </a:lnTo>
                <a:lnTo>
                  <a:pt x="2727694" y="114509"/>
                </a:lnTo>
                <a:lnTo>
                  <a:pt x="2695088" y="81696"/>
                </a:lnTo>
                <a:lnTo>
                  <a:pt x="2658201" y="53677"/>
                </a:lnTo>
                <a:lnTo>
                  <a:pt x="2617543" y="30976"/>
                </a:lnTo>
                <a:lnTo>
                  <a:pt x="2573622" y="14115"/>
                </a:lnTo>
                <a:lnTo>
                  <a:pt x="2526946" y="3615"/>
                </a:lnTo>
                <a:lnTo>
                  <a:pt x="2478024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9079" y="3493008"/>
            <a:ext cx="2834640" cy="2013585"/>
          </a:xfrm>
          <a:custGeom>
            <a:avLst/>
            <a:gdLst/>
            <a:ahLst/>
            <a:cxnLst/>
            <a:rect l="l" t="t" r="r" b="b"/>
            <a:pathLst>
              <a:path w="2834640" h="2013585">
                <a:moveTo>
                  <a:pt x="2508504" y="0"/>
                </a:moveTo>
                <a:lnTo>
                  <a:pt x="326136" y="0"/>
                </a:lnTo>
                <a:lnTo>
                  <a:pt x="309372" y="1524"/>
                </a:lnTo>
                <a:lnTo>
                  <a:pt x="292608" y="4571"/>
                </a:lnTo>
                <a:lnTo>
                  <a:pt x="274320" y="7619"/>
                </a:lnTo>
                <a:lnTo>
                  <a:pt x="225552" y="21336"/>
                </a:lnTo>
                <a:lnTo>
                  <a:pt x="179832" y="41147"/>
                </a:lnTo>
                <a:lnTo>
                  <a:pt x="138684" y="68579"/>
                </a:lnTo>
                <a:lnTo>
                  <a:pt x="100584" y="100583"/>
                </a:lnTo>
                <a:lnTo>
                  <a:pt x="68580" y="138683"/>
                </a:lnTo>
                <a:lnTo>
                  <a:pt x="42672" y="179831"/>
                </a:lnTo>
                <a:lnTo>
                  <a:pt x="21336" y="225551"/>
                </a:lnTo>
                <a:lnTo>
                  <a:pt x="7620" y="275843"/>
                </a:lnTo>
                <a:lnTo>
                  <a:pt x="1397" y="327659"/>
                </a:lnTo>
                <a:lnTo>
                  <a:pt x="0" y="344424"/>
                </a:lnTo>
                <a:lnTo>
                  <a:pt x="0" y="1670303"/>
                </a:lnTo>
                <a:lnTo>
                  <a:pt x="1524" y="1687067"/>
                </a:lnTo>
                <a:lnTo>
                  <a:pt x="3048" y="1705355"/>
                </a:lnTo>
                <a:lnTo>
                  <a:pt x="16764" y="1772411"/>
                </a:lnTo>
                <a:lnTo>
                  <a:pt x="50292" y="1848611"/>
                </a:lnTo>
                <a:lnTo>
                  <a:pt x="79248" y="1888235"/>
                </a:lnTo>
                <a:lnTo>
                  <a:pt x="114300" y="1924811"/>
                </a:lnTo>
                <a:lnTo>
                  <a:pt x="138684" y="1944623"/>
                </a:lnTo>
                <a:lnTo>
                  <a:pt x="152400" y="1955291"/>
                </a:lnTo>
                <a:lnTo>
                  <a:pt x="166116" y="1962911"/>
                </a:lnTo>
                <a:lnTo>
                  <a:pt x="181356" y="1972055"/>
                </a:lnTo>
                <a:lnTo>
                  <a:pt x="196596" y="1979675"/>
                </a:lnTo>
                <a:lnTo>
                  <a:pt x="242316" y="1997964"/>
                </a:lnTo>
                <a:lnTo>
                  <a:pt x="259080" y="2002535"/>
                </a:lnTo>
                <a:lnTo>
                  <a:pt x="309372" y="2011679"/>
                </a:lnTo>
                <a:lnTo>
                  <a:pt x="327660" y="2013203"/>
                </a:lnTo>
                <a:lnTo>
                  <a:pt x="2510028" y="2013203"/>
                </a:lnTo>
                <a:lnTo>
                  <a:pt x="2577084" y="2002535"/>
                </a:lnTo>
                <a:lnTo>
                  <a:pt x="2622042" y="1987295"/>
                </a:lnTo>
                <a:lnTo>
                  <a:pt x="327660" y="1987295"/>
                </a:lnTo>
                <a:lnTo>
                  <a:pt x="295656" y="1984247"/>
                </a:lnTo>
                <a:lnTo>
                  <a:pt x="265175" y="1978152"/>
                </a:lnTo>
                <a:lnTo>
                  <a:pt x="234696" y="1969008"/>
                </a:lnTo>
                <a:lnTo>
                  <a:pt x="220980" y="1962911"/>
                </a:lnTo>
                <a:lnTo>
                  <a:pt x="205740" y="1956815"/>
                </a:lnTo>
                <a:lnTo>
                  <a:pt x="192024" y="1949195"/>
                </a:lnTo>
                <a:lnTo>
                  <a:pt x="179832" y="1941575"/>
                </a:lnTo>
                <a:lnTo>
                  <a:pt x="166116" y="1933955"/>
                </a:lnTo>
                <a:lnTo>
                  <a:pt x="153924" y="1924811"/>
                </a:lnTo>
                <a:lnTo>
                  <a:pt x="141732" y="1914143"/>
                </a:lnTo>
                <a:lnTo>
                  <a:pt x="129540" y="1904999"/>
                </a:lnTo>
                <a:lnTo>
                  <a:pt x="108204" y="1883664"/>
                </a:lnTo>
                <a:lnTo>
                  <a:pt x="71628" y="1834895"/>
                </a:lnTo>
                <a:lnTo>
                  <a:pt x="64008" y="1821179"/>
                </a:lnTo>
                <a:lnTo>
                  <a:pt x="57912" y="1807464"/>
                </a:lnTo>
                <a:lnTo>
                  <a:pt x="50292" y="1792223"/>
                </a:lnTo>
                <a:lnTo>
                  <a:pt x="45720" y="1778508"/>
                </a:lnTo>
                <a:lnTo>
                  <a:pt x="39624" y="1763267"/>
                </a:lnTo>
                <a:lnTo>
                  <a:pt x="36575" y="1748027"/>
                </a:lnTo>
                <a:lnTo>
                  <a:pt x="32004" y="1732787"/>
                </a:lnTo>
                <a:lnTo>
                  <a:pt x="28956" y="1717547"/>
                </a:lnTo>
                <a:lnTo>
                  <a:pt x="27432" y="1700783"/>
                </a:lnTo>
                <a:lnTo>
                  <a:pt x="25908" y="1685543"/>
                </a:lnTo>
                <a:lnTo>
                  <a:pt x="25908" y="327659"/>
                </a:lnTo>
                <a:lnTo>
                  <a:pt x="27432" y="310895"/>
                </a:lnTo>
                <a:lnTo>
                  <a:pt x="30480" y="295655"/>
                </a:lnTo>
                <a:lnTo>
                  <a:pt x="32004" y="280415"/>
                </a:lnTo>
                <a:lnTo>
                  <a:pt x="45720" y="234695"/>
                </a:lnTo>
                <a:lnTo>
                  <a:pt x="64008" y="192024"/>
                </a:lnTo>
                <a:lnTo>
                  <a:pt x="73152" y="178307"/>
                </a:lnTo>
                <a:lnTo>
                  <a:pt x="80772" y="166115"/>
                </a:lnTo>
                <a:lnTo>
                  <a:pt x="109728" y="129539"/>
                </a:lnTo>
                <a:lnTo>
                  <a:pt x="141732" y="97536"/>
                </a:lnTo>
                <a:lnTo>
                  <a:pt x="207264" y="56387"/>
                </a:lnTo>
                <a:lnTo>
                  <a:pt x="265175" y="35051"/>
                </a:lnTo>
                <a:lnTo>
                  <a:pt x="329184" y="25907"/>
                </a:lnTo>
                <a:lnTo>
                  <a:pt x="2620517" y="25907"/>
                </a:lnTo>
                <a:lnTo>
                  <a:pt x="2593848" y="15239"/>
                </a:lnTo>
                <a:lnTo>
                  <a:pt x="2577084" y="10667"/>
                </a:lnTo>
                <a:lnTo>
                  <a:pt x="2526792" y="1524"/>
                </a:lnTo>
                <a:lnTo>
                  <a:pt x="2508504" y="0"/>
                </a:lnTo>
                <a:close/>
              </a:path>
              <a:path w="2834640" h="2013585">
                <a:moveTo>
                  <a:pt x="2620517" y="25907"/>
                </a:moveTo>
                <a:lnTo>
                  <a:pt x="2508504" y="25907"/>
                </a:lnTo>
                <a:lnTo>
                  <a:pt x="2540508" y="28955"/>
                </a:lnTo>
                <a:lnTo>
                  <a:pt x="2570988" y="35051"/>
                </a:lnTo>
                <a:lnTo>
                  <a:pt x="2586228" y="39624"/>
                </a:lnTo>
                <a:lnTo>
                  <a:pt x="2601468" y="45719"/>
                </a:lnTo>
                <a:lnTo>
                  <a:pt x="2615184" y="50291"/>
                </a:lnTo>
                <a:lnTo>
                  <a:pt x="2630424" y="56387"/>
                </a:lnTo>
                <a:lnTo>
                  <a:pt x="2644140" y="64007"/>
                </a:lnTo>
                <a:lnTo>
                  <a:pt x="2656331" y="71627"/>
                </a:lnTo>
                <a:lnTo>
                  <a:pt x="2670048" y="80771"/>
                </a:lnTo>
                <a:lnTo>
                  <a:pt x="2682240" y="88391"/>
                </a:lnTo>
                <a:lnTo>
                  <a:pt x="2694431" y="99059"/>
                </a:lnTo>
                <a:lnTo>
                  <a:pt x="2706624" y="108203"/>
                </a:lnTo>
                <a:lnTo>
                  <a:pt x="2727960" y="129539"/>
                </a:lnTo>
                <a:lnTo>
                  <a:pt x="2755392" y="166115"/>
                </a:lnTo>
                <a:lnTo>
                  <a:pt x="2764536" y="179831"/>
                </a:lnTo>
                <a:lnTo>
                  <a:pt x="2772155" y="192024"/>
                </a:lnTo>
                <a:lnTo>
                  <a:pt x="2778252" y="205739"/>
                </a:lnTo>
                <a:lnTo>
                  <a:pt x="2785872" y="220979"/>
                </a:lnTo>
                <a:lnTo>
                  <a:pt x="2790444" y="234695"/>
                </a:lnTo>
                <a:lnTo>
                  <a:pt x="2804160" y="280415"/>
                </a:lnTo>
                <a:lnTo>
                  <a:pt x="2805684" y="295655"/>
                </a:lnTo>
                <a:lnTo>
                  <a:pt x="2808731" y="312419"/>
                </a:lnTo>
                <a:lnTo>
                  <a:pt x="2810255" y="327659"/>
                </a:lnTo>
                <a:lnTo>
                  <a:pt x="2810255" y="1685543"/>
                </a:lnTo>
                <a:lnTo>
                  <a:pt x="2808731" y="1702308"/>
                </a:lnTo>
                <a:lnTo>
                  <a:pt x="2805684" y="1717547"/>
                </a:lnTo>
                <a:lnTo>
                  <a:pt x="2804160" y="1734311"/>
                </a:lnTo>
                <a:lnTo>
                  <a:pt x="2790444" y="1778508"/>
                </a:lnTo>
                <a:lnTo>
                  <a:pt x="2763012" y="1834895"/>
                </a:lnTo>
                <a:lnTo>
                  <a:pt x="2737104" y="1871471"/>
                </a:lnTo>
                <a:lnTo>
                  <a:pt x="2694431" y="1915667"/>
                </a:lnTo>
                <a:lnTo>
                  <a:pt x="2628900" y="1956815"/>
                </a:lnTo>
                <a:lnTo>
                  <a:pt x="2586228" y="1973579"/>
                </a:lnTo>
                <a:lnTo>
                  <a:pt x="2538984" y="1984247"/>
                </a:lnTo>
                <a:lnTo>
                  <a:pt x="2506979" y="1987295"/>
                </a:lnTo>
                <a:lnTo>
                  <a:pt x="2622042" y="1987295"/>
                </a:lnTo>
                <a:lnTo>
                  <a:pt x="2641092" y="1979675"/>
                </a:lnTo>
                <a:lnTo>
                  <a:pt x="2656331" y="1972055"/>
                </a:lnTo>
                <a:lnTo>
                  <a:pt x="2697479" y="1944623"/>
                </a:lnTo>
                <a:lnTo>
                  <a:pt x="2709672" y="1933955"/>
                </a:lnTo>
                <a:lnTo>
                  <a:pt x="2723388" y="1923287"/>
                </a:lnTo>
                <a:lnTo>
                  <a:pt x="2756916" y="1888235"/>
                </a:lnTo>
                <a:lnTo>
                  <a:pt x="2785872" y="1847087"/>
                </a:lnTo>
                <a:lnTo>
                  <a:pt x="2808731" y="1802891"/>
                </a:lnTo>
                <a:lnTo>
                  <a:pt x="2823972" y="1754123"/>
                </a:lnTo>
                <a:lnTo>
                  <a:pt x="2828544" y="1738883"/>
                </a:lnTo>
                <a:lnTo>
                  <a:pt x="2831592" y="1720595"/>
                </a:lnTo>
                <a:lnTo>
                  <a:pt x="2834640" y="1687067"/>
                </a:lnTo>
                <a:lnTo>
                  <a:pt x="2834640" y="326136"/>
                </a:lnTo>
                <a:lnTo>
                  <a:pt x="2833116" y="309371"/>
                </a:lnTo>
                <a:lnTo>
                  <a:pt x="2831592" y="291083"/>
                </a:lnTo>
                <a:lnTo>
                  <a:pt x="2828544" y="274319"/>
                </a:lnTo>
                <a:lnTo>
                  <a:pt x="2823972" y="257555"/>
                </a:lnTo>
                <a:lnTo>
                  <a:pt x="2819400" y="242315"/>
                </a:lnTo>
                <a:lnTo>
                  <a:pt x="2814828" y="225551"/>
                </a:lnTo>
                <a:lnTo>
                  <a:pt x="2793492" y="179831"/>
                </a:lnTo>
                <a:lnTo>
                  <a:pt x="2767584" y="138683"/>
                </a:lnTo>
                <a:lnTo>
                  <a:pt x="2734055" y="100583"/>
                </a:lnTo>
                <a:lnTo>
                  <a:pt x="2697479" y="68579"/>
                </a:lnTo>
                <a:lnTo>
                  <a:pt x="2654808" y="41147"/>
                </a:lnTo>
                <a:lnTo>
                  <a:pt x="2639568" y="33527"/>
                </a:lnTo>
                <a:lnTo>
                  <a:pt x="262051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34688" y="3660571"/>
            <a:ext cx="2245360" cy="105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237490" indent="-22479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23812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sz="1800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echniq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237490" indent="-22479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23812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92695" y="3505200"/>
            <a:ext cx="2204085" cy="1379220"/>
          </a:xfrm>
          <a:custGeom>
            <a:avLst/>
            <a:gdLst/>
            <a:ahLst/>
            <a:cxnLst/>
            <a:rect l="l" t="t" r="r" b="b"/>
            <a:pathLst>
              <a:path w="2204084" h="1379220">
                <a:moveTo>
                  <a:pt x="1975103" y="0"/>
                </a:moveTo>
                <a:lnTo>
                  <a:pt x="230124" y="0"/>
                </a:lnTo>
                <a:lnTo>
                  <a:pt x="183918" y="4699"/>
                </a:lnTo>
                <a:lnTo>
                  <a:pt x="140803" y="18168"/>
                </a:lnTo>
                <a:lnTo>
                  <a:pt x="101724" y="39460"/>
                </a:lnTo>
                <a:lnTo>
                  <a:pt x="67627" y="67627"/>
                </a:lnTo>
                <a:lnTo>
                  <a:pt x="39460" y="101724"/>
                </a:lnTo>
                <a:lnTo>
                  <a:pt x="18168" y="140803"/>
                </a:lnTo>
                <a:lnTo>
                  <a:pt x="4699" y="183918"/>
                </a:lnTo>
                <a:lnTo>
                  <a:pt x="0" y="230124"/>
                </a:lnTo>
                <a:lnTo>
                  <a:pt x="0" y="1149095"/>
                </a:lnTo>
                <a:lnTo>
                  <a:pt x="4699" y="1195301"/>
                </a:lnTo>
                <a:lnTo>
                  <a:pt x="18168" y="1238416"/>
                </a:lnTo>
                <a:lnTo>
                  <a:pt x="39460" y="1277495"/>
                </a:lnTo>
                <a:lnTo>
                  <a:pt x="67627" y="1311592"/>
                </a:lnTo>
                <a:lnTo>
                  <a:pt x="101724" y="1339759"/>
                </a:lnTo>
                <a:lnTo>
                  <a:pt x="140803" y="1361051"/>
                </a:lnTo>
                <a:lnTo>
                  <a:pt x="183918" y="1374520"/>
                </a:lnTo>
                <a:lnTo>
                  <a:pt x="230124" y="1379220"/>
                </a:lnTo>
                <a:lnTo>
                  <a:pt x="1975103" y="1379220"/>
                </a:lnTo>
                <a:lnTo>
                  <a:pt x="2021243" y="1374520"/>
                </a:lnTo>
                <a:lnTo>
                  <a:pt x="2064186" y="1361051"/>
                </a:lnTo>
                <a:lnTo>
                  <a:pt x="2103021" y="1339759"/>
                </a:lnTo>
                <a:lnTo>
                  <a:pt x="2136838" y="1311592"/>
                </a:lnTo>
                <a:lnTo>
                  <a:pt x="2164725" y="1277495"/>
                </a:lnTo>
                <a:lnTo>
                  <a:pt x="2185773" y="1238416"/>
                </a:lnTo>
                <a:lnTo>
                  <a:pt x="2199069" y="1195301"/>
                </a:lnTo>
                <a:lnTo>
                  <a:pt x="2203704" y="1149095"/>
                </a:lnTo>
                <a:lnTo>
                  <a:pt x="2203704" y="230124"/>
                </a:lnTo>
                <a:lnTo>
                  <a:pt x="2199069" y="183918"/>
                </a:lnTo>
                <a:lnTo>
                  <a:pt x="2185773" y="140803"/>
                </a:lnTo>
                <a:lnTo>
                  <a:pt x="2164725" y="101724"/>
                </a:lnTo>
                <a:lnTo>
                  <a:pt x="2136838" y="67627"/>
                </a:lnTo>
                <a:lnTo>
                  <a:pt x="2103021" y="39460"/>
                </a:lnTo>
                <a:lnTo>
                  <a:pt x="2064186" y="18168"/>
                </a:lnTo>
                <a:lnTo>
                  <a:pt x="2021243" y="4699"/>
                </a:lnTo>
                <a:lnTo>
                  <a:pt x="1975103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0504" y="3493008"/>
            <a:ext cx="2230120" cy="1403985"/>
          </a:xfrm>
          <a:custGeom>
            <a:avLst/>
            <a:gdLst/>
            <a:ahLst/>
            <a:cxnLst/>
            <a:rect l="l" t="t" r="r" b="b"/>
            <a:pathLst>
              <a:path w="2230120" h="1403985">
                <a:moveTo>
                  <a:pt x="1999488" y="0"/>
                </a:moveTo>
                <a:lnTo>
                  <a:pt x="228600" y="0"/>
                </a:lnTo>
                <a:lnTo>
                  <a:pt x="192024" y="4571"/>
                </a:lnTo>
                <a:lnTo>
                  <a:pt x="147827" y="19812"/>
                </a:lnTo>
                <a:lnTo>
                  <a:pt x="106679" y="42671"/>
                </a:lnTo>
                <a:lnTo>
                  <a:pt x="70103" y="71627"/>
                </a:lnTo>
                <a:lnTo>
                  <a:pt x="41148" y="108203"/>
                </a:lnTo>
                <a:lnTo>
                  <a:pt x="18288" y="149351"/>
                </a:lnTo>
                <a:lnTo>
                  <a:pt x="4572" y="193547"/>
                </a:lnTo>
                <a:lnTo>
                  <a:pt x="0" y="230124"/>
                </a:lnTo>
                <a:lnTo>
                  <a:pt x="0" y="1173479"/>
                </a:lnTo>
                <a:lnTo>
                  <a:pt x="10668" y="1234439"/>
                </a:lnTo>
                <a:lnTo>
                  <a:pt x="28955" y="1277111"/>
                </a:lnTo>
                <a:lnTo>
                  <a:pt x="54864" y="1315211"/>
                </a:lnTo>
                <a:lnTo>
                  <a:pt x="88392" y="1348739"/>
                </a:lnTo>
                <a:lnTo>
                  <a:pt x="126492" y="1374647"/>
                </a:lnTo>
                <a:lnTo>
                  <a:pt x="170688" y="1392935"/>
                </a:lnTo>
                <a:lnTo>
                  <a:pt x="230124" y="1403603"/>
                </a:lnTo>
                <a:lnTo>
                  <a:pt x="1999488" y="1403603"/>
                </a:lnTo>
                <a:lnTo>
                  <a:pt x="2036064" y="1399031"/>
                </a:lnTo>
                <a:lnTo>
                  <a:pt x="2058924" y="1392935"/>
                </a:lnTo>
                <a:lnTo>
                  <a:pt x="2081784" y="1383791"/>
                </a:lnTo>
                <a:lnTo>
                  <a:pt x="2096007" y="1377695"/>
                </a:lnTo>
                <a:lnTo>
                  <a:pt x="219455" y="1377695"/>
                </a:lnTo>
                <a:lnTo>
                  <a:pt x="208788" y="1376171"/>
                </a:lnTo>
                <a:lnTo>
                  <a:pt x="198120" y="1373123"/>
                </a:lnTo>
                <a:lnTo>
                  <a:pt x="176784" y="1368552"/>
                </a:lnTo>
                <a:lnTo>
                  <a:pt x="156972" y="1360931"/>
                </a:lnTo>
                <a:lnTo>
                  <a:pt x="120396" y="1341119"/>
                </a:lnTo>
                <a:lnTo>
                  <a:pt x="88392" y="1313687"/>
                </a:lnTo>
                <a:lnTo>
                  <a:pt x="62484" y="1281683"/>
                </a:lnTo>
                <a:lnTo>
                  <a:pt x="41148" y="1245108"/>
                </a:lnTo>
                <a:lnTo>
                  <a:pt x="28955" y="1203959"/>
                </a:lnTo>
                <a:lnTo>
                  <a:pt x="25907" y="1182623"/>
                </a:lnTo>
                <a:lnTo>
                  <a:pt x="25907" y="1171955"/>
                </a:lnTo>
                <a:lnTo>
                  <a:pt x="24384" y="1161287"/>
                </a:lnTo>
                <a:lnTo>
                  <a:pt x="24384" y="242315"/>
                </a:lnTo>
                <a:lnTo>
                  <a:pt x="25907" y="231647"/>
                </a:lnTo>
                <a:lnTo>
                  <a:pt x="25907" y="219455"/>
                </a:lnTo>
                <a:lnTo>
                  <a:pt x="35051" y="176783"/>
                </a:lnTo>
                <a:lnTo>
                  <a:pt x="51816" y="138683"/>
                </a:lnTo>
                <a:lnTo>
                  <a:pt x="74675" y="103631"/>
                </a:lnTo>
                <a:lnTo>
                  <a:pt x="105155" y="74675"/>
                </a:lnTo>
                <a:lnTo>
                  <a:pt x="138684" y="51815"/>
                </a:lnTo>
                <a:lnTo>
                  <a:pt x="178307" y="35051"/>
                </a:lnTo>
                <a:lnTo>
                  <a:pt x="199644" y="30479"/>
                </a:lnTo>
                <a:lnTo>
                  <a:pt x="208788" y="27431"/>
                </a:lnTo>
                <a:lnTo>
                  <a:pt x="220979" y="25907"/>
                </a:lnTo>
                <a:lnTo>
                  <a:pt x="2094484" y="25907"/>
                </a:lnTo>
                <a:lnTo>
                  <a:pt x="2058924" y="10667"/>
                </a:lnTo>
                <a:lnTo>
                  <a:pt x="2036064" y="4571"/>
                </a:lnTo>
                <a:lnTo>
                  <a:pt x="1999488" y="0"/>
                </a:lnTo>
                <a:close/>
              </a:path>
              <a:path w="2230120" h="1403985">
                <a:moveTo>
                  <a:pt x="2094484" y="25907"/>
                </a:moveTo>
                <a:lnTo>
                  <a:pt x="1997964" y="25907"/>
                </a:lnTo>
                <a:lnTo>
                  <a:pt x="2010155" y="27431"/>
                </a:lnTo>
                <a:lnTo>
                  <a:pt x="2020824" y="27431"/>
                </a:lnTo>
                <a:lnTo>
                  <a:pt x="2031492" y="30479"/>
                </a:lnTo>
                <a:lnTo>
                  <a:pt x="2072640" y="42671"/>
                </a:lnTo>
                <a:lnTo>
                  <a:pt x="2109216" y="62483"/>
                </a:lnTo>
                <a:lnTo>
                  <a:pt x="2141220" y="89915"/>
                </a:lnTo>
                <a:lnTo>
                  <a:pt x="2167128" y="121919"/>
                </a:lnTo>
                <a:lnTo>
                  <a:pt x="2186940" y="158495"/>
                </a:lnTo>
                <a:lnTo>
                  <a:pt x="2199131" y="199643"/>
                </a:lnTo>
                <a:lnTo>
                  <a:pt x="2202179" y="210312"/>
                </a:lnTo>
                <a:lnTo>
                  <a:pt x="2202179" y="220979"/>
                </a:lnTo>
                <a:lnTo>
                  <a:pt x="2203704" y="231647"/>
                </a:lnTo>
                <a:lnTo>
                  <a:pt x="2203704" y="1173479"/>
                </a:lnTo>
                <a:lnTo>
                  <a:pt x="2194560" y="1226819"/>
                </a:lnTo>
                <a:lnTo>
                  <a:pt x="2177796" y="1264919"/>
                </a:lnTo>
                <a:lnTo>
                  <a:pt x="2153412" y="1299971"/>
                </a:lnTo>
                <a:lnTo>
                  <a:pt x="2124455" y="1328927"/>
                </a:lnTo>
                <a:lnTo>
                  <a:pt x="2089403" y="1351787"/>
                </a:lnTo>
                <a:lnTo>
                  <a:pt x="2051303" y="1368552"/>
                </a:lnTo>
                <a:lnTo>
                  <a:pt x="2008631" y="1377695"/>
                </a:lnTo>
                <a:lnTo>
                  <a:pt x="2096007" y="1377695"/>
                </a:lnTo>
                <a:lnTo>
                  <a:pt x="2159507" y="1331975"/>
                </a:lnTo>
                <a:lnTo>
                  <a:pt x="2188464" y="1296923"/>
                </a:lnTo>
                <a:lnTo>
                  <a:pt x="2218944" y="1232915"/>
                </a:lnTo>
                <a:lnTo>
                  <a:pt x="2229612" y="1173479"/>
                </a:lnTo>
                <a:lnTo>
                  <a:pt x="2229612" y="230124"/>
                </a:lnTo>
                <a:lnTo>
                  <a:pt x="2226564" y="205739"/>
                </a:lnTo>
                <a:lnTo>
                  <a:pt x="2223516" y="193547"/>
                </a:lnTo>
                <a:lnTo>
                  <a:pt x="2218944" y="170687"/>
                </a:lnTo>
                <a:lnTo>
                  <a:pt x="2199131" y="126491"/>
                </a:lnTo>
                <a:lnTo>
                  <a:pt x="2173224" y="88391"/>
                </a:lnTo>
                <a:lnTo>
                  <a:pt x="2141220" y="54863"/>
                </a:lnTo>
                <a:lnTo>
                  <a:pt x="2101596" y="28955"/>
                </a:lnTo>
                <a:lnTo>
                  <a:pt x="2094484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15631" y="3631183"/>
            <a:ext cx="1957705" cy="520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7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1. Co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Management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0600" y="2723388"/>
            <a:ext cx="2590800" cy="685800"/>
          </a:xfrm>
          <a:custGeom>
            <a:avLst/>
            <a:gdLst/>
            <a:ahLst/>
            <a:cxnLst/>
            <a:rect l="l" t="t" r="r" b="b"/>
            <a:pathLst>
              <a:path w="2590800" h="685800">
                <a:moveTo>
                  <a:pt x="2476500" y="0"/>
                </a:moveTo>
                <a:lnTo>
                  <a:pt x="114300" y="0"/>
                </a:lnTo>
                <a:lnTo>
                  <a:pt x="70080" y="8858"/>
                </a:lnTo>
                <a:lnTo>
                  <a:pt x="33718" y="33146"/>
                </a:lnTo>
                <a:lnTo>
                  <a:pt x="9072" y="69437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5719"/>
                </a:lnTo>
                <a:lnTo>
                  <a:pt x="33718" y="652081"/>
                </a:lnTo>
                <a:lnTo>
                  <a:pt x="70080" y="676727"/>
                </a:lnTo>
                <a:lnTo>
                  <a:pt x="114300" y="685800"/>
                </a:lnTo>
                <a:lnTo>
                  <a:pt x="2476500" y="685800"/>
                </a:lnTo>
                <a:lnTo>
                  <a:pt x="2521362" y="676727"/>
                </a:lnTo>
                <a:lnTo>
                  <a:pt x="2557653" y="652081"/>
                </a:lnTo>
                <a:lnTo>
                  <a:pt x="2581941" y="615719"/>
                </a:lnTo>
                <a:lnTo>
                  <a:pt x="2590800" y="571500"/>
                </a:lnTo>
                <a:lnTo>
                  <a:pt x="2590800" y="114300"/>
                </a:lnTo>
                <a:lnTo>
                  <a:pt x="2581941" y="69437"/>
                </a:lnTo>
                <a:lnTo>
                  <a:pt x="2557653" y="33147"/>
                </a:lnTo>
                <a:lnTo>
                  <a:pt x="2521362" y="8858"/>
                </a:lnTo>
                <a:lnTo>
                  <a:pt x="24765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8408" y="2709672"/>
            <a:ext cx="2616835" cy="711835"/>
          </a:xfrm>
          <a:custGeom>
            <a:avLst/>
            <a:gdLst/>
            <a:ahLst/>
            <a:cxnLst/>
            <a:rect l="l" t="t" r="r" b="b"/>
            <a:pathLst>
              <a:path w="2616835" h="711835">
                <a:moveTo>
                  <a:pt x="2488691" y="0"/>
                </a:moveTo>
                <a:lnTo>
                  <a:pt x="126491" y="0"/>
                </a:lnTo>
                <a:lnTo>
                  <a:pt x="114300" y="1524"/>
                </a:lnTo>
                <a:lnTo>
                  <a:pt x="100583" y="3048"/>
                </a:lnTo>
                <a:lnTo>
                  <a:pt x="56387" y="22860"/>
                </a:lnTo>
                <a:lnTo>
                  <a:pt x="21335" y="56387"/>
                </a:lnTo>
                <a:lnTo>
                  <a:pt x="10667" y="79248"/>
                </a:lnTo>
                <a:lnTo>
                  <a:pt x="6095" y="89915"/>
                </a:lnTo>
                <a:lnTo>
                  <a:pt x="3047" y="102107"/>
                </a:lnTo>
                <a:lnTo>
                  <a:pt x="1523" y="115824"/>
                </a:lnTo>
                <a:lnTo>
                  <a:pt x="0" y="128015"/>
                </a:lnTo>
                <a:lnTo>
                  <a:pt x="0" y="585215"/>
                </a:lnTo>
                <a:lnTo>
                  <a:pt x="1523" y="598931"/>
                </a:lnTo>
                <a:lnTo>
                  <a:pt x="3047" y="611124"/>
                </a:lnTo>
                <a:lnTo>
                  <a:pt x="6095" y="623315"/>
                </a:lnTo>
                <a:lnTo>
                  <a:pt x="10667" y="633983"/>
                </a:lnTo>
                <a:lnTo>
                  <a:pt x="15239" y="646176"/>
                </a:lnTo>
                <a:lnTo>
                  <a:pt x="22859" y="656843"/>
                </a:lnTo>
                <a:lnTo>
                  <a:pt x="28955" y="665988"/>
                </a:lnTo>
                <a:lnTo>
                  <a:pt x="38100" y="675131"/>
                </a:lnTo>
                <a:lnTo>
                  <a:pt x="56387" y="690372"/>
                </a:lnTo>
                <a:lnTo>
                  <a:pt x="77723" y="702563"/>
                </a:lnTo>
                <a:lnTo>
                  <a:pt x="114300" y="711707"/>
                </a:lnTo>
                <a:lnTo>
                  <a:pt x="2502407" y="711707"/>
                </a:lnTo>
                <a:lnTo>
                  <a:pt x="2516124" y="708660"/>
                </a:lnTo>
                <a:lnTo>
                  <a:pt x="2528316" y="705612"/>
                </a:lnTo>
                <a:lnTo>
                  <a:pt x="2538983" y="701039"/>
                </a:lnTo>
                <a:lnTo>
                  <a:pt x="2551176" y="696467"/>
                </a:lnTo>
                <a:lnTo>
                  <a:pt x="2560319" y="690372"/>
                </a:lnTo>
                <a:lnTo>
                  <a:pt x="2566720" y="685800"/>
                </a:lnTo>
                <a:lnTo>
                  <a:pt x="115823" y="685800"/>
                </a:lnTo>
                <a:lnTo>
                  <a:pt x="106679" y="684276"/>
                </a:lnTo>
                <a:lnTo>
                  <a:pt x="70103" y="669036"/>
                </a:lnTo>
                <a:lnTo>
                  <a:pt x="42671" y="641603"/>
                </a:lnTo>
                <a:lnTo>
                  <a:pt x="27431" y="605027"/>
                </a:lnTo>
                <a:lnTo>
                  <a:pt x="25907" y="594360"/>
                </a:lnTo>
                <a:lnTo>
                  <a:pt x="25907" y="115824"/>
                </a:lnTo>
                <a:lnTo>
                  <a:pt x="27431" y="106679"/>
                </a:lnTo>
                <a:lnTo>
                  <a:pt x="30479" y="96012"/>
                </a:lnTo>
                <a:lnTo>
                  <a:pt x="33528" y="86867"/>
                </a:lnTo>
                <a:lnTo>
                  <a:pt x="38100" y="79248"/>
                </a:lnTo>
                <a:lnTo>
                  <a:pt x="42671" y="70103"/>
                </a:lnTo>
                <a:lnTo>
                  <a:pt x="71628" y="42672"/>
                </a:lnTo>
                <a:lnTo>
                  <a:pt x="106679" y="27431"/>
                </a:lnTo>
                <a:lnTo>
                  <a:pt x="117347" y="25907"/>
                </a:lnTo>
                <a:lnTo>
                  <a:pt x="2565806" y="25907"/>
                </a:lnTo>
                <a:lnTo>
                  <a:pt x="2560319" y="21336"/>
                </a:lnTo>
                <a:lnTo>
                  <a:pt x="2514600" y="3048"/>
                </a:lnTo>
                <a:lnTo>
                  <a:pt x="2502407" y="1524"/>
                </a:lnTo>
                <a:lnTo>
                  <a:pt x="2488691" y="0"/>
                </a:lnTo>
                <a:close/>
              </a:path>
              <a:path w="2616835" h="711835">
                <a:moveTo>
                  <a:pt x="2565806" y="25907"/>
                </a:moveTo>
                <a:lnTo>
                  <a:pt x="2500883" y="25907"/>
                </a:lnTo>
                <a:lnTo>
                  <a:pt x="2510028" y="27431"/>
                </a:lnTo>
                <a:lnTo>
                  <a:pt x="2520695" y="30479"/>
                </a:lnTo>
                <a:lnTo>
                  <a:pt x="2529840" y="33527"/>
                </a:lnTo>
                <a:lnTo>
                  <a:pt x="2538983" y="38100"/>
                </a:lnTo>
                <a:lnTo>
                  <a:pt x="2546604" y="44195"/>
                </a:lnTo>
                <a:lnTo>
                  <a:pt x="2554224" y="48767"/>
                </a:lnTo>
                <a:lnTo>
                  <a:pt x="2578607" y="79248"/>
                </a:lnTo>
                <a:lnTo>
                  <a:pt x="2590800" y="117348"/>
                </a:lnTo>
                <a:lnTo>
                  <a:pt x="2590800" y="595883"/>
                </a:lnTo>
                <a:lnTo>
                  <a:pt x="2578607" y="633983"/>
                </a:lnTo>
                <a:lnTo>
                  <a:pt x="2545079" y="669036"/>
                </a:lnTo>
                <a:lnTo>
                  <a:pt x="2508504" y="684276"/>
                </a:lnTo>
                <a:lnTo>
                  <a:pt x="2499359" y="685800"/>
                </a:lnTo>
                <a:lnTo>
                  <a:pt x="2566720" y="685800"/>
                </a:lnTo>
                <a:lnTo>
                  <a:pt x="2595371" y="655319"/>
                </a:lnTo>
                <a:lnTo>
                  <a:pt x="2613659" y="609600"/>
                </a:lnTo>
                <a:lnTo>
                  <a:pt x="2616707" y="585215"/>
                </a:lnTo>
                <a:lnTo>
                  <a:pt x="2616707" y="126491"/>
                </a:lnTo>
                <a:lnTo>
                  <a:pt x="2615183" y="114300"/>
                </a:lnTo>
                <a:lnTo>
                  <a:pt x="2613659" y="100583"/>
                </a:lnTo>
                <a:lnTo>
                  <a:pt x="2610612" y="89915"/>
                </a:lnTo>
                <a:lnTo>
                  <a:pt x="2606040" y="77724"/>
                </a:lnTo>
                <a:lnTo>
                  <a:pt x="2601467" y="67055"/>
                </a:lnTo>
                <a:lnTo>
                  <a:pt x="2593847" y="56387"/>
                </a:lnTo>
                <a:lnTo>
                  <a:pt x="2587752" y="45719"/>
                </a:lnTo>
                <a:lnTo>
                  <a:pt x="2578607" y="36575"/>
                </a:lnTo>
                <a:lnTo>
                  <a:pt x="256580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17267" y="2912364"/>
            <a:ext cx="535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91000" y="2743200"/>
            <a:ext cx="2590800" cy="685800"/>
          </a:xfrm>
          <a:custGeom>
            <a:avLst/>
            <a:gdLst/>
            <a:ahLst/>
            <a:cxnLst/>
            <a:rect l="l" t="t" r="r" b="b"/>
            <a:pathLst>
              <a:path w="2590800" h="685800">
                <a:moveTo>
                  <a:pt x="2476500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6362"/>
                </a:lnTo>
                <a:lnTo>
                  <a:pt x="33718" y="652652"/>
                </a:lnTo>
                <a:lnTo>
                  <a:pt x="70080" y="676941"/>
                </a:lnTo>
                <a:lnTo>
                  <a:pt x="114300" y="685800"/>
                </a:lnTo>
                <a:lnTo>
                  <a:pt x="2476500" y="685800"/>
                </a:lnTo>
                <a:lnTo>
                  <a:pt x="2521362" y="676941"/>
                </a:lnTo>
                <a:lnTo>
                  <a:pt x="2557653" y="652653"/>
                </a:lnTo>
                <a:lnTo>
                  <a:pt x="2581941" y="616362"/>
                </a:lnTo>
                <a:lnTo>
                  <a:pt x="2590800" y="571500"/>
                </a:lnTo>
                <a:lnTo>
                  <a:pt x="2590800" y="114300"/>
                </a:lnTo>
                <a:lnTo>
                  <a:pt x="2581941" y="70080"/>
                </a:lnTo>
                <a:lnTo>
                  <a:pt x="2557653" y="33718"/>
                </a:lnTo>
                <a:lnTo>
                  <a:pt x="2521362" y="9072"/>
                </a:lnTo>
                <a:lnTo>
                  <a:pt x="24765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8808" y="2731007"/>
            <a:ext cx="2616835" cy="711835"/>
          </a:xfrm>
          <a:custGeom>
            <a:avLst/>
            <a:gdLst/>
            <a:ahLst/>
            <a:cxnLst/>
            <a:rect l="l" t="t" r="r" b="b"/>
            <a:pathLst>
              <a:path w="2616834" h="711835">
                <a:moveTo>
                  <a:pt x="2488691" y="0"/>
                </a:moveTo>
                <a:lnTo>
                  <a:pt x="126491" y="0"/>
                </a:lnTo>
                <a:lnTo>
                  <a:pt x="114300" y="1524"/>
                </a:lnTo>
                <a:lnTo>
                  <a:pt x="100583" y="3047"/>
                </a:lnTo>
                <a:lnTo>
                  <a:pt x="88391" y="6095"/>
                </a:lnTo>
                <a:lnTo>
                  <a:pt x="77724" y="10667"/>
                </a:lnTo>
                <a:lnTo>
                  <a:pt x="65531" y="15239"/>
                </a:lnTo>
                <a:lnTo>
                  <a:pt x="56387" y="22859"/>
                </a:lnTo>
                <a:lnTo>
                  <a:pt x="45719" y="28955"/>
                </a:lnTo>
                <a:lnTo>
                  <a:pt x="36575" y="38100"/>
                </a:lnTo>
                <a:lnTo>
                  <a:pt x="10667" y="77724"/>
                </a:lnTo>
                <a:lnTo>
                  <a:pt x="0" y="126491"/>
                </a:lnTo>
                <a:lnTo>
                  <a:pt x="0" y="585215"/>
                </a:lnTo>
                <a:lnTo>
                  <a:pt x="1524" y="597407"/>
                </a:lnTo>
                <a:lnTo>
                  <a:pt x="3047" y="611124"/>
                </a:lnTo>
                <a:lnTo>
                  <a:pt x="6095" y="623315"/>
                </a:lnTo>
                <a:lnTo>
                  <a:pt x="10667" y="633983"/>
                </a:lnTo>
                <a:lnTo>
                  <a:pt x="15239" y="646176"/>
                </a:lnTo>
                <a:lnTo>
                  <a:pt x="22859" y="655319"/>
                </a:lnTo>
                <a:lnTo>
                  <a:pt x="28955" y="665988"/>
                </a:lnTo>
                <a:lnTo>
                  <a:pt x="38100" y="675131"/>
                </a:lnTo>
                <a:lnTo>
                  <a:pt x="77724" y="701039"/>
                </a:lnTo>
                <a:lnTo>
                  <a:pt x="126491" y="711707"/>
                </a:lnTo>
                <a:lnTo>
                  <a:pt x="2490216" y="711707"/>
                </a:lnTo>
                <a:lnTo>
                  <a:pt x="2502408" y="710183"/>
                </a:lnTo>
                <a:lnTo>
                  <a:pt x="2516123" y="708659"/>
                </a:lnTo>
                <a:lnTo>
                  <a:pt x="2528316" y="705612"/>
                </a:lnTo>
                <a:lnTo>
                  <a:pt x="2538984" y="701039"/>
                </a:lnTo>
                <a:lnTo>
                  <a:pt x="2551175" y="696467"/>
                </a:lnTo>
                <a:lnTo>
                  <a:pt x="2560319" y="688847"/>
                </a:lnTo>
                <a:lnTo>
                  <a:pt x="2565653" y="685800"/>
                </a:lnTo>
                <a:lnTo>
                  <a:pt x="115824" y="685800"/>
                </a:lnTo>
                <a:lnTo>
                  <a:pt x="77724" y="673607"/>
                </a:lnTo>
                <a:lnTo>
                  <a:pt x="42671" y="640079"/>
                </a:lnTo>
                <a:lnTo>
                  <a:pt x="27431" y="603503"/>
                </a:lnTo>
                <a:lnTo>
                  <a:pt x="25907" y="594359"/>
                </a:lnTo>
                <a:lnTo>
                  <a:pt x="25907" y="115824"/>
                </a:lnTo>
                <a:lnTo>
                  <a:pt x="38100" y="77724"/>
                </a:lnTo>
                <a:lnTo>
                  <a:pt x="71627" y="42671"/>
                </a:lnTo>
                <a:lnTo>
                  <a:pt x="106679" y="27431"/>
                </a:lnTo>
                <a:lnTo>
                  <a:pt x="117347" y="25907"/>
                </a:lnTo>
                <a:lnTo>
                  <a:pt x="2565806" y="25907"/>
                </a:lnTo>
                <a:lnTo>
                  <a:pt x="2560319" y="21336"/>
                </a:lnTo>
                <a:lnTo>
                  <a:pt x="2514599" y="3047"/>
                </a:lnTo>
                <a:lnTo>
                  <a:pt x="2502408" y="1524"/>
                </a:lnTo>
                <a:lnTo>
                  <a:pt x="2488691" y="0"/>
                </a:lnTo>
                <a:close/>
              </a:path>
              <a:path w="2616834" h="711835">
                <a:moveTo>
                  <a:pt x="2565806" y="25907"/>
                </a:moveTo>
                <a:lnTo>
                  <a:pt x="2500884" y="25907"/>
                </a:lnTo>
                <a:lnTo>
                  <a:pt x="2510027" y="27431"/>
                </a:lnTo>
                <a:lnTo>
                  <a:pt x="2520695" y="30479"/>
                </a:lnTo>
                <a:lnTo>
                  <a:pt x="2554223" y="48767"/>
                </a:lnTo>
                <a:lnTo>
                  <a:pt x="2578608" y="79247"/>
                </a:lnTo>
                <a:lnTo>
                  <a:pt x="2590799" y="117347"/>
                </a:lnTo>
                <a:lnTo>
                  <a:pt x="2590799" y="595883"/>
                </a:lnTo>
                <a:lnTo>
                  <a:pt x="2578608" y="633983"/>
                </a:lnTo>
                <a:lnTo>
                  <a:pt x="2545080" y="669036"/>
                </a:lnTo>
                <a:lnTo>
                  <a:pt x="2508503" y="684276"/>
                </a:lnTo>
                <a:lnTo>
                  <a:pt x="2499360" y="685800"/>
                </a:lnTo>
                <a:lnTo>
                  <a:pt x="2565653" y="685800"/>
                </a:lnTo>
                <a:lnTo>
                  <a:pt x="2595371" y="655319"/>
                </a:lnTo>
                <a:lnTo>
                  <a:pt x="2613660" y="609600"/>
                </a:lnTo>
                <a:lnTo>
                  <a:pt x="2616708" y="583691"/>
                </a:lnTo>
                <a:lnTo>
                  <a:pt x="2616708" y="126491"/>
                </a:lnTo>
                <a:lnTo>
                  <a:pt x="2615184" y="114300"/>
                </a:lnTo>
                <a:lnTo>
                  <a:pt x="2613660" y="100583"/>
                </a:lnTo>
                <a:lnTo>
                  <a:pt x="2610612" y="88391"/>
                </a:lnTo>
                <a:lnTo>
                  <a:pt x="2606040" y="77724"/>
                </a:lnTo>
                <a:lnTo>
                  <a:pt x="2601467" y="65531"/>
                </a:lnTo>
                <a:lnTo>
                  <a:pt x="2593847" y="56387"/>
                </a:lnTo>
                <a:lnTo>
                  <a:pt x="2587751" y="45719"/>
                </a:lnTo>
                <a:lnTo>
                  <a:pt x="2578608" y="36575"/>
                </a:lnTo>
                <a:lnTo>
                  <a:pt x="256580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70044" y="2933623"/>
            <a:ext cx="18319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86600" y="2743200"/>
            <a:ext cx="2133600" cy="685800"/>
          </a:xfrm>
          <a:custGeom>
            <a:avLst/>
            <a:gdLst/>
            <a:ahLst/>
            <a:cxnLst/>
            <a:rect l="l" t="t" r="r" b="b"/>
            <a:pathLst>
              <a:path w="2133600" h="685800">
                <a:moveTo>
                  <a:pt x="2019300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6362"/>
                </a:lnTo>
                <a:lnTo>
                  <a:pt x="33718" y="652652"/>
                </a:lnTo>
                <a:lnTo>
                  <a:pt x="70080" y="676941"/>
                </a:lnTo>
                <a:lnTo>
                  <a:pt x="114300" y="685800"/>
                </a:lnTo>
                <a:lnTo>
                  <a:pt x="2019300" y="685800"/>
                </a:lnTo>
                <a:lnTo>
                  <a:pt x="2064162" y="676941"/>
                </a:lnTo>
                <a:lnTo>
                  <a:pt x="2100453" y="652653"/>
                </a:lnTo>
                <a:lnTo>
                  <a:pt x="2124741" y="616362"/>
                </a:lnTo>
                <a:lnTo>
                  <a:pt x="2133600" y="571500"/>
                </a:lnTo>
                <a:lnTo>
                  <a:pt x="2133600" y="114300"/>
                </a:lnTo>
                <a:lnTo>
                  <a:pt x="2124741" y="70080"/>
                </a:lnTo>
                <a:lnTo>
                  <a:pt x="2100453" y="33718"/>
                </a:lnTo>
                <a:lnTo>
                  <a:pt x="2064162" y="9072"/>
                </a:lnTo>
                <a:lnTo>
                  <a:pt x="20193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74407" y="2731007"/>
            <a:ext cx="2159635" cy="711835"/>
          </a:xfrm>
          <a:custGeom>
            <a:avLst/>
            <a:gdLst/>
            <a:ahLst/>
            <a:cxnLst/>
            <a:rect l="l" t="t" r="r" b="b"/>
            <a:pathLst>
              <a:path w="2159634" h="711835">
                <a:moveTo>
                  <a:pt x="2031492" y="0"/>
                </a:moveTo>
                <a:lnTo>
                  <a:pt x="126492" y="0"/>
                </a:lnTo>
                <a:lnTo>
                  <a:pt x="114300" y="1524"/>
                </a:lnTo>
                <a:lnTo>
                  <a:pt x="100584" y="3047"/>
                </a:lnTo>
                <a:lnTo>
                  <a:pt x="88392" y="6095"/>
                </a:lnTo>
                <a:lnTo>
                  <a:pt x="77724" y="10667"/>
                </a:lnTo>
                <a:lnTo>
                  <a:pt x="65532" y="15239"/>
                </a:lnTo>
                <a:lnTo>
                  <a:pt x="56388" y="22859"/>
                </a:lnTo>
                <a:lnTo>
                  <a:pt x="45720" y="28955"/>
                </a:lnTo>
                <a:lnTo>
                  <a:pt x="36575" y="38100"/>
                </a:lnTo>
                <a:lnTo>
                  <a:pt x="10668" y="77724"/>
                </a:lnTo>
                <a:lnTo>
                  <a:pt x="0" y="128015"/>
                </a:lnTo>
                <a:lnTo>
                  <a:pt x="0" y="585215"/>
                </a:lnTo>
                <a:lnTo>
                  <a:pt x="1524" y="597407"/>
                </a:lnTo>
                <a:lnTo>
                  <a:pt x="3048" y="611124"/>
                </a:lnTo>
                <a:lnTo>
                  <a:pt x="6096" y="623315"/>
                </a:lnTo>
                <a:lnTo>
                  <a:pt x="10668" y="633983"/>
                </a:lnTo>
                <a:lnTo>
                  <a:pt x="15240" y="646176"/>
                </a:lnTo>
                <a:lnTo>
                  <a:pt x="22860" y="655319"/>
                </a:lnTo>
                <a:lnTo>
                  <a:pt x="28956" y="665988"/>
                </a:lnTo>
                <a:lnTo>
                  <a:pt x="38100" y="675131"/>
                </a:lnTo>
                <a:lnTo>
                  <a:pt x="77724" y="701039"/>
                </a:lnTo>
                <a:lnTo>
                  <a:pt x="128016" y="711707"/>
                </a:lnTo>
                <a:lnTo>
                  <a:pt x="2033016" y="711707"/>
                </a:lnTo>
                <a:lnTo>
                  <a:pt x="2045208" y="710183"/>
                </a:lnTo>
                <a:lnTo>
                  <a:pt x="2058924" y="708659"/>
                </a:lnTo>
                <a:lnTo>
                  <a:pt x="2071116" y="705612"/>
                </a:lnTo>
                <a:lnTo>
                  <a:pt x="2081784" y="701039"/>
                </a:lnTo>
                <a:lnTo>
                  <a:pt x="2093976" y="696467"/>
                </a:lnTo>
                <a:lnTo>
                  <a:pt x="2103120" y="688847"/>
                </a:lnTo>
                <a:lnTo>
                  <a:pt x="2108454" y="685800"/>
                </a:lnTo>
                <a:lnTo>
                  <a:pt x="115824" y="685800"/>
                </a:lnTo>
                <a:lnTo>
                  <a:pt x="77724" y="673607"/>
                </a:lnTo>
                <a:lnTo>
                  <a:pt x="42672" y="640079"/>
                </a:lnTo>
                <a:lnTo>
                  <a:pt x="27432" y="603503"/>
                </a:lnTo>
                <a:lnTo>
                  <a:pt x="25908" y="594359"/>
                </a:lnTo>
                <a:lnTo>
                  <a:pt x="25908" y="115824"/>
                </a:lnTo>
                <a:lnTo>
                  <a:pt x="38100" y="77724"/>
                </a:lnTo>
                <a:lnTo>
                  <a:pt x="71627" y="42671"/>
                </a:lnTo>
                <a:lnTo>
                  <a:pt x="108203" y="27431"/>
                </a:lnTo>
                <a:lnTo>
                  <a:pt x="117348" y="25907"/>
                </a:lnTo>
                <a:lnTo>
                  <a:pt x="2108606" y="25907"/>
                </a:lnTo>
                <a:lnTo>
                  <a:pt x="2103120" y="21336"/>
                </a:lnTo>
                <a:lnTo>
                  <a:pt x="2057400" y="3047"/>
                </a:lnTo>
                <a:lnTo>
                  <a:pt x="2045208" y="1524"/>
                </a:lnTo>
                <a:lnTo>
                  <a:pt x="2031492" y="0"/>
                </a:lnTo>
                <a:close/>
              </a:path>
              <a:path w="2159634" h="711835">
                <a:moveTo>
                  <a:pt x="2108606" y="25907"/>
                </a:moveTo>
                <a:lnTo>
                  <a:pt x="2043684" y="25907"/>
                </a:lnTo>
                <a:lnTo>
                  <a:pt x="2052827" y="27431"/>
                </a:lnTo>
                <a:lnTo>
                  <a:pt x="2063496" y="30479"/>
                </a:lnTo>
                <a:lnTo>
                  <a:pt x="2097024" y="48767"/>
                </a:lnTo>
                <a:lnTo>
                  <a:pt x="2121408" y="79247"/>
                </a:lnTo>
                <a:lnTo>
                  <a:pt x="2133600" y="117347"/>
                </a:lnTo>
                <a:lnTo>
                  <a:pt x="2133600" y="595883"/>
                </a:lnTo>
                <a:lnTo>
                  <a:pt x="2121408" y="633983"/>
                </a:lnTo>
                <a:lnTo>
                  <a:pt x="2087880" y="669036"/>
                </a:lnTo>
                <a:lnTo>
                  <a:pt x="2051303" y="684276"/>
                </a:lnTo>
                <a:lnTo>
                  <a:pt x="2042160" y="685800"/>
                </a:lnTo>
                <a:lnTo>
                  <a:pt x="2108454" y="685800"/>
                </a:lnTo>
                <a:lnTo>
                  <a:pt x="2138172" y="655319"/>
                </a:lnTo>
                <a:lnTo>
                  <a:pt x="2156460" y="609600"/>
                </a:lnTo>
                <a:lnTo>
                  <a:pt x="2159508" y="583691"/>
                </a:lnTo>
                <a:lnTo>
                  <a:pt x="2159508" y="126491"/>
                </a:lnTo>
                <a:lnTo>
                  <a:pt x="2157984" y="114300"/>
                </a:lnTo>
                <a:lnTo>
                  <a:pt x="2156460" y="100583"/>
                </a:lnTo>
                <a:lnTo>
                  <a:pt x="2153412" y="88391"/>
                </a:lnTo>
                <a:lnTo>
                  <a:pt x="2148840" y="77724"/>
                </a:lnTo>
                <a:lnTo>
                  <a:pt x="2144268" y="65531"/>
                </a:lnTo>
                <a:lnTo>
                  <a:pt x="2136648" y="56387"/>
                </a:lnTo>
                <a:lnTo>
                  <a:pt x="2130552" y="45719"/>
                </a:lnTo>
                <a:lnTo>
                  <a:pt x="2121408" y="36575"/>
                </a:lnTo>
                <a:lnTo>
                  <a:pt x="210860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97875" y="2933623"/>
            <a:ext cx="7086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Outp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9600" y="1752600"/>
            <a:ext cx="8839200" cy="762000"/>
          </a:xfrm>
          <a:custGeom>
            <a:avLst/>
            <a:gdLst/>
            <a:ahLst/>
            <a:cxnLst/>
            <a:rect l="l" t="t" r="r" b="b"/>
            <a:pathLst>
              <a:path w="8839200" h="762000">
                <a:moveTo>
                  <a:pt x="8712708" y="0"/>
                </a:moveTo>
                <a:lnTo>
                  <a:pt x="128015" y="0"/>
                </a:lnTo>
                <a:lnTo>
                  <a:pt x="78438" y="10144"/>
                </a:lnTo>
                <a:lnTo>
                  <a:pt x="37718" y="37718"/>
                </a:lnTo>
                <a:lnTo>
                  <a:pt x="10144" y="78438"/>
                </a:lnTo>
                <a:lnTo>
                  <a:pt x="0" y="128015"/>
                </a:lnTo>
                <a:lnTo>
                  <a:pt x="0" y="635508"/>
                </a:lnTo>
                <a:lnTo>
                  <a:pt x="10144" y="684847"/>
                </a:lnTo>
                <a:lnTo>
                  <a:pt x="37719" y="725043"/>
                </a:lnTo>
                <a:lnTo>
                  <a:pt x="78438" y="752094"/>
                </a:lnTo>
                <a:lnTo>
                  <a:pt x="128015" y="762000"/>
                </a:lnTo>
                <a:lnTo>
                  <a:pt x="8712708" y="762000"/>
                </a:lnTo>
                <a:lnTo>
                  <a:pt x="8762047" y="752094"/>
                </a:lnTo>
                <a:lnTo>
                  <a:pt x="8802243" y="725043"/>
                </a:lnTo>
                <a:lnTo>
                  <a:pt x="8829294" y="684847"/>
                </a:lnTo>
                <a:lnTo>
                  <a:pt x="8839200" y="635508"/>
                </a:lnTo>
                <a:lnTo>
                  <a:pt x="8839200" y="128015"/>
                </a:lnTo>
                <a:lnTo>
                  <a:pt x="8829293" y="78438"/>
                </a:lnTo>
                <a:lnTo>
                  <a:pt x="8802242" y="37718"/>
                </a:lnTo>
                <a:lnTo>
                  <a:pt x="8762047" y="10144"/>
                </a:lnTo>
                <a:lnTo>
                  <a:pt x="8712708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7408" y="1740407"/>
            <a:ext cx="8865235" cy="786765"/>
          </a:xfrm>
          <a:custGeom>
            <a:avLst/>
            <a:gdLst/>
            <a:ahLst/>
            <a:cxnLst/>
            <a:rect l="l" t="t" r="r" b="b"/>
            <a:pathLst>
              <a:path w="8865235" h="786764">
                <a:moveTo>
                  <a:pt x="8724900" y="0"/>
                </a:moveTo>
                <a:lnTo>
                  <a:pt x="138684" y="0"/>
                </a:lnTo>
                <a:lnTo>
                  <a:pt x="111251" y="3047"/>
                </a:lnTo>
                <a:lnTo>
                  <a:pt x="97536" y="6095"/>
                </a:lnTo>
                <a:lnTo>
                  <a:pt x="85343" y="12191"/>
                </a:lnTo>
                <a:lnTo>
                  <a:pt x="73151" y="16763"/>
                </a:lnTo>
                <a:lnTo>
                  <a:pt x="41148" y="41147"/>
                </a:lnTo>
                <a:lnTo>
                  <a:pt x="16764" y="73151"/>
                </a:lnTo>
                <a:lnTo>
                  <a:pt x="3048" y="112775"/>
                </a:lnTo>
                <a:lnTo>
                  <a:pt x="0" y="140207"/>
                </a:lnTo>
                <a:lnTo>
                  <a:pt x="0" y="647700"/>
                </a:lnTo>
                <a:lnTo>
                  <a:pt x="1523" y="662939"/>
                </a:lnTo>
                <a:lnTo>
                  <a:pt x="3048" y="676655"/>
                </a:lnTo>
                <a:lnTo>
                  <a:pt x="6096" y="688847"/>
                </a:lnTo>
                <a:lnTo>
                  <a:pt x="12192" y="702563"/>
                </a:lnTo>
                <a:lnTo>
                  <a:pt x="16764" y="714755"/>
                </a:lnTo>
                <a:lnTo>
                  <a:pt x="41148" y="746759"/>
                </a:lnTo>
                <a:lnTo>
                  <a:pt x="73151" y="769619"/>
                </a:lnTo>
                <a:lnTo>
                  <a:pt x="112776" y="784859"/>
                </a:lnTo>
                <a:lnTo>
                  <a:pt x="126492" y="786383"/>
                </a:lnTo>
                <a:lnTo>
                  <a:pt x="8740140" y="786383"/>
                </a:lnTo>
                <a:lnTo>
                  <a:pt x="8767572" y="780288"/>
                </a:lnTo>
                <a:lnTo>
                  <a:pt x="8779764" y="775715"/>
                </a:lnTo>
                <a:lnTo>
                  <a:pt x="8791956" y="769619"/>
                </a:lnTo>
                <a:lnTo>
                  <a:pt x="8804148" y="762000"/>
                </a:lnTo>
                <a:lnTo>
                  <a:pt x="140208" y="762000"/>
                </a:lnTo>
                <a:lnTo>
                  <a:pt x="115823" y="758951"/>
                </a:lnTo>
                <a:lnTo>
                  <a:pt x="94487" y="752855"/>
                </a:lnTo>
                <a:lnTo>
                  <a:pt x="85343" y="746759"/>
                </a:lnTo>
                <a:lnTo>
                  <a:pt x="76200" y="742188"/>
                </a:lnTo>
                <a:lnTo>
                  <a:pt x="57912" y="726947"/>
                </a:lnTo>
                <a:lnTo>
                  <a:pt x="51815" y="719327"/>
                </a:lnTo>
                <a:lnTo>
                  <a:pt x="44196" y="710183"/>
                </a:lnTo>
                <a:lnTo>
                  <a:pt x="35051" y="691895"/>
                </a:lnTo>
                <a:lnTo>
                  <a:pt x="30479" y="681227"/>
                </a:lnTo>
                <a:lnTo>
                  <a:pt x="27432" y="669036"/>
                </a:lnTo>
                <a:lnTo>
                  <a:pt x="25907" y="658367"/>
                </a:lnTo>
                <a:lnTo>
                  <a:pt x="25907" y="128015"/>
                </a:lnTo>
                <a:lnTo>
                  <a:pt x="39623" y="85343"/>
                </a:lnTo>
                <a:lnTo>
                  <a:pt x="67056" y="51815"/>
                </a:lnTo>
                <a:lnTo>
                  <a:pt x="76200" y="44195"/>
                </a:lnTo>
                <a:lnTo>
                  <a:pt x="85343" y="39624"/>
                </a:lnTo>
                <a:lnTo>
                  <a:pt x="106679" y="30479"/>
                </a:lnTo>
                <a:lnTo>
                  <a:pt x="117348" y="27431"/>
                </a:lnTo>
                <a:lnTo>
                  <a:pt x="128015" y="25907"/>
                </a:lnTo>
                <a:lnTo>
                  <a:pt x="8804757" y="25907"/>
                </a:lnTo>
                <a:lnTo>
                  <a:pt x="8791956" y="16763"/>
                </a:lnTo>
                <a:lnTo>
                  <a:pt x="8779764" y="10667"/>
                </a:lnTo>
                <a:lnTo>
                  <a:pt x="8766048" y="6095"/>
                </a:lnTo>
                <a:lnTo>
                  <a:pt x="8752332" y="3047"/>
                </a:lnTo>
                <a:lnTo>
                  <a:pt x="8724900" y="0"/>
                </a:lnTo>
                <a:close/>
              </a:path>
              <a:path w="8865235" h="786764">
                <a:moveTo>
                  <a:pt x="8804757" y="25907"/>
                </a:moveTo>
                <a:lnTo>
                  <a:pt x="8737092" y="25907"/>
                </a:lnTo>
                <a:lnTo>
                  <a:pt x="8749284" y="27431"/>
                </a:lnTo>
                <a:lnTo>
                  <a:pt x="8759952" y="30479"/>
                </a:lnTo>
                <a:lnTo>
                  <a:pt x="8798052" y="51815"/>
                </a:lnTo>
                <a:lnTo>
                  <a:pt x="8813292" y="67055"/>
                </a:lnTo>
                <a:lnTo>
                  <a:pt x="8820912" y="76200"/>
                </a:lnTo>
                <a:lnTo>
                  <a:pt x="8825484" y="85343"/>
                </a:lnTo>
                <a:lnTo>
                  <a:pt x="8834628" y="106679"/>
                </a:lnTo>
                <a:lnTo>
                  <a:pt x="8837676" y="117347"/>
                </a:lnTo>
                <a:lnTo>
                  <a:pt x="8839200" y="128015"/>
                </a:lnTo>
                <a:lnTo>
                  <a:pt x="8839200" y="659891"/>
                </a:lnTo>
                <a:lnTo>
                  <a:pt x="8825484" y="702563"/>
                </a:lnTo>
                <a:lnTo>
                  <a:pt x="8798052" y="736091"/>
                </a:lnTo>
                <a:lnTo>
                  <a:pt x="8747760" y="758951"/>
                </a:lnTo>
                <a:lnTo>
                  <a:pt x="8735568" y="760476"/>
                </a:lnTo>
                <a:lnTo>
                  <a:pt x="8724900" y="762000"/>
                </a:lnTo>
                <a:lnTo>
                  <a:pt x="8804148" y="762000"/>
                </a:lnTo>
                <a:lnTo>
                  <a:pt x="8814816" y="754379"/>
                </a:lnTo>
                <a:lnTo>
                  <a:pt x="8840724" y="725424"/>
                </a:lnTo>
                <a:lnTo>
                  <a:pt x="8859012" y="688847"/>
                </a:lnTo>
                <a:lnTo>
                  <a:pt x="8865108" y="647700"/>
                </a:lnTo>
                <a:lnTo>
                  <a:pt x="8865108" y="138683"/>
                </a:lnTo>
                <a:lnTo>
                  <a:pt x="8862060" y="111251"/>
                </a:lnTo>
                <a:lnTo>
                  <a:pt x="8859012" y="97536"/>
                </a:lnTo>
                <a:lnTo>
                  <a:pt x="8852916" y="85343"/>
                </a:lnTo>
                <a:lnTo>
                  <a:pt x="8848344" y="73151"/>
                </a:lnTo>
                <a:lnTo>
                  <a:pt x="8840724" y="60959"/>
                </a:lnTo>
                <a:lnTo>
                  <a:pt x="8833104" y="50291"/>
                </a:lnTo>
                <a:lnTo>
                  <a:pt x="8823960" y="41147"/>
                </a:lnTo>
                <a:lnTo>
                  <a:pt x="8813292" y="32003"/>
                </a:lnTo>
                <a:lnTo>
                  <a:pt x="880475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3719" y="1909483"/>
            <a:ext cx="837184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5105" marR="5080" indent="-2733040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elop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managing 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ng 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09600"/>
            <a:ext cx="8839200" cy="914400"/>
          </a:xfrm>
          <a:custGeom>
            <a:avLst/>
            <a:gdLst/>
            <a:ahLst/>
            <a:cxnLst/>
            <a:rect l="l" t="t" r="r" b="b"/>
            <a:pathLst>
              <a:path w="8839200" h="914400">
                <a:moveTo>
                  <a:pt x="0" y="914400"/>
                </a:moveTo>
                <a:lnTo>
                  <a:pt x="8839200" y="914400"/>
                </a:lnTo>
                <a:lnTo>
                  <a:pt x="883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025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027" y="605027"/>
            <a:ext cx="8849995" cy="925194"/>
          </a:xfrm>
          <a:custGeom>
            <a:avLst/>
            <a:gdLst/>
            <a:ahLst/>
            <a:cxnLst/>
            <a:rect l="l" t="t" r="r" b="b"/>
            <a:pathLst>
              <a:path w="8849995" h="925194">
                <a:moveTo>
                  <a:pt x="8846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22020"/>
                </a:lnTo>
                <a:lnTo>
                  <a:pt x="3048" y="925068"/>
                </a:lnTo>
                <a:lnTo>
                  <a:pt x="8846820" y="925068"/>
                </a:lnTo>
                <a:lnTo>
                  <a:pt x="8849868" y="922020"/>
                </a:lnTo>
                <a:lnTo>
                  <a:pt x="8849868" y="918972"/>
                </a:lnTo>
                <a:lnTo>
                  <a:pt x="10667" y="918972"/>
                </a:lnTo>
                <a:lnTo>
                  <a:pt x="4571" y="914400"/>
                </a:lnTo>
                <a:lnTo>
                  <a:pt x="10667" y="9144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849868" y="4572"/>
                </a:lnTo>
                <a:lnTo>
                  <a:pt x="8849868" y="3048"/>
                </a:lnTo>
                <a:lnTo>
                  <a:pt x="8846820" y="0"/>
                </a:lnTo>
                <a:close/>
              </a:path>
              <a:path w="8849995" h="925194">
                <a:moveTo>
                  <a:pt x="10667" y="914400"/>
                </a:moveTo>
                <a:lnTo>
                  <a:pt x="4571" y="914400"/>
                </a:lnTo>
                <a:lnTo>
                  <a:pt x="10667" y="918972"/>
                </a:lnTo>
                <a:lnTo>
                  <a:pt x="10667" y="914400"/>
                </a:lnTo>
                <a:close/>
              </a:path>
              <a:path w="8849995" h="925194">
                <a:moveTo>
                  <a:pt x="8839200" y="914400"/>
                </a:moveTo>
                <a:lnTo>
                  <a:pt x="10667" y="914400"/>
                </a:lnTo>
                <a:lnTo>
                  <a:pt x="10667" y="918972"/>
                </a:lnTo>
                <a:lnTo>
                  <a:pt x="8839200" y="918972"/>
                </a:lnTo>
                <a:lnTo>
                  <a:pt x="8839200" y="914400"/>
                </a:lnTo>
                <a:close/>
              </a:path>
              <a:path w="8849995" h="925194">
                <a:moveTo>
                  <a:pt x="8839200" y="4572"/>
                </a:moveTo>
                <a:lnTo>
                  <a:pt x="8839200" y="918972"/>
                </a:lnTo>
                <a:lnTo>
                  <a:pt x="8843772" y="914400"/>
                </a:lnTo>
                <a:lnTo>
                  <a:pt x="8849868" y="914400"/>
                </a:lnTo>
                <a:lnTo>
                  <a:pt x="8849868" y="10668"/>
                </a:lnTo>
                <a:lnTo>
                  <a:pt x="8843772" y="10668"/>
                </a:lnTo>
                <a:lnTo>
                  <a:pt x="8839200" y="4572"/>
                </a:lnTo>
                <a:close/>
              </a:path>
              <a:path w="8849995" h="925194">
                <a:moveTo>
                  <a:pt x="8849868" y="914400"/>
                </a:moveTo>
                <a:lnTo>
                  <a:pt x="8843772" y="914400"/>
                </a:lnTo>
                <a:lnTo>
                  <a:pt x="8839200" y="918972"/>
                </a:lnTo>
                <a:lnTo>
                  <a:pt x="8849868" y="918972"/>
                </a:lnTo>
                <a:lnTo>
                  <a:pt x="8849868" y="914400"/>
                </a:lnTo>
                <a:close/>
              </a:path>
              <a:path w="8849995" h="9251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849995" h="925194">
                <a:moveTo>
                  <a:pt x="8839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839200" y="10668"/>
                </a:lnTo>
                <a:lnTo>
                  <a:pt x="8839200" y="4572"/>
                </a:lnTo>
                <a:close/>
              </a:path>
              <a:path w="8849995" h="925194">
                <a:moveTo>
                  <a:pt x="8849868" y="4572"/>
                </a:moveTo>
                <a:lnTo>
                  <a:pt x="8839200" y="4572"/>
                </a:lnTo>
                <a:lnTo>
                  <a:pt x="8843772" y="10668"/>
                </a:lnTo>
                <a:lnTo>
                  <a:pt x="8849868" y="10668"/>
                </a:lnTo>
                <a:lnTo>
                  <a:pt x="8849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278" rIns="0" bIns="0" rtlCol="0">
            <a:spAutoFit/>
          </a:bodyPr>
          <a:lstStyle/>
          <a:p>
            <a:pPr marL="382270">
              <a:lnSpc>
                <a:spcPct val="100000"/>
              </a:lnSpc>
            </a:pPr>
            <a:r>
              <a:rPr sz="3300" b="1" dirty="0">
                <a:latin typeface="Calibri"/>
                <a:cs typeface="Calibri"/>
              </a:rPr>
              <a:t>7</a:t>
            </a:r>
            <a:r>
              <a:rPr sz="3300" b="1" spc="-15" dirty="0">
                <a:latin typeface="Calibri"/>
                <a:cs typeface="Calibri"/>
              </a:rPr>
              <a:t>.</a:t>
            </a:r>
            <a:r>
              <a:rPr sz="3300" b="1" dirty="0">
                <a:latin typeface="Calibri"/>
                <a:cs typeface="Calibri"/>
              </a:rPr>
              <a:t>1</a:t>
            </a:r>
            <a:r>
              <a:rPr sz="3300" b="1" spc="15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Plan</a:t>
            </a:r>
            <a:r>
              <a:rPr sz="3300" b="1" spc="15" dirty="0">
                <a:latin typeface="Calibri"/>
                <a:cs typeface="Calibri"/>
              </a:rPr>
              <a:t> </a:t>
            </a:r>
            <a:r>
              <a:rPr sz="3300" b="1" spc="5" dirty="0">
                <a:latin typeface="Calibri"/>
                <a:cs typeface="Calibri"/>
              </a:rPr>
              <a:t>C</a:t>
            </a:r>
            <a:r>
              <a:rPr sz="3300" b="1" dirty="0">
                <a:latin typeface="Calibri"/>
                <a:cs typeface="Calibri"/>
              </a:rPr>
              <a:t>o</a:t>
            </a:r>
            <a:r>
              <a:rPr sz="3300" b="1" spc="-35" dirty="0">
                <a:latin typeface="Calibri"/>
                <a:cs typeface="Calibri"/>
              </a:rPr>
              <a:t>s</a:t>
            </a:r>
            <a:r>
              <a:rPr sz="3300" b="1" dirty="0">
                <a:latin typeface="Calibri"/>
                <a:cs typeface="Calibri"/>
              </a:rPr>
              <a:t>t</a:t>
            </a:r>
            <a:r>
              <a:rPr sz="3300" b="1" spc="-10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Mana</a:t>
            </a:r>
            <a:r>
              <a:rPr sz="3300" b="1" spc="-40" dirty="0">
                <a:latin typeface="Calibri"/>
                <a:cs typeface="Calibri"/>
              </a:rPr>
              <a:t>g</a:t>
            </a:r>
            <a:r>
              <a:rPr sz="3300" b="1" dirty="0">
                <a:latin typeface="Calibri"/>
                <a:cs typeface="Calibri"/>
              </a:rPr>
              <a:t>eme</a:t>
            </a:r>
            <a:r>
              <a:rPr sz="3300" b="1" spc="-35" dirty="0">
                <a:latin typeface="Calibri"/>
                <a:cs typeface="Calibri"/>
              </a:rPr>
              <a:t>n</a:t>
            </a:r>
            <a:r>
              <a:rPr sz="3300" b="1" dirty="0">
                <a:latin typeface="Calibri"/>
                <a:cs typeface="Calibri"/>
              </a:rPr>
              <a:t>t:</a:t>
            </a:r>
            <a:r>
              <a:rPr sz="3300" b="1" spc="30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D</a:t>
            </a:r>
            <a:r>
              <a:rPr sz="3300" b="1" spc="-40" dirty="0">
                <a:latin typeface="Calibri"/>
                <a:cs typeface="Calibri"/>
              </a:rPr>
              <a:t>a</a:t>
            </a:r>
            <a:r>
              <a:rPr sz="3300" b="1" spc="-45" dirty="0">
                <a:latin typeface="Calibri"/>
                <a:cs typeface="Calibri"/>
              </a:rPr>
              <a:t>t</a:t>
            </a:r>
            <a:r>
              <a:rPr sz="3300" b="1" dirty="0">
                <a:latin typeface="Calibri"/>
                <a:cs typeface="Calibri"/>
              </a:rPr>
              <a:t>a</a:t>
            </a:r>
            <a:r>
              <a:rPr sz="3300" b="1" spc="10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Fl</a:t>
            </a:r>
            <a:r>
              <a:rPr sz="3300" b="1" spc="-10" dirty="0">
                <a:latin typeface="Calibri"/>
                <a:cs typeface="Calibri"/>
              </a:rPr>
              <a:t>o</a:t>
            </a:r>
            <a:r>
              <a:rPr sz="3300" b="1" dirty="0">
                <a:latin typeface="Calibri"/>
                <a:cs typeface="Calibri"/>
              </a:rPr>
              <a:t>w Diag</a:t>
            </a:r>
            <a:r>
              <a:rPr sz="3300" b="1" spc="-70" dirty="0">
                <a:latin typeface="Calibri"/>
                <a:cs typeface="Calibri"/>
              </a:rPr>
              <a:t>r</a:t>
            </a:r>
            <a:r>
              <a:rPr sz="3300" b="1" dirty="0">
                <a:latin typeface="Calibri"/>
                <a:cs typeface="Calibri"/>
              </a:rPr>
              <a:t>am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1600200"/>
            <a:ext cx="8840724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523" y="1981200"/>
            <a:ext cx="8456676" cy="1356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808" y="1969007"/>
            <a:ext cx="8484235" cy="1381125"/>
          </a:xfrm>
          <a:custGeom>
            <a:avLst/>
            <a:gdLst/>
            <a:ahLst/>
            <a:cxnLst/>
            <a:rect l="l" t="t" r="r" b="b"/>
            <a:pathLst>
              <a:path w="8484235" h="1381125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374647"/>
                </a:lnTo>
                <a:lnTo>
                  <a:pt x="6096" y="1380743"/>
                </a:lnTo>
                <a:lnTo>
                  <a:pt x="8478012" y="1380743"/>
                </a:lnTo>
                <a:lnTo>
                  <a:pt x="8484108" y="1374647"/>
                </a:lnTo>
                <a:lnTo>
                  <a:pt x="8484108" y="1367027"/>
                </a:lnTo>
                <a:lnTo>
                  <a:pt x="25907" y="1367027"/>
                </a:lnTo>
                <a:lnTo>
                  <a:pt x="12192" y="1354836"/>
                </a:lnTo>
                <a:lnTo>
                  <a:pt x="25907" y="1354836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381125">
                <a:moveTo>
                  <a:pt x="25907" y="1354836"/>
                </a:moveTo>
                <a:lnTo>
                  <a:pt x="12192" y="1354836"/>
                </a:lnTo>
                <a:lnTo>
                  <a:pt x="25907" y="1367027"/>
                </a:lnTo>
                <a:lnTo>
                  <a:pt x="25907" y="1354836"/>
                </a:lnTo>
                <a:close/>
              </a:path>
              <a:path w="8484235" h="1381125">
                <a:moveTo>
                  <a:pt x="8458200" y="1354836"/>
                </a:moveTo>
                <a:lnTo>
                  <a:pt x="25907" y="1354836"/>
                </a:lnTo>
                <a:lnTo>
                  <a:pt x="25907" y="1367027"/>
                </a:lnTo>
                <a:lnTo>
                  <a:pt x="8458200" y="1367027"/>
                </a:lnTo>
                <a:lnTo>
                  <a:pt x="8458200" y="1354836"/>
                </a:lnTo>
                <a:close/>
              </a:path>
              <a:path w="8484235" h="1381125">
                <a:moveTo>
                  <a:pt x="8458200" y="12191"/>
                </a:moveTo>
                <a:lnTo>
                  <a:pt x="8458200" y="1367027"/>
                </a:lnTo>
                <a:lnTo>
                  <a:pt x="8470392" y="1354836"/>
                </a:lnTo>
                <a:lnTo>
                  <a:pt x="8484108" y="1354836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381125">
                <a:moveTo>
                  <a:pt x="8484108" y="1354836"/>
                </a:moveTo>
                <a:lnTo>
                  <a:pt x="8470392" y="1354836"/>
                </a:lnTo>
                <a:lnTo>
                  <a:pt x="8458200" y="1367027"/>
                </a:lnTo>
                <a:lnTo>
                  <a:pt x="8484108" y="1367027"/>
                </a:lnTo>
                <a:lnTo>
                  <a:pt x="8484108" y="1354836"/>
                </a:lnTo>
                <a:close/>
              </a:path>
              <a:path w="8484235" h="1381125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381125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381125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1600200"/>
            <a:ext cx="6271260" cy="695325"/>
          </a:xfrm>
          <a:custGeom>
            <a:avLst/>
            <a:gdLst/>
            <a:ahLst/>
            <a:cxnLst/>
            <a:rect l="l" t="t" r="r" b="b"/>
            <a:pathLst>
              <a:path w="6271259" h="695325">
                <a:moveTo>
                  <a:pt x="6155435" y="0"/>
                </a:moveTo>
                <a:lnTo>
                  <a:pt x="115824" y="0"/>
                </a:lnTo>
                <a:lnTo>
                  <a:pt x="70723" y="9096"/>
                </a:lnTo>
                <a:lnTo>
                  <a:pt x="33909" y="33909"/>
                </a:lnTo>
                <a:lnTo>
                  <a:pt x="9096" y="70723"/>
                </a:lnTo>
                <a:lnTo>
                  <a:pt x="0" y="115824"/>
                </a:lnTo>
                <a:lnTo>
                  <a:pt x="0" y="579120"/>
                </a:lnTo>
                <a:lnTo>
                  <a:pt x="9096" y="624220"/>
                </a:lnTo>
                <a:lnTo>
                  <a:pt x="33908" y="661035"/>
                </a:lnTo>
                <a:lnTo>
                  <a:pt x="70723" y="685847"/>
                </a:lnTo>
                <a:lnTo>
                  <a:pt x="115824" y="694944"/>
                </a:lnTo>
                <a:lnTo>
                  <a:pt x="6155435" y="694944"/>
                </a:lnTo>
                <a:lnTo>
                  <a:pt x="6200536" y="685847"/>
                </a:lnTo>
                <a:lnTo>
                  <a:pt x="6237351" y="661035"/>
                </a:lnTo>
                <a:lnTo>
                  <a:pt x="6262163" y="624220"/>
                </a:lnTo>
                <a:lnTo>
                  <a:pt x="6271259" y="579120"/>
                </a:lnTo>
                <a:lnTo>
                  <a:pt x="6271259" y="115824"/>
                </a:lnTo>
                <a:lnTo>
                  <a:pt x="6262163" y="70723"/>
                </a:lnTo>
                <a:lnTo>
                  <a:pt x="6237350" y="33909"/>
                </a:lnTo>
                <a:lnTo>
                  <a:pt x="6200536" y="9096"/>
                </a:lnTo>
                <a:lnTo>
                  <a:pt x="615543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0808" y="1588008"/>
            <a:ext cx="6297295" cy="721360"/>
          </a:xfrm>
          <a:custGeom>
            <a:avLst/>
            <a:gdLst/>
            <a:ahLst/>
            <a:cxnLst/>
            <a:rect l="l" t="t" r="r" b="b"/>
            <a:pathLst>
              <a:path w="6297295" h="721360">
                <a:moveTo>
                  <a:pt x="6169151" y="0"/>
                </a:moveTo>
                <a:lnTo>
                  <a:pt x="128015" y="0"/>
                </a:lnTo>
                <a:lnTo>
                  <a:pt x="114300" y="1524"/>
                </a:lnTo>
                <a:lnTo>
                  <a:pt x="56387" y="22859"/>
                </a:lnTo>
                <a:lnTo>
                  <a:pt x="21335" y="57912"/>
                </a:lnTo>
                <a:lnTo>
                  <a:pt x="3047" y="103631"/>
                </a:lnTo>
                <a:lnTo>
                  <a:pt x="0" y="128015"/>
                </a:lnTo>
                <a:lnTo>
                  <a:pt x="0" y="592836"/>
                </a:lnTo>
                <a:lnTo>
                  <a:pt x="1523" y="605027"/>
                </a:lnTo>
                <a:lnTo>
                  <a:pt x="3047" y="618743"/>
                </a:lnTo>
                <a:lnTo>
                  <a:pt x="22859" y="664463"/>
                </a:lnTo>
                <a:lnTo>
                  <a:pt x="57911" y="697991"/>
                </a:lnTo>
                <a:lnTo>
                  <a:pt x="68579" y="705612"/>
                </a:lnTo>
                <a:lnTo>
                  <a:pt x="79247" y="710183"/>
                </a:lnTo>
                <a:lnTo>
                  <a:pt x="91439" y="714755"/>
                </a:lnTo>
                <a:lnTo>
                  <a:pt x="103631" y="717803"/>
                </a:lnTo>
                <a:lnTo>
                  <a:pt x="128015" y="720851"/>
                </a:lnTo>
                <a:lnTo>
                  <a:pt x="6169151" y="720851"/>
                </a:lnTo>
                <a:lnTo>
                  <a:pt x="6207251" y="714755"/>
                </a:lnTo>
                <a:lnTo>
                  <a:pt x="6244437" y="694943"/>
                </a:lnTo>
                <a:lnTo>
                  <a:pt x="117347" y="694943"/>
                </a:lnTo>
                <a:lnTo>
                  <a:pt x="106679" y="691895"/>
                </a:lnTo>
                <a:lnTo>
                  <a:pt x="97535" y="690371"/>
                </a:lnTo>
                <a:lnTo>
                  <a:pt x="88391" y="685800"/>
                </a:lnTo>
                <a:lnTo>
                  <a:pt x="79247" y="682751"/>
                </a:lnTo>
                <a:lnTo>
                  <a:pt x="42671" y="649224"/>
                </a:lnTo>
                <a:lnTo>
                  <a:pt x="27431" y="612647"/>
                </a:lnTo>
                <a:lnTo>
                  <a:pt x="25907" y="601979"/>
                </a:lnTo>
                <a:lnTo>
                  <a:pt x="25907" y="117347"/>
                </a:lnTo>
                <a:lnTo>
                  <a:pt x="38100" y="79247"/>
                </a:lnTo>
                <a:lnTo>
                  <a:pt x="71628" y="42671"/>
                </a:lnTo>
                <a:lnTo>
                  <a:pt x="108203" y="27431"/>
                </a:lnTo>
                <a:lnTo>
                  <a:pt x="118872" y="25907"/>
                </a:lnTo>
                <a:lnTo>
                  <a:pt x="6245656" y="25907"/>
                </a:lnTo>
                <a:lnTo>
                  <a:pt x="6239256" y="21336"/>
                </a:lnTo>
                <a:lnTo>
                  <a:pt x="6228588" y="15239"/>
                </a:lnTo>
                <a:lnTo>
                  <a:pt x="6217920" y="10667"/>
                </a:lnTo>
                <a:lnTo>
                  <a:pt x="6205727" y="6095"/>
                </a:lnTo>
                <a:lnTo>
                  <a:pt x="6193536" y="3047"/>
                </a:lnTo>
                <a:lnTo>
                  <a:pt x="6169151" y="0"/>
                </a:lnTo>
                <a:close/>
              </a:path>
              <a:path w="6297295" h="721360">
                <a:moveTo>
                  <a:pt x="6245656" y="25907"/>
                </a:moveTo>
                <a:lnTo>
                  <a:pt x="6179820" y="25907"/>
                </a:lnTo>
                <a:lnTo>
                  <a:pt x="6190488" y="27431"/>
                </a:lnTo>
                <a:lnTo>
                  <a:pt x="6208775" y="33527"/>
                </a:lnTo>
                <a:lnTo>
                  <a:pt x="6242303" y="56387"/>
                </a:lnTo>
                <a:lnTo>
                  <a:pt x="6263640" y="89915"/>
                </a:lnTo>
                <a:lnTo>
                  <a:pt x="6271260" y="118871"/>
                </a:lnTo>
                <a:lnTo>
                  <a:pt x="6271260" y="603503"/>
                </a:lnTo>
                <a:lnTo>
                  <a:pt x="6259068" y="641603"/>
                </a:lnTo>
                <a:lnTo>
                  <a:pt x="6252971" y="649224"/>
                </a:lnTo>
                <a:lnTo>
                  <a:pt x="6246875" y="658367"/>
                </a:lnTo>
                <a:lnTo>
                  <a:pt x="6207251" y="687324"/>
                </a:lnTo>
                <a:lnTo>
                  <a:pt x="6178295" y="694943"/>
                </a:lnTo>
                <a:lnTo>
                  <a:pt x="6244437" y="694943"/>
                </a:lnTo>
                <a:lnTo>
                  <a:pt x="6275832" y="662939"/>
                </a:lnTo>
                <a:lnTo>
                  <a:pt x="6294120" y="617219"/>
                </a:lnTo>
                <a:lnTo>
                  <a:pt x="6295644" y="603503"/>
                </a:lnTo>
                <a:lnTo>
                  <a:pt x="6297168" y="591312"/>
                </a:lnTo>
                <a:lnTo>
                  <a:pt x="6297168" y="128015"/>
                </a:lnTo>
                <a:lnTo>
                  <a:pt x="6295644" y="114300"/>
                </a:lnTo>
                <a:lnTo>
                  <a:pt x="6274308" y="56387"/>
                </a:lnTo>
                <a:lnTo>
                  <a:pt x="6249923" y="28955"/>
                </a:lnTo>
                <a:lnTo>
                  <a:pt x="624565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7855" y="1763725"/>
            <a:ext cx="6745605" cy="114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Mana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150">
              <a:latin typeface="Times New Roman"/>
              <a:cs typeface="Times New Roman"/>
            </a:endParaRPr>
          </a:p>
          <a:p>
            <a:pPr marL="203200" marR="5080" indent="-172720">
              <a:lnSpc>
                <a:spcPts val="1980"/>
              </a:lnSpc>
              <a:buChar char="•"/>
              <a:tabLst>
                <a:tab pos="203200" algn="l"/>
              </a:tabLst>
            </a:pP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PMP 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ule 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eline,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sk 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omm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ecisi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3523" y="3811523"/>
            <a:ext cx="8456676" cy="1150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797808"/>
            <a:ext cx="8484235" cy="1176655"/>
          </a:xfrm>
          <a:custGeom>
            <a:avLst/>
            <a:gdLst/>
            <a:ahLst/>
            <a:cxnLst/>
            <a:rect l="l" t="t" r="r" b="b"/>
            <a:pathLst>
              <a:path w="8484235" h="1176654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170431"/>
                </a:lnTo>
                <a:lnTo>
                  <a:pt x="6096" y="1176527"/>
                </a:lnTo>
                <a:lnTo>
                  <a:pt x="8478012" y="1176527"/>
                </a:lnTo>
                <a:lnTo>
                  <a:pt x="8484108" y="1170431"/>
                </a:lnTo>
                <a:lnTo>
                  <a:pt x="8484108" y="1164335"/>
                </a:lnTo>
                <a:lnTo>
                  <a:pt x="25907" y="1164335"/>
                </a:lnTo>
                <a:lnTo>
                  <a:pt x="12192" y="1150619"/>
                </a:lnTo>
                <a:lnTo>
                  <a:pt x="25907" y="1150619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176654">
                <a:moveTo>
                  <a:pt x="25907" y="1150619"/>
                </a:moveTo>
                <a:lnTo>
                  <a:pt x="12192" y="1150619"/>
                </a:lnTo>
                <a:lnTo>
                  <a:pt x="25907" y="1164335"/>
                </a:lnTo>
                <a:lnTo>
                  <a:pt x="25907" y="1150619"/>
                </a:lnTo>
                <a:close/>
              </a:path>
              <a:path w="8484235" h="1176654">
                <a:moveTo>
                  <a:pt x="8458200" y="1150619"/>
                </a:moveTo>
                <a:lnTo>
                  <a:pt x="25907" y="1150619"/>
                </a:lnTo>
                <a:lnTo>
                  <a:pt x="25907" y="1164335"/>
                </a:lnTo>
                <a:lnTo>
                  <a:pt x="8458200" y="1164335"/>
                </a:lnTo>
                <a:lnTo>
                  <a:pt x="8458200" y="1150619"/>
                </a:lnTo>
                <a:close/>
              </a:path>
              <a:path w="8484235" h="1176654">
                <a:moveTo>
                  <a:pt x="8458200" y="12191"/>
                </a:moveTo>
                <a:lnTo>
                  <a:pt x="8458200" y="1164335"/>
                </a:lnTo>
                <a:lnTo>
                  <a:pt x="8470392" y="1150619"/>
                </a:lnTo>
                <a:lnTo>
                  <a:pt x="8484108" y="1150619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176654">
                <a:moveTo>
                  <a:pt x="8484108" y="1150619"/>
                </a:moveTo>
                <a:lnTo>
                  <a:pt x="8470392" y="1150619"/>
                </a:lnTo>
                <a:lnTo>
                  <a:pt x="8458200" y="1164335"/>
                </a:lnTo>
                <a:lnTo>
                  <a:pt x="8484108" y="1164335"/>
                </a:lnTo>
                <a:lnTo>
                  <a:pt x="8484108" y="1150619"/>
                </a:lnTo>
                <a:close/>
              </a:path>
              <a:path w="8484235" h="1176654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176654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176654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3429000"/>
            <a:ext cx="6271260" cy="725805"/>
          </a:xfrm>
          <a:custGeom>
            <a:avLst/>
            <a:gdLst/>
            <a:ahLst/>
            <a:cxnLst/>
            <a:rect l="l" t="t" r="r" b="b"/>
            <a:pathLst>
              <a:path w="6271259" h="725804">
                <a:moveTo>
                  <a:pt x="6150864" y="0"/>
                </a:moveTo>
                <a:lnTo>
                  <a:pt x="121919" y="0"/>
                </a:lnTo>
                <a:lnTo>
                  <a:pt x="74580" y="9620"/>
                </a:lnTo>
                <a:lnTo>
                  <a:pt x="35813" y="35813"/>
                </a:lnTo>
                <a:lnTo>
                  <a:pt x="9620" y="74580"/>
                </a:lnTo>
                <a:lnTo>
                  <a:pt x="0" y="121920"/>
                </a:lnTo>
                <a:lnTo>
                  <a:pt x="0" y="605027"/>
                </a:lnTo>
                <a:lnTo>
                  <a:pt x="9620" y="652129"/>
                </a:lnTo>
                <a:lnTo>
                  <a:pt x="35813" y="690372"/>
                </a:lnTo>
                <a:lnTo>
                  <a:pt x="74580" y="716041"/>
                </a:lnTo>
                <a:lnTo>
                  <a:pt x="121919" y="725424"/>
                </a:lnTo>
                <a:lnTo>
                  <a:pt x="6150864" y="725424"/>
                </a:lnTo>
                <a:lnTo>
                  <a:pt x="6197965" y="716041"/>
                </a:lnTo>
                <a:lnTo>
                  <a:pt x="6236208" y="690372"/>
                </a:lnTo>
                <a:lnTo>
                  <a:pt x="6261877" y="652129"/>
                </a:lnTo>
                <a:lnTo>
                  <a:pt x="6271259" y="605027"/>
                </a:lnTo>
                <a:lnTo>
                  <a:pt x="6271259" y="121920"/>
                </a:lnTo>
                <a:lnTo>
                  <a:pt x="6261877" y="74580"/>
                </a:lnTo>
                <a:lnTo>
                  <a:pt x="6236208" y="35813"/>
                </a:lnTo>
                <a:lnTo>
                  <a:pt x="6197965" y="9620"/>
                </a:lnTo>
                <a:lnTo>
                  <a:pt x="6150864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0808" y="3416808"/>
            <a:ext cx="6297295" cy="751840"/>
          </a:xfrm>
          <a:custGeom>
            <a:avLst/>
            <a:gdLst/>
            <a:ahLst/>
            <a:cxnLst/>
            <a:rect l="l" t="t" r="r" b="b"/>
            <a:pathLst>
              <a:path w="6297295" h="751839">
                <a:moveTo>
                  <a:pt x="6163056" y="0"/>
                </a:moveTo>
                <a:lnTo>
                  <a:pt x="132587" y="0"/>
                </a:lnTo>
                <a:lnTo>
                  <a:pt x="118872" y="1524"/>
                </a:lnTo>
                <a:lnTo>
                  <a:pt x="106679" y="3047"/>
                </a:lnTo>
                <a:lnTo>
                  <a:pt x="92963" y="6095"/>
                </a:lnTo>
                <a:lnTo>
                  <a:pt x="80772" y="10667"/>
                </a:lnTo>
                <a:lnTo>
                  <a:pt x="70103" y="16763"/>
                </a:lnTo>
                <a:lnTo>
                  <a:pt x="57911" y="22859"/>
                </a:lnTo>
                <a:lnTo>
                  <a:pt x="22859" y="59436"/>
                </a:lnTo>
                <a:lnTo>
                  <a:pt x="6095" y="94487"/>
                </a:lnTo>
                <a:lnTo>
                  <a:pt x="0" y="134112"/>
                </a:lnTo>
                <a:lnTo>
                  <a:pt x="0" y="617219"/>
                </a:lnTo>
                <a:lnTo>
                  <a:pt x="6095" y="656843"/>
                </a:lnTo>
                <a:lnTo>
                  <a:pt x="22859" y="691895"/>
                </a:lnTo>
                <a:lnTo>
                  <a:pt x="48767" y="720851"/>
                </a:lnTo>
                <a:lnTo>
                  <a:pt x="82295" y="740663"/>
                </a:lnTo>
                <a:lnTo>
                  <a:pt x="120395" y="749807"/>
                </a:lnTo>
                <a:lnTo>
                  <a:pt x="134111" y="751331"/>
                </a:lnTo>
                <a:lnTo>
                  <a:pt x="6164580" y="751331"/>
                </a:lnTo>
                <a:lnTo>
                  <a:pt x="6204203" y="745236"/>
                </a:lnTo>
                <a:lnTo>
                  <a:pt x="6239256" y="726947"/>
                </a:lnTo>
                <a:lnTo>
                  <a:pt x="6241084" y="725424"/>
                </a:lnTo>
                <a:lnTo>
                  <a:pt x="121919" y="725424"/>
                </a:lnTo>
                <a:lnTo>
                  <a:pt x="111251" y="722376"/>
                </a:lnTo>
                <a:lnTo>
                  <a:pt x="100583" y="720851"/>
                </a:lnTo>
                <a:lnTo>
                  <a:pt x="73151" y="707136"/>
                </a:lnTo>
                <a:lnTo>
                  <a:pt x="64007" y="699515"/>
                </a:lnTo>
                <a:lnTo>
                  <a:pt x="56387" y="693419"/>
                </a:lnTo>
                <a:lnTo>
                  <a:pt x="33528" y="658367"/>
                </a:lnTo>
                <a:lnTo>
                  <a:pt x="25907" y="627888"/>
                </a:lnTo>
                <a:lnTo>
                  <a:pt x="25907" y="121919"/>
                </a:lnTo>
                <a:lnTo>
                  <a:pt x="44195" y="73151"/>
                </a:lnTo>
                <a:lnTo>
                  <a:pt x="73151" y="44195"/>
                </a:lnTo>
                <a:lnTo>
                  <a:pt x="112775" y="27431"/>
                </a:lnTo>
                <a:lnTo>
                  <a:pt x="123443" y="25907"/>
                </a:lnTo>
                <a:lnTo>
                  <a:pt x="6241999" y="25907"/>
                </a:lnTo>
                <a:lnTo>
                  <a:pt x="6237732" y="22859"/>
                </a:lnTo>
                <a:lnTo>
                  <a:pt x="6202680" y="6095"/>
                </a:lnTo>
                <a:lnTo>
                  <a:pt x="6176771" y="1524"/>
                </a:lnTo>
                <a:lnTo>
                  <a:pt x="6163056" y="0"/>
                </a:lnTo>
                <a:close/>
              </a:path>
              <a:path w="6297295" h="751839">
                <a:moveTo>
                  <a:pt x="6241999" y="25907"/>
                </a:moveTo>
                <a:lnTo>
                  <a:pt x="6175247" y="25907"/>
                </a:lnTo>
                <a:lnTo>
                  <a:pt x="6185916" y="27431"/>
                </a:lnTo>
                <a:lnTo>
                  <a:pt x="6196584" y="30479"/>
                </a:lnTo>
                <a:lnTo>
                  <a:pt x="6233160" y="50291"/>
                </a:lnTo>
                <a:lnTo>
                  <a:pt x="6259068" y="82295"/>
                </a:lnTo>
                <a:lnTo>
                  <a:pt x="6271260" y="123443"/>
                </a:lnTo>
                <a:lnTo>
                  <a:pt x="6271260" y="629412"/>
                </a:lnTo>
                <a:lnTo>
                  <a:pt x="6252971" y="678179"/>
                </a:lnTo>
                <a:lnTo>
                  <a:pt x="6224016" y="707136"/>
                </a:lnTo>
                <a:lnTo>
                  <a:pt x="6184392" y="723900"/>
                </a:lnTo>
                <a:lnTo>
                  <a:pt x="6173723" y="725424"/>
                </a:lnTo>
                <a:lnTo>
                  <a:pt x="6241084" y="725424"/>
                </a:lnTo>
                <a:lnTo>
                  <a:pt x="6257544" y="711707"/>
                </a:lnTo>
                <a:lnTo>
                  <a:pt x="6266688" y="701039"/>
                </a:lnTo>
                <a:lnTo>
                  <a:pt x="6274308" y="691895"/>
                </a:lnTo>
                <a:lnTo>
                  <a:pt x="6280403" y="679703"/>
                </a:lnTo>
                <a:lnTo>
                  <a:pt x="6286499" y="669036"/>
                </a:lnTo>
                <a:lnTo>
                  <a:pt x="6291071" y="656843"/>
                </a:lnTo>
                <a:lnTo>
                  <a:pt x="6294120" y="643127"/>
                </a:lnTo>
                <a:lnTo>
                  <a:pt x="6295644" y="630936"/>
                </a:lnTo>
                <a:lnTo>
                  <a:pt x="6297168" y="617219"/>
                </a:lnTo>
                <a:lnTo>
                  <a:pt x="6297168" y="132587"/>
                </a:lnTo>
                <a:lnTo>
                  <a:pt x="6291071" y="92963"/>
                </a:lnTo>
                <a:lnTo>
                  <a:pt x="6280403" y="70103"/>
                </a:lnTo>
                <a:lnTo>
                  <a:pt x="6274308" y="57912"/>
                </a:lnTo>
                <a:lnTo>
                  <a:pt x="6266688" y="48767"/>
                </a:lnTo>
                <a:lnTo>
                  <a:pt x="6248399" y="30479"/>
                </a:lnTo>
                <a:lnTo>
                  <a:pt x="624199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89380" y="3607879"/>
            <a:ext cx="5940425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.1.2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Char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850">
              <a:latin typeface="Times New Roman"/>
              <a:cs typeface="Times New Roman"/>
            </a:endParaRPr>
          </a:p>
          <a:p>
            <a:pPr marL="201295" indent="-172085">
              <a:lnSpc>
                <a:spcPct val="100000"/>
              </a:lnSpc>
              <a:buChar char="•"/>
              <a:tabLst>
                <a:tab pos="201930" algn="l"/>
              </a:tabLst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ains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el b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dg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app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ui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3523" y="5401055"/>
            <a:ext cx="8456676" cy="1458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808" y="5388864"/>
            <a:ext cx="8484235" cy="1483360"/>
          </a:xfrm>
          <a:custGeom>
            <a:avLst/>
            <a:gdLst/>
            <a:ahLst/>
            <a:cxnLst/>
            <a:rect l="l" t="t" r="r" b="b"/>
            <a:pathLst>
              <a:path w="8484235" h="1483359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476756"/>
                </a:lnTo>
                <a:lnTo>
                  <a:pt x="6096" y="1482852"/>
                </a:lnTo>
                <a:lnTo>
                  <a:pt x="8478012" y="1482852"/>
                </a:lnTo>
                <a:lnTo>
                  <a:pt x="8484108" y="1476756"/>
                </a:lnTo>
                <a:lnTo>
                  <a:pt x="8484108" y="1469136"/>
                </a:lnTo>
                <a:lnTo>
                  <a:pt x="25907" y="1469136"/>
                </a:lnTo>
                <a:lnTo>
                  <a:pt x="12192" y="1456944"/>
                </a:lnTo>
                <a:lnTo>
                  <a:pt x="25907" y="1456944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6"/>
                </a:lnTo>
                <a:lnTo>
                  <a:pt x="8484108" y="13716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483359">
                <a:moveTo>
                  <a:pt x="25907" y="1456944"/>
                </a:moveTo>
                <a:lnTo>
                  <a:pt x="12192" y="1456944"/>
                </a:lnTo>
                <a:lnTo>
                  <a:pt x="25907" y="1469136"/>
                </a:lnTo>
                <a:lnTo>
                  <a:pt x="25907" y="1456944"/>
                </a:lnTo>
                <a:close/>
              </a:path>
              <a:path w="8484235" h="1483359">
                <a:moveTo>
                  <a:pt x="8458200" y="1456944"/>
                </a:moveTo>
                <a:lnTo>
                  <a:pt x="25907" y="1456944"/>
                </a:lnTo>
                <a:lnTo>
                  <a:pt x="25907" y="1469136"/>
                </a:lnTo>
                <a:lnTo>
                  <a:pt x="8458200" y="1469136"/>
                </a:lnTo>
                <a:lnTo>
                  <a:pt x="8458200" y="1456944"/>
                </a:lnTo>
                <a:close/>
              </a:path>
              <a:path w="8484235" h="1483359">
                <a:moveTo>
                  <a:pt x="8458200" y="13716"/>
                </a:moveTo>
                <a:lnTo>
                  <a:pt x="8458200" y="1469136"/>
                </a:lnTo>
                <a:lnTo>
                  <a:pt x="8470392" y="1456944"/>
                </a:lnTo>
                <a:lnTo>
                  <a:pt x="8484108" y="1456944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6"/>
                </a:lnTo>
                <a:close/>
              </a:path>
              <a:path w="8484235" h="1483359">
                <a:moveTo>
                  <a:pt x="8484108" y="1456944"/>
                </a:moveTo>
                <a:lnTo>
                  <a:pt x="8470392" y="1456944"/>
                </a:lnTo>
                <a:lnTo>
                  <a:pt x="8458200" y="1469136"/>
                </a:lnTo>
                <a:lnTo>
                  <a:pt x="8484108" y="1469136"/>
                </a:lnTo>
                <a:lnTo>
                  <a:pt x="8484108" y="1456944"/>
                </a:lnTo>
                <a:close/>
              </a:path>
              <a:path w="8484235" h="1483359">
                <a:moveTo>
                  <a:pt x="25907" y="13716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6"/>
                </a:lnTo>
                <a:close/>
              </a:path>
              <a:path w="8484235" h="1483359">
                <a:moveTo>
                  <a:pt x="8458200" y="13716"/>
                </a:moveTo>
                <a:lnTo>
                  <a:pt x="25907" y="13716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6"/>
                </a:lnTo>
                <a:close/>
              </a:path>
              <a:path w="8484235" h="1483359">
                <a:moveTo>
                  <a:pt x="8484108" y="13716"/>
                </a:moveTo>
                <a:lnTo>
                  <a:pt x="8458200" y="13716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6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4953000"/>
            <a:ext cx="6271260" cy="792480"/>
          </a:xfrm>
          <a:custGeom>
            <a:avLst/>
            <a:gdLst/>
            <a:ahLst/>
            <a:cxnLst/>
            <a:rect l="l" t="t" r="r" b="b"/>
            <a:pathLst>
              <a:path w="6271259" h="792479">
                <a:moveTo>
                  <a:pt x="6140196" y="0"/>
                </a:moveTo>
                <a:lnTo>
                  <a:pt x="132587" y="0"/>
                </a:lnTo>
                <a:lnTo>
                  <a:pt x="90708" y="6766"/>
                </a:lnTo>
                <a:lnTo>
                  <a:pt x="54315" y="25603"/>
                </a:lnTo>
                <a:lnTo>
                  <a:pt x="25603" y="54315"/>
                </a:lnTo>
                <a:lnTo>
                  <a:pt x="6766" y="90708"/>
                </a:lnTo>
                <a:lnTo>
                  <a:pt x="0" y="132587"/>
                </a:lnTo>
                <a:lnTo>
                  <a:pt x="0" y="661416"/>
                </a:lnTo>
                <a:lnTo>
                  <a:pt x="6766" y="703137"/>
                </a:lnTo>
                <a:lnTo>
                  <a:pt x="25603" y="739152"/>
                </a:lnTo>
                <a:lnTo>
                  <a:pt x="54315" y="767413"/>
                </a:lnTo>
                <a:lnTo>
                  <a:pt x="90708" y="785871"/>
                </a:lnTo>
                <a:lnTo>
                  <a:pt x="132587" y="792480"/>
                </a:lnTo>
                <a:lnTo>
                  <a:pt x="6140196" y="792480"/>
                </a:lnTo>
                <a:lnTo>
                  <a:pt x="6191535" y="782288"/>
                </a:lnTo>
                <a:lnTo>
                  <a:pt x="6233159" y="754380"/>
                </a:lnTo>
                <a:lnTo>
                  <a:pt x="6261068" y="712755"/>
                </a:lnTo>
                <a:lnTo>
                  <a:pt x="6271259" y="661416"/>
                </a:lnTo>
                <a:lnTo>
                  <a:pt x="6271259" y="132587"/>
                </a:lnTo>
                <a:lnTo>
                  <a:pt x="6264651" y="90708"/>
                </a:lnTo>
                <a:lnTo>
                  <a:pt x="6246193" y="54315"/>
                </a:lnTo>
                <a:lnTo>
                  <a:pt x="6217932" y="25603"/>
                </a:lnTo>
                <a:lnTo>
                  <a:pt x="6181917" y="6766"/>
                </a:lnTo>
                <a:lnTo>
                  <a:pt x="6140196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0808" y="4940808"/>
            <a:ext cx="6297295" cy="818515"/>
          </a:xfrm>
          <a:custGeom>
            <a:avLst/>
            <a:gdLst/>
            <a:ahLst/>
            <a:cxnLst/>
            <a:rect l="l" t="t" r="r" b="b"/>
            <a:pathLst>
              <a:path w="6297295" h="818514">
                <a:moveTo>
                  <a:pt x="6152388" y="0"/>
                </a:moveTo>
                <a:lnTo>
                  <a:pt x="144779" y="0"/>
                </a:lnTo>
                <a:lnTo>
                  <a:pt x="129539" y="1524"/>
                </a:lnTo>
                <a:lnTo>
                  <a:pt x="115823" y="3048"/>
                </a:lnTo>
                <a:lnTo>
                  <a:pt x="88391" y="12192"/>
                </a:lnTo>
                <a:lnTo>
                  <a:pt x="74675" y="18288"/>
                </a:lnTo>
                <a:lnTo>
                  <a:pt x="64007" y="25908"/>
                </a:lnTo>
                <a:lnTo>
                  <a:pt x="51815" y="33528"/>
                </a:lnTo>
                <a:lnTo>
                  <a:pt x="24383" y="64008"/>
                </a:lnTo>
                <a:lnTo>
                  <a:pt x="6095" y="102108"/>
                </a:lnTo>
                <a:lnTo>
                  <a:pt x="1523" y="131064"/>
                </a:lnTo>
                <a:lnTo>
                  <a:pt x="0" y="144780"/>
                </a:lnTo>
                <a:lnTo>
                  <a:pt x="0" y="673608"/>
                </a:lnTo>
                <a:lnTo>
                  <a:pt x="1523" y="688848"/>
                </a:lnTo>
                <a:lnTo>
                  <a:pt x="12191" y="729996"/>
                </a:lnTo>
                <a:lnTo>
                  <a:pt x="33528" y="765048"/>
                </a:lnTo>
                <a:lnTo>
                  <a:pt x="64007" y="794004"/>
                </a:lnTo>
                <a:lnTo>
                  <a:pt x="89915" y="806196"/>
                </a:lnTo>
                <a:lnTo>
                  <a:pt x="102107" y="812292"/>
                </a:lnTo>
                <a:lnTo>
                  <a:pt x="115823" y="815340"/>
                </a:lnTo>
                <a:lnTo>
                  <a:pt x="131063" y="816864"/>
                </a:lnTo>
                <a:lnTo>
                  <a:pt x="144779" y="818388"/>
                </a:lnTo>
                <a:lnTo>
                  <a:pt x="6152388" y="818388"/>
                </a:lnTo>
                <a:lnTo>
                  <a:pt x="6167627" y="816864"/>
                </a:lnTo>
                <a:lnTo>
                  <a:pt x="6181344" y="815340"/>
                </a:lnTo>
                <a:lnTo>
                  <a:pt x="6208775" y="806196"/>
                </a:lnTo>
                <a:lnTo>
                  <a:pt x="6222492" y="800100"/>
                </a:lnTo>
                <a:lnTo>
                  <a:pt x="6233160" y="792480"/>
                </a:lnTo>
                <a:lnTo>
                  <a:pt x="132587" y="792480"/>
                </a:lnTo>
                <a:lnTo>
                  <a:pt x="120395" y="789432"/>
                </a:lnTo>
                <a:lnTo>
                  <a:pt x="77723" y="772668"/>
                </a:lnTo>
                <a:lnTo>
                  <a:pt x="39623" y="729996"/>
                </a:lnTo>
                <a:lnTo>
                  <a:pt x="25907" y="684276"/>
                </a:lnTo>
                <a:lnTo>
                  <a:pt x="25907" y="132588"/>
                </a:lnTo>
                <a:lnTo>
                  <a:pt x="39623" y="86868"/>
                </a:lnTo>
                <a:lnTo>
                  <a:pt x="70103" y="51816"/>
                </a:lnTo>
                <a:lnTo>
                  <a:pt x="109728" y="30480"/>
                </a:lnTo>
                <a:lnTo>
                  <a:pt x="134111" y="25908"/>
                </a:lnTo>
                <a:lnTo>
                  <a:pt x="6234938" y="25908"/>
                </a:lnTo>
                <a:lnTo>
                  <a:pt x="6233160" y="24384"/>
                </a:lnTo>
                <a:lnTo>
                  <a:pt x="6195060" y="6096"/>
                </a:lnTo>
                <a:lnTo>
                  <a:pt x="6166103" y="1524"/>
                </a:lnTo>
                <a:lnTo>
                  <a:pt x="6152388" y="0"/>
                </a:lnTo>
                <a:close/>
              </a:path>
              <a:path w="6297295" h="818514">
                <a:moveTo>
                  <a:pt x="6234938" y="25908"/>
                </a:moveTo>
                <a:lnTo>
                  <a:pt x="6164580" y="25908"/>
                </a:lnTo>
                <a:lnTo>
                  <a:pt x="6176771" y="27432"/>
                </a:lnTo>
                <a:lnTo>
                  <a:pt x="6188964" y="30480"/>
                </a:lnTo>
                <a:lnTo>
                  <a:pt x="6228588" y="53340"/>
                </a:lnTo>
                <a:lnTo>
                  <a:pt x="6257544" y="88392"/>
                </a:lnTo>
                <a:lnTo>
                  <a:pt x="6271260" y="134112"/>
                </a:lnTo>
                <a:lnTo>
                  <a:pt x="6271260" y="685800"/>
                </a:lnTo>
                <a:lnTo>
                  <a:pt x="6268212" y="697992"/>
                </a:lnTo>
                <a:lnTo>
                  <a:pt x="6266688" y="708660"/>
                </a:lnTo>
                <a:lnTo>
                  <a:pt x="6243827" y="749808"/>
                </a:lnTo>
                <a:lnTo>
                  <a:pt x="6208775" y="778764"/>
                </a:lnTo>
                <a:lnTo>
                  <a:pt x="6163056" y="792480"/>
                </a:lnTo>
                <a:lnTo>
                  <a:pt x="6233160" y="792480"/>
                </a:lnTo>
                <a:lnTo>
                  <a:pt x="6272784" y="754380"/>
                </a:lnTo>
                <a:lnTo>
                  <a:pt x="6284975" y="728472"/>
                </a:lnTo>
                <a:lnTo>
                  <a:pt x="6291071" y="716280"/>
                </a:lnTo>
                <a:lnTo>
                  <a:pt x="6294120" y="702564"/>
                </a:lnTo>
                <a:lnTo>
                  <a:pt x="6295644" y="687324"/>
                </a:lnTo>
                <a:lnTo>
                  <a:pt x="6297168" y="673608"/>
                </a:lnTo>
                <a:lnTo>
                  <a:pt x="6297168" y="144780"/>
                </a:lnTo>
                <a:lnTo>
                  <a:pt x="6295644" y="129540"/>
                </a:lnTo>
                <a:lnTo>
                  <a:pt x="6294120" y="115824"/>
                </a:lnTo>
                <a:lnTo>
                  <a:pt x="6284975" y="88392"/>
                </a:lnTo>
                <a:lnTo>
                  <a:pt x="6278880" y="74676"/>
                </a:lnTo>
                <a:lnTo>
                  <a:pt x="6271260" y="64008"/>
                </a:lnTo>
                <a:lnTo>
                  <a:pt x="6263640" y="51816"/>
                </a:lnTo>
                <a:lnTo>
                  <a:pt x="6254495" y="42672"/>
                </a:lnTo>
                <a:lnTo>
                  <a:pt x="6234938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2440" y="5165217"/>
            <a:ext cx="6931659" cy="145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.1.3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198120" indent="-172085">
              <a:lnSpc>
                <a:spcPct val="100000"/>
              </a:lnSpc>
              <a:buChar char="•"/>
              <a:tabLst>
                <a:tab pos="198755" algn="l"/>
              </a:tabLst>
            </a:pPr>
            <a:r>
              <a:rPr sz="1800" dirty="0">
                <a:latin typeface="Calibri"/>
                <a:cs typeface="Calibri"/>
              </a:rPr>
              <a:t>Cur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cy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change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onditi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blished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 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a,</a:t>
            </a:r>
            <a:endParaRPr sz="1800">
              <a:latin typeface="Calibri"/>
              <a:cs typeface="Calibri"/>
            </a:endParaRPr>
          </a:p>
          <a:p>
            <a:pPr marL="198120" marR="127635" indent="-172085">
              <a:lnSpc>
                <a:spcPts val="1980"/>
              </a:lnSpc>
              <a:spcBef>
                <a:spcPts val="360"/>
              </a:spcBef>
              <a:buChar char="•"/>
              <a:tabLst>
                <a:tab pos="198755" algn="l"/>
              </a:tabLst>
            </a:pPr>
            <a:r>
              <a:rPr sz="1800" dirty="0">
                <a:latin typeface="Calibri"/>
                <a:cs typeface="Calibri"/>
              </a:rPr>
              <a:t>Financial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ol 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ocedu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ing poli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7427" y="605027"/>
            <a:ext cx="8468995" cy="925194"/>
          </a:xfrm>
          <a:custGeom>
            <a:avLst/>
            <a:gdLst/>
            <a:ahLst/>
            <a:cxnLst/>
            <a:rect l="l" t="t" r="r" b="b"/>
            <a:pathLst>
              <a:path w="8468995" h="925194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22020"/>
                </a:lnTo>
                <a:lnTo>
                  <a:pt x="3048" y="925068"/>
                </a:lnTo>
                <a:lnTo>
                  <a:pt x="8465820" y="925068"/>
                </a:lnTo>
                <a:lnTo>
                  <a:pt x="8468868" y="922020"/>
                </a:lnTo>
                <a:lnTo>
                  <a:pt x="8468868" y="918972"/>
                </a:lnTo>
                <a:lnTo>
                  <a:pt x="10667" y="918972"/>
                </a:lnTo>
                <a:lnTo>
                  <a:pt x="4571" y="914400"/>
                </a:lnTo>
                <a:lnTo>
                  <a:pt x="10667" y="9144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925194">
                <a:moveTo>
                  <a:pt x="10667" y="914400"/>
                </a:moveTo>
                <a:lnTo>
                  <a:pt x="4571" y="914400"/>
                </a:lnTo>
                <a:lnTo>
                  <a:pt x="10667" y="918972"/>
                </a:lnTo>
                <a:lnTo>
                  <a:pt x="10667" y="914400"/>
                </a:lnTo>
                <a:close/>
              </a:path>
              <a:path w="8468995" h="925194">
                <a:moveTo>
                  <a:pt x="8458200" y="914400"/>
                </a:moveTo>
                <a:lnTo>
                  <a:pt x="10667" y="914400"/>
                </a:lnTo>
                <a:lnTo>
                  <a:pt x="10667" y="918972"/>
                </a:lnTo>
                <a:lnTo>
                  <a:pt x="8458200" y="918972"/>
                </a:lnTo>
                <a:lnTo>
                  <a:pt x="8458200" y="914400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8458200" y="918972"/>
                </a:lnTo>
                <a:lnTo>
                  <a:pt x="8462772" y="914400"/>
                </a:lnTo>
                <a:lnTo>
                  <a:pt x="8468868" y="9144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914400"/>
                </a:moveTo>
                <a:lnTo>
                  <a:pt x="8462772" y="914400"/>
                </a:lnTo>
                <a:lnTo>
                  <a:pt x="8458200" y="918972"/>
                </a:lnTo>
                <a:lnTo>
                  <a:pt x="8468868" y="918972"/>
                </a:lnTo>
                <a:lnTo>
                  <a:pt x="8468868" y="914400"/>
                </a:lnTo>
                <a:close/>
              </a:path>
              <a:path w="8468995" h="9251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9144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729615">
              <a:lnSpc>
                <a:spcPct val="100000"/>
              </a:lnSpc>
              <a:spcBef>
                <a:spcPts val="1075"/>
              </a:spcBef>
            </a:pPr>
            <a:r>
              <a:rPr sz="4000" b="1" spc="-5" dirty="0">
                <a:latin typeface="Calibri"/>
                <a:cs typeface="Calibri"/>
              </a:rPr>
              <a:t>7.1</a:t>
            </a:r>
            <a:r>
              <a:rPr sz="4000" b="1" spc="-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Pl</a:t>
            </a:r>
            <a:r>
              <a:rPr sz="4000" b="1" spc="-15" dirty="0">
                <a:latin typeface="Calibri"/>
                <a:cs typeface="Calibri"/>
              </a:rPr>
              <a:t>a</a:t>
            </a:r>
            <a:r>
              <a:rPr sz="4000" b="1" spc="-5" dirty="0">
                <a:latin typeface="Calibri"/>
                <a:cs typeface="Calibri"/>
              </a:rPr>
              <a:t>n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Co</a:t>
            </a:r>
            <a:r>
              <a:rPr sz="4000" b="1" spc="-60" dirty="0">
                <a:latin typeface="Calibri"/>
                <a:cs typeface="Calibri"/>
              </a:rPr>
              <a:t>s</a:t>
            </a:r>
            <a:r>
              <a:rPr sz="4000" b="1" spc="-5" dirty="0">
                <a:latin typeface="Calibri"/>
                <a:cs typeface="Calibri"/>
              </a:rPr>
              <a:t>t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M</a:t>
            </a:r>
            <a:r>
              <a:rPr sz="4000" b="1" spc="-15" dirty="0">
                <a:latin typeface="Calibri"/>
                <a:cs typeface="Calibri"/>
              </a:rPr>
              <a:t>a</a:t>
            </a:r>
            <a:r>
              <a:rPr sz="4000" b="1" spc="-5" dirty="0">
                <a:latin typeface="Calibri"/>
                <a:cs typeface="Calibri"/>
              </a:rPr>
              <a:t>na</a:t>
            </a:r>
            <a:r>
              <a:rPr sz="4000" b="1" spc="-55" dirty="0">
                <a:latin typeface="Calibri"/>
                <a:cs typeface="Calibri"/>
              </a:rPr>
              <a:t>g</a:t>
            </a:r>
            <a:r>
              <a:rPr sz="4000" b="1" dirty="0">
                <a:latin typeface="Calibri"/>
                <a:cs typeface="Calibri"/>
              </a:rPr>
              <a:t>e</a:t>
            </a:r>
            <a:r>
              <a:rPr sz="4000" b="1" spc="-5" dirty="0">
                <a:latin typeface="Calibri"/>
                <a:cs typeface="Calibri"/>
              </a:rPr>
              <a:t>m</a:t>
            </a:r>
            <a:r>
              <a:rPr sz="4000" b="1" dirty="0">
                <a:latin typeface="Calibri"/>
                <a:cs typeface="Calibri"/>
              </a:rPr>
              <a:t>e</a:t>
            </a:r>
            <a:r>
              <a:rPr sz="4000" b="1" spc="-40" dirty="0">
                <a:latin typeface="Calibri"/>
                <a:cs typeface="Calibri"/>
              </a:rPr>
              <a:t>n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: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Inp</a:t>
            </a:r>
            <a:r>
              <a:rPr sz="4000" b="1" dirty="0">
                <a:latin typeface="Calibri"/>
                <a:cs typeface="Calibri"/>
              </a:rPr>
              <a:t>u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523" y="2346960"/>
            <a:ext cx="8456676" cy="749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808" y="2336292"/>
            <a:ext cx="8484235" cy="772795"/>
          </a:xfrm>
          <a:custGeom>
            <a:avLst/>
            <a:gdLst/>
            <a:ahLst/>
            <a:cxnLst/>
            <a:rect l="l" t="t" r="r" b="b"/>
            <a:pathLst>
              <a:path w="8484235" h="772794">
                <a:moveTo>
                  <a:pt x="84780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766572"/>
                </a:lnTo>
                <a:lnTo>
                  <a:pt x="6096" y="772668"/>
                </a:lnTo>
                <a:lnTo>
                  <a:pt x="8478012" y="772668"/>
                </a:lnTo>
                <a:lnTo>
                  <a:pt x="8484108" y="766572"/>
                </a:lnTo>
                <a:lnTo>
                  <a:pt x="8484108" y="760476"/>
                </a:lnTo>
                <a:lnTo>
                  <a:pt x="25907" y="760476"/>
                </a:lnTo>
                <a:lnTo>
                  <a:pt x="12192" y="746760"/>
                </a:lnTo>
                <a:lnTo>
                  <a:pt x="25907" y="746760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4572"/>
                </a:lnTo>
                <a:lnTo>
                  <a:pt x="8478012" y="0"/>
                </a:lnTo>
                <a:close/>
              </a:path>
              <a:path w="8484235" h="772794">
                <a:moveTo>
                  <a:pt x="25907" y="746760"/>
                </a:moveTo>
                <a:lnTo>
                  <a:pt x="12192" y="746760"/>
                </a:lnTo>
                <a:lnTo>
                  <a:pt x="25907" y="760476"/>
                </a:lnTo>
                <a:lnTo>
                  <a:pt x="25907" y="746760"/>
                </a:lnTo>
                <a:close/>
              </a:path>
              <a:path w="8484235" h="772794">
                <a:moveTo>
                  <a:pt x="8458200" y="746760"/>
                </a:moveTo>
                <a:lnTo>
                  <a:pt x="25907" y="746760"/>
                </a:lnTo>
                <a:lnTo>
                  <a:pt x="25907" y="760476"/>
                </a:lnTo>
                <a:lnTo>
                  <a:pt x="8458200" y="760476"/>
                </a:lnTo>
                <a:lnTo>
                  <a:pt x="8458200" y="746760"/>
                </a:lnTo>
                <a:close/>
              </a:path>
              <a:path w="8484235" h="772794">
                <a:moveTo>
                  <a:pt x="8458200" y="12192"/>
                </a:moveTo>
                <a:lnTo>
                  <a:pt x="8458200" y="760476"/>
                </a:lnTo>
                <a:lnTo>
                  <a:pt x="8470392" y="746760"/>
                </a:lnTo>
                <a:lnTo>
                  <a:pt x="8484108" y="746760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2"/>
                </a:lnTo>
                <a:close/>
              </a:path>
              <a:path w="8484235" h="772794">
                <a:moveTo>
                  <a:pt x="8484108" y="746760"/>
                </a:moveTo>
                <a:lnTo>
                  <a:pt x="8470392" y="746760"/>
                </a:lnTo>
                <a:lnTo>
                  <a:pt x="8458200" y="760476"/>
                </a:lnTo>
                <a:lnTo>
                  <a:pt x="8484108" y="760476"/>
                </a:lnTo>
                <a:lnTo>
                  <a:pt x="8484108" y="746760"/>
                </a:lnTo>
                <a:close/>
              </a:path>
              <a:path w="8484235" h="772794">
                <a:moveTo>
                  <a:pt x="25907" y="12192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2"/>
                </a:lnTo>
                <a:close/>
              </a:path>
              <a:path w="8484235" h="772794">
                <a:moveTo>
                  <a:pt x="8458200" y="12192"/>
                </a:moveTo>
                <a:lnTo>
                  <a:pt x="25907" y="12192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2"/>
                </a:lnTo>
                <a:close/>
              </a:path>
              <a:path w="8484235" h="772794">
                <a:moveTo>
                  <a:pt x="8484108" y="12192"/>
                </a:moveTo>
                <a:lnTo>
                  <a:pt x="8458200" y="12192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00" y="1909572"/>
            <a:ext cx="5920740" cy="550545"/>
          </a:xfrm>
          <a:custGeom>
            <a:avLst/>
            <a:gdLst/>
            <a:ahLst/>
            <a:cxnLst/>
            <a:rect l="l" t="t" r="r" b="b"/>
            <a:pathLst>
              <a:path w="5920740" h="550544">
                <a:moveTo>
                  <a:pt x="5829300" y="0"/>
                </a:moveTo>
                <a:lnTo>
                  <a:pt x="92963" y="0"/>
                </a:lnTo>
                <a:lnTo>
                  <a:pt x="56578" y="7215"/>
                </a:lnTo>
                <a:lnTo>
                  <a:pt x="27050" y="26860"/>
                </a:lnTo>
                <a:lnTo>
                  <a:pt x="7238" y="55935"/>
                </a:lnTo>
                <a:lnTo>
                  <a:pt x="0" y="91439"/>
                </a:lnTo>
                <a:lnTo>
                  <a:pt x="0" y="458724"/>
                </a:lnTo>
                <a:lnTo>
                  <a:pt x="7238" y="494228"/>
                </a:lnTo>
                <a:lnTo>
                  <a:pt x="27050" y="523303"/>
                </a:lnTo>
                <a:lnTo>
                  <a:pt x="56578" y="542948"/>
                </a:lnTo>
                <a:lnTo>
                  <a:pt x="92963" y="550163"/>
                </a:lnTo>
                <a:lnTo>
                  <a:pt x="5829300" y="550163"/>
                </a:lnTo>
                <a:lnTo>
                  <a:pt x="5865447" y="542948"/>
                </a:lnTo>
                <a:lnTo>
                  <a:pt x="5894451" y="523303"/>
                </a:lnTo>
                <a:lnTo>
                  <a:pt x="5913739" y="494228"/>
                </a:lnTo>
                <a:lnTo>
                  <a:pt x="5920740" y="458724"/>
                </a:lnTo>
                <a:lnTo>
                  <a:pt x="5920740" y="91439"/>
                </a:lnTo>
                <a:lnTo>
                  <a:pt x="5913739" y="55935"/>
                </a:lnTo>
                <a:lnTo>
                  <a:pt x="5894451" y="26860"/>
                </a:lnTo>
                <a:lnTo>
                  <a:pt x="5865447" y="7215"/>
                </a:lnTo>
                <a:lnTo>
                  <a:pt x="58293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7008" y="1897379"/>
            <a:ext cx="5946775" cy="574675"/>
          </a:xfrm>
          <a:custGeom>
            <a:avLst/>
            <a:gdLst/>
            <a:ahLst/>
            <a:cxnLst/>
            <a:rect l="l" t="t" r="r" b="b"/>
            <a:pathLst>
              <a:path w="5946775" h="574675">
                <a:moveTo>
                  <a:pt x="5852160" y="0"/>
                </a:moveTo>
                <a:lnTo>
                  <a:pt x="92963" y="0"/>
                </a:lnTo>
                <a:lnTo>
                  <a:pt x="83819" y="1524"/>
                </a:lnTo>
                <a:lnTo>
                  <a:pt x="73151" y="4572"/>
                </a:lnTo>
                <a:lnTo>
                  <a:pt x="64007" y="7620"/>
                </a:lnTo>
                <a:lnTo>
                  <a:pt x="54863" y="12192"/>
                </a:lnTo>
                <a:lnTo>
                  <a:pt x="45719" y="18287"/>
                </a:lnTo>
                <a:lnTo>
                  <a:pt x="38100" y="22860"/>
                </a:lnTo>
                <a:lnTo>
                  <a:pt x="12191" y="54864"/>
                </a:lnTo>
                <a:lnTo>
                  <a:pt x="0" y="94487"/>
                </a:lnTo>
                <a:lnTo>
                  <a:pt x="0" y="470916"/>
                </a:lnTo>
                <a:lnTo>
                  <a:pt x="13715" y="521208"/>
                </a:lnTo>
                <a:lnTo>
                  <a:pt x="38100" y="551688"/>
                </a:lnTo>
                <a:lnTo>
                  <a:pt x="74675" y="569976"/>
                </a:lnTo>
                <a:lnTo>
                  <a:pt x="83819" y="573024"/>
                </a:lnTo>
                <a:lnTo>
                  <a:pt x="94487" y="574548"/>
                </a:lnTo>
                <a:lnTo>
                  <a:pt x="5853684" y="574548"/>
                </a:lnTo>
                <a:lnTo>
                  <a:pt x="5891784" y="562356"/>
                </a:lnTo>
                <a:lnTo>
                  <a:pt x="5908547" y="550164"/>
                </a:lnTo>
                <a:lnTo>
                  <a:pt x="105155" y="550164"/>
                </a:lnTo>
                <a:lnTo>
                  <a:pt x="96011" y="548640"/>
                </a:lnTo>
                <a:lnTo>
                  <a:pt x="80772" y="545592"/>
                </a:lnTo>
                <a:lnTo>
                  <a:pt x="73151" y="542544"/>
                </a:lnTo>
                <a:lnTo>
                  <a:pt x="67055" y="539496"/>
                </a:lnTo>
                <a:lnTo>
                  <a:pt x="59435" y="536448"/>
                </a:lnTo>
                <a:lnTo>
                  <a:pt x="53339" y="531876"/>
                </a:lnTo>
                <a:lnTo>
                  <a:pt x="48767" y="525780"/>
                </a:lnTo>
                <a:lnTo>
                  <a:pt x="42671" y="519684"/>
                </a:lnTo>
                <a:lnTo>
                  <a:pt x="39623" y="513588"/>
                </a:lnTo>
                <a:lnTo>
                  <a:pt x="35051" y="507492"/>
                </a:lnTo>
                <a:lnTo>
                  <a:pt x="32003" y="501396"/>
                </a:lnTo>
                <a:lnTo>
                  <a:pt x="28955" y="493775"/>
                </a:lnTo>
                <a:lnTo>
                  <a:pt x="25907" y="478536"/>
                </a:lnTo>
                <a:lnTo>
                  <a:pt x="25907" y="94487"/>
                </a:lnTo>
                <a:lnTo>
                  <a:pt x="28955" y="79248"/>
                </a:lnTo>
                <a:lnTo>
                  <a:pt x="32003" y="73152"/>
                </a:lnTo>
                <a:lnTo>
                  <a:pt x="35051" y="65532"/>
                </a:lnTo>
                <a:lnTo>
                  <a:pt x="48767" y="47244"/>
                </a:lnTo>
                <a:lnTo>
                  <a:pt x="67055" y="33528"/>
                </a:lnTo>
                <a:lnTo>
                  <a:pt x="82295" y="27432"/>
                </a:lnTo>
                <a:lnTo>
                  <a:pt x="97535" y="24384"/>
                </a:lnTo>
                <a:lnTo>
                  <a:pt x="5910071" y="24384"/>
                </a:lnTo>
                <a:lnTo>
                  <a:pt x="5908547" y="22860"/>
                </a:lnTo>
                <a:lnTo>
                  <a:pt x="5899403" y="16764"/>
                </a:lnTo>
                <a:lnTo>
                  <a:pt x="5891784" y="12192"/>
                </a:lnTo>
                <a:lnTo>
                  <a:pt x="5882640" y="7620"/>
                </a:lnTo>
                <a:lnTo>
                  <a:pt x="5871971" y="4572"/>
                </a:lnTo>
                <a:lnTo>
                  <a:pt x="5862827" y="1524"/>
                </a:lnTo>
                <a:lnTo>
                  <a:pt x="5852160" y="0"/>
                </a:lnTo>
                <a:close/>
              </a:path>
              <a:path w="5946775" h="574675">
                <a:moveTo>
                  <a:pt x="5910071" y="24384"/>
                </a:moveTo>
                <a:lnTo>
                  <a:pt x="5841492" y="24384"/>
                </a:lnTo>
                <a:lnTo>
                  <a:pt x="5850636" y="25908"/>
                </a:lnTo>
                <a:lnTo>
                  <a:pt x="5858256" y="25908"/>
                </a:lnTo>
                <a:lnTo>
                  <a:pt x="5865875" y="28956"/>
                </a:lnTo>
                <a:lnTo>
                  <a:pt x="5873495" y="30480"/>
                </a:lnTo>
                <a:lnTo>
                  <a:pt x="5879592" y="35052"/>
                </a:lnTo>
                <a:lnTo>
                  <a:pt x="5887212" y="38100"/>
                </a:lnTo>
                <a:lnTo>
                  <a:pt x="5893308" y="42672"/>
                </a:lnTo>
                <a:lnTo>
                  <a:pt x="5897880" y="48768"/>
                </a:lnTo>
                <a:lnTo>
                  <a:pt x="5903975" y="53340"/>
                </a:lnTo>
                <a:lnTo>
                  <a:pt x="5908547" y="60960"/>
                </a:lnTo>
                <a:lnTo>
                  <a:pt x="5914644" y="73152"/>
                </a:lnTo>
                <a:lnTo>
                  <a:pt x="5917692" y="80772"/>
                </a:lnTo>
                <a:lnTo>
                  <a:pt x="5920740" y="96012"/>
                </a:lnTo>
                <a:lnTo>
                  <a:pt x="5920740" y="478536"/>
                </a:lnTo>
                <a:lnTo>
                  <a:pt x="5919216" y="487680"/>
                </a:lnTo>
                <a:lnTo>
                  <a:pt x="5917692" y="495300"/>
                </a:lnTo>
                <a:lnTo>
                  <a:pt x="5914644" y="501396"/>
                </a:lnTo>
                <a:lnTo>
                  <a:pt x="5911595" y="509016"/>
                </a:lnTo>
                <a:lnTo>
                  <a:pt x="5897880" y="527304"/>
                </a:lnTo>
                <a:lnTo>
                  <a:pt x="5879592" y="541020"/>
                </a:lnTo>
                <a:lnTo>
                  <a:pt x="5871971" y="544068"/>
                </a:lnTo>
                <a:lnTo>
                  <a:pt x="5864351" y="545592"/>
                </a:lnTo>
                <a:lnTo>
                  <a:pt x="5856732" y="548640"/>
                </a:lnTo>
                <a:lnTo>
                  <a:pt x="5849112" y="548640"/>
                </a:lnTo>
                <a:lnTo>
                  <a:pt x="5841492" y="550164"/>
                </a:lnTo>
                <a:lnTo>
                  <a:pt x="5908547" y="550164"/>
                </a:lnTo>
                <a:lnTo>
                  <a:pt x="5934456" y="519684"/>
                </a:lnTo>
                <a:lnTo>
                  <a:pt x="5945123" y="480060"/>
                </a:lnTo>
                <a:lnTo>
                  <a:pt x="5946647" y="470916"/>
                </a:lnTo>
                <a:lnTo>
                  <a:pt x="5946647" y="103632"/>
                </a:lnTo>
                <a:lnTo>
                  <a:pt x="5942075" y="71628"/>
                </a:lnTo>
                <a:lnTo>
                  <a:pt x="5928360" y="44196"/>
                </a:lnTo>
                <a:lnTo>
                  <a:pt x="5922264" y="36575"/>
                </a:lnTo>
                <a:lnTo>
                  <a:pt x="5910071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3523" y="3954779"/>
            <a:ext cx="8456676" cy="1624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8" y="3939540"/>
            <a:ext cx="8484235" cy="1655445"/>
          </a:xfrm>
          <a:custGeom>
            <a:avLst/>
            <a:gdLst/>
            <a:ahLst/>
            <a:cxnLst/>
            <a:rect l="l" t="t" r="r" b="b"/>
            <a:pathLst>
              <a:path w="8484235" h="1655445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648968"/>
                </a:lnTo>
                <a:lnTo>
                  <a:pt x="6096" y="1655064"/>
                </a:lnTo>
                <a:lnTo>
                  <a:pt x="8478012" y="1655064"/>
                </a:lnTo>
                <a:lnTo>
                  <a:pt x="8484108" y="1648968"/>
                </a:lnTo>
                <a:lnTo>
                  <a:pt x="8484108" y="1641348"/>
                </a:lnTo>
                <a:lnTo>
                  <a:pt x="25907" y="1641348"/>
                </a:lnTo>
                <a:lnTo>
                  <a:pt x="12192" y="1629156"/>
                </a:lnTo>
                <a:lnTo>
                  <a:pt x="25907" y="1629156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655445">
                <a:moveTo>
                  <a:pt x="25907" y="1629156"/>
                </a:moveTo>
                <a:lnTo>
                  <a:pt x="12192" y="1629156"/>
                </a:lnTo>
                <a:lnTo>
                  <a:pt x="25907" y="1641348"/>
                </a:lnTo>
                <a:lnTo>
                  <a:pt x="25907" y="1629156"/>
                </a:lnTo>
                <a:close/>
              </a:path>
              <a:path w="8484235" h="1655445">
                <a:moveTo>
                  <a:pt x="8458200" y="1629156"/>
                </a:moveTo>
                <a:lnTo>
                  <a:pt x="25907" y="1629156"/>
                </a:lnTo>
                <a:lnTo>
                  <a:pt x="25907" y="1641348"/>
                </a:lnTo>
                <a:lnTo>
                  <a:pt x="8458200" y="1641348"/>
                </a:lnTo>
                <a:lnTo>
                  <a:pt x="8458200" y="1629156"/>
                </a:lnTo>
                <a:close/>
              </a:path>
              <a:path w="8484235" h="1655445">
                <a:moveTo>
                  <a:pt x="8458200" y="13715"/>
                </a:moveTo>
                <a:lnTo>
                  <a:pt x="8458200" y="1641348"/>
                </a:lnTo>
                <a:lnTo>
                  <a:pt x="8470392" y="1629156"/>
                </a:lnTo>
                <a:lnTo>
                  <a:pt x="8484108" y="1629155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5"/>
                </a:lnTo>
                <a:close/>
              </a:path>
              <a:path w="8484235" h="1655445">
                <a:moveTo>
                  <a:pt x="8484108" y="1629155"/>
                </a:moveTo>
                <a:lnTo>
                  <a:pt x="8470392" y="1629156"/>
                </a:lnTo>
                <a:lnTo>
                  <a:pt x="8458200" y="1641348"/>
                </a:lnTo>
                <a:lnTo>
                  <a:pt x="8484108" y="1641348"/>
                </a:lnTo>
                <a:lnTo>
                  <a:pt x="8484108" y="1629155"/>
                </a:lnTo>
                <a:close/>
              </a:path>
              <a:path w="8484235" h="1655445">
                <a:moveTo>
                  <a:pt x="25907" y="13715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5"/>
                </a:lnTo>
                <a:close/>
              </a:path>
              <a:path w="8484235" h="1655445">
                <a:moveTo>
                  <a:pt x="8458200" y="13715"/>
                </a:moveTo>
                <a:lnTo>
                  <a:pt x="25907" y="13715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5"/>
                </a:lnTo>
                <a:close/>
              </a:path>
              <a:path w="8484235" h="1655445">
                <a:moveTo>
                  <a:pt x="8484108" y="13715"/>
                </a:moveTo>
                <a:lnTo>
                  <a:pt x="8458200" y="13715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3217164"/>
            <a:ext cx="5920740" cy="725805"/>
          </a:xfrm>
          <a:custGeom>
            <a:avLst/>
            <a:gdLst/>
            <a:ahLst/>
            <a:cxnLst/>
            <a:rect l="l" t="t" r="r" b="b"/>
            <a:pathLst>
              <a:path w="5920740" h="725804">
                <a:moveTo>
                  <a:pt x="5800344" y="0"/>
                </a:moveTo>
                <a:lnTo>
                  <a:pt x="121919" y="0"/>
                </a:lnTo>
                <a:lnTo>
                  <a:pt x="74580" y="9382"/>
                </a:lnTo>
                <a:lnTo>
                  <a:pt x="35813" y="35051"/>
                </a:lnTo>
                <a:lnTo>
                  <a:pt x="9620" y="73294"/>
                </a:lnTo>
                <a:lnTo>
                  <a:pt x="0" y="120396"/>
                </a:lnTo>
                <a:lnTo>
                  <a:pt x="0" y="605027"/>
                </a:lnTo>
                <a:lnTo>
                  <a:pt x="9620" y="652129"/>
                </a:lnTo>
                <a:lnTo>
                  <a:pt x="35813" y="690372"/>
                </a:lnTo>
                <a:lnTo>
                  <a:pt x="74580" y="716041"/>
                </a:lnTo>
                <a:lnTo>
                  <a:pt x="121919" y="725424"/>
                </a:lnTo>
                <a:lnTo>
                  <a:pt x="5800344" y="725424"/>
                </a:lnTo>
                <a:lnTo>
                  <a:pt x="5847445" y="716041"/>
                </a:lnTo>
                <a:lnTo>
                  <a:pt x="5885688" y="690372"/>
                </a:lnTo>
                <a:lnTo>
                  <a:pt x="5911357" y="652129"/>
                </a:lnTo>
                <a:lnTo>
                  <a:pt x="5920740" y="605027"/>
                </a:lnTo>
                <a:lnTo>
                  <a:pt x="5920740" y="120396"/>
                </a:lnTo>
                <a:lnTo>
                  <a:pt x="5911357" y="73294"/>
                </a:lnTo>
                <a:lnTo>
                  <a:pt x="5885688" y="35051"/>
                </a:lnTo>
                <a:lnTo>
                  <a:pt x="5847445" y="9382"/>
                </a:lnTo>
                <a:lnTo>
                  <a:pt x="5800344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7008" y="3203448"/>
            <a:ext cx="5946775" cy="751840"/>
          </a:xfrm>
          <a:custGeom>
            <a:avLst/>
            <a:gdLst/>
            <a:ahLst/>
            <a:cxnLst/>
            <a:rect l="l" t="t" r="r" b="b"/>
            <a:pathLst>
              <a:path w="5946775" h="751839">
                <a:moveTo>
                  <a:pt x="5812536" y="0"/>
                </a:moveTo>
                <a:lnTo>
                  <a:pt x="132587" y="0"/>
                </a:lnTo>
                <a:lnTo>
                  <a:pt x="120395" y="1524"/>
                </a:lnTo>
                <a:lnTo>
                  <a:pt x="106679" y="3048"/>
                </a:lnTo>
                <a:lnTo>
                  <a:pt x="92963" y="6096"/>
                </a:lnTo>
                <a:lnTo>
                  <a:pt x="80772" y="10667"/>
                </a:lnTo>
                <a:lnTo>
                  <a:pt x="70103" y="16763"/>
                </a:lnTo>
                <a:lnTo>
                  <a:pt x="57911" y="22860"/>
                </a:lnTo>
                <a:lnTo>
                  <a:pt x="48767" y="32003"/>
                </a:lnTo>
                <a:lnTo>
                  <a:pt x="39623" y="39624"/>
                </a:lnTo>
                <a:lnTo>
                  <a:pt x="30479" y="50291"/>
                </a:lnTo>
                <a:lnTo>
                  <a:pt x="22859" y="59436"/>
                </a:lnTo>
                <a:lnTo>
                  <a:pt x="16763" y="71627"/>
                </a:lnTo>
                <a:lnTo>
                  <a:pt x="10667" y="82296"/>
                </a:lnTo>
                <a:lnTo>
                  <a:pt x="6095" y="94487"/>
                </a:lnTo>
                <a:lnTo>
                  <a:pt x="3047" y="108203"/>
                </a:lnTo>
                <a:lnTo>
                  <a:pt x="1523" y="120396"/>
                </a:lnTo>
                <a:lnTo>
                  <a:pt x="0" y="134112"/>
                </a:lnTo>
                <a:lnTo>
                  <a:pt x="0" y="618743"/>
                </a:lnTo>
                <a:lnTo>
                  <a:pt x="6095" y="658367"/>
                </a:lnTo>
                <a:lnTo>
                  <a:pt x="22859" y="693419"/>
                </a:lnTo>
                <a:lnTo>
                  <a:pt x="48767" y="722376"/>
                </a:lnTo>
                <a:lnTo>
                  <a:pt x="82295" y="742188"/>
                </a:lnTo>
                <a:lnTo>
                  <a:pt x="120395" y="751331"/>
                </a:lnTo>
                <a:lnTo>
                  <a:pt x="5826251" y="751331"/>
                </a:lnTo>
                <a:lnTo>
                  <a:pt x="5865875" y="740663"/>
                </a:lnTo>
                <a:lnTo>
                  <a:pt x="5889345" y="726948"/>
                </a:lnTo>
                <a:lnTo>
                  <a:pt x="134111" y="726948"/>
                </a:lnTo>
                <a:lnTo>
                  <a:pt x="121919" y="725424"/>
                </a:lnTo>
                <a:lnTo>
                  <a:pt x="82295" y="713231"/>
                </a:lnTo>
                <a:lnTo>
                  <a:pt x="50291" y="687324"/>
                </a:lnTo>
                <a:lnTo>
                  <a:pt x="30479" y="649224"/>
                </a:lnTo>
                <a:lnTo>
                  <a:pt x="27431" y="640079"/>
                </a:lnTo>
                <a:lnTo>
                  <a:pt x="25907" y="629412"/>
                </a:lnTo>
                <a:lnTo>
                  <a:pt x="25907" y="121919"/>
                </a:lnTo>
                <a:lnTo>
                  <a:pt x="44195" y="73151"/>
                </a:lnTo>
                <a:lnTo>
                  <a:pt x="73151" y="44196"/>
                </a:lnTo>
                <a:lnTo>
                  <a:pt x="112775" y="27431"/>
                </a:lnTo>
                <a:lnTo>
                  <a:pt x="123443" y="25907"/>
                </a:lnTo>
                <a:lnTo>
                  <a:pt x="5891479" y="25907"/>
                </a:lnTo>
                <a:lnTo>
                  <a:pt x="5887212" y="22860"/>
                </a:lnTo>
                <a:lnTo>
                  <a:pt x="5852160" y="6096"/>
                </a:lnTo>
                <a:lnTo>
                  <a:pt x="5826251" y="1524"/>
                </a:lnTo>
                <a:lnTo>
                  <a:pt x="5812536" y="0"/>
                </a:lnTo>
                <a:close/>
              </a:path>
              <a:path w="5946775" h="751839">
                <a:moveTo>
                  <a:pt x="5891479" y="25907"/>
                </a:moveTo>
                <a:lnTo>
                  <a:pt x="5824727" y="25907"/>
                </a:lnTo>
                <a:lnTo>
                  <a:pt x="5835395" y="27431"/>
                </a:lnTo>
                <a:lnTo>
                  <a:pt x="5846064" y="30479"/>
                </a:lnTo>
                <a:lnTo>
                  <a:pt x="5882640" y="50291"/>
                </a:lnTo>
                <a:lnTo>
                  <a:pt x="5902451" y="74675"/>
                </a:lnTo>
                <a:lnTo>
                  <a:pt x="5908547" y="82296"/>
                </a:lnTo>
                <a:lnTo>
                  <a:pt x="5913120" y="92963"/>
                </a:lnTo>
                <a:lnTo>
                  <a:pt x="5916168" y="102107"/>
                </a:lnTo>
                <a:lnTo>
                  <a:pt x="5919216" y="112775"/>
                </a:lnTo>
                <a:lnTo>
                  <a:pt x="5920740" y="123443"/>
                </a:lnTo>
                <a:lnTo>
                  <a:pt x="5920740" y="629412"/>
                </a:lnTo>
                <a:lnTo>
                  <a:pt x="5902451" y="679703"/>
                </a:lnTo>
                <a:lnTo>
                  <a:pt x="5871971" y="708660"/>
                </a:lnTo>
                <a:lnTo>
                  <a:pt x="5853684" y="717803"/>
                </a:lnTo>
                <a:lnTo>
                  <a:pt x="5844540" y="722376"/>
                </a:lnTo>
                <a:lnTo>
                  <a:pt x="5812536" y="726948"/>
                </a:lnTo>
                <a:lnTo>
                  <a:pt x="5889345" y="726948"/>
                </a:lnTo>
                <a:lnTo>
                  <a:pt x="5923788" y="691896"/>
                </a:lnTo>
                <a:lnTo>
                  <a:pt x="5940551" y="656843"/>
                </a:lnTo>
                <a:lnTo>
                  <a:pt x="5945123" y="630936"/>
                </a:lnTo>
                <a:lnTo>
                  <a:pt x="5946647" y="618743"/>
                </a:lnTo>
                <a:lnTo>
                  <a:pt x="5946647" y="134112"/>
                </a:lnTo>
                <a:lnTo>
                  <a:pt x="5943599" y="106679"/>
                </a:lnTo>
                <a:lnTo>
                  <a:pt x="5923788" y="59436"/>
                </a:lnTo>
                <a:lnTo>
                  <a:pt x="5897880" y="30479"/>
                </a:lnTo>
                <a:lnTo>
                  <a:pt x="589147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523" y="5960364"/>
            <a:ext cx="8456676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808" y="5946647"/>
            <a:ext cx="8484235" cy="1172210"/>
          </a:xfrm>
          <a:custGeom>
            <a:avLst/>
            <a:gdLst/>
            <a:ahLst/>
            <a:cxnLst/>
            <a:rect l="l" t="t" r="r" b="b"/>
            <a:pathLst>
              <a:path w="8484235" h="1172209">
                <a:moveTo>
                  <a:pt x="8478012" y="0"/>
                </a:moveTo>
                <a:lnTo>
                  <a:pt x="6096" y="0"/>
                </a:lnTo>
                <a:lnTo>
                  <a:pt x="0" y="4571"/>
                </a:lnTo>
                <a:lnTo>
                  <a:pt x="0" y="1165859"/>
                </a:lnTo>
                <a:lnTo>
                  <a:pt x="6096" y="1171956"/>
                </a:lnTo>
                <a:lnTo>
                  <a:pt x="8478012" y="1171956"/>
                </a:lnTo>
                <a:lnTo>
                  <a:pt x="8484108" y="1165859"/>
                </a:lnTo>
                <a:lnTo>
                  <a:pt x="8484108" y="1159764"/>
                </a:lnTo>
                <a:lnTo>
                  <a:pt x="25907" y="1159764"/>
                </a:lnTo>
                <a:lnTo>
                  <a:pt x="12192" y="1146047"/>
                </a:lnTo>
                <a:lnTo>
                  <a:pt x="25907" y="1146047"/>
                </a:lnTo>
                <a:lnTo>
                  <a:pt x="25907" y="24383"/>
                </a:lnTo>
                <a:lnTo>
                  <a:pt x="12192" y="24383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4571"/>
                </a:lnTo>
                <a:lnTo>
                  <a:pt x="8478012" y="0"/>
                </a:lnTo>
                <a:close/>
              </a:path>
              <a:path w="8484235" h="1172209">
                <a:moveTo>
                  <a:pt x="25907" y="1146047"/>
                </a:moveTo>
                <a:lnTo>
                  <a:pt x="12192" y="1146047"/>
                </a:lnTo>
                <a:lnTo>
                  <a:pt x="25907" y="1159764"/>
                </a:lnTo>
                <a:lnTo>
                  <a:pt x="25907" y="1146047"/>
                </a:lnTo>
                <a:close/>
              </a:path>
              <a:path w="8484235" h="1172209">
                <a:moveTo>
                  <a:pt x="8458200" y="1146047"/>
                </a:moveTo>
                <a:lnTo>
                  <a:pt x="25907" y="1146047"/>
                </a:lnTo>
                <a:lnTo>
                  <a:pt x="25907" y="1159764"/>
                </a:lnTo>
                <a:lnTo>
                  <a:pt x="8458200" y="1159764"/>
                </a:lnTo>
                <a:lnTo>
                  <a:pt x="8458200" y="1146047"/>
                </a:lnTo>
                <a:close/>
              </a:path>
              <a:path w="8484235" h="1172209">
                <a:moveTo>
                  <a:pt x="8458200" y="12191"/>
                </a:moveTo>
                <a:lnTo>
                  <a:pt x="8458200" y="1159764"/>
                </a:lnTo>
                <a:lnTo>
                  <a:pt x="8470392" y="1146047"/>
                </a:lnTo>
                <a:lnTo>
                  <a:pt x="8484108" y="1146047"/>
                </a:lnTo>
                <a:lnTo>
                  <a:pt x="8484108" y="24383"/>
                </a:lnTo>
                <a:lnTo>
                  <a:pt x="8470392" y="24383"/>
                </a:lnTo>
                <a:lnTo>
                  <a:pt x="8458200" y="12191"/>
                </a:lnTo>
                <a:close/>
              </a:path>
              <a:path w="8484235" h="1172209">
                <a:moveTo>
                  <a:pt x="8484108" y="1146047"/>
                </a:moveTo>
                <a:lnTo>
                  <a:pt x="8470392" y="1146047"/>
                </a:lnTo>
                <a:lnTo>
                  <a:pt x="8458200" y="1159764"/>
                </a:lnTo>
                <a:lnTo>
                  <a:pt x="8484108" y="1159764"/>
                </a:lnTo>
                <a:lnTo>
                  <a:pt x="8484108" y="1146047"/>
                </a:lnTo>
                <a:close/>
              </a:path>
              <a:path w="8484235" h="1172209">
                <a:moveTo>
                  <a:pt x="25907" y="12191"/>
                </a:moveTo>
                <a:lnTo>
                  <a:pt x="12192" y="24383"/>
                </a:lnTo>
                <a:lnTo>
                  <a:pt x="25907" y="24383"/>
                </a:lnTo>
                <a:lnTo>
                  <a:pt x="25907" y="12191"/>
                </a:lnTo>
                <a:close/>
              </a:path>
              <a:path w="8484235" h="1172209">
                <a:moveTo>
                  <a:pt x="8458200" y="12191"/>
                </a:moveTo>
                <a:lnTo>
                  <a:pt x="25907" y="12191"/>
                </a:lnTo>
                <a:lnTo>
                  <a:pt x="25907" y="24383"/>
                </a:lnTo>
                <a:lnTo>
                  <a:pt x="8458200" y="24383"/>
                </a:lnTo>
                <a:lnTo>
                  <a:pt x="8458200" y="12191"/>
                </a:lnTo>
                <a:close/>
              </a:path>
              <a:path w="8484235" h="1172209">
                <a:moveTo>
                  <a:pt x="8484108" y="12191"/>
                </a:moveTo>
                <a:lnTo>
                  <a:pt x="8458200" y="12191"/>
                </a:lnTo>
                <a:lnTo>
                  <a:pt x="8470392" y="24383"/>
                </a:lnTo>
                <a:lnTo>
                  <a:pt x="8484108" y="24383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9200" y="5425440"/>
            <a:ext cx="5920740" cy="779145"/>
          </a:xfrm>
          <a:custGeom>
            <a:avLst/>
            <a:gdLst/>
            <a:ahLst/>
            <a:cxnLst/>
            <a:rect l="l" t="t" r="r" b="b"/>
            <a:pathLst>
              <a:path w="5920740" h="779145">
                <a:moveTo>
                  <a:pt x="5791200" y="0"/>
                </a:moveTo>
                <a:lnTo>
                  <a:pt x="131063" y="0"/>
                </a:lnTo>
                <a:lnTo>
                  <a:pt x="80367" y="10167"/>
                </a:lnTo>
                <a:lnTo>
                  <a:pt x="38671" y="37909"/>
                </a:lnTo>
                <a:lnTo>
                  <a:pt x="10406" y="79081"/>
                </a:lnTo>
                <a:lnTo>
                  <a:pt x="0" y="129540"/>
                </a:lnTo>
                <a:lnTo>
                  <a:pt x="0" y="647700"/>
                </a:lnTo>
                <a:lnTo>
                  <a:pt x="10406" y="698396"/>
                </a:lnTo>
                <a:lnTo>
                  <a:pt x="38671" y="740092"/>
                </a:lnTo>
                <a:lnTo>
                  <a:pt x="80367" y="768357"/>
                </a:lnTo>
                <a:lnTo>
                  <a:pt x="131063" y="778764"/>
                </a:lnTo>
                <a:lnTo>
                  <a:pt x="5791200" y="778764"/>
                </a:lnTo>
                <a:lnTo>
                  <a:pt x="5841658" y="768357"/>
                </a:lnTo>
                <a:lnTo>
                  <a:pt x="5882830" y="740092"/>
                </a:lnTo>
                <a:lnTo>
                  <a:pt x="5910572" y="698396"/>
                </a:lnTo>
                <a:lnTo>
                  <a:pt x="5920740" y="647700"/>
                </a:lnTo>
                <a:lnTo>
                  <a:pt x="5920740" y="129540"/>
                </a:lnTo>
                <a:lnTo>
                  <a:pt x="5910572" y="79081"/>
                </a:lnTo>
                <a:lnTo>
                  <a:pt x="5882830" y="37909"/>
                </a:lnTo>
                <a:lnTo>
                  <a:pt x="5841658" y="10167"/>
                </a:lnTo>
                <a:lnTo>
                  <a:pt x="57912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7008" y="5413247"/>
            <a:ext cx="5946775" cy="803275"/>
          </a:xfrm>
          <a:custGeom>
            <a:avLst/>
            <a:gdLst/>
            <a:ahLst/>
            <a:cxnLst/>
            <a:rect l="l" t="t" r="r" b="b"/>
            <a:pathLst>
              <a:path w="5946775" h="803275">
                <a:moveTo>
                  <a:pt x="5818632" y="0"/>
                </a:moveTo>
                <a:lnTo>
                  <a:pt x="128015" y="0"/>
                </a:lnTo>
                <a:lnTo>
                  <a:pt x="112775" y="3047"/>
                </a:lnTo>
                <a:lnTo>
                  <a:pt x="74675" y="16763"/>
                </a:lnTo>
                <a:lnTo>
                  <a:pt x="41147" y="41147"/>
                </a:lnTo>
                <a:lnTo>
                  <a:pt x="16763" y="74675"/>
                </a:lnTo>
                <a:lnTo>
                  <a:pt x="3047" y="114300"/>
                </a:lnTo>
                <a:lnTo>
                  <a:pt x="0" y="141731"/>
                </a:lnTo>
                <a:lnTo>
                  <a:pt x="0" y="661415"/>
                </a:lnTo>
                <a:lnTo>
                  <a:pt x="1523" y="675132"/>
                </a:lnTo>
                <a:lnTo>
                  <a:pt x="3047" y="690371"/>
                </a:lnTo>
                <a:lnTo>
                  <a:pt x="24383" y="740663"/>
                </a:lnTo>
                <a:lnTo>
                  <a:pt x="51815" y="771143"/>
                </a:lnTo>
                <a:lnTo>
                  <a:pt x="64007" y="778763"/>
                </a:lnTo>
                <a:lnTo>
                  <a:pt x="74675" y="786383"/>
                </a:lnTo>
                <a:lnTo>
                  <a:pt x="114300" y="800099"/>
                </a:lnTo>
                <a:lnTo>
                  <a:pt x="143255" y="803147"/>
                </a:lnTo>
                <a:lnTo>
                  <a:pt x="5804916" y="803147"/>
                </a:lnTo>
                <a:lnTo>
                  <a:pt x="5818632" y="801623"/>
                </a:lnTo>
                <a:lnTo>
                  <a:pt x="5833871" y="800099"/>
                </a:lnTo>
                <a:lnTo>
                  <a:pt x="5847588" y="797051"/>
                </a:lnTo>
                <a:lnTo>
                  <a:pt x="5884164" y="778763"/>
                </a:lnTo>
                <a:lnTo>
                  <a:pt x="5885942" y="777239"/>
                </a:lnTo>
                <a:lnTo>
                  <a:pt x="129539" y="777239"/>
                </a:lnTo>
                <a:lnTo>
                  <a:pt x="118872" y="775715"/>
                </a:lnTo>
                <a:lnTo>
                  <a:pt x="76200" y="757427"/>
                </a:lnTo>
                <a:lnTo>
                  <a:pt x="39623" y="716279"/>
                </a:lnTo>
                <a:lnTo>
                  <a:pt x="25907" y="672083"/>
                </a:lnTo>
                <a:lnTo>
                  <a:pt x="25907" y="129539"/>
                </a:lnTo>
                <a:lnTo>
                  <a:pt x="39623" y="85343"/>
                </a:lnTo>
                <a:lnTo>
                  <a:pt x="68579" y="51815"/>
                </a:lnTo>
                <a:lnTo>
                  <a:pt x="77723" y="44195"/>
                </a:lnTo>
                <a:lnTo>
                  <a:pt x="120395" y="27431"/>
                </a:lnTo>
                <a:lnTo>
                  <a:pt x="143255" y="24383"/>
                </a:lnTo>
                <a:lnTo>
                  <a:pt x="5884418" y="24383"/>
                </a:lnTo>
                <a:lnTo>
                  <a:pt x="5882640" y="22859"/>
                </a:lnTo>
                <a:lnTo>
                  <a:pt x="5871971" y="16763"/>
                </a:lnTo>
                <a:lnTo>
                  <a:pt x="5858256" y="10668"/>
                </a:lnTo>
                <a:lnTo>
                  <a:pt x="5846064" y="6095"/>
                </a:lnTo>
                <a:lnTo>
                  <a:pt x="5832347" y="1524"/>
                </a:lnTo>
                <a:lnTo>
                  <a:pt x="5818632" y="0"/>
                </a:lnTo>
                <a:close/>
              </a:path>
              <a:path w="5946775" h="803275">
                <a:moveTo>
                  <a:pt x="5884418" y="24383"/>
                </a:moveTo>
                <a:lnTo>
                  <a:pt x="5803392" y="24383"/>
                </a:lnTo>
                <a:lnTo>
                  <a:pt x="5817108" y="25907"/>
                </a:lnTo>
                <a:lnTo>
                  <a:pt x="5827775" y="27431"/>
                </a:lnTo>
                <a:lnTo>
                  <a:pt x="5839968" y="30479"/>
                </a:lnTo>
                <a:lnTo>
                  <a:pt x="5850636" y="33527"/>
                </a:lnTo>
                <a:lnTo>
                  <a:pt x="5859780" y="39624"/>
                </a:lnTo>
                <a:lnTo>
                  <a:pt x="5870447" y="45719"/>
                </a:lnTo>
                <a:lnTo>
                  <a:pt x="5900927" y="76200"/>
                </a:lnTo>
                <a:lnTo>
                  <a:pt x="5919216" y="118871"/>
                </a:lnTo>
                <a:lnTo>
                  <a:pt x="5920740" y="131063"/>
                </a:lnTo>
                <a:lnTo>
                  <a:pt x="5920740" y="673607"/>
                </a:lnTo>
                <a:lnTo>
                  <a:pt x="5917692" y="684276"/>
                </a:lnTo>
                <a:lnTo>
                  <a:pt x="5916168" y="696468"/>
                </a:lnTo>
                <a:lnTo>
                  <a:pt x="5893308" y="736091"/>
                </a:lnTo>
                <a:lnTo>
                  <a:pt x="5859780" y="763523"/>
                </a:lnTo>
                <a:lnTo>
                  <a:pt x="5815584" y="777239"/>
                </a:lnTo>
                <a:lnTo>
                  <a:pt x="5885942" y="777239"/>
                </a:lnTo>
                <a:lnTo>
                  <a:pt x="5905499" y="760476"/>
                </a:lnTo>
                <a:lnTo>
                  <a:pt x="5914644" y="751332"/>
                </a:lnTo>
                <a:lnTo>
                  <a:pt x="5922264" y="739139"/>
                </a:lnTo>
                <a:lnTo>
                  <a:pt x="5929884" y="728471"/>
                </a:lnTo>
                <a:lnTo>
                  <a:pt x="5943599" y="688847"/>
                </a:lnTo>
                <a:lnTo>
                  <a:pt x="5946647" y="659891"/>
                </a:lnTo>
                <a:lnTo>
                  <a:pt x="5946647" y="141731"/>
                </a:lnTo>
                <a:lnTo>
                  <a:pt x="5934456" y="85343"/>
                </a:lnTo>
                <a:lnTo>
                  <a:pt x="5913120" y="50291"/>
                </a:lnTo>
                <a:lnTo>
                  <a:pt x="5903975" y="41147"/>
                </a:lnTo>
                <a:lnTo>
                  <a:pt x="5884418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06220" y="1999906"/>
            <a:ext cx="7166609" cy="465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xpert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Jud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52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Experts in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making 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.2.2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niq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900">
              <a:latin typeface="Times New Roman"/>
              <a:cs typeface="Times New Roman"/>
            </a:endParaRPr>
          </a:p>
          <a:p>
            <a:pPr marL="184785" marR="116205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Using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echniq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ch 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yback period,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turn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5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tme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ent </a:t>
            </a:r>
            <a:r>
              <a:rPr sz="1800" spc="-10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alue, 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ernal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turn,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184785" marR="5080" indent="-172085">
              <a:lnSpc>
                <a:spcPct val="91400"/>
              </a:lnSpc>
              <a:spcBef>
                <a:spcPts val="305"/>
              </a:spcBef>
              <a:buChar char="•"/>
              <a:tabLst>
                <a:tab pos="185420" algn="l"/>
              </a:tabLst>
            </a:pPr>
            <a:r>
              <a:rPr sz="1800" spc="-7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echniq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choose b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ic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a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q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ing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ce 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 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 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q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it</a:t>
            </a:r>
            <a:r>
              <a:rPr sz="1800" b="1" spc="-110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spc="2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asi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spc="2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ying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7.1.2.3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400">
              <a:latin typeface="Times New Roman"/>
              <a:cs typeface="Times New Roman"/>
            </a:endParaRPr>
          </a:p>
          <a:p>
            <a:pPr marL="184785" marR="471170" indent="-172085">
              <a:lnSpc>
                <a:spcPts val="1970"/>
              </a:lnSpc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Me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a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 b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mange</a:t>
            </a:r>
            <a:r>
              <a:rPr sz="1800" spc="-16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 i</a:t>
            </a:r>
            <a:r>
              <a:rPr sz="1800" spc="-3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ol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, spon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6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olde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7427" y="605027"/>
            <a:ext cx="8468995" cy="1077595"/>
          </a:xfrm>
          <a:custGeom>
            <a:avLst/>
            <a:gdLst/>
            <a:ahLst/>
            <a:cxnLst/>
            <a:rect l="l" t="t" r="r" b="b"/>
            <a:pathLst>
              <a:path w="8468995" h="1077595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1074420"/>
                </a:lnTo>
                <a:lnTo>
                  <a:pt x="3048" y="1077468"/>
                </a:lnTo>
                <a:lnTo>
                  <a:pt x="8465820" y="1077468"/>
                </a:lnTo>
                <a:lnTo>
                  <a:pt x="8468868" y="1074420"/>
                </a:lnTo>
                <a:lnTo>
                  <a:pt x="8468868" y="1071372"/>
                </a:lnTo>
                <a:lnTo>
                  <a:pt x="10667" y="1071372"/>
                </a:lnTo>
                <a:lnTo>
                  <a:pt x="4571" y="1066800"/>
                </a:lnTo>
                <a:lnTo>
                  <a:pt x="10667" y="10668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1077595">
                <a:moveTo>
                  <a:pt x="10667" y="1066800"/>
                </a:moveTo>
                <a:lnTo>
                  <a:pt x="4571" y="1066800"/>
                </a:lnTo>
                <a:lnTo>
                  <a:pt x="10667" y="1071372"/>
                </a:lnTo>
                <a:lnTo>
                  <a:pt x="10667" y="1066800"/>
                </a:lnTo>
                <a:close/>
              </a:path>
              <a:path w="8468995" h="1077595">
                <a:moveTo>
                  <a:pt x="8458200" y="1066800"/>
                </a:moveTo>
                <a:lnTo>
                  <a:pt x="10667" y="1066800"/>
                </a:lnTo>
                <a:lnTo>
                  <a:pt x="10667" y="1071372"/>
                </a:lnTo>
                <a:lnTo>
                  <a:pt x="8458200" y="1071372"/>
                </a:lnTo>
                <a:lnTo>
                  <a:pt x="8458200" y="1066800"/>
                </a:lnTo>
                <a:close/>
              </a:path>
              <a:path w="8468995" h="1077595">
                <a:moveTo>
                  <a:pt x="8458200" y="4572"/>
                </a:moveTo>
                <a:lnTo>
                  <a:pt x="8458200" y="1071372"/>
                </a:lnTo>
                <a:lnTo>
                  <a:pt x="8462772" y="1066800"/>
                </a:lnTo>
                <a:lnTo>
                  <a:pt x="8468868" y="10668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1077595">
                <a:moveTo>
                  <a:pt x="8468868" y="1066800"/>
                </a:moveTo>
                <a:lnTo>
                  <a:pt x="8462772" y="1066800"/>
                </a:lnTo>
                <a:lnTo>
                  <a:pt x="8458200" y="1071372"/>
                </a:lnTo>
                <a:lnTo>
                  <a:pt x="8468868" y="1071372"/>
                </a:lnTo>
                <a:lnTo>
                  <a:pt x="8468868" y="1066800"/>
                </a:lnTo>
                <a:close/>
              </a:path>
              <a:path w="8468995" h="1077595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1077595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1077595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0668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229235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805"/>
              </a:spcBef>
            </a:pPr>
            <a:r>
              <a:rPr sz="4000" b="1" spc="-5" dirty="0">
                <a:latin typeface="Calibri"/>
                <a:cs typeface="Calibri"/>
              </a:rPr>
              <a:t>7.2</a:t>
            </a:r>
            <a:r>
              <a:rPr sz="4000" b="1" spc="-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Pl</a:t>
            </a:r>
            <a:r>
              <a:rPr sz="4000" b="1" spc="-15" dirty="0">
                <a:latin typeface="Calibri"/>
                <a:cs typeface="Calibri"/>
              </a:rPr>
              <a:t>a</a:t>
            </a:r>
            <a:r>
              <a:rPr sz="4000" b="1" spc="-5" dirty="0">
                <a:latin typeface="Calibri"/>
                <a:cs typeface="Calibri"/>
              </a:rPr>
              <a:t>n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Co</a:t>
            </a:r>
            <a:r>
              <a:rPr sz="4000" b="1" spc="-60" dirty="0">
                <a:latin typeface="Calibri"/>
                <a:cs typeface="Calibri"/>
              </a:rPr>
              <a:t>s</a:t>
            </a:r>
            <a:r>
              <a:rPr sz="4000" b="1" spc="-5" dirty="0">
                <a:latin typeface="Calibri"/>
                <a:cs typeface="Calibri"/>
              </a:rPr>
              <a:t>t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M</a:t>
            </a:r>
            <a:r>
              <a:rPr sz="4000" b="1" spc="-15" dirty="0">
                <a:latin typeface="Calibri"/>
                <a:cs typeface="Calibri"/>
              </a:rPr>
              <a:t>a</a:t>
            </a:r>
            <a:r>
              <a:rPr sz="4000" b="1" spc="-5" dirty="0">
                <a:latin typeface="Calibri"/>
                <a:cs typeface="Calibri"/>
              </a:rPr>
              <a:t>na</a:t>
            </a:r>
            <a:r>
              <a:rPr sz="4000" b="1" spc="-55" dirty="0">
                <a:latin typeface="Calibri"/>
                <a:cs typeface="Calibri"/>
              </a:rPr>
              <a:t>g</a:t>
            </a:r>
            <a:r>
              <a:rPr sz="4000" b="1" dirty="0">
                <a:latin typeface="Calibri"/>
                <a:cs typeface="Calibri"/>
              </a:rPr>
              <a:t>e</a:t>
            </a:r>
            <a:r>
              <a:rPr sz="4000" b="1" spc="-5" dirty="0">
                <a:latin typeface="Calibri"/>
                <a:cs typeface="Calibri"/>
              </a:rPr>
              <a:t>m</a:t>
            </a:r>
            <a:r>
              <a:rPr sz="4000" b="1" dirty="0">
                <a:latin typeface="Calibri"/>
                <a:cs typeface="Calibri"/>
              </a:rPr>
              <a:t>e</a:t>
            </a:r>
            <a:r>
              <a:rPr sz="4000" b="1" spc="-40" dirty="0">
                <a:latin typeface="Calibri"/>
                <a:cs typeface="Calibri"/>
              </a:rPr>
              <a:t>n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: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I</a:t>
            </a:r>
            <a:r>
              <a:rPr sz="4000" b="1" spc="45" dirty="0">
                <a:latin typeface="Calibri"/>
                <a:cs typeface="Calibri"/>
              </a:rPr>
              <a:t>T</a:t>
            </a:r>
            <a:r>
              <a:rPr sz="4000" b="1" spc="-114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Os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523" y="1903476"/>
            <a:ext cx="8456676" cy="1196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808" y="1892807"/>
            <a:ext cx="8484235" cy="1221105"/>
          </a:xfrm>
          <a:custGeom>
            <a:avLst/>
            <a:gdLst/>
            <a:ahLst/>
            <a:cxnLst/>
            <a:rect l="l" t="t" r="r" b="b"/>
            <a:pathLst>
              <a:path w="8484235" h="1221105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214627"/>
                </a:lnTo>
                <a:lnTo>
                  <a:pt x="6096" y="1220724"/>
                </a:lnTo>
                <a:lnTo>
                  <a:pt x="8478012" y="1220724"/>
                </a:lnTo>
                <a:lnTo>
                  <a:pt x="8484108" y="1214627"/>
                </a:lnTo>
                <a:lnTo>
                  <a:pt x="8484108" y="1208531"/>
                </a:lnTo>
                <a:lnTo>
                  <a:pt x="25907" y="1208531"/>
                </a:lnTo>
                <a:lnTo>
                  <a:pt x="12192" y="1196339"/>
                </a:lnTo>
                <a:lnTo>
                  <a:pt x="25907" y="1196339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221105">
                <a:moveTo>
                  <a:pt x="25907" y="1196339"/>
                </a:moveTo>
                <a:lnTo>
                  <a:pt x="12192" y="1196339"/>
                </a:lnTo>
                <a:lnTo>
                  <a:pt x="25907" y="1208531"/>
                </a:lnTo>
                <a:lnTo>
                  <a:pt x="25907" y="1196339"/>
                </a:lnTo>
                <a:close/>
              </a:path>
              <a:path w="8484235" h="1221105">
                <a:moveTo>
                  <a:pt x="8458200" y="1196339"/>
                </a:moveTo>
                <a:lnTo>
                  <a:pt x="25907" y="1196339"/>
                </a:lnTo>
                <a:lnTo>
                  <a:pt x="25907" y="1208531"/>
                </a:lnTo>
                <a:lnTo>
                  <a:pt x="8458200" y="1208531"/>
                </a:lnTo>
                <a:lnTo>
                  <a:pt x="8458200" y="1196339"/>
                </a:lnTo>
                <a:close/>
              </a:path>
              <a:path w="8484235" h="1221105">
                <a:moveTo>
                  <a:pt x="8458200" y="12191"/>
                </a:moveTo>
                <a:lnTo>
                  <a:pt x="8458200" y="1208531"/>
                </a:lnTo>
                <a:lnTo>
                  <a:pt x="8470392" y="1196339"/>
                </a:lnTo>
                <a:lnTo>
                  <a:pt x="8484108" y="1196339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221105">
                <a:moveTo>
                  <a:pt x="8484108" y="1196339"/>
                </a:moveTo>
                <a:lnTo>
                  <a:pt x="8470392" y="1196339"/>
                </a:lnTo>
                <a:lnTo>
                  <a:pt x="8458200" y="1208531"/>
                </a:lnTo>
                <a:lnTo>
                  <a:pt x="8484108" y="1208531"/>
                </a:lnTo>
                <a:lnTo>
                  <a:pt x="8484108" y="1196339"/>
                </a:lnTo>
                <a:close/>
              </a:path>
              <a:path w="8484235" h="1221105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221105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221105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1600200"/>
            <a:ext cx="6271260" cy="695325"/>
          </a:xfrm>
          <a:custGeom>
            <a:avLst/>
            <a:gdLst/>
            <a:ahLst/>
            <a:cxnLst/>
            <a:rect l="l" t="t" r="r" b="b"/>
            <a:pathLst>
              <a:path w="6271259" h="695325">
                <a:moveTo>
                  <a:pt x="6155435" y="0"/>
                </a:moveTo>
                <a:lnTo>
                  <a:pt x="115824" y="0"/>
                </a:lnTo>
                <a:lnTo>
                  <a:pt x="70723" y="9096"/>
                </a:lnTo>
                <a:lnTo>
                  <a:pt x="33909" y="33909"/>
                </a:lnTo>
                <a:lnTo>
                  <a:pt x="9096" y="70723"/>
                </a:lnTo>
                <a:lnTo>
                  <a:pt x="0" y="115824"/>
                </a:lnTo>
                <a:lnTo>
                  <a:pt x="0" y="579120"/>
                </a:lnTo>
                <a:lnTo>
                  <a:pt x="9096" y="624220"/>
                </a:lnTo>
                <a:lnTo>
                  <a:pt x="33908" y="661035"/>
                </a:lnTo>
                <a:lnTo>
                  <a:pt x="70723" y="685847"/>
                </a:lnTo>
                <a:lnTo>
                  <a:pt x="115824" y="694944"/>
                </a:lnTo>
                <a:lnTo>
                  <a:pt x="6155435" y="694944"/>
                </a:lnTo>
                <a:lnTo>
                  <a:pt x="6200536" y="685847"/>
                </a:lnTo>
                <a:lnTo>
                  <a:pt x="6237351" y="661035"/>
                </a:lnTo>
                <a:lnTo>
                  <a:pt x="6262163" y="624220"/>
                </a:lnTo>
                <a:lnTo>
                  <a:pt x="6271259" y="579120"/>
                </a:lnTo>
                <a:lnTo>
                  <a:pt x="6271259" y="115824"/>
                </a:lnTo>
                <a:lnTo>
                  <a:pt x="6262163" y="70723"/>
                </a:lnTo>
                <a:lnTo>
                  <a:pt x="6237350" y="33909"/>
                </a:lnTo>
                <a:lnTo>
                  <a:pt x="6200536" y="9096"/>
                </a:lnTo>
                <a:lnTo>
                  <a:pt x="615543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0808" y="1588008"/>
            <a:ext cx="6297295" cy="721360"/>
          </a:xfrm>
          <a:custGeom>
            <a:avLst/>
            <a:gdLst/>
            <a:ahLst/>
            <a:cxnLst/>
            <a:rect l="l" t="t" r="r" b="b"/>
            <a:pathLst>
              <a:path w="6297295" h="721360">
                <a:moveTo>
                  <a:pt x="6169151" y="0"/>
                </a:moveTo>
                <a:lnTo>
                  <a:pt x="128015" y="0"/>
                </a:lnTo>
                <a:lnTo>
                  <a:pt x="114300" y="1524"/>
                </a:lnTo>
                <a:lnTo>
                  <a:pt x="56387" y="22859"/>
                </a:lnTo>
                <a:lnTo>
                  <a:pt x="21335" y="57912"/>
                </a:lnTo>
                <a:lnTo>
                  <a:pt x="3047" y="103631"/>
                </a:lnTo>
                <a:lnTo>
                  <a:pt x="0" y="128015"/>
                </a:lnTo>
                <a:lnTo>
                  <a:pt x="0" y="592836"/>
                </a:lnTo>
                <a:lnTo>
                  <a:pt x="1523" y="605027"/>
                </a:lnTo>
                <a:lnTo>
                  <a:pt x="3047" y="618743"/>
                </a:lnTo>
                <a:lnTo>
                  <a:pt x="22859" y="664463"/>
                </a:lnTo>
                <a:lnTo>
                  <a:pt x="57911" y="697991"/>
                </a:lnTo>
                <a:lnTo>
                  <a:pt x="68579" y="705612"/>
                </a:lnTo>
                <a:lnTo>
                  <a:pt x="79247" y="710183"/>
                </a:lnTo>
                <a:lnTo>
                  <a:pt x="91439" y="714755"/>
                </a:lnTo>
                <a:lnTo>
                  <a:pt x="103631" y="717803"/>
                </a:lnTo>
                <a:lnTo>
                  <a:pt x="128015" y="720851"/>
                </a:lnTo>
                <a:lnTo>
                  <a:pt x="6169151" y="720851"/>
                </a:lnTo>
                <a:lnTo>
                  <a:pt x="6207251" y="714755"/>
                </a:lnTo>
                <a:lnTo>
                  <a:pt x="6244437" y="694943"/>
                </a:lnTo>
                <a:lnTo>
                  <a:pt x="117347" y="694943"/>
                </a:lnTo>
                <a:lnTo>
                  <a:pt x="106679" y="691895"/>
                </a:lnTo>
                <a:lnTo>
                  <a:pt x="97535" y="690371"/>
                </a:lnTo>
                <a:lnTo>
                  <a:pt x="88391" y="685800"/>
                </a:lnTo>
                <a:lnTo>
                  <a:pt x="79247" y="682751"/>
                </a:lnTo>
                <a:lnTo>
                  <a:pt x="42671" y="649224"/>
                </a:lnTo>
                <a:lnTo>
                  <a:pt x="27431" y="612647"/>
                </a:lnTo>
                <a:lnTo>
                  <a:pt x="25907" y="601979"/>
                </a:lnTo>
                <a:lnTo>
                  <a:pt x="25907" y="117347"/>
                </a:lnTo>
                <a:lnTo>
                  <a:pt x="38100" y="79247"/>
                </a:lnTo>
                <a:lnTo>
                  <a:pt x="71628" y="42671"/>
                </a:lnTo>
                <a:lnTo>
                  <a:pt x="108203" y="27431"/>
                </a:lnTo>
                <a:lnTo>
                  <a:pt x="118872" y="25907"/>
                </a:lnTo>
                <a:lnTo>
                  <a:pt x="6245656" y="25907"/>
                </a:lnTo>
                <a:lnTo>
                  <a:pt x="6239256" y="21336"/>
                </a:lnTo>
                <a:lnTo>
                  <a:pt x="6228588" y="15239"/>
                </a:lnTo>
                <a:lnTo>
                  <a:pt x="6217920" y="10667"/>
                </a:lnTo>
                <a:lnTo>
                  <a:pt x="6205727" y="6095"/>
                </a:lnTo>
                <a:lnTo>
                  <a:pt x="6193536" y="3047"/>
                </a:lnTo>
                <a:lnTo>
                  <a:pt x="6169151" y="0"/>
                </a:lnTo>
                <a:close/>
              </a:path>
              <a:path w="6297295" h="721360">
                <a:moveTo>
                  <a:pt x="6245656" y="25907"/>
                </a:moveTo>
                <a:lnTo>
                  <a:pt x="6179820" y="25907"/>
                </a:lnTo>
                <a:lnTo>
                  <a:pt x="6190488" y="27431"/>
                </a:lnTo>
                <a:lnTo>
                  <a:pt x="6208775" y="33527"/>
                </a:lnTo>
                <a:lnTo>
                  <a:pt x="6242303" y="56387"/>
                </a:lnTo>
                <a:lnTo>
                  <a:pt x="6263640" y="89915"/>
                </a:lnTo>
                <a:lnTo>
                  <a:pt x="6271260" y="118871"/>
                </a:lnTo>
                <a:lnTo>
                  <a:pt x="6271260" y="603503"/>
                </a:lnTo>
                <a:lnTo>
                  <a:pt x="6259068" y="641603"/>
                </a:lnTo>
                <a:lnTo>
                  <a:pt x="6252971" y="649224"/>
                </a:lnTo>
                <a:lnTo>
                  <a:pt x="6246875" y="658367"/>
                </a:lnTo>
                <a:lnTo>
                  <a:pt x="6207251" y="687324"/>
                </a:lnTo>
                <a:lnTo>
                  <a:pt x="6178295" y="694943"/>
                </a:lnTo>
                <a:lnTo>
                  <a:pt x="6244437" y="694943"/>
                </a:lnTo>
                <a:lnTo>
                  <a:pt x="6275832" y="662939"/>
                </a:lnTo>
                <a:lnTo>
                  <a:pt x="6294120" y="617219"/>
                </a:lnTo>
                <a:lnTo>
                  <a:pt x="6295644" y="603503"/>
                </a:lnTo>
                <a:lnTo>
                  <a:pt x="6297168" y="591312"/>
                </a:lnTo>
                <a:lnTo>
                  <a:pt x="6297168" y="128015"/>
                </a:lnTo>
                <a:lnTo>
                  <a:pt x="6295644" y="114300"/>
                </a:lnTo>
                <a:lnTo>
                  <a:pt x="6274308" y="56387"/>
                </a:lnTo>
                <a:lnTo>
                  <a:pt x="6249923" y="28955"/>
                </a:lnTo>
                <a:lnTo>
                  <a:pt x="624565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427" y="605027"/>
            <a:ext cx="8468995" cy="925194"/>
          </a:xfrm>
          <a:custGeom>
            <a:avLst/>
            <a:gdLst/>
            <a:ahLst/>
            <a:cxnLst/>
            <a:rect l="l" t="t" r="r" b="b"/>
            <a:pathLst>
              <a:path w="8468995" h="925194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22020"/>
                </a:lnTo>
                <a:lnTo>
                  <a:pt x="3048" y="925068"/>
                </a:lnTo>
                <a:lnTo>
                  <a:pt x="8465820" y="925068"/>
                </a:lnTo>
                <a:lnTo>
                  <a:pt x="8468868" y="922020"/>
                </a:lnTo>
                <a:lnTo>
                  <a:pt x="8468868" y="918972"/>
                </a:lnTo>
                <a:lnTo>
                  <a:pt x="10667" y="918972"/>
                </a:lnTo>
                <a:lnTo>
                  <a:pt x="4571" y="914400"/>
                </a:lnTo>
                <a:lnTo>
                  <a:pt x="10667" y="9144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925194">
                <a:moveTo>
                  <a:pt x="10667" y="914400"/>
                </a:moveTo>
                <a:lnTo>
                  <a:pt x="4571" y="914400"/>
                </a:lnTo>
                <a:lnTo>
                  <a:pt x="10667" y="918972"/>
                </a:lnTo>
                <a:lnTo>
                  <a:pt x="10667" y="914400"/>
                </a:lnTo>
                <a:close/>
              </a:path>
              <a:path w="8468995" h="925194">
                <a:moveTo>
                  <a:pt x="8458200" y="914400"/>
                </a:moveTo>
                <a:lnTo>
                  <a:pt x="10667" y="914400"/>
                </a:lnTo>
                <a:lnTo>
                  <a:pt x="10667" y="918972"/>
                </a:lnTo>
                <a:lnTo>
                  <a:pt x="8458200" y="918972"/>
                </a:lnTo>
                <a:lnTo>
                  <a:pt x="8458200" y="914400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8458200" y="918972"/>
                </a:lnTo>
                <a:lnTo>
                  <a:pt x="8462772" y="914400"/>
                </a:lnTo>
                <a:lnTo>
                  <a:pt x="8468868" y="9144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914400"/>
                </a:moveTo>
                <a:lnTo>
                  <a:pt x="8462772" y="914400"/>
                </a:lnTo>
                <a:lnTo>
                  <a:pt x="8458200" y="918972"/>
                </a:lnTo>
                <a:lnTo>
                  <a:pt x="8468868" y="918972"/>
                </a:lnTo>
                <a:lnTo>
                  <a:pt x="8468868" y="914400"/>
                </a:lnTo>
                <a:close/>
              </a:path>
              <a:path w="8468995" h="9251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925194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925194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9144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74675">
              <a:lnSpc>
                <a:spcPct val="100000"/>
              </a:lnSpc>
              <a:spcBef>
                <a:spcPts val="1075"/>
              </a:spcBef>
            </a:pPr>
            <a:r>
              <a:rPr sz="4000" b="1" spc="-5" dirty="0">
                <a:latin typeface="Calibri"/>
                <a:cs typeface="Calibri"/>
              </a:rPr>
              <a:t>7.3</a:t>
            </a:r>
            <a:r>
              <a:rPr sz="4000" b="1" spc="-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Pl</a:t>
            </a:r>
            <a:r>
              <a:rPr sz="4000" b="1" spc="-15" dirty="0">
                <a:latin typeface="Calibri"/>
                <a:cs typeface="Calibri"/>
              </a:rPr>
              <a:t>a</a:t>
            </a:r>
            <a:r>
              <a:rPr sz="4000" b="1" spc="-5" dirty="0">
                <a:latin typeface="Calibri"/>
                <a:cs typeface="Calibri"/>
              </a:rPr>
              <a:t>n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Co</a:t>
            </a:r>
            <a:r>
              <a:rPr sz="4000" b="1" spc="-60" dirty="0">
                <a:latin typeface="Calibri"/>
                <a:cs typeface="Calibri"/>
              </a:rPr>
              <a:t>s</a:t>
            </a:r>
            <a:r>
              <a:rPr sz="4000" b="1" spc="-5" dirty="0">
                <a:latin typeface="Calibri"/>
                <a:cs typeface="Calibri"/>
              </a:rPr>
              <a:t>t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M</a:t>
            </a:r>
            <a:r>
              <a:rPr sz="4000" b="1" spc="-15" dirty="0">
                <a:latin typeface="Calibri"/>
                <a:cs typeface="Calibri"/>
              </a:rPr>
              <a:t>a</a:t>
            </a:r>
            <a:r>
              <a:rPr sz="4000" b="1" spc="-5" dirty="0">
                <a:latin typeface="Calibri"/>
                <a:cs typeface="Calibri"/>
              </a:rPr>
              <a:t>na</a:t>
            </a:r>
            <a:r>
              <a:rPr sz="4000" b="1" spc="-55" dirty="0">
                <a:latin typeface="Calibri"/>
                <a:cs typeface="Calibri"/>
              </a:rPr>
              <a:t>g</a:t>
            </a:r>
            <a:r>
              <a:rPr sz="4000" b="1" dirty="0">
                <a:latin typeface="Calibri"/>
                <a:cs typeface="Calibri"/>
              </a:rPr>
              <a:t>e</a:t>
            </a:r>
            <a:r>
              <a:rPr sz="4000" b="1" spc="-5" dirty="0">
                <a:latin typeface="Calibri"/>
                <a:cs typeface="Calibri"/>
              </a:rPr>
              <a:t>m</a:t>
            </a:r>
            <a:r>
              <a:rPr sz="4000" b="1" dirty="0">
                <a:latin typeface="Calibri"/>
                <a:cs typeface="Calibri"/>
              </a:rPr>
              <a:t>e</a:t>
            </a:r>
            <a:r>
              <a:rPr sz="4000" b="1" spc="-40" dirty="0">
                <a:latin typeface="Calibri"/>
                <a:cs typeface="Calibri"/>
              </a:rPr>
              <a:t>n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: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ou</a:t>
            </a:r>
            <a:r>
              <a:rPr sz="4000" b="1" spc="-15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puts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9431" y="3200400"/>
            <a:ext cx="8458200" cy="600710"/>
          </a:xfrm>
          <a:custGeom>
            <a:avLst/>
            <a:gdLst/>
            <a:ahLst/>
            <a:cxnLst/>
            <a:rect l="l" t="t" r="r" b="b"/>
            <a:pathLst>
              <a:path w="8458200" h="600710">
                <a:moveTo>
                  <a:pt x="8357616" y="0"/>
                </a:moveTo>
                <a:lnTo>
                  <a:pt x="99059" y="0"/>
                </a:lnTo>
                <a:lnTo>
                  <a:pt x="60436" y="8001"/>
                </a:lnTo>
                <a:lnTo>
                  <a:pt x="28956" y="29718"/>
                </a:lnTo>
                <a:lnTo>
                  <a:pt x="7762" y="61722"/>
                </a:lnTo>
                <a:lnTo>
                  <a:pt x="0" y="100584"/>
                </a:lnTo>
                <a:lnTo>
                  <a:pt x="0" y="499872"/>
                </a:lnTo>
                <a:lnTo>
                  <a:pt x="7762" y="538734"/>
                </a:lnTo>
                <a:lnTo>
                  <a:pt x="28956" y="570738"/>
                </a:lnTo>
                <a:lnTo>
                  <a:pt x="60436" y="592454"/>
                </a:lnTo>
                <a:lnTo>
                  <a:pt x="99059" y="600455"/>
                </a:lnTo>
                <a:lnTo>
                  <a:pt x="8357616" y="600455"/>
                </a:lnTo>
                <a:lnTo>
                  <a:pt x="8396478" y="592454"/>
                </a:lnTo>
                <a:lnTo>
                  <a:pt x="8428482" y="570738"/>
                </a:lnTo>
                <a:lnTo>
                  <a:pt x="8450199" y="538734"/>
                </a:lnTo>
                <a:lnTo>
                  <a:pt x="8458200" y="499872"/>
                </a:lnTo>
                <a:lnTo>
                  <a:pt x="8458200" y="100584"/>
                </a:lnTo>
                <a:lnTo>
                  <a:pt x="8450199" y="61721"/>
                </a:lnTo>
                <a:lnTo>
                  <a:pt x="8428482" y="29717"/>
                </a:lnTo>
                <a:lnTo>
                  <a:pt x="8396478" y="8000"/>
                </a:lnTo>
                <a:lnTo>
                  <a:pt x="835761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5716" y="3188207"/>
            <a:ext cx="8484235" cy="624840"/>
          </a:xfrm>
          <a:custGeom>
            <a:avLst/>
            <a:gdLst/>
            <a:ahLst/>
            <a:cxnLst/>
            <a:rect l="l" t="t" r="r" b="b"/>
            <a:pathLst>
              <a:path w="8484235" h="624839">
                <a:moveTo>
                  <a:pt x="8382000" y="0"/>
                </a:moveTo>
                <a:lnTo>
                  <a:pt x="112775" y="0"/>
                </a:lnTo>
                <a:lnTo>
                  <a:pt x="100584" y="1524"/>
                </a:lnTo>
                <a:lnTo>
                  <a:pt x="59436" y="13715"/>
                </a:lnTo>
                <a:lnTo>
                  <a:pt x="25907" y="41147"/>
                </a:lnTo>
                <a:lnTo>
                  <a:pt x="6096" y="79247"/>
                </a:lnTo>
                <a:lnTo>
                  <a:pt x="0" y="112775"/>
                </a:lnTo>
                <a:lnTo>
                  <a:pt x="0" y="512063"/>
                </a:lnTo>
                <a:lnTo>
                  <a:pt x="9143" y="556259"/>
                </a:lnTo>
                <a:lnTo>
                  <a:pt x="33528" y="592836"/>
                </a:lnTo>
                <a:lnTo>
                  <a:pt x="41147" y="598931"/>
                </a:lnTo>
                <a:lnTo>
                  <a:pt x="50292" y="606551"/>
                </a:lnTo>
                <a:lnTo>
                  <a:pt x="59436" y="611124"/>
                </a:lnTo>
                <a:lnTo>
                  <a:pt x="80772" y="620267"/>
                </a:lnTo>
                <a:lnTo>
                  <a:pt x="91440" y="623315"/>
                </a:lnTo>
                <a:lnTo>
                  <a:pt x="102108" y="624839"/>
                </a:lnTo>
                <a:lnTo>
                  <a:pt x="8383524" y="624839"/>
                </a:lnTo>
                <a:lnTo>
                  <a:pt x="8415528" y="615695"/>
                </a:lnTo>
                <a:lnTo>
                  <a:pt x="8426195" y="611124"/>
                </a:lnTo>
                <a:lnTo>
                  <a:pt x="8435340" y="605027"/>
                </a:lnTo>
                <a:lnTo>
                  <a:pt x="8442960" y="598931"/>
                </a:lnTo>
                <a:lnTo>
                  <a:pt x="103631" y="598931"/>
                </a:lnTo>
                <a:lnTo>
                  <a:pt x="94487" y="597407"/>
                </a:lnTo>
                <a:lnTo>
                  <a:pt x="57912" y="579119"/>
                </a:lnTo>
                <a:lnTo>
                  <a:pt x="45720" y="566927"/>
                </a:lnTo>
                <a:lnTo>
                  <a:pt x="39624" y="560831"/>
                </a:lnTo>
                <a:lnTo>
                  <a:pt x="36576" y="553212"/>
                </a:lnTo>
                <a:lnTo>
                  <a:pt x="32004" y="545591"/>
                </a:lnTo>
                <a:lnTo>
                  <a:pt x="28956" y="537971"/>
                </a:lnTo>
                <a:lnTo>
                  <a:pt x="25907" y="519683"/>
                </a:lnTo>
                <a:lnTo>
                  <a:pt x="25907" y="103631"/>
                </a:lnTo>
                <a:lnTo>
                  <a:pt x="27432" y="94487"/>
                </a:lnTo>
                <a:lnTo>
                  <a:pt x="30479" y="86867"/>
                </a:lnTo>
                <a:lnTo>
                  <a:pt x="33528" y="77724"/>
                </a:lnTo>
                <a:lnTo>
                  <a:pt x="36576" y="70103"/>
                </a:lnTo>
                <a:lnTo>
                  <a:pt x="41147" y="64007"/>
                </a:lnTo>
                <a:lnTo>
                  <a:pt x="45720" y="56387"/>
                </a:lnTo>
                <a:lnTo>
                  <a:pt x="51815" y="50291"/>
                </a:lnTo>
                <a:lnTo>
                  <a:pt x="57912" y="45719"/>
                </a:lnTo>
                <a:lnTo>
                  <a:pt x="65531" y="39624"/>
                </a:lnTo>
                <a:lnTo>
                  <a:pt x="71628" y="36575"/>
                </a:lnTo>
                <a:lnTo>
                  <a:pt x="79247" y="32003"/>
                </a:lnTo>
                <a:lnTo>
                  <a:pt x="88392" y="28955"/>
                </a:lnTo>
                <a:lnTo>
                  <a:pt x="96012" y="27431"/>
                </a:lnTo>
                <a:lnTo>
                  <a:pt x="105156" y="25907"/>
                </a:lnTo>
                <a:lnTo>
                  <a:pt x="8442960" y="25907"/>
                </a:lnTo>
                <a:lnTo>
                  <a:pt x="8424672" y="13715"/>
                </a:lnTo>
                <a:lnTo>
                  <a:pt x="8414004" y="9143"/>
                </a:lnTo>
                <a:lnTo>
                  <a:pt x="8404860" y="4571"/>
                </a:lnTo>
                <a:lnTo>
                  <a:pt x="8394191" y="3047"/>
                </a:lnTo>
                <a:lnTo>
                  <a:pt x="8382000" y="0"/>
                </a:lnTo>
                <a:close/>
              </a:path>
              <a:path w="8484235" h="624839">
                <a:moveTo>
                  <a:pt x="8442960" y="25907"/>
                </a:moveTo>
                <a:lnTo>
                  <a:pt x="8380476" y="25907"/>
                </a:lnTo>
                <a:lnTo>
                  <a:pt x="8398764" y="28955"/>
                </a:lnTo>
                <a:lnTo>
                  <a:pt x="8406384" y="32003"/>
                </a:lnTo>
                <a:lnTo>
                  <a:pt x="8414004" y="36575"/>
                </a:lnTo>
                <a:lnTo>
                  <a:pt x="8420100" y="41147"/>
                </a:lnTo>
                <a:lnTo>
                  <a:pt x="8427719" y="45719"/>
                </a:lnTo>
                <a:lnTo>
                  <a:pt x="8455152" y="86867"/>
                </a:lnTo>
                <a:lnTo>
                  <a:pt x="8458200" y="105155"/>
                </a:lnTo>
                <a:lnTo>
                  <a:pt x="8458200" y="521207"/>
                </a:lnTo>
                <a:lnTo>
                  <a:pt x="8442960" y="560831"/>
                </a:lnTo>
                <a:lnTo>
                  <a:pt x="8438388" y="568451"/>
                </a:lnTo>
                <a:lnTo>
                  <a:pt x="8432291" y="574547"/>
                </a:lnTo>
                <a:lnTo>
                  <a:pt x="8426195" y="579119"/>
                </a:lnTo>
                <a:lnTo>
                  <a:pt x="8420100" y="585215"/>
                </a:lnTo>
                <a:lnTo>
                  <a:pt x="8412480" y="589788"/>
                </a:lnTo>
                <a:lnTo>
                  <a:pt x="8397240" y="595883"/>
                </a:lnTo>
                <a:lnTo>
                  <a:pt x="8388095" y="597407"/>
                </a:lnTo>
                <a:lnTo>
                  <a:pt x="8380476" y="598931"/>
                </a:lnTo>
                <a:lnTo>
                  <a:pt x="8442960" y="598931"/>
                </a:lnTo>
                <a:lnTo>
                  <a:pt x="8452104" y="591312"/>
                </a:lnTo>
                <a:lnTo>
                  <a:pt x="8458200" y="583691"/>
                </a:lnTo>
                <a:lnTo>
                  <a:pt x="8465819" y="574547"/>
                </a:lnTo>
                <a:lnTo>
                  <a:pt x="8470391" y="565403"/>
                </a:lnTo>
                <a:lnTo>
                  <a:pt x="8474964" y="554736"/>
                </a:lnTo>
                <a:lnTo>
                  <a:pt x="8479536" y="545591"/>
                </a:lnTo>
                <a:lnTo>
                  <a:pt x="8482584" y="533400"/>
                </a:lnTo>
                <a:lnTo>
                  <a:pt x="8484108" y="522731"/>
                </a:lnTo>
                <a:lnTo>
                  <a:pt x="8484108" y="100583"/>
                </a:lnTo>
                <a:lnTo>
                  <a:pt x="8481060" y="89915"/>
                </a:lnTo>
                <a:lnTo>
                  <a:pt x="8479536" y="79247"/>
                </a:lnTo>
                <a:lnTo>
                  <a:pt x="8470391" y="57912"/>
                </a:lnTo>
                <a:lnTo>
                  <a:pt x="8464295" y="48767"/>
                </a:lnTo>
                <a:lnTo>
                  <a:pt x="8458200" y="41147"/>
                </a:lnTo>
                <a:lnTo>
                  <a:pt x="8450580" y="32003"/>
                </a:lnTo>
                <a:lnTo>
                  <a:pt x="8442960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7855" y="1763725"/>
            <a:ext cx="6271895" cy="188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.3.1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203200" marR="5080" indent="-172720">
              <a:lnSpc>
                <a:spcPts val="1980"/>
              </a:lnSpc>
              <a:buChar char="•"/>
              <a:tabLst>
                <a:tab pos="20320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agement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 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ibes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oject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uctu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13093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anage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ablishes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912108"/>
            <a:ext cx="3823970" cy="673735"/>
          </a:xfrm>
          <a:custGeom>
            <a:avLst/>
            <a:gdLst/>
            <a:ahLst/>
            <a:cxnLst/>
            <a:rect l="l" t="t" r="r" b="b"/>
            <a:pathLst>
              <a:path w="3823970" h="673735">
                <a:moveTo>
                  <a:pt x="0" y="647699"/>
                </a:moveTo>
                <a:lnTo>
                  <a:pt x="0" y="673607"/>
                </a:lnTo>
                <a:lnTo>
                  <a:pt x="3817620" y="673607"/>
                </a:lnTo>
                <a:lnTo>
                  <a:pt x="3823716" y="667511"/>
                </a:lnTo>
                <a:lnTo>
                  <a:pt x="3823716" y="659891"/>
                </a:lnTo>
                <a:lnTo>
                  <a:pt x="13715" y="659891"/>
                </a:lnTo>
                <a:lnTo>
                  <a:pt x="0" y="647699"/>
                </a:lnTo>
                <a:close/>
              </a:path>
              <a:path w="3823970" h="673735">
                <a:moveTo>
                  <a:pt x="13715" y="12191"/>
                </a:moveTo>
                <a:lnTo>
                  <a:pt x="0" y="25907"/>
                </a:lnTo>
                <a:lnTo>
                  <a:pt x="0" y="647699"/>
                </a:lnTo>
                <a:lnTo>
                  <a:pt x="13715" y="659891"/>
                </a:lnTo>
                <a:lnTo>
                  <a:pt x="13715" y="12191"/>
                </a:lnTo>
                <a:close/>
              </a:path>
              <a:path w="3823970" h="673735">
                <a:moveTo>
                  <a:pt x="3797808" y="647699"/>
                </a:moveTo>
                <a:lnTo>
                  <a:pt x="13715" y="647699"/>
                </a:lnTo>
                <a:lnTo>
                  <a:pt x="13715" y="659891"/>
                </a:lnTo>
                <a:lnTo>
                  <a:pt x="3797808" y="659891"/>
                </a:lnTo>
                <a:lnTo>
                  <a:pt x="3797808" y="647699"/>
                </a:lnTo>
                <a:close/>
              </a:path>
              <a:path w="3823970" h="673735">
                <a:moveTo>
                  <a:pt x="3797808" y="12191"/>
                </a:moveTo>
                <a:lnTo>
                  <a:pt x="3797808" y="659891"/>
                </a:lnTo>
                <a:lnTo>
                  <a:pt x="3810000" y="647699"/>
                </a:lnTo>
                <a:lnTo>
                  <a:pt x="3823716" y="647699"/>
                </a:lnTo>
                <a:lnTo>
                  <a:pt x="3823716" y="25907"/>
                </a:lnTo>
                <a:lnTo>
                  <a:pt x="3810000" y="25907"/>
                </a:lnTo>
                <a:lnTo>
                  <a:pt x="3797808" y="12191"/>
                </a:lnTo>
                <a:close/>
              </a:path>
              <a:path w="3823970" h="673735">
                <a:moveTo>
                  <a:pt x="3823716" y="647699"/>
                </a:moveTo>
                <a:lnTo>
                  <a:pt x="3810000" y="647699"/>
                </a:lnTo>
                <a:lnTo>
                  <a:pt x="3797808" y="659891"/>
                </a:lnTo>
                <a:lnTo>
                  <a:pt x="3823716" y="659891"/>
                </a:lnTo>
                <a:lnTo>
                  <a:pt x="3823716" y="647699"/>
                </a:lnTo>
                <a:close/>
              </a:path>
              <a:path w="3823970" h="673735">
                <a:moveTo>
                  <a:pt x="3817620" y="0"/>
                </a:moveTo>
                <a:lnTo>
                  <a:pt x="0" y="0"/>
                </a:lnTo>
                <a:lnTo>
                  <a:pt x="0" y="25907"/>
                </a:lnTo>
                <a:lnTo>
                  <a:pt x="13715" y="12191"/>
                </a:lnTo>
                <a:lnTo>
                  <a:pt x="3823716" y="12191"/>
                </a:lnTo>
                <a:lnTo>
                  <a:pt x="3823716" y="6095"/>
                </a:lnTo>
                <a:lnTo>
                  <a:pt x="3817620" y="0"/>
                </a:lnTo>
                <a:close/>
              </a:path>
              <a:path w="3823970" h="673735">
                <a:moveTo>
                  <a:pt x="3797808" y="12191"/>
                </a:moveTo>
                <a:lnTo>
                  <a:pt x="13715" y="12191"/>
                </a:lnTo>
                <a:lnTo>
                  <a:pt x="13715" y="25907"/>
                </a:lnTo>
                <a:lnTo>
                  <a:pt x="3797808" y="25907"/>
                </a:lnTo>
                <a:lnTo>
                  <a:pt x="3797808" y="12191"/>
                </a:lnTo>
                <a:close/>
              </a:path>
              <a:path w="3823970" h="673735">
                <a:moveTo>
                  <a:pt x="3823716" y="12191"/>
                </a:moveTo>
                <a:lnTo>
                  <a:pt x="3797808" y="12191"/>
                </a:lnTo>
                <a:lnTo>
                  <a:pt x="3810000" y="25907"/>
                </a:lnTo>
                <a:lnTo>
                  <a:pt x="3823716" y="25907"/>
                </a:lnTo>
                <a:lnTo>
                  <a:pt x="3823716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7200" y="3924300"/>
            <a:ext cx="3810000" cy="6477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67945" rIns="0" bIns="0" rtlCol="0">
            <a:spAutoFit/>
          </a:bodyPr>
          <a:lstStyle/>
          <a:p>
            <a:pPr marL="935355" marR="121285" indent="-807720">
              <a:lnSpc>
                <a:spcPct val="100000"/>
              </a:lnSpc>
              <a:spcBef>
                <a:spcPts val="53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of me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e: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hou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s,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ons,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4648200"/>
            <a:ext cx="3810000" cy="533400"/>
          </a:xfrm>
          <a:custGeom>
            <a:avLst/>
            <a:gdLst/>
            <a:ahLst/>
            <a:cxnLst/>
            <a:rect l="l" t="t" r="r" b="b"/>
            <a:pathLst>
              <a:path w="3810000" h="533400">
                <a:moveTo>
                  <a:pt x="0" y="533400"/>
                </a:moveTo>
                <a:lnTo>
                  <a:pt x="3810000" y="533400"/>
                </a:lnTo>
                <a:lnTo>
                  <a:pt x="3810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4636008"/>
            <a:ext cx="3823970" cy="559435"/>
          </a:xfrm>
          <a:custGeom>
            <a:avLst/>
            <a:gdLst/>
            <a:ahLst/>
            <a:cxnLst/>
            <a:rect l="l" t="t" r="r" b="b"/>
            <a:pathLst>
              <a:path w="3823970" h="559435">
                <a:moveTo>
                  <a:pt x="0" y="533400"/>
                </a:moveTo>
                <a:lnTo>
                  <a:pt x="0" y="559308"/>
                </a:lnTo>
                <a:lnTo>
                  <a:pt x="3817620" y="559308"/>
                </a:lnTo>
                <a:lnTo>
                  <a:pt x="3823716" y="553212"/>
                </a:lnTo>
                <a:lnTo>
                  <a:pt x="3823716" y="545592"/>
                </a:lnTo>
                <a:lnTo>
                  <a:pt x="13715" y="545592"/>
                </a:lnTo>
                <a:lnTo>
                  <a:pt x="0" y="533400"/>
                </a:lnTo>
                <a:close/>
              </a:path>
              <a:path w="3823970" h="559435">
                <a:moveTo>
                  <a:pt x="13715" y="12192"/>
                </a:moveTo>
                <a:lnTo>
                  <a:pt x="0" y="25908"/>
                </a:lnTo>
                <a:lnTo>
                  <a:pt x="0" y="533400"/>
                </a:lnTo>
                <a:lnTo>
                  <a:pt x="13715" y="545592"/>
                </a:lnTo>
                <a:lnTo>
                  <a:pt x="13715" y="12192"/>
                </a:lnTo>
                <a:close/>
              </a:path>
              <a:path w="3823970" h="559435">
                <a:moveTo>
                  <a:pt x="3797808" y="533400"/>
                </a:moveTo>
                <a:lnTo>
                  <a:pt x="13715" y="533400"/>
                </a:lnTo>
                <a:lnTo>
                  <a:pt x="13715" y="545592"/>
                </a:lnTo>
                <a:lnTo>
                  <a:pt x="3797808" y="545592"/>
                </a:lnTo>
                <a:lnTo>
                  <a:pt x="3797808" y="533400"/>
                </a:lnTo>
                <a:close/>
              </a:path>
              <a:path w="3823970" h="559435">
                <a:moveTo>
                  <a:pt x="3797808" y="12192"/>
                </a:moveTo>
                <a:lnTo>
                  <a:pt x="3797808" y="545592"/>
                </a:lnTo>
                <a:lnTo>
                  <a:pt x="3810000" y="533400"/>
                </a:lnTo>
                <a:lnTo>
                  <a:pt x="3823716" y="533400"/>
                </a:lnTo>
                <a:lnTo>
                  <a:pt x="3823716" y="25908"/>
                </a:lnTo>
                <a:lnTo>
                  <a:pt x="3810000" y="25908"/>
                </a:lnTo>
                <a:lnTo>
                  <a:pt x="3797808" y="12192"/>
                </a:lnTo>
                <a:close/>
              </a:path>
              <a:path w="3823970" h="559435">
                <a:moveTo>
                  <a:pt x="3823716" y="533400"/>
                </a:moveTo>
                <a:lnTo>
                  <a:pt x="3810000" y="533400"/>
                </a:lnTo>
                <a:lnTo>
                  <a:pt x="3797808" y="545592"/>
                </a:lnTo>
                <a:lnTo>
                  <a:pt x="3823716" y="545592"/>
                </a:lnTo>
                <a:lnTo>
                  <a:pt x="3823716" y="533400"/>
                </a:lnTo>
                <a:close/>
              </a:path>
              <a:path w="3823970" h="559435">
                <a:moveTo>
                  <a:pt x="3817620" y="0"/>
                </a:moveTo>
                <a:lnTo>
                  <a:pt x="0" y="0"/>
                </a:lnTo>
                <a:lnTo>
                  <a:pt x="0" y="25908"/>
                </a:lnTo>
                <a:lnTo>
                  <a:pt x="13715" y="12192"/>
                </a:lnTo>
                <a:lnTo>
                  <a:pt x="3823716" y="12192"/>
                </a:lnTo>
                <a:lnTo>
                  <a:pt x="3823716" y="6096"/>
                </a:lnTo>
                <a:lnTo>
                  <a:pt x="3817620" y="0"/>
                </a:lnTo>
                <a:close/>
              </a:path>
              <a:path w="3823970" h="559435">
                <a:moveTo>
                  <a:pt x="3797808" y="12192"/>
                </a:moveTo>
                <a:lnTo>
                  <a:pt x="13715" y="12192"/>
                </a:lnTo>
                <a:lnTo>
                  <a:pt x="13715" y="25908"/>
                </a:lnTo>
                <a:lnTo>
                  <a:pt x="3797808" y="25908"/>
                </a:lnTo>
                <a:lnTo>
                  <a:pt x="3797808" y="12192"/>
                </a:lnTo>
                <a:close/>
              </a:path>
              <a:path w="3823970" h="559435">
                <a:moveTo>
                  <a:pt x="3823716" y="12192"/>
                </a:moveTo>
                <a:lnTo>
                  <a:pt x="3797808" y="12192"/>
                </a:lnTo>
                <a:lnTo>
                  <a:pt x="3810000" y="25908"/>
                </a:lnTo>
                <a:lnTo>
                  <a:pt x="3823716" y="25908"/>
                </a:lnTo>
                <a:lnTo>
                  <a:pt x="3823716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3613" y="4658334"/>
            <a:ext cx="331533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1190" marR="5080" indent="-61912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ev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isi</a:t>
            </a:r>
            <a:r>
              <a:rPr sz="1600" b="1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n: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 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ound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up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ues 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.51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.00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200" y="5257800"/>
            <a:ext cx="3810000" cy="609600"/>
          </a:xfrm>
          <a:custGeom>
            <a:avLst/>
            <a:gdLst/>
            <a:ahLst/>
            <a:cxnLst/>
            <a:rect l="l" t="t" r="r" b="b"/>
            <a:pathLst>
              <a:path w="3810000" h="609600">
                <a:moveTo>
                  <a:pt x="0" y="609600"/>
                </a:moveTo>
                <a:lnTo>
                  <a:pt x="3810000" y="609600"/>
                </a:lnTo>
                <a:lnTo>
                  <a:pt x="3810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5245608"/>
            <a:ext cx="3823970" cy="635635"/>
          </a:xfrm>
          <a:custGeom>
            <a:avLst/>
            <a:gdLst/>
            <a:ahLst/>
            <a:cxnLst/>
            <a:rect l="l" t="t" r="r" b="b"/>
            <a:pathLst>
              <a:path w="3823970" h="635635">
                <a:moveTo>
                  <a:pt x="0" y="609600"/>
                </a:moveTo>
                <a:lnTo>
                  <a:pt x="0" y="635508"/>
                </a:lnTo>
                <a:lnTo>
                  <a:pt x="3817620" y="635508"/>
                </a:lnTo>
                <a:lnTo>
                  <a:pt x="3823716" y="629412"/>
                </a:lnTo>
                <a:lnTo>
                  <a:pt x="3823716" y="621792"/>
                </a:lnTo>
                <a:lnTo>
                  <a:pt x="13715" y="621792"/>
                </a:lnTo>
                <a:lnTo>
                  <a:pt x="0" y="609600"/>
                </a:lnTo>
                <a:close/>
              </a:path>
              <a:path w="3823970" h="635635">
                <a:moveTo>
                  <a:pt x="13715" y="12192"/>
                </a:moveTo>
                <a:lnTo>
                  <a:pt x="0" y="25908"/>
                </a:lnTo>
                <a:lnTo>
                  <a:pt x="0" y="609600"/>
                </a:lnTo>
                <a:lnTo>
                  <a:pt x="13715" y="621792"/>
                </a:lnTo>
                <a:lnTo>
                  <a:pt x="13715" y="12192"/>
                </a:lnTo>
                <a:close/>
              </a:path>
              <a:path w="3823970" h="635635">
                <a:moveTo>
                  <a:pt x="3797808" y="609600"/>
                </a:moveTo>
                <a:lnTo>
                  <a:pt x="13715" y="609600"/>
                </a:lnTo>
                <a:lnTo>
                  <a:pt x="13715" y="621792"/>
                </a:lnTo>
                <a:lnTo>
                  <a:pt x="3797808" y="621792"/>
                </a:lnTo>
                <a:lnTo>
                  <a:pt x="3797808" y="609600"/>
                </a:lnTo>
                <a:close/>
              </a:path>
              <a:path w="3823970" h="635635">
                <a:moveTo>
                  <a:pt x="3797808" y="12192"/>
                </a:moveTo>
                <a:lnTo>
                  <a:pt x="3797808" y="621792"/>
                </a:lnTo>
                <a:lnTo>
                  <a:pt x="3810000" y="609600"/>
                </a:lnTo>
                <a:lnTo>
                  <a:pt x="3823716" y="609600"/>
                </a:lnTo>
                <a:lnTo>
                  <a:pt x="3823716" y="25908"/>
                </a:lnTo>
                <a:lnTo>
                  <a:pt x="3810000" y="25908"/>
                </a:lnTo>
                <a:lnTo>
                  <a:pt x="3797808" y="12192"/>
                </a:lnTo>
                <a:close/>
              </a:path>
              <a:path w="3823970" h="635635">
                <a:moveTo>
                  <a:pt x="3823716" y="609600"/>
                </a:moveTo>
                <a:lnTo>
                  <a:pt x="3810000" y="609600"/>
                </a:lnTo>
                <a:lnTo>
                  <a:pt x="3797808" y="621792"/>
                </a:lnTo>
                <a:lnTo>
                  <a:pt x="3823716" y="621792"/>
                </a:lnTo>
                <a:lnTo>
                  <a:pt x="3823716" y="609600"/>
                </a:lnTo>
                <a:close/>
              </a:path>
              <a:path w="3823970" h="635635">
                <a:moveTo>
                  <a:pt x="3817620" y="0"/>
                </a:moveTo>
                <a:lnTo>
                  <a:pt x="0" y="0"/>
                </a:lnTo>
                <a:lnTo>
                  <a:pt x="0" y="25908"/>
                </a:lnTo>
                <a:lnTo>
                  <a:pt x="13715" y="12192"/>
                </a:lnTo>
                <a:lnTo>
                  <a:pt x="3823716" y="12192"/>
                </a:lnTo>
                <a:lnTo>
                  <a:pt x="3823716" y="6096"/>
                </a:lnTo>
                <a:lnTo>
                  <a:pt x="3817620" y="0"/>
                </a:lnTo>
                <a:close/>
              </a:path>
              <a:path w="3823970" h="635635">
                <a:moveTo>
                  <a:pt x="3797808" y="12192"/>
                </a:moveTo>
                <a:lnTo>
                  <a:pt x="13715" y="12192"/>
                </a:lnTo>
                <a:lnTo>
                  <a:pt x="13715" y="25908"/>
                </a:lnTo>
                <a:lnTo>
                  <a:pt x="3797808" y="25908"/>
                </a:lnTo>
                <a:lnTo>
                  <a:pt x="3797808" y="12192"/>
                </a:lnTo>
                <a:close/>
              </a:path>
              <a:path w="3823970" h="635635">
                <a:moveTo>
                  <a:pt x="3823716" y="12192"/>
                </a:moveTo>
                <a:lnTo>
                  <a:pt x="3797808" y="12192"/>
                </a:lnTo>
                <a:lnTo>
                  <a:pt x="3810000" y="25908"/>
                </a:lnTo>
                <a:lnTo>
                  <a:pt x="3823716" y="25908"/>
                </a:lnTo>
                <a:lnTo>
                  <a:pt x="3823716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3350" y="5306148"/>
            <a:ext cx="3596004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5080" indent="-29464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ev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f 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y:</a:t>
            </a:r>
            <a:r>
              <a:rPr sz="16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acce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ange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 acce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e. 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± 1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3400" y="3924300"/>
            <a:ext cx="5257800" cy="1066800"/>
          </a:xfrm>
          <a:custGeom>
            <a:avLst/>
            <a:gdLst/>
            <a:ahLst/>
            <a:cxnLst/>
            <a:rect l="l" t="t" r="r" b="b"/>
            <a:pathLst>
              <a:path w="5257800" h="1066800">
                <a:moveTo>
                  <a:pt x="0" y="1066800"/>
                </a:moveTo>
                <a:lnTo>
                  <a:pt x="5257800" y="1066800"/>
                </a:lnTo>
                <a:lnTo>
                  <a:pt x="5257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31208" y="3912108"/>
            <a:ext cx="5270500" cy="1092835"/>
          </a:xfrm>
          <a:custGeom>
            <a:avLst/>
            <a:gdLst/>
            <a:ahLst/>
            <a:cxnLst/>
            <a:rect l="l" t="t" r="r" b="b"/>
            <a:pathLst>
              <a:path w="5270500" h="1092835">
                <a:moveTo>
                  <a:pt x="5269992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086611"/>
                </a:lnTo>
                <a:lnTo>
                  <a:pt x="6095" y="1092708"/>
                </a:lnTo>
                <a:lnTo>
                  <a:pt x="5269992" y="1092708"/>
                </a:lnTo>
                <a:lnTo>
                  <a:pt x="5269992" y="1078991"/>
                </a:lnTo>
                <a:lnTo>
                  <a:pt x="25907" y="1078991"/>
                </a:lnTo>
                <a:lnTo>
                  <a:pt x="12191" y="1066799"/>
                </a:lnTo>
                <a:lnTo>
                  <a:pt x="25907" y="10667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5269992" y="12191"/>
                </a:lnTo>
                <a:lnTo>
                  <a:pt x="5269992" y="0"/>
                </a:lnTo>
                <a:close/>
              </a:path>
              <a:path w="5270500" h="1092835">
                <a:moveTo>
                  <a:pt x="25907" y="1066799"/>
                </a:moveTo>
                <a:lnTo>
                  <a:pt x="12191" y="1066799"/>
                </a:lnTo>
                <a:lnTo>
                  <a:pt x="25907" y="1078991"/>
                </a:lnTo>
                <a:lnTo>
                  <a:pt x="25907" y="1066799"/>
                </a:lnTo>
                <a:close/>
              </a:path>
              <a:path w="5270500" h="1092835">
                <a:moveTo>
                  <a:pt x="5257799" y="1066799"/>
                </a:moveTo>
                <a:lnTo>
                  <a:pt x="25907" y="1066799"/>
                </a:lnTo>
                <a:lnTo>
                  <a:pt x="25907" y="1078991"/>
                </a:lnTo>
                <a:lnTo>
                  <a:pt x="5257799" y="1078991"/>
                </a:lnTo>
                <a:lnTo>
                  <a:pt x="5257799" y="1066799"/>
                </a:lnTo>
                <a:close/>
              </a:path>
              <a:path w="5270500" h="1092835">
                <a:moveTo>
                  <a:pt x="5257799" y="12191"/>
                </a:moveTo>
                <a:lnTo>
                  <a:pt x="5257799" y="1078991"/>
                </a:lnTo>
                <a:lnTo>
                  <a:pt x="5269992" y="1066799"/>
                </a:lnTo>
                <a:lnTo>
                  <a:pt x="5269992" y="25907"/>
                </a:lnTo>
                <a:lnTo>
                  <a:pt x="5257799" y="12191"/>
                </a:lnTo>
                <a:close/>
              </a:path>
              <a:path w="5270500" h="1092835">
                <a:moveTo>
                  <a:pt x="5269992" y="1066799"/>
                </a:moveTo>
                <a:lnTo>
                  <a:pt x="5257799" y="1078991"/>
                </a:lnTo>
                <a:lnTo>
                  <a:pt x="5269992" y="1078991"/>
                </a:lnTo>
                <a:lnTo>
                  <a:pt x="5269992" y="1066799"/>
                </a:lnTo>
                <a:close/>
              </a:path>
              <a:path w="5270500" h="10928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5270500" h="1092835">
                <a:moveTo>
                  <a:pt x="52577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5257799" y="25907"/>
                </a:lnTo>
                <a:lnTo>
                  <a:pt x="5257799" y="12191"/>
                </a:lnTo>
                <a:close/>
              </a:path>
              <a:path w="5270500" h="1092835">
                <a:moveTo>
                  <a:pt x="5269992" y="12191"/>
                </a:moveTo>
                <a:lnTo>
                  <a:pt x="5257799" y="12191"/>
                </a:lnTo>
                <a:lnTo>
                  <a:pt x="5269992" y="25907"/>
                </a:lnTo>
                <a:lnTo>
                  <a:pt x="5269992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26661" y="3957230"/>
            <a:ext cx="5090160" cy="99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ani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nal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Link: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pac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 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ectly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ough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 ac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ons ac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ys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26635" y="5049011"/>
            <a:ext cx="5274945" cy="762000"/>
          </a:xfrm>
          <a:custGeom>
            <a:avLst/>
            <a:gdLst/>
            <a:ahLst/>
            <a:cxnLst/>
            <a:rect l="l" t="t" r="r" b="b"/>
            <a:pathLst>
              <a:path w="5274945" h="762000">
                <a:moveTo>
                  <a:pt x="0" y="762000"/>
                </a:moveTo>
                <a:lnTo>
                  <a:pt x="5274564" y="762000"/>
                </a:lnTo>
                <a:lnTo>
                  <a:pt x="5274564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2920" y="5036820"/>
            <a:ext cx="5288280" cy="786765"/>
          </a:xfrm>
          <a:custGeom>
            <a:avLst/>
            <a:gdLst/>
            <a:ahLst/>
            <a:cxnLst/>
            <a:rect l="l" t="t" r="r" b="b"/>
            <a:pathLst>
              <a:path w="5288280" h="786764">
                <a:moveTo>
                  <a:pt x="5288280" y="0"/>
                </a:moveTo>
                <a:lnTo>
                  <a:pt x="6095" y="0"/>
                </a:lnTo>
                <a:lnTo>
                  <a:pt x="0" y="4571"/>
                </a:lnTo>
                <a:lnTo>
                  <a:pt x="0" y="781811"/>
                </a:lnTo>
                <a:lnTo>
                  <a:pt x="6095" y="786383"/>
                </a:lnTo>
                <a:lnTo>
                  <a:pt x="5288280" y="786383"/>
                </a:lnTo>
                <a:lnTo>
                  <a:pt x="5288280" y="774191"/>
                </a:lnTo>
                <a:lnTo>
                  <a:pt x="25907" y="774191"/>
                </a:lnTo>
                <a:lnTo>
                  <a:pt x="13715" y="761999"/>
                </a:lnTo>
                <a:lnTo>
                  <a:pt x="25907" y="761999"/>
                </a:lnTo>
                <a:lnTo>
                  <a:pt x="25907" y="24383"/>
                </a:lnTo>
                <a:lnTo>
                  <a:pt x="13715" y="24383"/>
                </a:lnTo>
                <a:lnTo>
                  <a:pt x="25907" y="12191"/>
                </a:lnTo>
                <a:lnTo>
                  <a:pt x="5288280" y="12191"/>
                </a:lnTo>
                <a:lnTo>
                  <a:pt x="5288280" y="0"/>
                </a:lnTo>
                <a:close/>
              </a:path>
              <a:path w="5288280" h="786764">
                <a:moveTo>
                  <a:pt x="25907" y="761999"/>
                </a:moveTo>
                <a:lnTo>
                  <a:pt x="13715" y="761999"/>
                </a:lnTo>
                <a:lnTo>
                  <a:pt x="25907" y="774191"/>
                </a:lnTo>
                <a:lnTo>
                  <a:pt x="25907" y="761999"/>
                </a:lnTo>
                <a:close/>
              </a:path>
              <a:path w="5288280" h="786764">
                <a:moveTo>
                  <a:pt x="5276087" y="761999"/>
                </a:moveTo>
                <a:lnTo>
                  <a:pt x="25907" y="761999"/>
                </a:lnTo>
                <a:lnTo>
                  <a:pt x="25907" y="774191"/>
                </a:lnTo>
                <a:lnTo>
                  <a:pt x="5276087" y="774191"/>
                </a:lnTo>
                <a:lnTo>
                  <a:pt x="5276087" y="761999"/>
                </a:lnTo>
                <a:close/>
              </a:path>
              <a:path w="5288280" h="786764">
                <a:moveTo>
                  <a:pt x="5276087" y="12191"/>
                </a:moveTo>
                <a:lnTo>
                  <a:pt x="5276087" y="774191"/>
                </a:lnTo>
                <a:lnTo>
                  <a:pt x="5288280" y="761999"/>
                </a:lnTo>
                <a:lnTo>
                  <a:pt x="5288280" y="24383"/>
                </a:lnTo>
                <a:lnTo>
                  <a:pt x="5276087" y="12191"/>
                </a:lnTo>
                <a:close/>
              </a:path>
              <a:path w="5288280" h="786764">
                <a:moveTo>
                  <a:pt x="5288280" y="761999"/>
                </a:moveTo>
                <a:lnTo>
                  <a:pt x="5276087" y="774191"/>
                </a:lnTo>
                <a:lnTo>
                  <a:pt x="5288280" y="774191"/>
                </a:lnTo>
                <a:lnTo>
                  <a:pt x="5288280" y="761999"/>
                </a:lnTo>
                <a:close/>
              </a:path>
              <a:path w="5288280" h="786764">
                <a:moveTo>
                  <a:pt x="25907" y="12191"/>
                </a:moveTo>
                <a:lnTo>
                  <a:pt x="13715" y="24383"/>
                </a:lnTo>
                <a:lnTo>
                  <a:pt x="25907" y="24383"/>
                </a:lnTo>
                <a:lnTo>
                  <a:pt x="25907" y="12191"/>
                </a:lnTo>
                <a:close/>
              </a:path>
              <a:path w="5288280" h="786764">
                <a:moveTo>
                  <a:pt x="5276087" y="12191"/>
                </a:moveTo>
                <a:lnTo>
                  <a:pt x="25907" y="12191"/>
                </a:lnTo>
                <a:lnTo>
                  <a:pt x="25907" y="24383"/>
                </a:lnTo>
                <a:lnTo>
                  <a:pt x="5276087" y="24383"/>
                </a:lnTo>
                <a:lnTo>
                  <a:pt x="5276087" y="12191"/>
                </a:lnTo>
                <a:close/>
              </a:path>
              <a:path w="5288280" h="786764">
                <a:moveTo>
                  <a:pt x="5288280" y="12191"/>
                </a:moveTo>
                <a:lnTo>
                  <a:pt x="5276087" y="12191"/>
                </a:lnTo>
                <a:lnTo>
                  <a:pt x="5288280" y="24383"/>
                </a:lnTo>
                <a:lnTo>
                  <a:pt x="5288280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57268" y="5037582"/>
            <a:ext cx="501142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95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esholds: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Speci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ying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acce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eshold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ari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nce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 needed.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eshold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 usu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 sh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wn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ari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43400" y="5867400"/>
            <a:ext cx="5257800" cy="1447800"/>
          </a:xfrm>
          <a:custGeom>
            <a:avLst/>
            <a:gdLst/>
            <a:ahLst/>
            <a:cxnLst/>
            <a:rect l="l" t="t" r="r" b="b"/>
            <a:pathLst>
              <a:path w="5257800" h="1447800">
                <a:moveTo>
                  <a:pt x="0" y="1447800"/>
                </a:moveTo>
                <a:lnTo>
                  <a:pt x="5257800" y="1447800"/>
                </a:lnTo>
                <a:lnTo>
                  <a:pt x="52578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1208" y="5855208"/>
            <a:ext cx="5270500" cy="1460500"/>
          </a:xfrm>
          <a:custGeom>
            <a:avLst/>
            <a:gdLst/>
            <a:ahLst/>
            <a:cxnLst/>
            <a:rect l="l" t="t" r="r" b="b"/>
            <a:pathLst>
              <a:path w="5270500" h="1460500">
                <a:moveTo>
                  <a:pt x="5269992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459992"/>
                </a:lnTo>
                <a:lnTo>
                  <a:pt x="25907" y="1459992"/>
                </a:lnTo>
                <a:lnTo>
                  <a:pt x="12191" y="1447800"/>
                </a:lnTo>
                <a:lnTo>
                  <a:pt x="25907" y="1447800"/>
                </a:lnTo>
                <a:lnTo>
                  <a:pt x="25907" y="25908"/>
                </a:lnTo>
                <a:lnTo>
                  <a:pt x="12191" y="25908"/>
                </a:lnTo>
                <a:lnTo>
                  <a:pt x="25907" y="12192"/>
                </a:lnTo>
                <a:lnTo>
                  <a:pt x="5269992" y="12192"/>
                </a:lnTo>
                <a:lnTo>
                  <a:pt x="5269992" y="0"/>
                </a:lnTo>
                <a:close/>
              </a:path>
              <a:path w="5270500" h="1460500">
                <a:moveTo>
                  <a:pt x="25907" y="1447800"/>
                </a:moveTo>
                <a:lnTo>
                  <a:pt x="12191" y="1447800"/>
                </a:lnTo>
                <a:lnTo>
                  <a:pt x="25907" y="1459992"/>
                </a:lnTo>
                <a:lnTo>
                  <a:pt x="25907" y="1447800"/>
                </a:lnTo>
                <a:close/>
              </a:path>
              <a:path w="5270500" h="1460500">
                <a:moveTo>
                  <a:pt x="5257799" y="1447800"/>
                </a:moveTo>
                <a:lnTo>
                  <a:pt x="25907" y="1447800"/>
                </a:lnTo>
                <a:lnTo>
                  <a:pt x="25907" y="1459992"/>
                </a:lnTo>
                <a:lnTo>
                  <a:pt x="5257799" y="1459992"/>
                </a:lnTo>
                <a:lnTo>
                  <a:pt x="5257799" y="1447800"/>
                </a:lnTo>
                <a:close/>
              </a:path>
              <a:path w="5270500" h="1460500">
                <a:moveTo>
                  <a:pt x="5257799" y="12192"/>
                </a:moveTo>
                <a:lnTo>
                  <a:pt x="5257799" y="1459992"/>
                </a:lnTo>
                <a:lnTo>
                  <a:pt x="5269992" y="1447800"/>
                </a:lnTo>
                <a:lnTo>
                  <a:pt x="5269992" y="25908"/>
                </a:lnTo>
                <a:lnTo>
                  <a:pt x="5257799" y="12192"/>
                </a:lnTo>
                <a:close/>
              </a:path>
              <a:path w="5270500" h="1460500">
                <a:moveTo>
                  <a:pt x="5269992" y="1447800"/>
                </a:moveTo>
                <a:lnTo>
                  <a:pt x="5257799" y="1459992"/>
                </a:lnTo>
                <a:lnTo>
                  <a:pt x="5269992" y="1459992"/>
                </a:lnTo>
                <a:lnTo>
                  <a:pt x="5269992" y="1447800"/>
                </a:lnTo>
                <a:close/>
              </a:path>
              <a:path w="5270500" h="1460500">
                <a:moveTo>
                  <a:pt x="25907" y="12192"/>
                </a:moveTo>
                <a:lnTo>
                  <a:pt x="12191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5270500" h="1460500">
                <a:moveTo>
                  <a:pt x="5257799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5257799" y="25908"/>
                </a:lnTo>
                <a:lnTo>
                  <a:pt x="5257799" y="12192"/>
                </a:lnTo>
                <a:close/>
              </a:path>
              <a:path w="5270500" h="1460500">
                <a:moveTo>
                  <a:pt x="5269992" y="12192"/>
                </a:moveTo>
                <a:lnTo>
                  <a:pt x="5257799" y="12192"/>
                </a:lnTo>
                <a:lnTo>
                  <a:pt x="5269992" y="25908"/>
                </a:lnTo>
                <a:lnTo>
                  <a:pt x="5269992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37405" y="5847130"/>
            <a:ext cx="5068570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Rules of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ormance</a:t>
            </a:r>
            <a:r>
              <a:rPr sz="16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Measu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t: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Rules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arned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ue 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nage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M)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amp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2203" y="6578644"/>
            <a:ext cx="509333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wh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ch point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asu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 made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te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hn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ques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EVM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cula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7200" y="5931408"/>
            <a:ext cx="3823970" cy="1321435"/>
          </a:xfrm>
          <a:custGeom>
            <a:avLst/>
            <a:gdLst/>
            <a:ahLst/>
            <a:cxnLst/>
            <a:rect l="l" t="t" r="r" b="b"/>
            <a:pathLst>
              <a:path w="3823970" h="1321434">
                <a:moveTo>
                  <a:pt x="0" y="1295400"/>
                </a:moveTo>
                <a:lnTo>
                  <a:pt x="0" y="1321308"/>
                </a:lnTo>
                <a:lnTo>
                  <a:pt x="3817620" y="1321308"/>
                </a:lnTo>
                <a:lnTo>
                  <a:pt x="3823716" y="1315212"/>
                </a:lnTo>
                <a:lnTo>
                  <a:pt x="3823716" y="1307592"/>
                </a:lnTo>
                <a:lnTo>
                  <a:pt x="13715" y="1307592"/>
                </a:lnTo>
                <a:lnTo>
                  <a:pt x="0" y="1295400"/>
                </a:lnTo>
                <a:close/>
              </a:path>
              <a:path w="3823970" h="1321434">
                <a:moveTo>
                  <a:pt x="13715" y="12192"/>
                </a:moveTo>
                <a:lnTo>
                  <a:pt x="0" y="25908"/>
                </a:lnTo>
                <a:lnTo>
                  <a:pt x="0" y="1295400"/>
                </a:lnTo>
                <a:lnTo>
                  <a:pt x="13715" y="1307592"/>
                </a:lnTo>
                <a:lnTo>
                  <a:pt x="13715" y="12192"/>
                </a:lnTo>
                <a:close/>
              </a:path>
              <a:path w="3823970" h="1321434">
                <a:moveTo>
                  <a:pt x="3797808" y="1295400"/>
                </a:moveTo>
                <a:lnTo>
                  <a:pt x="13715" y="1295400"/>
                </a:lnTo>
                <a:lnTo>
                  <a:pt x="13715" y="1307592"/>
                </a:lnTo>
                <a:lnTo>
                  <a:pt x="3797808" y="1307592"/>
                </a:lnTo>
                <a:lnTo>
                  <a:pt x="3797808" y="1295400"/>
                </a:lnTo>
                <a:close/>
              </a:path>
              <a:path w="3823970" h="1321434">
                <a:moveTo>
                  <a:pt x="3797808" y="12192"/>
                </a:moveTo>
                <a:lnTo>
                  <a:pt x="3797808" y="1307592"/>
                </a:lnTo>
                <a:lnTo>
                  <a:pt x="3810000" y="1295400"/>
                </a:lnTo>
                <a:lnTo>
                  <a:pt x="3823716" y="1295400"/>
                </a:lnTo>
                <a:lnTo>
                  <a:pt x="3823716" y="25908"/>
                </a:lnTo>
                <a:lnTo>
                  <a:pt x="3810000" y="25908"/>
                </a:lnTo>
                <a:lnTo>
                  <a:pt x="3797808" y="12192"/>
                </a:lnTo>
                <a:close/>
              </a:path>
              <a:path w="3823970" h="1321434">
                <a:moveTo>
                  <a:pt x="3823716" y="1295400"/>
                </a:moveTo>
                <a:lnTo>
                  <a:pt x="3810000" y="1295400"/>
                </a:lnTo>
                <a:lnTo>
                  <a:pt x="3797808" y="1307592"/>
                </a:lnTo>
                <a:lnTo>
                  <a:pt x="3823716" y="1307592"/>
                </a:lnTo>
                <a:lnTo>
                  <a:pt x="3823716" y="1295400"/>
                </a:lnTo>
                <a:close/>
              </a:path>
              <a:path w="3823970" h="1321434">
                <a:moveTo>
                  <a:pt x="3817620" y="0"/>
                </a:moveTo>
                <a:lnTo>
                  <a:pt x="0" y="0"/>
                </a:lnTo>
                <a:lnTo>
                  <a:pt x="0" y="25908"/>
                </a:lnTo>
                <a:lnTo>
                  <a:pt x="13715" y="12192"/>
                </a:lnTo>
                <a:lnTo>
                  <a:pt x="3823716" y="12192"/>
                </a:lnTo>
                <a:lnTo>
                  <a:pt x="3823716" y="6096"/>
                </a:lnTo>
                <a:lnTo>
                  <a:pt x="3817620" y="0"/>
                </a:lnTo>
                <a:close/>
              </a:path>
              <a:path w="3823970" h="1321434">
                <a:moveTo>
                  <a:pt x="3797808" y="12192"/>
                </a:moveTo>
                <a:lnTo>
                  <a:pt x="13715" y="12192"/>
                </a:lnTo>
                <a:lnTo>
                  <a:pt x="13715" y="25908"/>
                </a:lnTo>
                <a:lnTo>
                  <a:pt x="3797808" y="25908"/>
                </a:lnTo>
                <a:lnTo>
                  <a:pt x="3797808" y="12192"/>
                </a:lnTo>
                <a:close/>
              </a:path>
              <a:path w="3823970" h="1321434">
                <a:moveTo>
                  <a:pt x="3823716" y="12192"/>
                </a:moveTo>
                <a:lnTo>
                  <a:pt x="3797808" y="12192"/>
                </a:lnTo>
                <a:lnTo>
                  <a:pt x="3810000" y="25908"/>
                </a:lnTo>
                <a:lnTo>
                  <a:pt x="3823716" y="25908"/>
                </a:lnTo>
                <a:lnTo>
                  <a:pt x="3823716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7200" y="5943600"/>
            <a:ext cx="3810000" cy="12954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147320" rIns="0" bIns="0" rtlCol="0">
            <a:spAutoFit/>
          </a:bodyPr>
          <a:lstStyle/>
          <a:p>
            <a:pPr marL="126364" marR="121285" indent="-635" algn="ctr">
              <a:lnSpc>
                <a:spcPct val="100000"/>
              </a:lnSpc>
              <a:spcBef>
                <a:spcPts val="116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w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so speci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 the f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equency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epo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 ot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onal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needed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127" y="605027"/>
            <a:ext cx="8773795" cy="1001394"/>
          </a:xfrm>
          <a:custGeom>
            <a:avLst/>
            <a:gdLst/>
            <a:ahLst/>
            <a:cxnLst/>
            <a:rect l="l" t="t" r="r" b="b"/>
            <a:pathLst>
              <a:path w="8773795" h="1001394">
                <a:moveTo>
                  <a:pt x="8772144" y="0"/>
                </a:moveTo>
                <a:lnTo>
                  <a:pt x="1523" y="0"/>
                </a:lnTo>
                <a:lnTo>
                  <a:pt x="0" y="3048"/>
                </a:lnTo>
                <a:lnTo>
                  <a:pt x="0" y="998220"/>
                </a:lnTo>
                <a:lnTo>
                  <a:pt x="1523" y="1001268"/>
                </a:lnTo>
                <a:lnTo>
                  <a:pt x="8772144" y="1001268"/>
                </a:lnTo>
                <a:lnTo>
                  <a:pt x="8773668" y="998220"/>
                </a:lnTo>
                <a:lnTo>
                  <a:pt x="8773668" y="995172"/>
                </a:lnTo>
                <a:lnTo>
                  <a:pt x="9143" y="995172"/>
                </a:lnTo>
                <a:lnTo>
                  <a:pt x="4571" y="990600"/>
                </a:lnTo>
                <a:lnTo>
                  <a:pt x="9143" y="990600"/>
                </a:lnTo>
                <a:lnTo>
                  <a:pt x="9143" y="10668"/>
                </a:lnTo>
                <a:lnTo>
                  <a:pt x="4571" y="10668"/>
                </a:lnTo>
                <a:lnTo>
                  <a:pt x="9143" y="4572"/>
                </a:lnTo>
                <a:lnTo>
                  <a:pt x="8773668" y="4572"/>
                </a:lnTo>
                <a:lnTo>
                  <a:pt x="8773668" y="3048"/>
                </a:lnTo>
                <a:lnTo>
                  <a:pt x="8772144" y="0"/>
                </a:lnTo>
                <a:close/>
              </a:path>
              <a:path w="8773795" h="1001394">
                <a:moveTo>
                  <a:pt x="9143" y="990600"/>
                </a:moveTo>
                <a:lnTo>
                  <a:pt x="4571" y="990600"/>
                </a:lnTo>
                <a:lnTo>
                  <a:pt x="9143" y="995172"/>
                </a:lnTo>
                <a:lnTo>
                  <a:pt x="9143" y="990600"/>
                </a:lnTo>
                <a:close/>
              </a:path>
              <a:path w="8773795" h="1001394">
                <a:moveTo>
                  <a:pt x="8764524" y="990600"/>
                </a:moveTo>
                <a:lnTo>
                  <a:pt x="9143" y="990600"/>
                </a:lnTo>
                <a:lnTo>
                  <a:pt x="9143" y="995172"/>
                </a:lnTo>
                <a:lnTo>
                  <a:pt x="8764524" y="995172"/>
                </a:lnTo>
                <a:lnTo>
                  <a:pt x="8764524" y="990600"/>
                </a:lnTo>
                <a:close/>
              </a:path>
              <a:path w="8773795" h="1001394">
                <a:moveTo>
                  <a:pt x="8764524" y="4572"/>
                </a:moveTo>
                <a:lnTo>
                  <a:pt x="8764524" y="995172"/>
                </a:lnTo>
                <a:lnTo>
                  <a:pt x="8769096" y="990600"/>
                </a:lnTo>
                <a:lnTo>
                  <a:pt x="8773668" y="990600"/>
                </a:lnTo>
                <a:lnTo>
                  <a:pt x="8773668" y="10668"/>
                </a:lnTo>
                <a:lnTo>
                  <a:pt x="8769096" y="10668"/>
                </a:lnTo>
                <a:lnTo>
                  <a:pt x="8764524" y="4572"/>
                </a:lnTo>
                <a:close/>
              </a:path>
              <a:path w="8773795" h="1001394">
                <a:moveTo>
                  <a:pt x="8773668" y="990600"/>
                </a:moveTo>
                <a:lnTo>
                  <a:pt x="8769096" y="990600"/>
                </a:lnTo>
                <a:lnTo>
                  <a:pt x="8764524" y="995172"/>
                </a:lnTo>
                <a:lnTo>
                  <a:pt x="8773668" y="995172"/>
                </a:lnTo>
                <a:lnTo>
                  <a:pt x="8773668" y="990600"/>
                </a:lnTo>
                <a:close/>
              </a:path>
              <a:path w="8773795" h="1001394">
                <a:moveTo>
                  <a:pt x="9143" y="4572"/>
                </a:moveTo>
                <a:lnTo>
                  <a:pt x="4571" y="10668"/>
                </a:lnTo>
                <a:lnTo>
                  <a:pt x="9143" y="10668"/>
                </a:lnTo>
                <a:lnTo>
                  <a:pt x="9143" y="4572"/>
                </a:lnTo>
                <a:close/>
              </a:path>
              <a:path w="8773795" h="1001394">
                <a:moveTo>
                  <a:pt x="8764524" y="4572"/>
                </a:moveTo>
                <a:lnTo>
                  <a:pt x="9143" y="4572"/>
                </a:lnTo>
                <a:lnTo>
                  <a:pt x="9143" y="10668"/>
                </a:lnTo>
                <a:lnTo>
                  <a:pt x="8764524" y="10668"/>
                </a:lnTo>
                <a:lnTo>
                  <a:pt x="8764524" y="4572"/>
                </a:lnTo>
                <a:close/>
              </a:path>
              <a:path w="8773795" h="1001394">
                <a:moveTo>
                  <a:pt x="8773668" y="4572"/>
                </a:moveTo>
                <a:lnTo>
                  <a:pt x="8764524" y="4572"/>
                </a:lnTo>
                <a:lnTo>
                  <a:pt x="8769096" y="10668"/>
                </a:lnTo>
                <a:lnTo>
                  <a:pt x="8773668" y="10668"/>
                </a:lnTo>
                <a:lnTo>
                  <a:pt x="87736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" y="609600"/>
            <a:ext cx="8764905" cy="990600"/>
          </a:xfrm>
          <a:prstGeom prst="rect">
            <a:avLst/>
          </a:prstGeom>
          <a:solidFill>
            <a:srgbClr val="10253F"/>
          </a:solidFill>
        </p:spPr>
        <p:txBody>
          <a:bodyPr vert="horz" wrap="square" lIns="0" tIns="123825" rIns="0" bIns="0" rtlCol="0">
            <a:spAutoFit/>
          </a:bodyPr>
          <a:lstStyle/>
          <a:p>
            <a:pPr marL="1551305">
              <a:lnSpc>
                <a:spcPct val="100000"/>
              </a:lnSpc>
              <a:spcBef>
                <a:spcPts val="975"/>
              </a:spcBef>
            </a:pPr>
            <a:r>
              <a:rPr b="1" dirty="0">
                <a:latin typeface="Calibri"/>
                <a:cs typeface="Calibri"/>
              </a:rPr>
              <a:t>7.2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i</a:t>
            </a:r>
            <a:r>
              <a:rPr b="1" spc="5" dirty="0">
                <a:latin typeface="Calibri"/>
                <a:cs typeface="Calibri"/>
              </a:rPr>
              <a:t>m</a:t>
            </a:r>
            <a:r>
              <a:rPr b="1" spc="-40" dirty="0">
                <a:latin typeface="Calibri"/>
                <a:cs typeface="Calibri"/>
              </a:rPr>
              <a:t>a</a:t>
            </a:r>
            <a:r>
              <a:rPr b="1" spc="-5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</a:t>
            </a:r>
            <a:r>
              <a:rPr b="1" spc="-10" dirty="0">
                <a:latin typeface="Calibri"/>
                <a:cs typeface="Calibri"/>
              </a:rPr>
              <a:t>o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: I</a:t>
            </a:r>
            <a:r>
              <a:rPr b="1" spc="45" dirty="0">
                <a:latin typeface="Calibri"/>
                <a:cs typeface="Calibri"/>
              </a:rPr>
              <a:t>T</a:t>
            </a:r>
            <a:r>
              <a:rPr b="1" spc="-12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Os</a:t>
            </a:r>
          </a:p>
        </p:txBody>
      </p:sp>
      <p:sp>
        <p:nvSpPr>
          <p:cNvPr id="4" name="object 4"/>
          <p:cNvSpPr/>
          <p:nvPr/>
        </p:nvSpPr>
        <p:spPr>
          <a:xfrm>
            <a:off x="1408175" y="2590800"/>
            <a:ext cx="7320280" cy="4419600"/>
          </a:xfrm>
          <a:custGeom>
            <a:avLst/>
            <a:gdLst/>
            <a:ahLst/>
            <a:cxnLst/>
            <a:rect l="l" t="t" r="r" b="b"/>
            <a:pathLst>
              <a:path w="7320280" h="4419600">
                <a:moveTo>
                  <a:pt x="5109972" y="0"/>
                </a:moveTo>
                <a:lnTo>
                  <a:pt x="5109972" y="1104900"/>
                </a:lnTo>
                <a:lnTo>
                  <a:pt x="0" y="1104900"/>
                </a:lnTo>
                <a:lnTo>
                  <a:pt x="0" y="3314700"/>
                </a:lnTo>
                <a:lnTo>
                  <a:pt x="5109972" y="3314700"/>
                </a:lnTo>
                <a:lnTo>
                  <a:pt x="5109972" y="4419600"/>
                </a:lnTo>
                <a:lnTo>
                  <a:pt x="7319772" y="2209800"/>
                </a:lnTo>
                <a:lnTo>
                  <a:pt x="5109972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408" y="1664207"/>
            <a:ext cx="8865108" cy="535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4947" y="3574745"/>
            <a:ext cx="2140585" cy="181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indent="-199390">
              <a:lnSpc>
                <a:spcPct val="100000"/>
              </a:lnSpc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HR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tm 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Basel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Schedu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/O</a:t>
            </a:r>
            <a:r>
              <a:rPr sz="1600" spc="-1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2425" y="3603739"/>
            <a:ext cx="2248535" cy="327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indent="-199390">
              <a:lnSpc>
                <a:spcPct val="100000"/>
              </a:lnSpc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pert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Judgme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ous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212725" algn="l"/>
              </a:tabLst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-up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-po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12725" algn="l"/>
              </a:tabLst>
            </a:pP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eser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of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sof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12725" algn="l"/>
              </a:tabLst>
            </a:pP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endor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 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315595" indent="-302895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31623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oup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Decis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1314" y="3575824"/>
            <a:ext cx="1754505" cy="130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4670">
              <a:lnSpc>
                <a:spcPts val="1750"/>
              </a:lnSpc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Bases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 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 marL="12700" marR="63500">
              <a:lnSpc>
                <a:spcPts val="1750"/>
              </a:lnSpc>
              <a:spcBef>
                <a:spcPts val="715"/>
              </a:spcBef>
              <a:buAutoNum type="arabicPeriod"/>
              <a:tabLst>
                <a:tab pos="2127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docum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 up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2363" y="1821751"/>
            <a:ext cx="7733665" cy="133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p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ocess of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esou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ces of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acti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 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esou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ces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wi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35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  <a:tabLst>
                <a:tab pos="3258185" algn="l"/>
                <a:tab pos="670560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ut	</a:t>
            </a: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es	Outp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3674</Words>
  <Application>Microsoft Office PowerPoint</Application>
  <PresentationFormat>Custom</PresentationFormat>
  <Paragraphs>470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Comic Sans MS</vt:lpstr>
      <vt:lpstr>Times New Roman</vt:lpstr>
      <vt:lpstr>Office Theme</vt:lpstr>
      <vt:lpstr>PowerPoint Presentation</vt:lpstr>
      <vt:lpstr>Ch.7 Project Cost Management</vt:lpstr>
      <vt:lpstr>Ch.7 Processes of Cost Management</vt:lpstr>
      <vt:lpstr>7.1 Plan Cost Management: ITTOs</vt:lpstr>
      <vt:lpstr>7.1 Plan Cost Management: Data Flow Diagram</vt:lpstr>
      <vt:lpstr>7.1 Plan Cost Management: Inputs</vt:lpstr>
      <vt:lpstr>7.2 Plan Cost Management: ITTOs</vt:lpstr>
      <vt:lpstr>7.3 Plan Cost Management: outputs</vt:lpstr>
      <vt:lpstr>7.2 Estimate Costs: ITTOs</vt:lpstr>
      <vt:lpstr>7.2 Estimate Costs: Data Flow Diagram</vt:lpstr>
      <vt:lpstr>7.2 Estimate Costs: Inputs</vt:lpstr>
      <vt:lpstr>7.2 Estimate Costs: Inputs</vt:lpstr>
      <vt:lpstr>7.2.2 Estimate Costs: T&amp;Ts</vt:lpstr>
      <vt:lpstr>7.2.2 Estimate Costs: T&amp;T</vt:lpstr>
      <vt:lpstr>7.2.2 Estimate Costs: T&amp;Ts</vt:lpstr>
      <vt:lpstr>7.2.2 Estimate Costs: T&amp;Ts</vt:lpstr>
      <vt:lpstr>7.2.3 Estimate Costs: Outputs</vt:lpstr>
      <vt:lpstr>7.3 Determine Budget: ITTOs</vt:lpstr>
      <vt:lpstr>7.3 Determine Budget: Data Flow Diagram</vt:lpstr>
      <vt:lpstr>7.3.1 Determine Budget: Inputs</vt:lpstr>
      <vt:lpstr>7.3.1 Determine Budget: Inputs</vt:lpstr>
      <vt:lpstr>7.3.2 Determine Budget: T&amp;Ts</vt:lpstr>
      <vt:lpstr>7.3.2 Determine Budget: T&amp;Ts</vt:lpstr>
      <vt:lpstr>7.3.3 Determine Budget: Outputs</vt:lpstr>
      <vt:lpstr>7.3.3 Determine Budget: Outputs</vt:lpstr>
      <vt:lpstr>7.4 Control Costs: ITTOs</vt:lpstr>
      <vt:lpstr>7.4 Control Cost: Data Flow Diagram</vt:lpstr>
      <vt:lpstr>7.4.1 Control Costs: Inputs</vt:lpstr>
      <vt:lpstr>7.4.2 Control Costs: T&amp;Ts</vt:lpstr>
      <vt:lpstr>7.4.2.1 Control Costs: EVM</vt:lpstr>
      <vt:lpstr>7.4.2 Control Costs: T&amp;Ts</vt:lpstr>
      <vt:lpstr>7.4.2 Control Costs: T&amp;Ts</vt:lpstr>
      <vt:lpstr>7.4.2 Control Costs: T&amp;Ts</vt:lpstr>
      <vt:lpstr>7.4.2 Control Costs: T&amp;Ts</vt:lpstr>
      <vt:lpstr>7.4.2 Control Costs: T&amp;Ts</vt:lpstr>
      <vt:lpstr>7.4.2 Control Costs: T&amp;Ts</vt:lpstr>
      <vt:lpstr>7.4.3 Control Costs: Outputs</vt:lpstr>
      <vt:lpstr>7.4.3 Control Costs: Outputs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</dc:creator>
  <cp:lastModifiedBy>Minh Nguyen</cp:lastModifiedBy>
  <cp:revision>1</cp:revision>
  <dcterms:created xsi:type="dcterms:W3CDTF">2015-06-18T09:17:41Z</dcterms:created>
  <dcterms:modified xsi:type="dcterms:W3CDTF">2015-06-18T08:21:32Z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2014-07-12T00:00:00Z</vt:filetime>
  </property>
  <property fmtid="{D5CDD505-2E9C-101B-9397-08002B2CF9AE}" pid="3" name="LastSaved">
    <vt:filetime>2015-06-18T00:00:00Z</vt:filetime>
  </property>
</Properties>
</file>