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6" r:id="rId2"/>
    <p:sldId id="307" r:id="rId3"/>
    <p:sldId id="30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C7FF-3684-428C-A928-C254043B58B4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13CD-6810-499F-89F9-FCF7F7333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8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8440E4-7348-4F0E-89BF-1770F62A0FEF}" type="slidenum">
              <a:rPr lang="en-US"/>
              <a:pPr/>
              <a:t>3</a:t>
            </a:fld>
            <a:endParaRPr 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65841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859" y="559815"/>
            <a:ext cx="8622281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424" y="1478381"/>
            <a:ext cx="7963151" cy="444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16120" y="6302761"/>
            <a:ext cx="33845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acebook.com/waleed.nagga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waleed.nagg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pPr>
              <a:lnSpc>
                <a:spcPct val="100000"/>
              </a:lnSpc>
            </a:pPr>
            <a:fld id="{3435C208-877D-4736-8BB9-783E49ADD2FA}" type="datetime1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>
                <a:lnSpc>
                  <a:spcPct val="100000"/>
                </a:lnSpc>
              </a:pPr>
              <a:t>6/18/2015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7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spc="-5" dirty="0"/>
              <a:t>Evo</a:t>
            </a:r>
            <a:r>
              <a:rPr sz="4000" dirty="0"/>
              <a:t>l</a:t>
            </a:r>
            <a:r>
              <a:rPr sz="4000" spc="-5" dirty="0"/>
              <a:t>u</a:t>
            </a:r>
            <a:r>
              <a:rPr sz="4000" spc="-20" dirty="0"/>
              <a:t>t</a:t>
            </a:r>
            <a:r>
              <a:rPr sz="4000" dirty="0"/>
              <a:t>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30" dirty="0"/>
              <a:t>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-35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35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197355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195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907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196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220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197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532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198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844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199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9396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200</a:t>
            </a:r>
            <a:r>
              <a:rPr sz="2250" b="1" spc="30" dirty="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1707" y="5994391"/>
            <a:ext cx="6737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250" b="1" spc="20" dirty="0">
                <a:latin typeface="Arial"/>
                <a:cs typeface="Arial"/>
              </a:rPr>
              <a:t>200</a:t>
            </a:r>
            <a:r>
              <a:rPr sz="2250" b="1" spc="30" dirty="0">
                <a:latin typeface="Arial"/>
                <a:cs typeface="Arial"/>
              </a:rPr>
              <a:t>7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915" y="6318001"/>
            <a:ext cx="123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700" y="1706041"/>
            <a:ext cx="6557645" cy="355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71140" marR="113664">
              <a:lnSpc>
                <a:spcPts val="1780"/>
              </a:lnSpc>
              <a:spcBef>
                <a:spcPts val="70"/>
              </a:spcBef>
            </a:pPr>
            <a:r>
              <a:rPr sz="1500" spc="-390" dirty="0">
                <a:latin typeface="Arial"/>
                <a:cs typeface="Arial"/>
              </a:rPr>
              <a:t>T</a:t>
            </a:r>
            <a:r>
              <a:rPr sz="1500" spc="-120" dirty="0">
                <a:latin typeface="Arial"/>
                <a:cs typeface="Arial"/>
              </a:rPr>
              <a:t>o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250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45" dirty="0">
                <a:latin typeface="Arial"/>
                <a:cs typeface="Arial"/>
              </a:rPr>
              <a:t>g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90" dirty="0">
                <a:latin typeface="Arial"/>
                <a:cs typeface="Arial"/>
              </a:rPr>
              <a:t>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00" dirty="0">
                <a:latin typeface="Arial"/>
                <a:cs typeface="Arial"/>
              </a:rPr>
              <a:t>C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00" dirty="0">
                <a:latin typeface="Arial"/>
                <a:cs typeface="Arial"/>
              </a:rPr>
              <a:t>r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120" dirty="0">
                <a:latin typeface="Arial"/>
                <a:cs typeface="Arial"/>
              </a:rPr>
              <a:t>o</a:t>
            </a:r>
            <a:r>
              <a:rPr sz="1500" spc="-35" dirty="0">
                <a:latin typeface="Arial"/>
                <a:cs typeface="Arial"/>
              </a:rPr>
              <a:t>y</a:t>
            </a:r>
            <a:r>
              <a:rPr sz="1500" spc="-95" dirty="0">
                <a:latin typeface="Arial"/>
                <a:cs typeface="Arial"/>
              </a:rPr>
              <a:t>ee</a:t>
            </a:r>
            <a:r>
              <a:rPr sz="1500" spc="-300" dirty="0">
                <a:latin typeface="Arial"/>
                <a:cs typeface="Arial"/>
              </a:rPr>
              <a:t>s</a:t>
            </a:r>
            <a:r>
              <a:rPr sz="1500" spc="-90" dirty="0">
                <a:latin typeface="Arial"/>
                <a:cs typeface="Arial"/>
              </a:rPr>
              <a:t>, 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75" dirty="0">
                <a:latin typeface="Arial"/>
                <a:cs typeface="Arial"/>
              </a:rPr>
              <a:t>ss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&amp;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65" dirty="0">
                <a:latin typeface="Arial"/>
                <a:cs typeface="Arial"/>
              </a:rPr>
              <a:t>s</a:t>
            </a:r>
            <a:r>
              <a:rPr sz="1500" spc="-125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30" dirty="0">
                <a:latin typeface="Arial"/>
                <a:cs typeface="Arial"/>
              </a:rPr>
              <a:t>k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i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90" dirty="0">
                <a:latin typeface="Arial"/>
                <a:cs typeface="Arial"/>
              </a:rPr>
              <a:t>.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  <a:p>
            <a:pPr marL="2771140" marR="5080">
              <a:lnSpc>
                <a:spcPct val="99100"/>
              </a:lnSpc>
              <a:spcBef>
                <a:spcPts val="5"/>
              </a:spcBef>
            </a:pP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170" dirty="0">
                <a:latin typeface="Arial"/>
                <a:cs typeface="Arial"/>
              </a:rPr>
              <a:t>h</a:t>
            </a:r>
            <a:r>
              <a:rPr sz="1500" spc="-25" dirty="0">
                <a:latin typeface="Arial"/>
                <a:cs typeface="Arial"/>
              </a:rPr>
              <a:t>il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215" dirty="0">
                <a:latin typeface="Arial"/>
                <a:cs typeface="Arial"/>
              </a:rPr>
              <a:t>h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70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345" dirty="0">
                <a:latin typeface="Arial"/>
                <a:cs typeface="Arial"/>
              </a:rPr>
              <a:t>c</a:t>
            </a:r>
            <a:r>
              <a:rPr sz="1875" b="1" spc="-1042" baseline="33333" dirty="0">
                <a:latin typeface="Arial"/>
                <a:cs typeface="Arial"/>
              </a:rPr>
              <a:t>S</a:t>
            </a:r>
            <a:r>
              <a:rPr sz="1500" spc="-185" dirty="0">
                <a:latin typeface="Arial"/>
                <a:cs typeface="Arial"/>
              </a:rPr>
              <a:t>o</a:t>
            </a:r>
            <a:r>
              <a:rPr sz="1875" b="1" spc="-390" baseline="33333" dirty="0">
                <a:latin typeface="Arial"/>
                <a:cs typeface="Arial"/>
              </a:rPr>
              <a:t>i</a:t>
            </a:r>
            <a:r>
              <a:rPr sz="1500" spc="-620" dirty="0">
                <a:latin typeface="Arial"/>
                <a:cs typeface="Arial"/>
              </a:rPr>
              <a:t>u</a:t>
            </a:r>
            <a:r>
              <a:rPr sz="1875" b="1" spc="-375" baseline="33333" dirty="0">
                <a:latin typeface="Arial"/>
                <a:cs typeface="Arial"/>
              </a:rPr>
              <a:t>x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spc="-735" dirty="0">
                <a:latin typeface="Arial"/>
                <a:cs typeface="Arial"/>
              </a:rPr>
              <a:t>a</a:t>
            </a:r>
            <a:r>
              <a:rPr sz="1875" b="1" spc="-187" baseline="33333" dirty="0">
                <a:latin typeface="Arial"/>
                <a:cs typeface="Arial"/>
              </a:rPr>
              <a:t>S</a:t>
            </a:r>
            <a:r>
              <a:rPr sz="1500" spc="-780" dirty="0">
                <a:latin typeface="Arial"/>
                <a:cs typeface="Arial"/>
              </a:rPr>
              <a:t>g</a:t>
            </a:r>
            <a:r>
              <a:rPr sz="1875" b="1" spc="-22" baseline="33333" dirty="0">
                <a:latin typeface="Arial"/>
                <a:cs typeface="Arial"/>
              </a:rPr>
              <a:t>i</a:t>
            </a:r>
            <a:r>
              <a:rPr sz="1875" b="1" spc="-555" baseline="33333" dirty="0">
                <a:latin typeface="Arial"/>
                <a:cs typeface="Arial"/>
              </a:rPr>
              <a:t>g</a:t>
            </a:r>
            <a:r>
              <a:rPr sz="1500" spc="-515" dirty="0">
                <a:latin typeface="Arial"/>
                <a:cs typeface="Arial"/>
              </a:rPr>
              <a:t>e</a:t>
            </a:r>
            <a:r>
              <a:rPr sz="1875" b="1" spc="-1050" baseline="33333" dirty="0">
                <a:latin typeface="Arial"/>
                <a:cs typeface="Arial"/>
              </a:rPr>
              <a:t>m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285" dirty="0">
                <a:latin typeface="Arial"/>
                <a:cs typeface="Arial"/>
              </a:rPr>
              <a:t> </a:t>
            </a:r>
            <a:r>
              <a:rPr sz="1875" b="1" spc="-652" baseline="33333" dirty="0">
                <a:latin typeface="Arial"/>
                <a:cs typeface="Arial"/>
              </a:rPr>
              <a:t>a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20" dirty="0">
                <a:latin typeface="Arial"/>
                <a:cs typeface="Arial"/>
              </a:rPr>
              <a:t> a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70" dirty="0">
                <a:latin typeface="Arial"/>
                <a:cs typeface="Arial"/>
              </a:rPr>
              <a:t>h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 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120" dirty="0">
                <a:latin typeface="Arial"/>
                <a:cs typeface="Arial"/>
              </a:rPr>
              <a:t>o</a:t>
            </a:r>
            <a:r>
              <a:rPr sz="1500" spc="-35" dirty="0">
                <a:latin typeface="Arial"/>
                <a:cs typeface="Arial"/>
              </a:rPr>
              <a:t>y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80" dirty="0">
                <a:latin typeface="Arial"/>
                <a:cs typeface="Arial"/>
              </a:rPr>
              <a:t>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f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175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f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 </a:t>
            </a:r>
            <a:r>
              <a:rPr sz="1500" spc="-175" dirty="0">
                <a:latin typeface="Arial"/>
                <a:cs typeface="Arial"/>
              </a:rPr>
              <a:t>w</a:t>
            </a:r>
            <a:r>
              <a:rPr sz="1500" spc="-7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y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8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175" dirty="0">
                <a:latin typeface="Arial"/>
                <a:cs typeface="Arial"/>
              </a:rPr>
              <a:t>s</a:t>
            </a:r>
            <a:r>
              <a:rPr sz="1500" spc="-1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30" dirty="0">
                <a:latin typeface="Arial"/>
                <a:cs typeface="Arial"/>
              </a:rPr>
              <a:t>v</a:t>
            </a:r>
            <a:r>
              <a:rPr sz="1500" spc="-80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 t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8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li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70" dirty="0">
                <a:latin typeface="Arial"/>
                <a:cs typeface="Arial"/>
              </a:rPr>
              <a:t>h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spc="-125" dirty="0">
                <a:latin typeface="Arial"/>
                <a:cs typeface="Arial"/>
              </a:rPr>
              <a:t>si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 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300" dirty="0">
                <a:latin typeface="Arial"/>
                <a:cs typeface="Arial"/>
              </a:rPr>
              <a:t>s</a:t>
            </a:r>
            <a:r>
              <a:rPr sz="1500" spc="-9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194175">
              <a:lnSpc>
                <a:spcPct val="100000"/>
              </a:lnSpc>
              <a:spcBef>
                <a:spcPts val="915"/>
              </a:spcBef>
            </a:pPr>
            <a:r>
              <a:rPr sz="1500" b="1" spc="-365" dirty="0">
                <a:latin typeface="Arial"/>
                <a:cs typeface="Arial"/>
              </a:rPr>
              <a:t>T</a:t>
            </a:r>
            <a:r>
              <a:rPr sz="1500" b="1" spc="-200" dirty="0">
                <a:latin typeface="Arial"/>
                <a:cs typeface="Arial"/>
              </a:rPr>
              <a:t>o</a:t>
            </a:r>
            <a:r>
              <a:rPr sz="1500" b="1" spc="-145" dirty="0">
                <a:latin typeface="Arial"/>
                <a:cs typeface="Arial"/>
              </a:rPr>
              <a:t>t</a:t>
            </a:r>
            <a:r>
              <a:rPr sz="1500" b="1" spc="-114" dirty="0">
                <a:latin typeface="Arial"/>
                <a:cs typeface="Arial"/>
              </a:rPr>
              <a:t>a</a:t>
            </a:r>
            <a:r>
              <a:rPr sz="1500" b="1" spc="-65" dirty="0">
                <a:latin typeface="Arial"/>
                <a:cs typeface="Arial"/>
              </a:rPr>
              <a:t>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8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65" dirty="0">
                <a:latin typeface="Arial"/>
                <a:cs typeface="Arial"/>
              </a:rPr>
              <a:t>li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-150" dirty="0">
                <a:latin typeface="Arial"/>
                <a:cs typeface="Arial"/>
              </a:rPr>
              <a:t>M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155" dirty="0">
                <a:latin typeface="Arial"/>
                <a:cs typeface="Arial"/>
              </a:rPr>
              <a:t>n</a:t>
            </a:r>
            <a:r>
              <a:rPr sz="1500" b="1" spc="-70" dirty="0">
                <a:latin typeface="Arial"/>
                <a:cs typeface="Arial"/>
              </a:rPr>
              <a:t>a</a:t>
            </a:r>
            <a:r>
              <a:rPr sz="1500" b="1" spc="-155" dirty="0">
                <a:latin typeface="Arial"/>
                <a:cs typeface="Arial"/>
              </a:rPr>
              <a:t>g</a:t>
            </a:r>
            <a:r>
              <a:rPr sz="1500" b="1" spc="-145" dirty="0">
                <a:latin typeface="Arial"/>
                <a:cs typeface="Arial"/>
              </a:rPr>
              <a:t>e</a:t>
            </a:r>
            <a:r>
              <a:rPr sz="1500" b="1" spc="-235" dirty="0">
                <a:latin typeface="Arial"/>
                <a:cs typeface="Arial"/>
              </a:rPr>
              <a:t>m</a:t>
            </a:r>
            <a:r>
              <a:rPr sz="1500" b="1" spc="-145" dirty="0">
                <a:latin typeface="Arial"/>
                <a:cs typeface="Arial"/>
              </a:rPr>
              <a:t>e</a:t>
            </a:r>
            <a:r>
              <a:rPr sz="1500" b="1" spc="-175" dirty="0">
                <a:latin typeface="Arial"/>
                <a:cs typeface="Arial"/>
              </a:rPr>
              <a:t>n</a:t>
            </a:r>
            <a:r>
              <a:rPr sz="1500" b="1" spc="-145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512445" algn="ctr">
              <a:lnSpc>
                <a:spcPct val="100000"/>
              </a:lnSpc>
            </a:pPr>
            <a:r>
              <a:rPr sz="1500" b="1" spc="-40" dirty="0">
                <a:latin typeface="Arial"/>
                <a:cs typeface="Arial"/>
              </a:rPr>
              <a:t>I</a:t>
            </a:r>
            <a:r>
              <a:rPr sz="1500" b="1" spc="-335" dirty="0">
                <a:latin typeface="Arial"/>
                <a:cs typeface="Arial"/>
              </a:rPr>
              <a:t>S</a:t>
            </a:r>
            <a:r>
              <a:rPr sz="1500" b="1" spc="-155" dirty="0">
                <a:latin typeface="Arial"/>
                <a:cs typeface="Arial"/>
              </a:rPr>
              <a:t>O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95" dirty="0">
                <a:latin typeface="Arial"/>
                <a:cs typeface="Arial"/>
              </a:rPr>
              <a:t>900</a:t>
            </a:r>
            <a:r>
              <a:rPr sz="1500" b="1" spc="-1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183005">
              <a:lnSpc>
                <a:spcPct val="100000"/>
              </a:lnSpc>
            </a:pPr>
            <a:r>
              <a:rPr sz="1500" b="1" spc="-14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40" dirty="0">
                <a:latin typeface="Arial"/>
                <a:cs typeface="Arial"/>
              </a:rPr>
              <a:t>l</a:t>
            </a:r>
            <a:r>
              <a:rPr sz="1500" b="1" spc="-65" dirty="0">
                <a:latin typeface="Arial"/>
                <a:cs typeface="Arial"/>
              </a:rPr>
              <a:t>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125" dirty="0">
                <a:latin typeface="Arial"/>
                <a:cs typeface="Arial"/>
              </a:rPr>
              <a:t>A</a:t>
            </a:r>
            <a:r>
              <a:rPr sz="1500" b="1" spc="-240" dirty="0">
                <a:latin typeface="Arial"/>
                <a:cs typeface="Arial"/>
              </a:rPr>
              <a:t>ss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110" dirty="0">
                <a:latin typeface="Arial"/>
                <a:cs typeface="Arial"/>
              </a:rPr>
              <a:t>r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175" dirty="0">
                <a:latin typeface="Arial"/>
                <a:cs typeface="Arial"/>
              </a:rPr>
              <a:t>n</a:t>
            </a:r>
            <a:r>
              <a:rPr sz="1500" b="1" spc="-260" dirty="0">
                <a:latin typeface="Arial"/>
                <a:cs typeface="Arial"/>
              </a:rPr>
              <a:t>c</a:t>
            </a:r>
            <a:r>
              <a:rPr sz="1500" b="1" spc="-18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-14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40" dirty="0">
                <a:latin typeface="Arial"/>
                <a:cs typeface="Arial"/>
              </a:rPr>
              <a:t>l</a:t>
            </a:r>
            <a:r>
              <a:rPr sz="1500" b="1" spc="-65" dirty="0">
                <a:latin typeface="Arial"/>
                <a:cs typeface="Arial"/>
              </a:rPr>
              <a:t>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70" dirty="0">
                <a:latin typeface="Arial"/>
                <a:cs typeface="Arial"/>
              </a:rPr>
              <a:t>C</a:t>
            </a:r>
            <a:r>
              <a:rPr sz="1500" b="1" spc="-175" dirty="0">
                <a:latin typeface="Arial"/>
                <a:cs typeface="Arial"/>
              </a:rPr>
              <a:t>on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30" dirty="0">
                <a:latin typeface="Arial"/>
                <a:cs typeface="Arial"/>
              </a:rPr>
              <a:t>r</a:t>
            </a:r>
            <a:r>
              <a:rPr sz="1500" b="1" spc="-200" dirty="0">
                <a:latin typeface="Arial"/>
                <a:cs typeface="Arial"/>
              </a:rPr>
              <a:t>o</a:t>
            </a:r>
            <a:r>
              <a:rPr sz="1500" b="1" spc="-6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5751576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143256" y="0"/>
                </a:lnTo>
                <a:lnTo>
                  <a:pt x="0" y="106680"/>
                </a:lnTo>
                <a:lnTo>
                  <a:pt x="6839711" y="106680"/>
                </a:lnTo>
                <a:lnTo>
                  <a:pt x="6982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11" y="5355335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511" y="374294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511" y="212750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80">
                <a:moveTo>
                  <a:pt x="0" y="106680"/>
                </a:moveTo>
                <a:lnTo>
                  <a:pt x="0" y="106680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5757671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6839711" y="106679"/>
                </a:lnTo>
                <a:lnTo>
                  <a:pt x="0" y="106679"/>
                </a:lnTo>
                <a:lnTo>
                  <a:pt x="143256" y="0"/>
                </a:lnTo>
                <a:lnTo>
                  <a:pt x="6982967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1716023"/>
            <a:ext cx="143510" cy="4148454"/>
          </a:xfrm>
          <a:custGeom>
            <a:avLst/>
            <a:gdLst/>
            <a:ahLst/>
            <a:cxnLst/>
            <a:rect l="l" t="t" r="r" b="b"/>
            <a:pathLst>
              <a:path w="143509" h="4148454">
                <a:moveTo>
                  <a:pt x="0" y="4148328"/>
                </a:moveTo>
                <a:lnTo>
                  <a:pt x="0" y="106679"/>
                </a:lnTo>
                <a:lnTo>
                  <a:pt x="143256" y="0"/>
                </a:lnTo>
                <a:lnTo>
                  <a:pt x="143256" y="4041648"/>
                </a:lnTo>
                <a:lnTo>
                  <a:pt x="0" y="4148328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9447" y="1703832"/>
            <a:ext cx="2569845" cy="996950"/>
          </a:xfrm>
          <a:custGeom>
            <a:avLst/>
            <a:gdLst/>
            <a:ahLst/>
            <a:cxnLst/>
            <a:rect l="l" t="t" r="r" b="b"/>
            <a:pathLst>
              <a:path w="2569845" h="996950">
                <a:moveTo>
                  <a:pt x="256031" y="195071"/>
                </a:moveTo>
                <a:lnTo>
                  <a:pt x="484631" y="451103"/>
                </a:lnTo>
                <a:lnTo>
                  <a:pt x="0" y="640079"/>
                </a:lnTo>
                <a:lnTo>
                  <a:pt x="643127" y="728471"/>
                </a:lnTo>
                <a:lnTo>
                  <a:pt x="713231" y="996695"/>
                </a:lnTo>
                <a:lnTo>
                  <a:pt x="1283207" y="850391"/>
                </a:lnTo>
                <a:lnTo>
                  <a:pt x="1894470" y="850391"/>
                </a:lnTo>
                <a:lnTo>
                  <a:pt x="1926335" y="728471"/>
                </a:lnTo>
                <a:lnTo>
                  <a:pt x="2569463" y="640079"/>
                </a:lnTo>
                <a:lnTo>
                  <a:pt x="2084831" y="451103"/>
                </a:lnTo>
                <a:lnTo>
                  <a:pt x="2283496" y="228600"/>
                </a:lnTo>
                <a:lnTo>
                  <a:pt x="935736" y="228600"/>
                </a:lnTo>
                <a:lnTo>
                  <a:pt x="256031" y="195071"/>
                </a:lnTo>
                <a:close/>
              </a:path>
              <a:path w="2569845" h="996950">
                <a:moveTo>
                  <a:pt x="1894470" y="850391"/>
                </a:moveTo>
                <a:lnTo>
                  <a:pt x="1283207" y="850391"/>
                </a:lnTo>
                <a:lnTo>
                  <a:pt x="1856231" y="996695"/>
                </a:lnTo>
                <a:lnTo>
                  <a:pt x="1894470" y="850391"/>
                </a:lnTo>
                <a:close/>
              </a:path>
              <a:path w="2569845" h="996950">
                <a:moveTo>
                  <a:pt x="1283207" y="0"/>
                </a:moveTo>
                <a:lnTo>
                  <a:pt x="935736" y="228600"/>
                </a:lnTo>
                <a:lnTo>
                  <a:pt x="1639824" y="228600"/>
                </a:lnTo>
                <a:lnTo>
                  <a:pt x="1283207" y="0"/>
                </a:lnTo>
                <a:close/>
              </a:path>
              <a:path w="2569845" h="996950">
                <a:moveTo>
                  <a:pt x="2313431" y="195071"/>
                </a:moveTo>
                <a:lnTo>
                  <a:pt x="1639824" y="228600"/>
                </a:lnTo>
                <a:lnTo>
                  <a:pt x="2283496" y="228600"/>
                </a:lnTo>
                <a:lnTo>
                  <a:pt x="2313431" y="19507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9447" y="1703832"/>
            <a:ext cx="2569845" cy="996950"/>
          </a:xfrm>
          <a:custGeom>
            <a:avLst/>
            <a:gdLst/>
            <a:ahLst/>
            <a:cxnLst/>
            <a:rect l="l" t="t" r="r" b="b"/>
            <a:pathLst>
              <a:path w="2569845" h="996950">
                <a:moveTo>
                  <a:pt x="935736" y="228600"/>
                </a:moveTo>
                <a:lnTo>
                  <a:pt x="935736" y="228600"/>
                </a:lnTo>
                <a:lnTo>
                  <a:pt x="256031" y="195071"/>
                </a:lnTo>
                <a:lnTo>
                  <a:pt x="484631" y="451103"/>
                </a:lnTo>
                <a:lnTo>
                  <a:pt x="0" y="640079"/>
                </a:lnTo>
                <a:lnTo>
                  <a:pt x="643127" y="728471"/>
                </a:lnTo>
                <a:lnTo>
                  <a:pt x="713231" y="996695"/>
                </a:lnTo>
                <a:lnTo>
                  <a:pt x="1283207" y="850391"/>
                </a:lnTo>
                <a:lnTo>
                  <a:pt x="1856231" y="996695"/>
                </a:lnTo>
                <a:lnTo>
                  <a:pt x="1926335" y="728471"/>
                </a:lnTo>
                <a:lnTo>
                  <a:pt x="2569463" y="640079"/>
                </a:lnTo>
                <a:lnTo>
                  <a:pt x="2569463" y="640079"/>
                </a:lnTo>
                <a:lnTo>
                  <a:pt x="2084831" y="451103"/>
                </a:lnTo>
                <a:lnTo>
                  <a:pt x="2313431" y="195071"/>
                </a:lnTo>
                <a:lnTo>
                  <a:pt x="1283207" y="0"/>
                </a:lnTo>
                <a:lnTo>
                  <a:pt x="935736" y="22860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163372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9408" y="210769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9408" y="25191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9408" y="292150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808" y="159258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2208" y="159258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3392423"/>
            <a:ext cx="3581400" cy="341630"/>
          </a:xfrm>
          <a:custGeom>
            <a:avLst/>
            <a:gdLst/>
            <a:ahLst/>
            <a:cxnLst/>
            <a:rect l="l" t="t" r="r" b="b"/>
            <a:pathLst>
              <a:path w="3581400" h="341629">
                <a:moveTo>
                  <a:pt x="0" y="341375"/>
                </a:moveTo>
                <a:lnTo>
                  <a:pt x="3581400" y="341375"/>
                </a:lnTo>
                <a:lnTo>
                  <a:pt x="358140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6800" y="3377184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0"/>
                </a:lnTo>
                <a:lnTo>
                  <a:pt x="0" y="371855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1600200"/>
            <a:ext cx="4343400" cy="125095"/>
          </a:xfrm>
          <a:custGeom>
            <a:avLst/>
            <a:gdLst/>
            <a:ahLst/>
            <a:cxnLst/>
            <a:rect l="l" t="t" r="r" b="b"/>
            <a:pathLst>
              <a:path w="4343400" h="125094">
                <a:moveTo>
                  <a:pt x="0" y="124968"/>
                </a:moveTo>
                <a:lnTo>
                  <a:pt x="4343400" y="124968"/>
                </a:lnTo>
                <a:lnTo>
                  <a:pt x="4343400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00" y="2115311"/>
            <a:ext cx="4343400" cy="9525"/>
          </a:xfrm>
          <a:custGeom>
            <a:avLst/>
            <a:gdLst/>
            <a:ahLst/>
            <a:cxnLst/>
            <a:rect l="l" t="t" r="r" b="b"/>
            <a:pathLst>
              <a:path w="4343400" h="9525">
                <a:moveTo>
                  <a:pt x="0" y="9144"/>
                </a:moveTo>
                <a:lnTo>
                  <a:pt x="4343400" y="9144"/>
                </a:lnTo>
                <a:lnTo>
                  <a:pt x="43434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1600" y="2526792"/>
            <a:ext cx="4343400" cy="9525"/>
          </a:xfrm>
          <a:custGeom>
            <a:avLst/>
            <a:gdLst/>
            <a:ahLst/>
            <a:cxnLst/>
            <a:rect l="l" t="t" r="r" b="b"/>
            <a:pathLst>
              <a:path w="4343400" h="9525">
                <a:moveTo>
                  <a:pt x="0" y="9143"/>
                </a:moveTo>
                <a:lnTo>
                  <a:pt x="4343400" y="9143"/>
                </a:lnTo>
                <a:lnTo>
                  <a:pt x="43434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600" y="2929127"/>
            <a:ext cx="4343400" cy="9525"/>
          </a:xfrm>
          <a:custGeom>
            <a:avLst/>
            <a:gdLst/>
            <a:ahLst/>
            <a:cxnLst/>
            <a:rect l="l" t="t" r="r" b="b"/>
            <a:pathLst>
              <a:path w="4343400" h="9525">
                <a:moveTo>
                  <a:pt x="0" y="9144"/>
                </a:moveTo>
                <a:lnTo>
                  <a:pt x="4343400" y="9144"/>
                </a:lnTo>
                <a:lnTo>
                  <a:pt x="43434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158496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9408" y="210769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408" y="25191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9408" y="292150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382"/>
                </a:moveTo>
                <a:lnTo>
                  <a:pt x="24382" y="24382"/>
                </a:lnTo>
                <a:lnTo>
                  <a:pt x="24382" y="0"/>
                </a:lnTo>
                <a:lnTo>
                  <a:pt x="0" y="0"/>
                </a:lnTo>
                <a:lnTo>
                  <a:pt x="0" y="24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158496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2808" y="211988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28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2808" y="293370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59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spc="-5" dirty="0"/>
              <a:t>Evo</a:t>
            </a:r>
            <a:r>
              <a:rPr sz="4000" dirty="0"/>
              <a:t>l</a:t>
            </a:r>
            <a:r>
              <a:rPr sz="4000" spc="-5" dirty="0"/>
              <a:t>u</a:t>
            </a:r>
            <a:r>
              <a:rPr sz="4000" spc="-20" dirty="0"/>
              <a:t>t</a:t>
            </a:r>
            <a:r>
              <a:rPr sz="4000" dirty="0"/>
              <a:t>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30" dirty="0"/>
              <a:t>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-35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35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endParaRPr sz="4000"/>
          </a:p>
        </p:txBody>
      </p:sp>
      <p:sp>
        <p:nvSpPr>
          <p:cNvPr id="33" name="object 33"/>
          <p:cNvSpPr txBox="1"/>
          <p:nvPr/>
        </p:nvSpPr>
        <p:spPr>
          <a:xfrm>
            <a:off x="1191767" y="1667104"/>
            <a:ext cx="682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3625">
              <a:lnSpc>
                <a:spcPts val="1525"/>
              </a:lnSpc>
            </a:pP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75" dirty="0">
                <a:latin typeface="Arial"/>
                <a:cs typeface="Arial"/>
              </a:rPr>
              <a:t>v</a:t>
            </a:r>
            <a:r>
              <a:rPr sz="1500" spc="-960" dirty="0">
                <a:latin typeface="Arial"/>
                <a:cs typeface="Arial"/>
              </a:rPr>
              <a:t>S</a:t>
            </a:r>
            <a:r>
              <a:rPr sz="1500" spc="-120" dirty="0">
                <a:latin typeface="Arial"/>
                <a:cs typeface="Arial"/>
              </a:rPr>
              <a:t>e</a:t>
            </a:r>
            <a:r>
              <a:rPr sz="1500" spc="-315" dirty="0">
                <a:latin typeface="Arial"/>
                <a:cs typeface="Arial"/>
              </a:rPr>
              <a:t>i</a:t>
            </a:r>
            <a:r>
              <a:rPr sz="1500" spc="-50" dirty="0">
                <a:latin typeface="Arial"/>
                <a:cs typeface="Arial"/>
              </a:rPr>
              <a:t>l</a:t>
            </a:r>
            <a:r>
              <a:rPr sz="1500" spc="-730" dirty="0">
                <a:latin typeface="Arial"/>
                <a:cs typeface="Arial"/>
              </a:rPr>
              <a:t>x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515" dirty="0">
                <a:latin typeface="Arial"/>
                <a:cs typeface="Arial"/>
              </a:rPr>
              <a:t>S</a:t>
            </a:r>
            <a:r>
              <a:rPr sz="1500" spc="-560" dirty="0">
                <a:latin typeface="Arial"/>
                <a:cs typeface="Arial"/>
              </a:rPr>
              <a:t>d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585" dirty="0">
                <a:latin typeface="Arial"/>
                <a:cs typeface="Arial"/>
              </a:rPr>
              <a:t>g</a:t>
            </a:r>
            <a:r>
              <a:rPr sz="1500" spc="-254" dirty="0">
                <a:latin typeface="Arial"/>
                <a:cs typeface="Arial"/>
              </a:rPr>
              <a:t>u</a:t>
            </a:r>
            <a:r>
              <a:rPr sz="1500" spc="-1170" dirty="0">
                <a:latin typeface="Arial"/>
                <a:cs typeface="Arial"/>
              </a:rPr>
              <a:t>m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755" dirty="0">
                <a:latin typeface="Arial"/>
                <a:cs typeface="Arial"/>
              </a:rPr>
              <a:t>n</a:t>
            </a:r>
            <a:r>
              <a:rPr sz="1500" spc="-275" dirty="0">
                <a:latin typeface="Arial"/>
                <a:cs typeface="Arial"/>
              </a:rPr>
              <a:t>a</a:t>
            </a:r>
            <a:r>
              <a:rPr sz="1500" spc="-585" dirty="0">
                <a:latin typeface="Arial"/>
                <a:cs typeface="Arial"/>
              </a:rPr>
              <a:t>g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8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91767" y="2100072"/>
            <a:ext cx="6827520" cy="15240"/>
          </a:xfrm>
          <a:custGeom>
            <a:avLst/>
            <a:gdLst/>
            <a:ahLst/>
            <a:cxnLst/>
            <a:rect l="l" t="t" r="r" b="b"/>
            <a:pathLst>
              <a:path w="6827520" h="15239">
                <a:moveTo>
                  <a:pt x="0" y="15240"/>
                </a:moveTo>
                <a:lnTo>
                  <a:pt x="6827520" y="15240"/>
                </a:lnTo>
                <a:lnTo>
                  <a:pt x="6827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1767" y="1725167"/>
            <a:ext cx="6827520" cy="192405"/>
          </a:xfrm>
          <a:custGeom>
            <a:avLst/>
            <a:gdLst/>
            <a:ahLst/>
            <a:cxnLst/>
            <a:rect l="l" t="t" r="r" b="b"/>
            <a:pathLst>
              <a:path w="6827520" h="192405">
                <a:moveTo>
                  <a:pt x="0" y="192024"/>
                </a:moveTo>
                <a:lnTo>
                  <a:pt x="6827520" y="192024"/>
                </a:lnTo>
                <a:lnTo>
                  <a:pt x="682752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1767" y="1917192"/>
            <a:ext cx="6827520" cy="182880"/>
          </a:xfrm>
          <a:custGeom>
            <a:avLst/>
            <a:gdLst/>
            <a:ahLst/>
            <a:cxnLst/>
            <a:rect l="l" t="t" r="r" b="b"/>
            <a:pathLst>
              <a:path w="6827520" h="182880">
                <a:moveTo>
                  <a:pt x="0" y="182879"/>
                </a:moveTo>
                <a:lnTo>
                  <a:pt x="6827520" y="182879"/>
                </a:lnTo>
                <a:lnTo>
                  <a:pt x="682752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1767" y="2100072"/>
            <a:ext cx="6827520" cy="15240"/>
          </a:xfrm>
          <a:custGeom>
            <a:avLst/>
            <a:gdLst/>
            <a:ahLst/>
            <a:cxnLst/>
            <a:rect l="l" t="t" r="r" b="b"/>
            <a:pathLst>
              <a:path w="6827520" h="15239">
                <a:moveTo>
                  <a:pt x="0" y="15240"/>
                </a:moveTo>
                <a:lnTo>
                  <a:pt x="6827520" y="15240"/>
                </a:lnTo>
                <a:lnTo>
                  <a:pt x="6827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90547" y="1690115"/>
            <a:ext cx="283591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g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165100">
              <a:lnSpc>
                <a:spcPts val="1620"/>
              </a:lnSpc>
            </a:pPr>
            <a:r>
              <a:rPr sz="2250" spc="120" baseline="-22222" dirty="0">
                <a:latin typeface="Arial"/>
                <a:cs typeface="Arial"/>
              </a:rPr>
              <a:t>f</a:t>
            </a:r>
            <a:r>
              <a:rPr sz="2250" spc="-75" baseline="-22222" dirty="0">
                <a:latin typeface="Arial"/>
                <a:cs typeface="Arial"/>
              </a:rPr>
              <a:t>r</a:t>
            </a:r>
            <a:r>
              <a:rPr sz="2250" spc="-142" baseline="-22222" dirty="0">
                <a:latin typeface="Arial"/>
                <a:cs typeface="Arial"/>
              </a:rPr>
              <a:t>o</a:t>
            </a:r>
            <a:r>
              <a:rPr sz="2250" spc="-367" baseline="-22222" dirty="0">
                <a:latin typeface="Arial"/>
                <a:cs typeface="Arial"/>
              </a:rPr>
              <a:t>m</a:t>
            </a:r>
            <a:r>
              <a:rPr sz="2250" spc="-52" baseline="-22222" dirty="0">
                <a:latin typeface="Arial"/>
                <a:cs typeface="Arial"/>
              </a:rPr>
              <a:t> </a:t>
            </a:r>
            <a:r>
              <a:rPr sz="2250" spc="-750" baseline="-22222" dirty="0">
                <a:latin typeface="Arial"/>
                <a:cs typeface="Arial"/>
              </a:rPr>
              <a:t>b</a:t>
            </a:r>
            <a:r>
              <a:rPr sz="1500" spc="-360" dirty="0">
                <a:latin typeface="Arial"/>
                <a:cs typeface="Arial"/>
              </a:rPr>
              <a:t>p</a:t>
            </a:r>
            <a:r>
              <a:rPr sz="2250" spc="-719" baseline="-22222" dirty="0">
                <a:latin typeface="Arial"/>
                <a:cs typeface="Arial"/>
              </a:rPr>
              <a:t>a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2250" spc="-142" baseline="-22222" dirty="0">
                <a:latin typeface="Arial"/>
                <a:cs typeface="Arial"/>
              </a:rPr>
              <a:t>d</a:t>
            </a:r>
            <a:r>
              <a:rPr sz="1500" spc="-1580" dirty="0">
                <a:latin typeface="Arial"/>
                <a:cs typeface="Arial"/>
              </a:rPr>
              <a:t>d</a:t>
            </a:r>
            <a:r>
              <a:rPr sz="1500" spc="-80" dirty="0">
                <a:latin typeface="Arial"/>
                <a:cs typeface="Arial"/>
              </a:rPr>
              <a:t>o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2250" spc="-757" baseline="-22222" dirty="0">
                <a:latin typeface="Arial"/>
                <a:cs typeface="Arial"/>
              </a:rPr>
              <a:t>p</a:t>
            </a:r>
            <a:r>
              <a:rPr sz="1500" spc="-330" dirty="0">
                <a:latin typeface="Arial"/>
                <a:cs typeface="Arial"/>
              </a:rPr>
              <a:t>u</a:t>
            </a:r>
            <a:r>
              <a:rPr sz="2250" spc="-1012" baseline="-22222" dirty="0">
                <a:latin typeface="Arial"/>
                <a:cs typeface="Arial"/>
              </a:rPr>
              <a:t>a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320" dirty="0">
                <a:latin typeface="Arial"/>
                <a:cs typeface="Arial"/>
              </a:rPr>
              <a:t>t</a:t>
            </a:r>
            <a:r>
              <a:rPr sz="2250" spc="-337" baseline="-22222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905" dirty="0">
                <a:latin typeface="Arial"/>
                <a:cs typeface="Arial"/>
              </a:rPr>
              <a:t>o</a:t>
            </a:r>
            <a:r>
              <a:rPr sz="2250" spc="-22" baseline="-22222" dirty="0">
                <a:latin typeface="Arial"/>
                <a:cs typeface="Arial"/>
              </a:rPr>
              <a:t>t</a:t>
            </a:r>
            <a:r>
              <a:rPr sz="2250" spc="-532" baseline="-22222" dirty="0">
                <a:latin typeface="Arial"/>
                <a:cs typeface="Arial"/>
              </a:rPr>
              <a:t>s</a:t>
            </a:r>
            <a:r>
              <a:rPr sz="1500" spc="-350" dirty="0">
                <a:latin typeface="Arial"/>
                <a:cs typeface="Arial"/>
              </a:rPr>
              <a:t>n</a:t>
            </a:r>
            <a:r>
              <a:rPr sz="2250" spc="-765" baseline="-22222" dirty="0">
                <a:latin typeface="Arial"/>
                <a:cs typeface="Arial"/>
              </a:rPr>
              <a:t>w</a:t>
            </a:r>
            <a:r>
              <a:rPr sz="1500" spc="-409" dirty="0">
                <a:latin typeface="Arial"/>
                <a:cs typeface="Arial"/>
              </a:rPr>
              <a:t>p</a:t>
            </a:r>
            <a:r>
              <a:rPr sz="2250" spc="-7" baseline="-22222" dirty="0">
                <a:latin typeface="Arial"/>
                <a:cs typeface="Arial"/>
              </a:rPr>
              <a:t>i</a:t>
            </a:r>
            <a:r>
              <a:rPr sz="2250" spc="-555" baseline="-22222" dirty="0">
                <a:latin typeface="Arial"/>
                <a:cs typeface="Arial"/>
              </a:rPr>
              <a:t>t</a:t>
            </a:r>
            <a:r>
              <a:rPr sz="1500" spc="-175" dirty="0">
                <a:latin typeface="Arial"/>
                <a:cs typeface="Arial"/>
              </a:rPr>
              <a:t>r</a:t>
            </a:r>
            <a:r>
              <a:rPr sz="2250" spc="-1072" baseline="-22222" dirty="0">
                <a:latin typeface="Arial"/>
                <a:cs typeface="Arial"/>
              </a:rPr>
              <a:t>h</a:t>
            </a:r>
            <a:r>
              <a:rPr sz="1500" spc="-315" dirty="0">
                <a:latin typeface="Arial"/>
                <a:cs typeface="Arial"/>
              </a:rPr>
              <a:t>o</a:t>
            </a:r>
            <a:r>
              <a:rPr sz="2250" spc="-900" baseline="-22222" dirty="0">
                <a:latin typeface="Arial"/>
                <a:cs typeface="Arial"/>
              </a:rPr>
              <a:t>o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865" dirty="0">
                <a:latin typeface="Arial"/>
                <a:cs typeface="Arial"/>
              </a:rPr>
              <a:t>e</a:t>
            </a:r>
            <a:r>
              <a:rPr sz="2250" spc="-254" baseline="-22222" dirty="0">
                <a:latin typeface="Arial"/>
                <a:cs typeface="Arial"/>
              </a:rPr>
              <a:t>u</a:t>
            </a:r>
            <a:r>
              <a:rPr sz="2250" spc="-450" baseline="-22222" dirty="0">
                <a:latin typeface="Arial"/>
                <a:cs typeface="Arial"/>
              </a:rPr>
              <a:t>t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130" dirty="0">
                <a:latin typeface="Arial"/>
                <a:cs typeface="Arial"/>
              </a:rPr>
              <a:t>s;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10" dirty="0">
                <a:latin typeface="Arial"/>
                <a:cs typeface="Arial"/>
              </a:rPr>
              <a:t>I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75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88719" y="1720595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1767" y="2328672"/>
            <a:ext cx="6827520" cy="45720"/>
          </a:xfrm>
          <a:custGeom>
            <a:avLst/>
            <a:gdLst/>
            <a:ahLst/>
            <a:cxnLst/>
            <a:rect l="l" t="t" r="r" b="b"/>
            <a:pathLst>
              <a:path w="6827520" h="45719">
                <a:moveTo>
                  <a:pt x="0" y="45719"/>
                </a:moveTo>
                <a:lnTo>
                  <a:pt x="6827520" y="45719"/>
                </a:lnTo>
                <a:lnTo>
                  <a:pt x="682752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91767" y="2505455"/>
            <a:ext cx="6827520" cy="21590"/>
          </a:xfrm>
          <a:custGeom>
            <a:avLst/>
            <a:gdLst/>
            <a:ahLst/>
            <a:cxnLst/>
            <a:rect l="l" t="t" r="r" b="b"/>
            <a:pathLst>
              <a:path w="6827520" h="21589">
                <a:moveTo>
                  <a:pt x="0" y="21336"/>
                </a:moveTo>
                <a:lnTo>
                  <a:pt x="6827520" y="21336"/>
                </a:lnTo>
                <a:lnTo>
                  <a:pt x="6827520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1767" y="2124455"/>
            <a:ext cx="6827520" cy="64135"/>
          </a:xfrm>
          <a:custGeom>
            <a:avLst/>
            <a:gdLst/>
            <a:ahLst/>
            <a:cxnLst/>
            <a:rect l="l" t="t" r="r" b="b"/>
            <a:pathLst>
              <a:path w="6827520" h="64135">
                <a:moveTo>
                  <a:pt x="0" y="64008"/>
                </a:moveTo>
                <a:lnTo>
                  <a:pt x="6827520" y="64008"/>
                </a:lnTo>
                <a:lnTo>
                  <a:pt x="6827520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1767" y="2188465"/>
            <a:ext cx="6827520" cy="140335"/>
          </a:xfrm>
          <a:custGeom>
            <a:avLst/>
            <a:gdLst/>
            <a:ahLst/>
            <a:cxnLst/>
            <a:rect l="l" t="t" r="r" b="b"/>
            <a:pathLst>
              <a:path w="6827520" h="140335">
                <a:moveTo>
                  <a:pt x="0" y="140206"/>
                </a:moveTo>
                <a:lnTo>
                  <a:pt x="6827520" y="140206"/>
                </a:lnTo>
                <a:lnTo>
                  <a:pt x="6827520" y="0"/>
                </a:lnTo>
                <a:lnTo>
                  <a:pt x="0" y="0"/>
                </a:lnTo>
                <a:lnTo>
                  <a:pt x="0" y="140206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02755" y="2112009"/>
            <a:ext cx="7277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Times New Roman"/>
                <a:cs typeface="Times New Roman"/>
              </a:rPr>
              <a:t>S</a:t>
            </a:r>
            <a:r>
              <a:rPr sz="1250" b="1" spc="50" dirty="0">
                <a:latin typeface="Times New Roman"/>
                <a:cs typeface="Times New Roman"/>
              </a:rPr>
              <a:t>i</a:t>
            </a:r>
            <a:r>
              <a:rPr sz="1250" b="1" spc="-65" dirty="0">
                <a:latin typeface="Times New Roman"/>
                <a:cs typeface="Times New Roman"/>
              </a:rPr>
              <a:t>x</a:t>
            </a:r>
            <a:r>
              <a:rPr sz="1250" b="1" spc="135" dirty="0">
                <a:latin typeface="Times New Roman"/>
                <a:cs typeface="Times New Roman"/>
              </a:rPr>
              <a:t> </a:t>
            </a:r>
            <a:r>
              <a:rPr sz="1250" b="1" spc="30" dirty="0">
                <a:latin typeface="Times New Roman"/>
                <a:cs typeface="Times New Roman"/>
              </a:rPr>
              <a:t>Si</a:t>
            </a:r>
            <a:r>
              <a:rPr sz="1250" b="1" spc="40" dirty="0">
                <a:latin typeface="Times New Roman"/>
                <a:cs typeface="Times New Roman"/>
              </a:rPr>
              <a:t>g</a:t>
            </a:r>
            <a:r>
              <a:rPr sz="1250" b="1" spc="5" dirty="0">
                <a:latin typeface="Times New Roman"/>
                <a:cs typeface="Times New Roman"/>
              </a:rPr>
              <a:t>m</a:t>
            </a:r>
            <a:r>
              <a:rPr sz="1250" b="1" spc="-65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91767" y="2328672"/>
            <a:ext cx="6827520" cy="45720"/>
          </a:xfrm>
          <a:custGeom>
            <a:avLst/>
            <a:gdLst/>
            <a:ahLst/>
            <a:cxnLst/>
            <a:rect l="l" t="t" r="r" b="b"/>
            <a:pathLst>
              <a:path w="6827520" h="45719">
                <a:moveTo>
                  <a:pt x="0" y="45720"/>
                </a:moveTo>
                <a:lnTo>
                  <a:pt x="6827520" y="45720"/>
                </a:lnTo>
                <a:lnTo>
                  <a:pt x="682752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84801" y="2110740"/>
            <a:ext cx="280289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120" baseline="-18518" dirty="0">
                <a:latin typeface="Arial"/>
                <a:cs typeface="Arial"/>
              </a:rPr>
              <a:t>f</a:t>
            </a:r>
            <a:r>
              <a:rPr sz="2250" spc="-142" baseline="-18518" dirty="0">
                <a:latin typeface="Arial"/>
                <a:cs typeface="Arial"/>
              </a:rPr>
              <a:t>e</a:t>
            </a:r>
            <a:r>
              <a:rPr sz="2250" spc="-112" baseline="-18518" dirty="0">
                <a:latin typeface="Arial"/>
                <a:cs typeface="Arial"/>
              </a:rPr>
              <a:t>e</a:t>
            </a:r>
            <a:r>
              <a:rPr sz="2250" spc="-30" baseline="-18518" dirty="0">
                <a:latin typeface="Arial"/>
                <a:cs typeface="Arial"/>
              </a:rPr>
              <a:t>d</a:t>
            </a:r>
            <a:r>
              <a:rPr sz="2250" baseline="-18518" dirty="0">
                <a:latin typeface="Arial"/>
                <a:cs typeface="Arial"/>
              </a:rPr>
              <a:t>ba</a:t>
            </a:r>
            <a:r>
              <a:rPr sz="2250" spc="-397" baseline="-18518" dirty="0">
                <a:latin typeface="Arial"/>
                <a:cs typeface="Arial"/>
              </a:rPr>
              <a:t>c</a:t>
            </a:r>
            <a:r>
              <a:rPr sz="1500" spc="-670" dirty="0">
                <a:latin typeface="Arial"/>
                <a:cs typeface="Arial"/>
              </a:rPr>
              <a:t>s</a:t>
            </a:r>
            <a:r>
              <a:rPr sz="2250" spc="-502" baseline="-18518" dirty="0">
                <a:latin typeface="Arial"/>
                <a:cs typeface="Arial"/>
              </a:rPr>
              <a:t>k</a:t>
            </a:r>
            <a:r>
              <a:rPr sz="1500" spc="-190" dirty="0">
                <a:latin typeface="Arial"/>
                <a:cs typeface="Arial"/>
              </a:rPr>
              <a:t>h</a:t>
            </a:r>
            <a:r>
              <a:rPr sz="2250" spc="-600" baseline="-18518" dirty="0">
                <a:latin typeface="Arial"/>
                <a:cs typeface="Arial"/>
              </a:rPr>
              <a:t>t</a:t>
            </a:r>
            <a:r>
              <a:rPr sz="1500" spc="-35" dirty="0">
                <a:latin typeface="Arial"/>
                <a:cs typeface="Arial"/>
              </a:rPr>
              <a:t>i</a:t>
            </a:r>
            <a:r>
              <a:rPr sz="1500" spc="-405" dirty="0">
                <a:latin typeface="Arial"/>
                <a:cs typeface="Arial"/>
              </a:rPr>
              <a:t>f</a:t>
            </a:r>
            <a:r>
              <a:rPr sz="2250" spc="-585" baseline="-18518" dirty="0">
                <a:latin typeface="Arial"/>
                <a:cs typeface="Arial"/>
              </a:rPr>
              <a:t>o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520" dirty="0">
                <a:latin typeface="Arial"/>
                <a:cs typeface="Arial"/>
              </a:rPr>
              <a:t>e</a:t>
            </a:r>
            <a:r>
              <a:rPr sz="2250" spc="-60" baseline="-18518" dirty="0">
                <a:latin typeface="Arial"/>
                <a:cs typeface="Arial"/>
              </a:rPr>
              <a:t>t</a:t>
            </a:r>
            <a:r>
              <a:rPr sz="2250" spc="-1200" baseline="-18518" dirty="0">
                <a:latin typeface="Arial"/>
                <a:cs typeface="Arial"/>
              </a:rPr>
              <a:t>h</a:t>
            </a:r>
            <a:r>
              <a:rPr sz="1500" spc="-229" dirty="0">
                <a:latin typeface="Arial"/>
                <a:cs typeface="Arial"/>
              </a:rPr>
              <a:t>d</a:t>
            </a:r>
            <a:r>
              <a:rPr sz="2250" spc="-322" baseline="-18518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620" dirty="0">
                <a:latin typeface="Arial"/>
                <a:cs typeface="Arial"/>
              </a:rPr>
              <a:t>n</a:t>
            </a:r>
            <a:r>
              <a:rPr sz="2250" spc="-615" baseline="-18518" dirty="0">
                <a:latin typeface="Arial"/>
                <a:cs typeface="Arial"/>
              </a:rPr>
              <a:t>p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835" dirty="0">
                <a:latin typeface="Arial"/>
                <a:cs typeface="Arial"/>
              </a:rPr>
              <a:t>o</a:t>
            </a:r>
            <a:r>
              <a:rPr sz="2250" spc="-75" baseline="-18518" dirty="0">
                <a:latin typeface="Arial"/>
                <a:cs typeface="Arial"/>
              </a:rPr>
              <a:t>r</a:t>
            </a:r>
            <a:r>
              <a:rPr sz="2250" spc="-172" baseline="-18518" dirty="0">
                <a:latin typeface="Arial"/>
                <a:cs typeface="Arial"/>
              </a:rPr>
              <a:t>o</a:t>
            </a:r>
            <a:r>
              <a:rPr sz="1500" spc="-380" dirty="0">
                <a:latin typeface="Arial"/>
                <a:cs typeface="Arial"/>
              </a:rPr>
              <a:t>t</a:t>
            </a:r>
            <a:r>
              <a:rPr sz="2250" spc="-742" baseline="-18518" dirty="0">
                <a:latin typeface="Arial"/>
                <a:cs typeface="Arial"/>
              </a:rPr>
              <a:t>d</a:t>
            </a:r>
            <a:r>
              <a:rPr sz="1500" spc="-365" dirty="0">
                <a:latin typeface="Arial"/>
                <a:cs typeface="Arial"/>
              </a:rPr>
              <a:t>o</a:t>
            </a:r>
            <a:r>
              <a:rPr sz="2250" spc="-254" baseline="-18518" dirty="0">
                <a:latin typeface="Arial"/>
                <a:cs typeface="Arial"/>
              </a:rPr>
              <a:t>u</a:t>
            </a:r>
            <a:r>
              <a:rPr sz="2250" spc="-1080" baseline="-18518" dirty="0">
                <a:latin typeface="Arial"/>
                <a:cs typeface="Arial"/>
              </a:rPr>
              <a:t>c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705" dirty="0">
                <a:latin typeface="Arial"/>
                <a:cs typeface="Arial"/>
              </a:rPr>
              <a:t>h</a:t>
            </a:r>
            <a:r>
              <a:rPr sz="2250" spc="-22" baseline="-18518" dirty="0">
                <a:latin typeface="Arial"/>
                <a:cs typeface="Arial"/>
              </a:rPr>
              <a:t>t</a:t>
            </a:r>
            <a:r>
              <a:rPr sz="2250" spc="-352" baseline="-18518" dirty="0">
                <a:latin typeface="Arial"/>
                <a:cs typeface="Arial"/>
              </a:rPr>
              <a:t>i</a:t>
            </a:r>
            <a:r>
              <a:rPr sz="1500" spc="-630" dirty="0">
                <a:latin typeface="Arial"/>
                <a:cs typeface="Arial"/>
              </a:rPr>
              <a:t>e</a:t>
            </a:r>
            <a:r>
              <a:rPr sz="2250" spc="-142" baseline="-18518" dirty="0">
                <a:latin typeface="Arial"/>
                <a:cs typeface="Arial"/>
              </a:rPr>
              <a:t>o</a:t>
            </a:r>
            <a:r>
              <a:rPr sz="2250" spc="-922" baseline="-18518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75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91767" y="2374392"/>
            <a:ext cx="6827520" cy="131445"/>
          </a:xfrm>
          <a:custGeom>
            <a:avLst/>
            <a:gdLst/>
            <a:ahLst/>
            <a:cxnLst/>
            <a:rect l="l" t="t" r="r" b="b"/>
            <a:pathLst>
              <a:path w="6827520" h="131444">
                <a:moveTo>
                  <a:pt x="0" y="131063"/>
                </a:moveTo>
                <a:lnTo>
                  <a:pt x="6827520" y="131063"/>
                </a:lnTo>
                <a:lnTo>
                  <a:pt x="682752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1767" y="2505455"/>
            <a:ext cx="6827520" cy="21590"/>
          </a:xfrm>
          <a:custGeom>
            <a:avLst/>
            <a:gdLst/>
            <a:ahLst/>
            <a:cxnLst/>
            <a:rect l="l" t="t" r="r" b="b"/>
            <a:pathLst>
              <a:path w="6827520" h="21589">
                <a:moveTo>
                  <a:pt x="0" y="21336"/>
                </a:moveTo>
                <a:lnTo>
                  <a:pt x="6827520" y="21336"/>
                </a:lnTo>
                <a:lnTo>
                  <a:pt x="6827520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88719" y="2119883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1767" y="2535935"/>
            <a:ext cx="6827520" cy="67310"/>
          </a:xfrm>
          <a:custGeom>
            <a:avLst/>
            <a:gdLst/>
            <a:ahLst/>
            <a:cxnLst/>
            <a:rect l="l" t="t" r="r" b="b"/>
            <a:pathLst>
              <a:path w="6827520" h="67310">
                <a:moveTo>
                  <a:pt x="0" y="67055"/>
                </a:moveTo>
                <a:lnTo>
                  <a:pt x="6827520" y="67055"/>
                </a:lnTo>
                <a:lnTo>
                  <a:pt x="682752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1767" y="2602992"/>
            <a:ext cx="6827520" cy="219710"/>
          </a:xfrm>
          <a:custGeom>
            <a:avLst/>
            <a:gdLst/>
            <a:ahLst/>
            <a:cxnLst/>
            <a:rect l="l" t="t" r="r" b="b"/>
            <a:pathLst>
              <a:path w="6827520" h="219710">
                <a:moveTo>
                  <a:pt x="0" y="219455"/>
                </a:moveTo>
                <a:lnTo>
                  <a:pt x="6827520" y="219455"/>
                </a:lnTo>
                <a:lnTo>
                  <a:pt x="6827520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1767" y="2822448"/>
            <a:ext cx="6827520" cy="106680"/>
          </a:xfrm>
          <a:custGeom>
            <a:avLst/>
            <a:gdLst/>
            <a:ahLst/>
            <a:cxnLst/>
            <a:rect l="l" t="t" r="r" b="b"/>
            <a:pathLst>
              <a:path w="6827520" h="106680">
                <a:moveTo>
                  <a:pt x="0" y="106679"/>
                </a:moveTo>
                <a:lnTo>
                  <a:pt x="6827520" y="106679"/>
                </a:lnTo>
                <a:lnTo>
                  <a:pt x="682752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88719" y="2531364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1767" y="3051048"/>
            <a:ext cx="6827520" cy="277495"/>
          </a:xfrm>
          <a:custGeom>
            <a:avLst/>
            <a:gdLst/>
            <a:ahLst/>
            <a:cxnLst/>
            <a:rect l="l" t="t" r="r" b="b"/>
            <a:pathLst>
              <a:path w="6827520" h="277495">
                <a:moveTo>
                  <a:pt x="0" y="277368"/>
                </a:moveTo>
                <a:lnTo>
                  <a:pt x="6827520" y="277368"/>
                </a:lnTo>
                <a:lnTo>
                  <a:pt x="68275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91767" y="2938272"/>
            <a:ext cx="6827520" cy="113030"/>
          </a:xfrm>
          <a:custGeom>
            <a:avLst/>
            <a:gdLst/>
            <a:ahLst/>
            <a:cxnLst/>
            <a:rect l="l" t="t" r="r" b="b"/>
            <a:pathLst>
              <a:path w="6827520" h="113030">
                <a:moveTo>
                  <a:pt x="0" y="112775"/>
                </a:moveTo>
                <a:lnTo>
                  <a:pt x="6827520" y="112775"/>
                </a:lnTo>
                <a:lnTo>
                  <a:pt x="6827520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8719" y="2933700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88719" y="3332988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8719" y="4146803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88719" y="4549140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88719" y="494842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89303" y="4948428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10">
                <a:moveTo>
                  <a:pt x="0" y="0"/>
                </a:moveTo>
                <a:lnTo>
                  <a:pt x="197205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0503" y="4948428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80160" y="49728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1359" y="49728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98447" y="5273040"/>
            <a:ext cx="1963420" cy="73660"/>
          </a:xfrm>
          <a:custGeom>
            <a:avLst/>
            <a:gdLst/>
            <a:ahLst/>
            <a:cxnLst/>
            <a:rect l="l" t="t" r="r" b="b"/>
            <a:pathLst>
              <a:path w="1963420" h="73660">
                <a:moveTo>
                  <a:pt x="0" y="73151"/>
                </a:moveTo>
                <a:lnTo>
                  <a:pt x="1962912" y="73151"/>
                </a:lnTo>
                <a:lnTo>
                  <a:pt x="19629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98447" y="5010911"/>
            <a:ext cx="1963420" cy="262255"/>
          </a:xfrm>
          <a:custGeom>
            <a:avLst/>
            <a:gdLst/>
            <a:ahLst/>
            <a:cxnLst/>
            <a:rect l="l" t="t" r="r" b="b"/>
            <a:pathLst>
              <a:path w="1963420" h="262254">
                <a:moveTo>
                  <a:pt x="0" y="262128"/>
                </a:moveTo>
                <a:lnTo>
                  <a:pt x="1962912" y="262128"/>
                </a:lnTo>
                <a:lnTo>
                  <a:pt x="1962912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508252" y="2354579"/>
            <a:ext cx="6315075" cy="291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946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605" dirty="0">
                <a:latin typeface="Arial"/>
                <a:cs typeface="Arial"/>
              </a:rPr>
              <a:t>s</a:t>
            </a:r>
            <a:r>
              <a:rPr sz="2250" spc="-765" baseline="20370" dirty="0">
                <a:latin typeface="Arial"/>
                <a:cs typeface="Arial"/>
              </a:rPr>
              <a:t>b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395" dirty="0">
                <a:latin typeface="Arial"/>
                <a:cs typeface="Arial"/>
              </a:rPr>
              <a:t>,</a:t>
            </a:r>
            <a:r>
              <a:rPr sz="2250" spc="-284" baseline="20370" dirty="0">
                <a:latin typeface="Arial"/>
                <a:cs typeface="Arial"/>
              </a:rPr>
              <a:t>u</a:t>
            </a:r>
            <a:r>
              <a:rPr sz="1500" spc="-819" dirty="0">
                <a:latin typeface="Arial"/>
                <a:cs typeface="Arial"/>
              </a:rPr>
              <a:t>p</a:t>
            </a:r>
            <a:r>
              <a:rPr sz="2250" spc="-412" baseline="20370" dirty="0">
                <a:latin typeface="Arial"/>
                <a:cs typeface="Arial"/>
              </a:rPr>
              <a:t>s</a:t>
            </a:r>
            <a:r>
              <a:rPr sz="2250" spc="-7" baseline="20370" dirty="0">
                <a:latin typeface="Arial"/>
                <a:cs typeface="Arial"/>
              </a:rPr>
              <a:t>i</a:t>
            </a:r>
            <a:r>
              <a:rPr sz="2250" spc="-1252" baseline="20370" dirty="0">
                <a:latin typeface="Arial"/>
                <a:cs typeface="Arial"/>
              </a:rPr>
              <a:t>n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spc="-675" dirty="0">
                <a:latin typeface="Arial"/>
                <a:cs typeface="Arial"/>
              </a:rPr>
              <a:t>e</a:t>
            </a:r>
            <a:r>
              <a:rPr sz="2250" spc="-390" baseline="20370" dirty="0">
                <a:latin typeface="Arial"/>
                <a:cs typeface="Arial"/>
              </a:rPr>
              <a:t>e</a:t>
            </a:r>
            <a:r>
              <a:rPr sz="1500" spc="-570" dirty="0">
                <a:latin typeface="Arial"/>
                <a:cs typeface="Arial"/>
              </a:rPr>
              <a:t>v</a:t>
            </a:r>
            <a:r>
              <a:rPr sz="2250" spc="-480" baseline="20370" dirty="0">
                <a:latin typeface="Arial"/>
                <a:cs typeface="Arial"/>
              </a:rPr>
              <a:t>s</a:t>
            </a:r>
            <a:r>
              <a:rPr sz="1500" spc="-770" dirty="0">
                <a:latin typeface="Arial"/>
                <a:cs typeface="Arial"/>
              </a:rPr>
              <a:t>e</a:t>
            </a:r>
            <a:r>
              <a:rPr sz="2250" spc="-375" baseline="20370" dirty="0">
                <a:latin typeface="Arial"/>
                <a:cs typeface="Arial"/>
              </a:rPr>
              <a:t>s</a:t>
            </a:r>
            <a:r>
              <a:rPr sz="2250" spc="-367" baseline="20370" dirty="0">
                <a:latin typeface="Arial"/>
                <a:cs typeface="Arial"/>
              </a:rPr>
              <a:t> </a:t>
            </a:r>
            <a:r>
              <a:rPr sz="1500" spc="-615" dirty="0">
                <a:latin typeface="Arial"/>
                <a:cs typeface="Arial"/>
              </a:rPr>
              <a:t>n</a:t>
            </a:r>
            <a:r>
              <a:rPr sz="2250" spc="-37" baseline="20370" dirty="0">
                <a:latin typeface="Arial"/>
                <a:cs typeface="Arial"/>
              </a:rPr>
              <a:t>i</a:t>
            </a:r>
            <a:r>
              <a:rPr sz="2250" spc="-1679" baseline="20370" dirty="0">
                <a:latin typeface="Arial"/>
                <a:cs typeface="Arial"/>
              </a:rPr>
              <a:t>m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685" dirty="0">
                <a:latin typeface="Arial"/>
                <a:cs typeface="Arial"/>
              </a:rPr>
              <a:t>o</a:t>
            </a:r>
            <a:r>
              <a:rPr sz="2250" spc="-367" baseline="20370" dirty="0">
                <a:latin typeface="Arial"/>
                <a:cs typeface="Arial"/>
              </a:rPr>
              <a:t>p</a:t>
            </a:r>
            <a:r>
              <a:rPr sz="1500" spc="-590" dirty="0">
                <a:latin typeface="Arial"/>
                <a:cs typeface="Arial"/>
              </a:rPr>
              <a:t>n</a:t>
            </a:r>
            <a:r>
              <a:rPr sz="2250" spc="-127" baseline="20370" dirty="0">
                <a:latin typeface="Arial"/>
                <a:cs typeface="Arial"/>
              </a:rPr>
              <a:t>r</a:t>
            </a:r>
            <a:r>
              <a:rPr sz="1500" spc="-390" dirty="0">
                <a:latin typeface="Arial"/>
                <a:cs typeface="Arial"/>
              </a:rPr>
              <a:t>,</a:t>
            </a:r>
            <a:r>
              <a:rPr sz="2250" spc="-240" baseline="20370" dirty="0">
                <a:latin typeface="Arial"/>
                <a:cs typeface="Arial"/>
              </a:rPr>
              <a:t>o</a:t>
            </a:r>
            <a:r>
              <a:rPr sz="1500" spc="-770" dirty="0">
                <a:latin typeface="Arial"/>
                <a:cs typeface="Arial"/>
              </a:rPr>
              <a:t>p</a:t>
            </a:r>
            <a:r>
              <a:rPr sz="2250" spc="-195" baseline="20370" dirty="0">
                <a:latin typeface="Arial"/>
                <a:cs typeface="Arial"/>
              </a:rPr>
              <a:t>v</a:t>
            </a:r>
            <a:r>
              <a:rPr sz="2250" spc="-1064" baseline="2037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spc="-700" dirty="0">
                <a:latin typeface="Arial"/>
                <a:cs typeface="Arial"/>
              </a:rPr>
              <a:t>o</a:t>
            </a:r>
            <a:r>
              <a:rPr sz="2250" spc="-975" baseline="20370" dirty="0">
                <a:latin typeface="Arial"/>
                <a:cs typeface="Arial"/>
              </a:rPr>
              <a:t>m</a:t>
            </a:r>
            <a:r>
              <a:rPr sz="1500" spc="-380" dirty="0">
                <a:latin typeface="Arial"/>
                <a:cs typeface="Arial"/>
              </a:rPr>
              <a:t>c</a:t>
            </a:r>
            <a:r>
              <a:rPr sz="2250" spc="-997" baseline="20370" dirty="0">
                <a:latin typeface="Arial"/>
                <a:cs typeface="Arial"/>
              </a:rPr>
              <a:t>e</a:t>
            </a:r>
            <a:r>
              <a:rPr sz="1500" spc="-270" dirty="0">
                <a:latin typeface="Arial"/>
                <a:cs typeface="Arial"/>
              </a:rPr>
              <a:t>e</a:t>
            </a:r>
            <a:r>
              <a:rPr sz="2250" spc="-960" baseline="20370" dirty="0">
                <a:latin typeface="Arial"/>
                <a:cs typeface="Arial"/>
              </a:rPr>
              <a:t>n</a:t>
            </a:r>
            <a:r>
              <a:rPr sz="1500" spc="-285" dirty="0">
                <a:latin typeface="Arial"/>
                <a:cs typeface="Arial"/>
              </a:rPr>
              <a:t>s</a:t>
            </a:r>
            <a:r>
              <a:rPr sz="2250" spc="-585" baseline="20370" dirty="0">
                <a:latin typeface="Arial"/>
                <a:cs typeface="Arial"/>
              </a:rPr>
              <a:t>t</a:t>
            </a:r>
            <a:r>
              <a:rPr sz="1500" spc="-405" dirty="0">
                <a:latin typeface="Arial"/>
                <a:cs typeface="Arial"/>
              </a:rPr>
              <a:t>s</a:t>
            </a:r>
            <a:r>
              <a:rPr sz="2250" spc="-135" baseline="20370" dirty="0">
                <a:latin typeface="Arial"/>
                <a:cs typeface="Arial"/>
              </a:rPr>
              <a:t>.</a:t>
            </a:r>
            <a:endParaRPr sz="2250" baseline="2037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175" dirty="0">
                <a:latin typeface="Arial"/>
                <a:cs typeface="Arial"/>
              </a:rPr>
              <a:t>D</a:t>
            </a:r>
            <a:r>
              <a:rPr sz="1500" spc="-80" dirty="0">
                <a:latin typeface="Arial"/>
                <a:cs typeface="Arial"/>
              </a:rPr>
              <a:t>M</a:t>
            </a:r>
            <a:r>
              <a:rPr sz="1500" spc="-120" dirty="0">
                <a:latin typeface="Arial"/>
                <a:cs typeface="Arial"/>
              </a:rPr>
              <a:t>A</a:t>
            </a:r>
            <a:r>
              <a:rPr sz="1500" spc="-90" dirty="0">
                <a:latin typeface="Arial"/>
                <a:cs typeface="Arial"/>
              </a:rPr>
              <a:t>I</a:t>
            </a:r>
            <a:r>
              <a:rPr sz="1500" spc="-170" dirty="0">
                <a:latin typeface="Arial"/>
                <a:cs typeface="Arial"/>
              </a:rPr>
              <a:t>C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50" dirty="0">
                <a:latin typeface="Arial"/>
                <a:cs typeface="Arial"/>
              </a:rPr>
              <a:t>ss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: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200" dirty="0">
                <a:latin typeface="Arial"/>
                <a:cs typeface="Arial"/>
              </a:rPr>
              <a:t>D</a:t>
            </a:r>
            <a:r>
              <a:rPr sz="1500" spc="-70" dirty="0">
                <a:latin typeface="Arial"/>
                <a:cs typeface="Arial"/>
              </a:rPr>
              <a:t>e</a:t>
            </a:r>
            <a:r>
              <a:rPr sz="1500" spc="55" dirty="0">
                <a:latin typeface="Arial"/>
                <a:cs typeface="Arial"/>
              </a:rPr>
              <a:t>f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165" dirty="0">
                <a:latin typeface="Arial"/>
                <a:cs typeface="Arial"/>
              </a:rPr>
              <a:t>e</a:t>
            </a:r>
            <a:r>
              <a:rPr sz="1500" spc="-80" dirty="0">
                <a:latin typeface="Arial"/>
                <a:cs typeface="Arial"/>
              </a:rPr>
              <a:t>,</a:t>
            </a:r>
            <a:r>
              <a:rPr sz="2250" spc="-142" baseline="11111" dirty="0">
                <a:latin typeface="Arial"/>
                <a:cs typeface="Arial"/>
              </a:rPr>
              <a:t>o</a:t>
            </a:r>
            <a:r>
              <a:rPr sz="2250" baseline="11111" dirty="0">
                <a:latin typeface="Arial"/>
                <a:cs typeface="Arial"/>
              </a:rPr>
              <a:t>r</a:t>
            </a:r>
            <a:r>
              <a:rPr sz="2250" spc="-30" baseline="11111" dirty="0">
                <a:latin typeface="Arial"/>
                <a:cs typeface="Arial"/>
              </a:rPr>
              <a:t>i</a:t>
            </a:r>
            <a:r>
              <a:rPr sz="2250" spc="-112" baseline="11111" dirty="0">
                <a:latin typeface="Arial"/>
                <a:cs typeface="Arial"/>
              </a:rPr>
              <a:t>e</a:t>
            </a:r>
            <a:r>
              <a:rPr sz="2250" spc="-254" baseline="11111" dirty="0">
                <a:latin typeface="Arial"/>
                <a:cs typeface="Arial"/>
              </a:rPr>
              <a:t>n</a:t>
            </a:r>
            <a:r>
              <a:rPr sz="2250" spc="-60" baseline="11111" dirty="0">
                <a:latin typeface="Arial"/>
                <a:cs typeface="Arial"/>
              </a:rPr>
              <a:t>t</a:t>
            </a:r>
            <a:r>
              <a:rPr sz="2250" baseline="11111" dirty="0">
                <a:latin typeface="Arial"/>
                <a:cs typeface="Arial"/>
              </a:rPr>
              <a:t>a</a:t>
            </a:r>
            <a:r>
              <a:rPr sz="2250" spc="-22" baseline="11111" dirty="0">
                <a:latin typeface="Arial"/>
                <a:cs typeface="Arial"/>
              </a:rPr>
              <a:t>t</a:t>
            </a:r>
            <a:r>
              <a:rPr sz="2250" spc="-37" baseline="11111" dirty="0">
                <a:latin typeface="Arial"/>
                <a:cs typeface="Arial"/>
              </a:rPr>
              <a:t>i</a:t>
            </a:r>
            <a:r>
              <a:rPr sz="2250" spc="-142" baseline="11111" dirty="0">
                <a:latin typeface="Arial"/>
                <a:cs typeface="Arial"/>
              </a:rPr>
              <a:t>o</a:t>
            </a:r>
            <a:r>
              <a:rPr sz="2250" spc="-270" baseline="11111" dirty="0">
                <a:latin typeface="Arial"/>
                <a:cs typeface="Arial"/>
              </a:rPr>
              <a:t>n</a:t>
            </a:r>
            <a:r>
              <a:rPr sz="1500" spc="-105" dirty="0">
                <a:latin typeface="Arial"/>
                <a:cs typeface="Arial"/>
              </a:rPr>
              <a:t>M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spc="-30" dirty="0">
                <a:latin typeface="Arial"/>
                <a:cs typeface="Arial"/>
              </a:rPr>
              <a:t>r</a:t>
            </a:r>
            <a:r>
              <a:rPr sz="1500" spc="-135" dirty="0">
                <a:latin typeface="Arial"/>
                <a:cs typeface="Arial"/>
              </a:rPr>
              <a:t>e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20" dirty="0">
                <a:latin typeface="Arial"/>
                <a:cs typeface="Arial"/>
              </a:rPr>
              <a:t>A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10" dirty="0">
                <a:latin typeface="Arial"/>
                <a:cs typeface="Arial"/>
              </a:rPr>
              <a:t>y</a:t>
            </a:r>
            <a:r>
              <a:rPr sz="1500" spc="-110" dirty="0">
                <a:latin typeface="Arial"/>
                <a:cs typeface="Arial"/>
              </a:rPr>
              <a:t>z</a:t>
            </a:r>
            <a:r>
              <a:rPr sz="1500" spc="-165" dirty="0">
                <a:latin typeface="Arial"/>
                <a:cs typeface="Arial"/>
              </a:rPr>
              <a:t>e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I</a:t>
            </a:r>
            <a:r>
              <a:rPr sz="1500" spc="-275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30" dirty="0">
                <a:latin typeface="Arial"/>
                <a:cs typeface="Arial"/>
              </a:rPr>
              <a:t>v</a:t>
            </a:r>
            <a:r>
              <a:rPr sz="1500" spc="-80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&amp;</a:t>
            </a:r>
            <a:endParaRPr sz="1500">
              <a:latin typeface="Arial"/>
              <a:cs typeface="Arial"/>
            </a:endParaRPr>
          </a:p>
          <a:p>
            <a:pPr marR="2245360" algn="ctr">
              <a:lnSpc>
                <a:spcPct val="100000"/>
              </a:lnSpc>
              <a:spcBef>
                <a:spcPts val="190"/>
              </a:spcBef>
            </a:pPr>
            <a:r>
              <a:rPr sz="1500" spc="-175" dirty="0">
                <a:latin typeface="Arial"/>
                <a:cs typeface="Arial"/>
              </a:rPr>
              <a:t>C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40"/>
              </a:spcBef>
            </a:pPr>
            <a:r>
              <a:rPr sz="1500" b="1" spc="-365" dirty="0">
                <a:latin typeface="Arial"/>
                <a:cs typeface="Arial"/>
              </a:rPr>
              <a:t>T</a:t>
            </a:r>
            <a:r>
              <a:rPr sz="1500" b="1" spc="-200" dirty="0">
                <a:latin typeface="Arial"/>
                <a:cs typeface="Arial"/>
              </a:rPr>
              <a:t>o</a:t>
            </a:r>
            <a:r>
              <a:rPr sz="1500" b="1" spc="-145" dirty="0">
                <a:latin typeface="Arial"/>
                <a:cs typeface="Arial"/>
              </a:rPr>
              <a:t>t</a:t>
            </a:r>
            <a:r>
              <a:rPr sz="1500" b="1" spc="-114" dirty="0">
                <a:latin typeface="Arial"/>
                <a:cs typeface="Arial"/>
              </a:rPr>
              <a:t>a</a:t>
            </a:r>
            <a:r>
              <a:rPr sz="1500" b="1" spc="-65" dirty="0">
                <a:latin typeface="Arial"/>
                <a:cs typeface="Arial"/>
              </a:rPr>
              <a:t>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8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65" dirty="0">
                <a:latin typeface="Arial"/>
                <a:cs typeface="Arial"/>
              </a:rPr>
              <a:t>li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-150" dirty="0">
                <a:latin typeface="Arial"/>
                <a:cs typeface="Arial"/>
              </a:rPr>
              <a:t>M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155" dirty="0">
                <a:latin typeface="Arial"/>
                <a:cs typeface="Arial"/>
              </a:rPr>
              <a:t>n</a:t>
            </a:r>
            <a:r>
              <a:rPr sz="1500" b="1" spc="-70" dirty="0">
                <a:latin typeface="Arial"/>
                <a:cs typeface="Arial"/>
              </a:rPr>
              <a:t>a</a:t>
            </a:r>
            <a:r>
              <a:rPr sz="1500" b="1" spc="-155" dirty="0">
                <a:latin typeface="Arial"/>
                <a:cs typeface="Arial"/>
              </a:rPr>
              <a:t>g</a:t>
            </a:r>
            <a:r>
              <a:rPr sz="1500" b="1" spc="-145" dirty="0">
                <a:latin typeface="Arial"/>
                <a:cs typeface="Arial"/>
              </a:rPr>
              <a:t>e</a:t>
            </a:r>
            <a:r>
              <a:rPr sz="1500" b="1" spc="-235" dirty="0">
                <a:latin typeface="Arial"/>
                <a:cs typeface="Arial"/>
              </a:rPr>
              <a:t>m</a:t>
            </a:r>
            <a:r>
              <a:rPr sz="1500" b="1" spc="-145" dirty="0">
                <a:latin typeface="Arial"/>
                <a:cs typeface="Arial"/>
              </a:rPr>
              <a:t>e</a:t>
            </a:r>
            <a:r>
              <a:rPr sz="1500" b="1" spc="-175" dirty="0">
                <a:latin typeface="Arial"/>
                <a:cs typeface="Arial"/>
              </a:rPr>
              <a:t>n</a:t>
            </a:r>
            <a:r>
              <a:rPr sz="1500" b="1" spc="-145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1065530" algn="ctr">
              <a:lnSpc>
                <a:spcPct val="100000"/>
              </a:lnSpc>
            </a:pPr>
            <a:r>
              <a:rPr sz="1500" b="1" spc="-40" dirty="0">
                <a:latin typeface="Arial"/>
                <a:cs typeface="Arial"/>
              </a:rPr>
              <a:t>I</a:t>
            </a:r>
            <a:r>
              <a:rPr sz="1500" b="1" spc="-335" dirty="0">
                <a:latin typeface="Arial"/>
                <a:cs typeface="Arial"/>
              </a:rPr>
              <a:t>S</a:t>
            </a:r>
            <a:r>
              <a:rPr sz="1500" b="1" spc="-155" dirty="0">
                <a:latin typeface="Arial"/>
                <a:cs typeface="Arial"/>
              </a:rPr>
              <a:t>O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95" dirty="0">
                <a:latin typeface="Arial"/>
                <a:cs typeface="Arial"/>
              </a:rPr>
              <a:t>900</a:t>
            </a:r>
            <a:r>
              <a:rPr sz="1500" b="1" spc="-1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150">
              <a:latin typeface="Times New Roman"/>
              <a:cs typeface="Times New Roman"/>
            </a:endParaRPr>
          </a:p>
          <a:p>
            <a:pPr marR="2245995" algn="ctr">
              <a:lnSpc>
                <a:spcPct val="100000"/>
              </a:lnSpc>
            </a:pPr>
            <a:r>
              <a:rPr sz="1500" b="1" spc="-14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40" dirty="0">
                <a:latin typeface="Arial"/>
                <a:cs typeface="Arial"/>
              </a:rPr>
              <a:t>l</a:t>
            </a:r>
            <a:r>
              <a:rPr sz="1500" b="1" spc="-65" dirty="0">
                <a:latin typeface="Arial"/>
                <a:cs typeface="Arial"/>
              </a:rPr>
              <a:t>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125" dirty="0">
                <a:latin typeface="Arial"/>
                <a:cs typeface="Arial"/>
              </a:rPr>
              <a:t>A</a:t>
            </a:r>
            <a:r>
              <a:rPr sz="1500" b="1" spc="-240" dirty="0">
                <a:latin typeface="Arial"/>
                <a:cs typeface="Arial"/>
              </a:rPr>
              <a:t>ss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110" dirty="0">
                <a:latin typeface="Arial"/>
                <a:cs typeface="Arial"/>
              </a:rPr>
              <a:t>r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175" dirty="0">
                <a:latin typeface="Arial"/>
                <a:cs typeface="Arial"/>
              </a:rPr>
              <a:t>n</a:t>
            </a:r>
            <a:r>
              <a:rPr sz="1500" b="1" spc="-260" dirty="0">
                <a:latin typeface="Arial"/>
                <a:cs typeface="Arial"/>
              </a:rPr>
              <a:t>c</a:t>
            </a:r>
            <a:r>
              <a:rPr sz="1500" b="1" spc="-18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sz="1500" b="1" spc="-14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40" dirty="0">
                <a:latin typeface="Arial"/>
                <a:cs typeface="Arial"/>
              </a:rPr>
              <a:t>l</a:t>
            </a:r>
            <a:r>
              <a:rPr sz="1500" b="1" spc="-65" dirty="0">
                <a:latin typeface="Arial"/>
                <a:cs typeface="Arial"/>
              </a:rPr>
              <a:t>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70" dirty="0">
                <a:latin typeface="Arial"/>
                <a:cs typeface="Arial"/>
              </a:rPr>
              <a:t>C</a:t>
            </a:r>
            <a:r>
              <a:rPr sz="1500" b="1" spc="-175" dirty="0">
                <a:latin typeface="Arial"/>
                <a:cs typeface="Arial"/>
              </a:rPr>
              <a:t>on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30" dirty="0">
                <a:latin typeface="Arial"/>
                <a:cs typeface="Arial"/>
              </a:rPr>
              <a:t>r</a:t>
            </a:r>
            <a:r>
              <a:rPr sz="1500" b="1" spc="-200" dirty="0">
                <a:latin typeface="Arial"/>
                <a:cs typeface="Arial"/>
              </a:rPr>
              <a:t>o</a:t>
            </a:r>
            <a:r>
              <a:rPr sz="1500" b="1" spc="-6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88719" y="500176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98447" y="4992623"/>
            <a:ext cx="1963420" cy="18415"/>
          </a:xfrm>
          <a:custGeom>
            <a:avLst/>
            <a:gdLst/>
            <a:ahLst/>
            <a:cxnLst/>
            <a:rect l="l" t="t" r="r" b="b"/>
            <a:pathLst>
              <a:path w="1963420" h="18414">
                <a:moveTo>
                  <a:pt x="0" y="18287"/>
                </a:moveTo>
                <a:lnTo>
                  <a:pt x="1962912" y="18287"/>
                </a:lnTo>
                <a:lnTo>
                  <a:pt x="1962912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9303" y="4992623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70503" y="4992623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88719" y="53507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89303" y="5350764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10">
                <a:moveTo>
                  <a:pt x="0" y="0"/>
                </a:moveTo>
                <a:lnTo>
                  <a:pt x="197205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70503" y="5350764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84147" y="1716023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079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88719" y="5762244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3859" y="1716023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07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8511" y="5769864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8"/>
                </a:moveTo>
                <a:lnTo>
                  <a:pt x="0" y="94488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8511" y="4956047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8511" y="4556759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48511" y="415442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8511" y="3340608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48511" y="2941320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8511" y="253898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48511" y="172821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8511" y="5864352"/>
            <a:ext cx="6827520" cy="0"/>
          </a:xfrm>
          <a:custGeom>
            <a:avLst/>
            <a:gdLst/>
            <a:ahLst/>
            <a:cxnLst/>
            <a:rect l="l" t="t" r="r" b="b"/>
            <a:pathLst>
              <a:path w="6827520">
                <a:moveTo>
                  <a:pt x="0" y="0"/>
                </a:moveTo>
                <a:lnTo>
                  <a:pt x="0" y="0"/>
                </a:lnTo>
                <a:lnTo>
                  <a:pt x="6827519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4241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147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008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7459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995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2264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9457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821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6360" y="1648967"/>
            <a:ext cx="2545080" cy="0"/>
          </a:xfrm>
          <a:custGeom>
            <a:avLst/>
            <a:gdLst/>
            <a:ahLst/>
            <a:cxnLst/>
            <a:rect l="l" t="t" r="r" b="b"/>
            <a:pathLst>
              <a:path w="2545079">
                <a:moveTo>
                  <a:pt x="0" y="0"/>
                </a:moveTo>
                <a:lnTo>
                  <a:pt x="0" y="0"/>
                </a:lnTo>
                <a:lnTo>
                  <a:pt x="2545079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89760" y="1600200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79">
                <a:moveTo>
                  <a:pt x="0" y="0"/>
                </a:moveTo>
                <a:lnTo>
                  <a:pt x="0" y="0"/>
                </a:lnTo>
                <a:lnTo>
                  <a:pt x="2849879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90159" y="3392423"/>
            <a:ext cx="3611879" cy="0"/>
          </a:xfrm>
          <a:custGeom>
            <a:avLst/>
            <a:gdLst/>
            <a:ahLst/>
            <a:cxnLst/>
            <a:rect l="l" t="t" r="r" b="b"/>
            <a:pathLst>
              <a:path w="3611879">
                <a:moveTo>
                  <a:pt x="0" y="0"/>
                </a:moveTo>
                <a:lnTo>
                  <a:pt x="0" y="0"/>
                </a:lnTo>
                <a:lnTo>
                  <a:pt x="3611880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90159" y="3733800"/>
            <a:ext cx="3611879" cy="0"/>
          </a:xfrm>
          <a:custGeom>
            <a:avLst/>
            <a:gdLst/>
            <a:ahLst/>
            <a:cxnLst/>
            <a:rect l="l" t="t" r="r" b="b"/>
            <a:pathLst>
              <a:path w="3611879">
                <a:moveTo>
                  <a:pt x="0" y="0"/>
                </a:moveTo>
                <a:lnTo>
                  <a:pt x="0" y="0"/>
                </a:lnTo>
                <a:lnTo>
                  <a:pt x="3611880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56360" y="16002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0" y="0"/>
                </a:lnTo>
                <a:lnTo>
                  <a:pt x="4373880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197355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95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849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96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57220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97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29532" y="5986863"/>
            <a:ext cx="65341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350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98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R="43180" algn="r">
              <a:lnSpc>
                <a:spcPts val="1664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101844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99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89396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617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20" dirty="0"/>
              <a:t>I</a:t>
            </a:r>
            <a:r>
              <a:rPr sz="4400" spc="-10" dirty="0"/>
              <a:t>SO</a:t>
            </a:r>
            <a:r>
              <a:rPr sz="4400" spc="-20" dirty="0"/>
              <a:t> </a:t>
            </a:r>
            <a:r>
              <a:rPr sz="4400" spc="-5" dirty="0"/>
              <a:t>Co</a:t>
            </a:r>
            <a:r>
              <a:rPr sz="4400" spc="-25" dirty="0"/>
              <a:t>m</a:t>
            </a:r>
            <a:r>
              <a:rPr sz="4400" spc="-5" dirty="0"/>
              <a:t>p</a:t>
            </a:r>
            <a:r>
              <a:rPr sz="4400" spc="-15" dirty="0"/>
              <a:t>a</a:t>
            </a:r>
            <a:r>
              <a:rPr sz="4400" spc="0" dirty="0"/>
              <a:t>t</a:t>
            </a:r>
            <a:r>
              <a:rPr sz="4400" spc="-5" dirty="0"/>
              <a:t>i</a:t>
            </a:r>
            <a:r>
              <a:rPr sz="4400" spc="-25" dirty="0"/>
              <a:t>b</a:t>
            </a:r>
            <a:r>
              <a:rPr sz="4400" spc="-5" dirty="0"/>
              <a:t>i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-5" dirty="0"/>
              <a:t>y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3014" rIns="0" bIns="0" rtlCol="0">
            <a:spAutoFit/>
          </a:bodyPr>
          <a:lstStyle/>
          <a:p>
            <a:pPr marL="582930" indent="-320040">
              <a:lnSpc>
                <a:spcPct val="100000"/>
              </a:lnSpc>
              <a:buClr>
                <a:srgbClr val="765E54"/>
              </a:buClr>
              <a:buSzPct val="60344"/>
              <a:buFont typeface="Wingdings"/>
              <a:buChar char=""/>
              <a:tabLst>
                <a:tab pos="582930" algn="l"/>
              </a:tabLst>
            </a:pPr>
            <a:r>
              <a:rPr sz="2900" dirty="0"/>
              <a:t>Cu</a:t>
            </a:r>
            <a:r>
              <a:rPr sz="2900" spc="-10" dirty="0"/>
              <a:t>s</a:t>
            </a:r>
            <a:r>
              <a:rPr sz="2900" dirty="0"/>
              <a:t>t</a:t>
            </a:r>
            <a:r>
              <a:rPr sz="2900" spc="-10" dirty="0"/>
              <a:t>o</a:t>
            </a:r>
            <a:r>
              <a:rPr sz="2900" dirty="0"/>
              <a:t>m</a:t>
            </a:r>
            <a:r>
              <a:rPr sz="2900" spc="-40" dirty="0"/>
              <a:t>e</a:t>
            </a:r>
            <a:r>
              <a:rPr sz="2900" dirty="0"/>
              <a:t>r</a:t>
            </a:r>
            <a:r>
              <a:rPr sz="2900" spc="-5" dirty="0"/>
              <a:t> </a:t>
            </a:r>
            <a:r>
              <a:rPr sz="2900" dirty="0"/>
              <a:t>S</a:t>
            </a:r>
            <a:r>
              <a:rPr sz="2900" spc="-5" dirty="0"/>
              <a:t>a</a:t>
            </a:r>
            <a:r>
              <a:rPr sz="2900" dirty="0"/>
              <a:t>t</a:t>
            </a:r>
            <a:r>
              <a:rPr sz="2900" spc="-15" dirty="0"/>
              <a:t>i</a:t>
            </a:r>
            <a:r>
              <a:rPr sz="2900" spc="-10" dirty="0"/>
              <a:t>sf</a:t>
            </a:r>
            <a:r>
              <a:rPr sz="2900" spc="-5" dirty="0"/>
              <a:t>a</a:t>
            </a:r>
            <a:r>
              <a:rPr sz="2900" dirty="0"/>
              <a:t>ct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dirty="0"/>
              <a:t>n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SzPct val="60344"/>
              <a:buFont typeface="Wingdings"/>
              <a:buChar char=""/>
              <a:tabLst>
                <a:tab pos="582930" algn="l"/>
              </a:tabLst>
            </a:pPr>
            <a:r>
              <a:rPr sz="2900" dirty="0"/>
              <a:t>P</a:t>
            </a:r>
            <a:r>
              <a:rPr sz="2900" spc="5" dirty="0"/>
              <a:t>r</a:t>
            </a:r>
            <a:r>
              <a:rPr sz="2900" spc="-15" dirty="0"/>
              <a:t>e</a:t>
            </a:r>
            <a:r>
              <a:rPr sz="2900" spc="-10" dirty="0"/>
              <a:t>v</a:t>
            </a:r>
            <a:r>
              <a:rPr sz="2900" spc="-15" dirty="0"/>
              <a:t>en</a:t>
            </a:r>
            <a:r>
              <a:rPr sz="2900" dirty="0"/>
              <a:t>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dirty="0"/>
              <a:t>n</a:t>
            </a:r>
            <a:r>
              <a:rPr sz="2900" spc="-45" dirty="0"/>
              <a:t> </a:t>
            </a:r>
            <a:r>
              <a:rPr sz="2900" spc="-10" dirty="0"/>
              <a:t>o</a:t>
            </a:r>
            <a:r>
              <a:rPr sz="2900" spc="10" dirty="0"/>
              <a:t>v</a:t>
            </a:r>
            <a:r>
              <a:rPr sz="2900" spc="-15" dirty="0"/>
              <a:t>e</a:t>
            </a:r>
            <a:r>
              <a:rPr sz="2900" dirty="0"/>
              <a:t>r</a:t>
            </a:r>
            <a:r>
              <a:rPr sz="2900" spc="-10" dirty="0"/>
              <a:t> </a:t>
            </a:r>
            <a:r>
              <a:rPr sz="2900" spc="5" dirty="0"/>
              <a:t>in</a:t>
            </a:r>
            <a:r>
              <a:rPr sz="2900" spc="-10" dirty="0"/>
              <a:t>sp</a:t>
            </a:r>
            <a:r>
              <a:rPr sz="2900" spc="-15" dirty="0"/>
              <a:t>e</a:t>
            </a:r>
            <a:r>
              <a:rPr sz="2900" dirty="0"/>
              <a:t>ct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dirty="0"/>
              <a:t>n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"/>
              <a:tabLst>
                <a:tab pos="582930" algn="l"/>
              </a:tabLst>
            </a:pPr>
            <a:r>
              <a:rPr sz="2900" dirty="0"/>
              <a:t>C</a:t>
            </a:r>
            <a:r>
              <a:rPr sz="2900" spc="-10" dirty="0"/>
              <a:t>o</a:t>
            </a:r>
            <a:r>
              <a:rPr sz="2900" spc="-15" dirty="0"/>
              <a:t>n</a:t>
            </a:r>
            <a:r>
              <a:rPr sz="2900" dirty="0"/>
              <a:t>t</a:t>
            </a:r>
            <a:r>
              <a:rPr sz="2900" spc="-15" dirty="0"/>
              <a:t>in</a:t>
            </a:r>
            <a:r>
              <a:rPr sz="2900" dirty="0"/>
              <a:t>u</a:t>
            </a:r>
            <a:r>
              <a:rPr sz="2900" spc="-10" dirty="0"/>
              <a:t>o</a:t>
            </a:r>
            <a:r>
              <a:rPr sz="2900" dirty="0"/>
              <a:t>us </a:t>
            </a:r>
            <a:r>
              <a:rPr sz="2900" spc="-15" dirty="0"/>
              <a:t>i</a:t>
            </a:r>
            <a:r>
              <a:rPr sz="2900" dirty="0"/>
              <a:t>m</a:t>
            </a:r>
            <a:r>
              <a:rPr sz="2900" spc="-10" dirty="0"/>
              <a:t>p</a:t>
            </a:r>
            <a:r>
              <a:rPr sz="2900" spc="5" dirty="0"/>
              <a:t>r</a:t>
            </a:r>
            <a:r>
              <a:rPr sz="2900" spc="-35" dirty="0"/>
              <a:t>o</a:t>
            </a:r>
            <a:r>
              <a:rPr sz="2900" spc="-10" dirty="0"/>
              <a:t>v</a:t>
            </a:r>
            <a:r>
              <a:rPr sz="2900" spc="-15" dirty="0"/>
              <a:t>e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"/>
              <a:tabLst>
                <a:tab pos="582930" algn="l"/>
              </a:tabLst>
            </a:pPr>
            <a:r>
              <a:rPr sz="2900" spc="-10" dirty="0"/>
              <a:t>M</a:t>
            </a:r>
            <a:r>
              <a:rPr sz="2900" spc="-5" dirty="0"/>
              <a:t>a</a:t>
            </a:r>
            <a:r>
              <a:rPr sz="2900" spc="-15" dirty="0"/>
              <a:t>n</a:t>
            </a:r>
            <a:r>
              <a:rPr sz="2900" spc="-5" dirty="0"/>
              <a:t>a</a:t>
            </a:r>
            <a:r>
              <a:rPr sz="2900" spc="5" dirty="0"/>
              <a:t>g</a:t>
            </a:r>
            <a:r>
              <a:rPr sz="2900" spc="-15" dirty="0"/>
              <a:t>e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r>
              <a:rPr sz="2900" spc="10" dirty="0"/>
              <a:t> </a:t>
            </a:r>
            <a:r>
              <a:rPr sz="2900" spc="-5" dirty="0"/>
              <a:t>R</a:t>
            </a:r>
            <a:r>
              <a:rPr sz="2900" spc="-15" dirty="0"/>
              <a:t>e</a:t>
            </a:r>
            <a:r>
              <a:rPr sz="2900" spc="-10" dirty="0"/>
              <a:t>s</a:t>
            </a:r>
            <a:r>
              <a:rPr sz="2900" spc="10" dirty="0"/>
              <a:t>p</a:t>
            </a:r>
            <a:r>
              <a:rPr sz="2900" spc="-10" dirty="0"/>
              <a:t>o</a:t>
            </a:r>
            <a:r>
              <a:rPr sz="2900" spc="-15" dirty="0"/>
              <a:t>n</a:t>
            </a:r>
            <a:r>
              <a:rPr sz="2900" spc="-10" dirty="0"/>
              <a:t>s</a:t>
            </a:r>
            <a:r>
              <a:rPr sz="2900" spc="-15" dirty="0"/>
              <a:t>i</a:t>
            </a:r>
            <a:r>
              <a:rPr sz="2900" dirty="0"/>
              <a:t>b</a:t>
            </a:r>
            <a:r>
              <a:rPr sz="2900" spc="-15" dirty="0"/>
              <a:t>i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dirty="0"/>
              <a:t>ty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70"/>
              </a:spcBef>
              <a:buClr>
                <a:srgbClr val="765E54"/>
              </a:buClr>
              <a:buSzPct val="60344"/>
              <a:buFont typeface="Wingdings"/>
              <a:buChar char=""/>
              <a:tabLst>
                <a:tab pos="582930" algn="l"/>
              </a:tabLst>
            </a:pPr>
            <a:r>
              <a:rPr sz="2900" dirty="0"/>
              <a:t>C</a:t>
            </a:r>
            <a:r>
              <a:rPr sz="2900" spc="-10" dirty="0"/>
              <a:t>os</a:t>
            </a:r>
            <a:r>
              <a:rPr sz="2900" dirty="0"/>
              <a:t>t</a:t>
            </a:r>
            <a:r>
              <a:rPr sz="2900" spc="-10" dirty="0"/>
              <a:t> o</a:t>
            </a:r>
            <a:r>
              <a:rPr sz="2900" dirty="0"/>
              <a:t>f</a:t>
            </a:r>
            <a:r>
              <a:rPr sz="2900" spc="-35" dirty="0"/>
              <a:t> </a:t>
            </a:r>
            <a:r>
              <a:rPr sz="2900" spc="-1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dirty="0"/>
              <a:t>ty</a:t>
            </a:r>
            <a:r>
              <a:rPr sz="2900" spc="5" dirty="0"/>
              <a:t> </a:t>
            </a:r>
            <a:r>
              <a:rPr sz="2900" spc="-15" dirty="0"/>
              <a:t>(</a:t>
            </a:r>
            <a:r>
              <a:rPr sz="2900" dirty="0"/>
              <a:t>C</a:t>
            </a:r>
            <a:r>
              <a:rPr sz="2900" spc="-10" dirty="0"/>
              <a:t>OQ</a:t>
            </a:r>
            <a:r>
              <a:rPr sz="2900" dirty="0"/>
              <a:t>)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993139" y="6296152"/>
            <a:ext cx="2216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8808" y="5105400"/>
            <a:ext cx="4700016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8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5" dirty="0"/>
              <a:t>i</a:t>
            </a:r>
            <a:r>
              <a:rPr spc="-10" dirty="0"/>
              <a:t>z</a:t>
            </a:r>
            <a:r>
              <a:rPr spc="-5"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454911"/>
            <a:ext cx="8034020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eorgia"/>
                <a:cs typeface="Georgia"/>
              </a:rPr>
              <a:t>Qua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05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Me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 &amp;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xc</a:t>
            </a:r>
            <a:r>
              <a:rPr sz="2800" spc="-15" dirty="0">
                <a:latin typeface="Georgia"/>
                <a:cs typeface="Georgia"/>
              </a:rPr>
              <a:t>ee</a:t>
            </a:r>
            <a:r>
              <a:rPr sz="2800" spc="-10" dirty="0">
                <a:latin typeface="Georgia"/>
                <a:cs typeface="Georgia"/>
              </a:rPr>
              <a:t>din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612775" indent="-600075">
              <a:lnSpc>
                <a:spcPct val="100000"/>
              </a:lnSpc>
              <a:spcBef>
                <a:spcPts val="1655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ddi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x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ke</a:t>
            </a:r>
            <a:r>
              <a:rPr sz="2800" spc="-10" dirty="0">
                <a:latin typeface="Georgia"/>
                <a:cs typeface="Georgia"/>
              </a:rPr>
              <a:t> c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20" dirty="0">
                <a:latin typeface="Georgia"/>
                <a:cs typeface="Georgia"/>
              </a:rPr>
              <a:t>y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f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700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’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8820" y="6290055"/>
            <a:ext cx="1778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10" dirty="0"/>
              <a:t>8</a:t>
            </a:r>
            <a:r>
              <a:rPr sz="4400" spc="-15" dirty="0"/>
              <a:t>.</a:t>
            </a:r>
            <a:r>
              <a:rPr sz="4400" spc="-5" dirty="0"/>
              <a:t>1</a:t>
            </a:r>
            <a:r>
              <a:rPr sz="4400" dirty="0"/>
              <a:t> </a:t>
            </a:r>
            <a:r>
              <a:rPr sz="4400" spc="-5" dirty="0"/>
              <a:t>P</a:t>
            </a:r>
            <a:r>
              <a:rPr sz="4400" spc="-15" dirty="0"/>
              <a:t>la</a:t>
            </a:r>
            <a:r>
              <a:rPr sz="4400" spc="-5" dirty="0"/>
              <a:t>n</a:t>
            </a:r>
            <a:r>
              <a:rPr sz="4400" dirty="0"/>
              <a:t> </a:t>
            </a:r>
            <a:r>
              <a:rPr sz="4400" spc="-20" dirty="0"/>
              <a:t>Q</a:t>
            </a:r>
            <a:r>
              <a:rPr sz="4400" dirty="0"/>
              <a:t>u</a:t>
            </a:r>
            <a:r>
              <a:rPr sz="4400" spc="-15" dirty="0"/>
              <a:t>al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-5" dirty="0"/>
              <a:t>y </a:t>
            </a:r>
            <a:r>
              <a:rPr sz="4400" spc="-10" dirty="0"/>
              <a:t>M</a:t>
            </a:r>
            <a:r>
              <a:rPr sz="4400" dirty="0"/>
              <a:t>a</a:t>
            </a:r>
            <a:r>
              <a:rPr sz="4400" spc="-15" dirty="0"/>
              <a:t>na</a:t>
            </a:r>
            <a:r>
              <a:rPr sz="4400" spc="0" dirty="0"/>
              <a:t>g</a:t>
            </a:r>
            <a:r>
              <a:rPr sz="4400" spc="-20" dirty="0"/>
              <a:t>e</a:t>
            </a:r>
            <a:r>
              <a:rPr sz="4400" spc="-10" dirty="0"/>
              <a:t>m</a:t>
            </a:r>
            <a:r>
              <a:rPr sz="4400" spc="-20" dirty="0"/>
              <a:t>e</a:t>
            </a:r>
            <a:r>
              <a:rPr sz="4400" spc="-15" dirty="0"/>
              <a:t>n</a:t>
            </a:r>
            <a:r>
              <a:rPr sz="4400" spc="-5" dirty="0"/>
              <a:t>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14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547413"/>
            <a:ext cx="7332345" cy="329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300"/>
              </a:lnSpc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den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spc="5" dirty="0">
                <a:latin typeface="Georgia"/>
                <a:cs typeface="Georgia"/>
              </a:rPr>
              <a:t>y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nd</a:t>
            </a:r>
            <a:r>
              <a:rPr sz="2900" dirty="0">
                <a:latin typeface="Georgia"/>
                <a:cs typeface="Georgia"/>
              </a:rPr>
              <a:t>/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 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5" dirty="0">
                <a:latin typeface="Georgia"/>
                <a:cs typeface="Georgia"/>
              </a:rPr>
              <a:t> 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ts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,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cum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w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w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l 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10" dirty="0">
                <a:latin typeface="Georgia"/>
                <a:cs typeface="Georgia"/>
              </a:rPr>
              <a:t> w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th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le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 qu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2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5" dirty="0">
                <a:latin typeface="Georgia"/>
                <a:cs typeface="Georgia"/>
              </a:rPr>
              <a:t> 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15" dirty="0"/>
              <a:t>la</a:t>
            </a:r>
            <a:r>
              <a:rPr sz="4400" spc="-5" dirty="0"/>
              <a:t>n</a:t>
            </a:r>
            <a:r>
              <a:rPr sz="4400" dirty="0"/>
              <a:t> </a:t>
            </a:r>
            <a:r>
              <a:rPr sz="4400" spc="-5" dirty="0"/>
              <a:t>Q</a:t>
            </a:r>
            <a:r>
              <a:rPr sz="4400" spc="-15" dirty="0"/>
              <a:t>u</a:t>
            </a:r>
            <a:r>
              <a:rPr sz="4400" dirty="0"/>
              <a:t>a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0" dirty="0"/>
              <a:t>y</a:t>
            </a:r>
            <a:r>
              <a:rPr sz="4400" spc="-5" dirty="0"/>
              <a:t>:</a:t>
            </a:r>
            <a:r>
              <a:rPr sz="4400" spc="-20" dirty="0"/>
              <a:t> I</a:t>
            </a:r>
            <a:r>
              <a:rPr sz="4400" spc="-15" dirty="0"/>
              <a:t>n</a:t>
            </a:r>
            <a:r>
              <a:rPr sz="4400" spc="-5" dirty="0"/>
              <a:t>p</a:t>
            </a:r>
            <a:r>
              <a:rPr sz="4400" dirty="0"/>
              <a:t>u</a:t>
            </a:r>
            <a:r>
              <a:rPr sz="4400" spc="-10" dirty="0"/>
              <a:t>t</a:t>
            </a:r>
            <a:r>
              <a:rPr sz="4400" spc="-5" dirty="0"/>
              <a:t>s (1)</a:t>
            </a:r>
            <a:endParaRPr sz="4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15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375033"/>
            <a:ext cx="6908800" cy="120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510" marR="5080" indent="-512445">
              <a:lnSpc>
                <a:spcPct val="135200"/>
              </a:lnSpc>
              <a:tabLst>
                <a:tab pos="527685" algn="l"/>
              </a:tabLst>
            </a:pPr>
            <a:r>
              <a:rPr sz="2900" spc="-5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900" dirty="0">
                <a:solidFill>
                  <a:srgbClr val="765E54"/>
                </a:solidFill>
                <a:latin typeface="Georgia"/>
                <a:cs typeface="Georgia"/>
              </a:rPr>
              <a:t>.		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but 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2840735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3438144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3932" y="4026407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3932" y="4620767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932" y="5209032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3932" y="5803391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9044" y="2757423"/>
            <a:ext cx="4015740" cy="336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pe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</a:t>
            </a:r>
            <a:endParaRPr sz="2600">
              <a:latin typeface="Georgia"/>
              <a:cs typeface="Georgia"/>
            </a:endParaRPr>
          </a:p>
          <a:p>
            <a:pPr marL="12700" marR="5080">
              <a:lnSpc>
                <a:spcPct val="148500"/>
              </a:lnSpc>
              <a:spcBef>
                <a:spcPts val="70"/>
              </a:spcBef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B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wn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5" dirty="0">
                <a:latin typeface="Georgia"/>
                <a:cs typeface="Georgia"/>
              </a:rPr>
              <a:t>BS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endParaRPr sz="2600">
              <a:latin typeface="Georgia"/>
              <a:cs typeface="Georgia"/>
            </a:endParaRPr>
          </a:p>
          <a:p>
            <a:pPr marL="12700" marR="1403350">
              <a:lnSpc>
                <a:spcPct val="148500"/>
              </a:lnSpc>
              <a:spcBef>
                <a:spcPts val="45"/>
              </a:spcBef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 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spc="-25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P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15" dirty="0"/>
              <a:t>la</a:t>
            </a:r>
            <a:r>
              <a:rPr sz="4400" spc="-5" dirty="0"/>
              <a:t>n</a:t>
            </a:r>
            <a:r>
              <a:rPr sz="4400" dirty="0"/>
              <a:t> </a:t>
            </a:r>
            <a:r>
              <a:rPr sz="4400" spc="-5" dirty="0"/>
              <a:t>Q</a:t>
            </a:r>
            <a:r>
              <a:rPr sz="4400" spc="-15" dirty="0"/>
              <a:t>u</a:t>
            </a:r>
            <a:r>
              <a:rPr sz="4400" dirty="0"/>
              <a:t>a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0" dirty="0"/>
              <a:t>y</a:t>
            </a:r>
            <a:r>
              <a:rPr sz="4400" spc="-5" dirty="0"/>
              <a:t>:</a:t>
            </a:r>
            <a:r>
              <a:rPr sz="4400" spc="-20" dirty="0"/>
              <a:t> I</a:t>
            </a:r>
            <a:r>
              <a:rPr sz="4400" spc="-15" dirty="0"/>
              <a:t>n</a:t>
            </a:r>
            <a:r>
              <a:rPr sz="4400" spc="-5" dirty="0"/>
              <a:t>p</a:t>
            </a:r>
            <a:r>
              <a:rPr sz="4400" dirty="0"/>
              <a:t>u</a:t>
            </a:r>
            <a:r>
              <a:rPr sz="4400" spc="-10" dirty="0"/>
              <a:t>t</a:t>
            </a:r>
            <a:r>
              <a:rPr sz="4400" spc="-5" dirty="0"/>
              <a:t>s </a:t>
            </a:r>
            <a:r>
              <a:rPr sz="4400" spc="20" dirty="0"/>
              <a:t>(</a:t>
            </a:r>
            <a:r>
              <a:rPr sz="4400" spc="-20" dirty="0"/>
              <a:t>2</a:t>
            </a:r>
            <a:r>
              <a:rPr sz="4400" spc="-5" dirty="0"/>
              <a:t>)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16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9318" rIns="0" bIns="0" rtlCol="0">
            <a:spAutoFit/>
          </a:bodyPr>
          <a:lstStyle/>
          <a:p>
            <a:pPr marL="930275" indent="-514984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930910" algn="l"/>
              </a:tabLst>
            </a:pPr>
            <a:r>
              <a:rPr sz="2900" dirty="0"/>
              <a:t>St</a:t>
            </a:r>
            <a:r>
              <a:rPr sz="2900" spc="-5" dirty="0"/>
              <a:t>a</a:t>
            </a:r>
            <a:r>
              <a:rPr sz="2900" dirty="0"/>
              <a:t>k</a:t>
            </a:r>
            <a:r>
              <a:rPr sz="2900" spc="-15" dirty="0"/>
              <a:t>eh</a:t>
            </a:r>
            <a:r>
              <a:rPr sz="2900" spc="-10" dirty="0"/>
              <a:t>o</a:t>
            </a:r>
            <a:r>
              <a:rPr sz="2900" spc="5" dirty="0"/>
              <a:t>l</a:t>
            </a:r>
            <a:r>
              <a:rPr sz="2900" spc="-15" dirty="0"/>
              <a:t>de</a:t>
            </a:r>
            <a:r>
              <a:rPr sz="2900" dirty="0"/>
              <a:t>r</a:t>
            </a:r>
            <a:r>
              <a:rPr sz="2900" spc="-15" dirty="0"/>
              <a:t> </a:t>
            </a:r>
            <a:r>
              <a:rPr sz="2900" spc="-5" dirty="0"/>
              <a:t>R</a:t>
            </a:r>
            <a:r>
              <a:rPr sz="2900" spc="-15" dirty="0"/>
              <a:t>e</a:t>
            </a:r>
            <a:r>
              <a:rPr sz="2900" spc="5" dirty="0"/>
              <a:t>g</a:t>
            </a:r>
            <a:r>
              <a:rPr sz="2900" spc="-15" dirty="0"/>
              <a:t>i</a:t>
            </a:r>
            <a:r>
              <a:rPr sz="2900" spc="-10" dirty="0"/>
              <a:t>s</a:t>
            </a:r>
            <a:r>
              <a:rPr sz="2900" dirty="0"/>
              <a:t>t</a:t>
            </a:r>
            <a:r>
              <a:rPr sz="2900" spc="-15" dirty="0"/>
              <a:t>e</a:t>
            </a:r>
            <a:r>
              <a:rPr sz="2900" dirty="0"/>
              <a:t>r</a:t>
            </a:r>
            <a:endParaRPr sz="2900"/>
          </a:p>
          <a:p>
            <a:pPr marL="930275" indent="-514984">
              <a:lnSpc>
                <a:spcPct val="100000"/>
              </a:lnSpc>
              <a:spcBef>
                <a:spcPts val="2425"/>
              </a:spcBef>
              <a:buClr>
                <a:srgbClr val="765E54"/>
              </a:buClr>
              <a:buAutoNum type="arabicPeriod" startAt="2"/>
              <a:tabLst>
                <a:tab pos="930910" algn="l"/>
              </a:tabLst>
            </a:pPr>
            <a:r>
              <a:rPr sz="2900" spc="-5" dirty="0"/>
              <a:t>R</a:t>
            </a:r>
            <a:r>
              <a:rPr sz="2900" spc="-15" dirty="0"/>
              <a:t>i</a:t>
            </a:r>
            <a:r>
              <a:rPr sz="2900" spc="-10" dirty="0"/>
              <a:t>s</a:t>
            </a:r>
            <a:r>
              <a:rPr sz="2900" dirty="0"/>
              <a:t>k</a:t>
            </a:r>
            <a:r>
              <a:rPr sz="2900" spc="-20" dirty="0"/>
              <a:t> </a:t>
            </a:r>
            <a:r>
              <a:rPr sz="2900" spc="5" dirty="0"/>
              <a:t>r</a:t>
            </a:r>
            <a:r>
              <a:rPr sz="2900" spc="-15" dirty="0"/>
              <a:t>e</a:t>
            </a:r>
            <a:r>
              <a:rPr sz="2900" spc="5" dirty="0"/>
              <a:t>g</a:t>
            </a:r>
            <a:r>
              <a:rPr sz="2900" spc="-15" dirty="0"/>
              <a:t>i</a:t>
            </a:r>
            <a:r>
              <a:rPr sz="2900" spc="-10" dirty="0"/>
              <a:t>s</a:t>
            </a:r>
            <a:r>
              <a:rPr sz="2900" dirty="0"/>
              <a:t>t</a:t>
            </a:r>
            <a:r>
              <a:rPr sz="2900" spc="-15" dirty="0"/>
              <a:t>e</a:t>
            </a:r>
            <a:r>
              <a:rPr sz="2900" dirty="0"/>
              <a:t>r</a:t>
            </a:r>
            <a:endParaRPr sz="2900"/>
          </a:p>
          <a:p>
            <a:pPr marL="93027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 startAt="2"/>
              <a:tabLst>
                <a:tab pos="930910" algn="l"/>
              </a:tabLst>
            </a:pPr>
            <a:r>
              <a:rPr sz="2900" spc="-5" dirty="0"/>
              <a:t>R</a:t>
            </a:r>
            <a:r>
              <a:rPr sz="2900" spc="-15" dirty="0"/>
              <a:t>e</a:t>
            </a:r>
            <a:r>
              <a:rPr sz="2900" dirty="0"/>
              <a:t>qu</a:t>
            </a:r>
            <a:r>
              <a:rPr sz="2900" spc="-15" dirty="0"/>
              <a:t>i</a:t>
            </a:r>
            <a:r>
              <a:rPr sz="2900" spc="5" dirty="0"/>
              <a:t>r</a:t>
            </a:r>
            <a:r>
              <a:rPr sz="2900" spc="-15" dirty="0"/>
              <a:t>e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ts</a:t>
            </a:r>
            <a:r>
              <a:rPr sz="2900" spc="5" dirty="0"/>
              <a:t> </a:t>
            </a:r>
            <a:r>
              <a:rPr sz="2900" dirty="0"/>
              <a:t>D</a:t>
            </a:r>
            <a:r>
              <a:rPr sz="2900" spc="-10" dirty="0"/>
              <a:t>o</a:t>
            </a:r>
            <a:r>
              <a:rPr sz="2900" spc="-25" dirty="0"/>
              <a:t>c</a:t>
            </a:r>
            <a:r>
              <a:rPr sz="2900" spc="-20" dirty="0"/>
              <a:t>u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r>
              <a:rPr sz="2900" spc="-30" dirty="0"/>
              <a:t>a</a:t>
            </a:r>
            <a:r>
              <a:rPr sz="2900" dirty="0"/>
              <a:t>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dirty="0"/>
              <a:t>n</a:t>
            </a:r>
            <a:endParaRPr sz="2900"/>
          </a:p>
          <a:p>
            <a:pPr marL="93027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 startAt="2"/>
              <a:tabLst>
                <a:tab pos="930910" algn="l"/>
              </a:tabLst>
            </a:pPr>
            <a:r>
              <a:rPr sz="2900" spc="-5" dirty="0"/>
              <a:t>E</a:t>
            </a:r>
            <a:r>
              <a:rPr sz="2900" spc="-15" dirty="0"/>
              <a:t>n</a:t>
            </a:r>
            <a:r>
              <a:rPr sz="2900" dirty="0"/>
              <a:t>t</a:t>
            </a:r>
            <a:r>
              <a:rPr sz="2900" spc="-15" dirty="0"/>
              <a:t>e</a:t>
            </a:r>
            <a:r>
              <a:rPr sz="2900" spc="5" dirty="0"/>
              <a:t>r</a:t>
            </a:r>
            <a:r>
              <a:rPr sz="2900" spc="-10" dirty="0"/>
              <a:t>p</a:t>
            </a:r>
            <a:r>
              <a:rPr sz="2900" spc="5" dirty="0"/>
              <a:t>r</a:t>
            </a:r>
            <a:r>
              <a:rPr sz="2900" spc="-15" dirty="0"/>
              <a:t>i</a:t>
            </a:r>
            <a:r>
              <a:rPr sz="2900" spc="-10" dirty="0"/>
              <a:t>s</a:t>
            </a:r>
            <a:r>
              <a:rPr sz="2900" dirty="0"/>
              <a:t>e</a:t>
            </a:r>
            <a:r>
              <a:rPr sz="2900" spc="-15" dirty="0"/>
              <a:t> en</a:t>
            </a:r>
            <a:r>
              <a:rPr sz="2900" spc="10" dirty="0"/>
              <a:t>v</a:t>
            </a:r>
            <a:r>
              <a:rPr sz="2900" spc="5" dirty="0"/>
              <a:t>ir</a:t>
            </a:r>
            <a:r>
              <a:rPr sz="2900" spc="-10" dirty="0"/>
              <a:t>o</a:t>
            </a:r>
            <a:r>
              <a:rPr sz="2900" spc="-15" dirty="0"/>
              <a:t>n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r>
              <a:rPr sz="2900" spc="-5" dirty="0"/>
              <a:t>a</a:t>
            </a:r>
            <a:r>
              <a:rPr sz="2900" dirty="0"/>
              <a:t>l </a:t>
            </a:r>
            <a:r>
              <a:rPr sz="2900" spc="-10" dirty="0"/>
              <a:t>f</a:t>
            </a:r>
            <a:r>
              <a:rPr sz="2900" spc="-5" dirty="0"/>
              <a:t>a</a:t>
            </a:r>
            <a:r>
              <a:rPr sz="2900" dirty="0"/>
              <a:t>ct</a:t>
            </a:r>
            <a:r>
              <a:rPr sz="2900" spc="-10" dirty="0"/>
              <a:t>o</a:t>
            </a:r>
            <a:r>
              <a:rPr sz="2900" spc="5" dirty="0"/>
              <a:t>r</a:t>
            </a:r>
            <a:r>
              <a:rPr sz="2900" dirty="0"/>
              <a:t>s</a:t>
            </a:r>
            <a:endParaRPr sz="2900"/>
          </a:p>
          <a:p>
            <a:pPr marL="930275" indent="-514984">
              <a:lnSpc>
                <a:spcPct val="100000"/>
              </a:lnSpc>
              <a:spcBef>
                <a:spcPts val="2470"/>
              </a:spcBef>
              <a:buClr>
                <a:srgbClr val="765E54"/>
              </a:buClr>
              <a:buAutoNum type="arabicPeriod" startAt="2"/>
              <a:tabLst>
                <a:tab pos="930910" algn="l"/>
              </a:tabLst>
            </a:pPr>
            <a:r>
              <a:rPr sz="2900" spc="-10" dirty="0"/>
              <a:t>O</a:t>
            </a:r>
            <a:r>
              <a:rPr sz="2900" spc="5" dirty="0"/>
              <a:t>r</a:t>
            </a:r>
            <a:r>
              <a:rPr sz="2900" spc="-20" dirty="0"/>
              <a:t>g</a:t>
            </a:r>
            <a:r>
              <a:rPr sz="2900" spc="-5" dirty="0"/>
              <a:t>a</a:t>
            </a:r>
            <a:r>
              <a:rPr sz="2900" spc="-15" dirty="0"/>
              <a:t>ni</a:t>
            </a:r>
            <a:r>
              <a:rPr sz="2900" dirty="0"/>
              <a:t>z</a:t>
            </a:r>
            <a:r>
              <a:rPr sz="2900" spc="-5" dirty="0"/>
              <a:t>a</a:t>
            </a:r>
            <a:r>
              <a:rPr sz="2900" dirty="0"/>
              <a:t>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spc="-15" dirty="0"/>
              <a:t>n</a:t>
            </a:r>
            <a:r>
              <a:rPr sz="2900" spc="-5" dirty="0"/>
              <a:t>a</a:t>
            </a:r>
            <a:r>
              <a:rPr sz="2900" dirty="0"/>
              <a:t>l</a:t>
            </a:r>
            <a:r>
              <a:rPr sz="2900" spc="20" dirty="0"/>
              <a:t> </a:t>
            </a:r>
            <a:r>
              <a:rPr sz="2900" spc="-10" dirty="0"/>
              <a:t>p</a:t>
            </a:r>
            <a:r>
              <a:rPr sz="2900" spc="5" dirty="0"/>
              <a:t>r</a:t>
            </a:r>
            <a:r>
              <a:rPr sz="2900" spc="-10" dirty="0"/>
              <a:t>o</a:t>
            </a:r>
            <a:r>
              <a:rPr sz="2900" dirty="0"/>
              <a:t>c</a:t>
            </a:r>
            <a:r>
              <a:rPr sz="2900" spc="-15" dirty="0"/>
              <a:t>e</a:t>
            </a:r>
            <a:r>
              <a:rPr sz="2900" spc="-10" dirty="0"/>
              <a:t>s</a:t>
            </a:r>
            <a:r>
              <a:rPr sz="2900" dirty="0"/>
              <a:t>s</a:t>
            </a:r>
            <a:r>
              <a:rPr sz="2900" spc="-20" dirty="0"/>
              <a:t> </a:t>
            </a:r>
            <a:r>
              <a:rPr sz="2900" spc="-5" dirty="0"/>
              <a:t>a</a:t>
            </a:r>
            <a:r>
              <a:rPr sz="2900" spc="-10" dirty="0"/>
              <a:t>ss</a:t>
            </a:r>
            <a:r>
              <a:rPr sz="2900" spc="-15" dirty="0"/>
              <a:t>e</a:t>
            </a:r>
            <a:r>
              <a:rPr sz="2900" dirty="0"/>
              <a:t>ts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15" dirty="0"/>
              <a:t>la</a:t>
            </a:r>
            <a:r>
              <a:rPr sz="4400" spc="-5" dirty="0"/>
              <a:t>n</a:t>
            </a:r>
            <a:r>
              <a:rPr sz="4400" dirty="0"/>
              <a:t> </a:t>
            </a:r>
            <a:r>
              <a:rPr sz="4400" spc="-5" dirty="0"/>
              <a:t>Q</a:t>
            </a:r>
            <a:r>
              <a:rPr sz="4400" spc="-15" dirty="0"/>
              <a:t>u</a:t>
            </a:r>
            <a:r>
              <a:rPr sz="4400" dirty="0"/>
              <a:t>a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0" dirty="0"/>
              <a:t>y</a:t>
            </a:r>
            <a:r>
              <a:rPr sz="4400" spc="-5" dirty="0"/>
              <a:t>:</a:t>
            </a:r>
            <a:r>
              <a:rPr sz="4400" spc="-20" dirty="0"/>
              <a:t> </a:t>
            </a:r>
            <a:r>
              <a:rPr sz="4400" spc="-5" dirty="0"/>
              <a:t>T</a:t>
            </a:r>
            <a:r>
              <a:rPr sz="4400" spc="-15" dirty="0"/>
              <a:t> </a:t>
            </a:r>
            <a:r>
              <a:rPr sz="4400" spc="-10" dirty="0"/>
              <a:t>&amp;</a:t>
            </a:r>
            <a:r>
              <a:rPr sz="4400" spc="-5" dirty="0"/>
              <a:t> 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17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442211"/>
            <a:ext cx="4726305" cy="483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os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-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15" dirty="0">
                <a:latin typeface="Georgia"/>
                <a:cs typeface="Georgia"/>
              </a:rPr>
              <a:t>ene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A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55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25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Q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(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OQ</a:t>
            </a:r>
            <a:r>
              <a:rPr sz="2900" dirty="0">
                <a:latin typeface="Georgia"/>
                <a:cs typeface="Georgia"/>
              </a:rPr>
              <a:t>)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Q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35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85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-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-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m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5" dirty="0">
                <a:latin typeface="Georgia"/>
                <a:cs typeface="Georgia"/>
              </a:rPr>
              <a:t>Fl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wc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2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-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m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2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to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am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Font typeface="Wingdings"/>
              <a:buChar char=""/>
              <a:tabLst>
                <a:tab pos="845185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m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15" dirty="0"/>
              <a:t>la</a:t>
            </a:r>
            <a:r>
              <a:rPr sz="4400" spc="-5" dirty="0"/>
              <a:t>n</a:t>
            </a:r>
            <a:r>
              <a:rPr sz="4400" dirty="0"/>
              <a:t> </a:t>
            </a:r>
            <a:r>
              <a:rPr sz="4400" spc="-5" dirty="0"/>
              <a:t>Q</a:t>
            </a:r>
            <a:r>
              <a:rPr sz="4400" spc="-15" dirty="0"/>
              <a:t>u</a:t>
            </a:r>
            <a:r>
              <a:rPr sz="4400" dirty="0"/>
              <a:t>a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0" dirty="0"/>
              <a:t>y</a:t>
            </a:r>
            <a:r>
              <a:rPr sz="4400" spc="-5" dirty="0"/>
              <a:t>:</a:t>
            </a:r>
            <a:r>
              <a:rPr sz="4400" spc="-20" dirty="0"/>
              <a:t> </a:t>
            </a:r>
            <a:r>
              <a:rPr sz="4400" spc="-5" dirty="0"/>
              <a:t>T</a:t>
            </a:r>
            <a:r>
              <a:rPr sz="4400" spc="-15" dirty="0"/>
              <a:t> </a:t>
            </a:r>
            <a:r>
              <a:rPr sz="4400" spc="-10" dirty="0"/>
              <a:t>&amp;</a:t>
            </a:r>
            <a:r>
              <a:rPr sz="4400" spc="-5" dirty="0"/>
              <a:t> 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18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506220"/>
            <a:ext cx="6457315" cy="446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 startAt="4"/>
              <a:tabLst>
                <a:tab pos="525145" algn="l"/>
              </a:tabLst>
            </a:pPr>
            <a:r>
              <a:rPr sz="2900" spc="-10" dirty="0">
                <a:latin typeface="Georgia"/>
                <a:cs typeface="Georgia"/>
              </a:rPr>
              <a:t>B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endParaRPr sz="29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AutoNum type="arabicPeriod" startAt="4"/>
              <a:tabLst>
                <a:tab pos="525145" algn="l"/>
              </a:tabLst>
            </a:pPr>
            <a:r>
              <a:rPr sz="2900" dirty="0">
                <a:latin typeface="Georgia"/>
                <a:cs typeface="Georgia"/>
              </a:rPr>
              <a:t>D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695"/>
              </a:spcBef>
              <a:buClr>
                <a:srgbClr val="765E54"/>
              </a:buClr>
              <a:buAutoNum type="arabicPeriod" startAt="4"/>
              <a:tabLst>
                <a:tab pos="525145" algn="l"/>
              </a:tabLst>
            </a:pP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endParaRPr sz="29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AutoNum type="arabicPeriod" startAt="4"/>
              <a:tabLst>
                <a:tab pos="525145" algn="l"/>
              </a:tabLst>
            </a:pP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ddi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Q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oo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60"/>
              </a:spcBef>
              <a:buClr>
                <a:srgbClr val="765E54"/>
              </a:buClr>
              <a:buFont typeface="Wingdings"/>
              <a:buChar char=""/>
              <a:tabLst>
                <a:tab pos="845185" algn="l"/>
              </a:tabLst>
            </a:pPr>
            <a:r>
              <a:rPr sz="2600" spc="-1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to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Font typeface="Wingdings"/>
              <a:buChar char=""/>
              <a:tabLst>
                <a:tab pos="845185" algn="l"/>
              </a:tabLst>
            </a:pP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845185" algn="l"/>
              </a:tabLst>
            </a:pP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p 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e</a:t>
            </a:r>
            <a:endParaRPr sz="2600">
              <a:latin typeface="Georgia"/>
              <a:cs typeface="Georgia"/>
            </a:endParaRPr>
          </a:p>
          <a:p>
            <a:pPr marL="844550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845185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4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oo</a:t>
            </a:r>
            <a:r>
              <a:rPr sz="2600" spc="-5" dirty="0">
                <a:latin typeface="Georgia"/>
                <a:cs typeface="Georgia"/>
              </a:rPr>
              <a:t>ls</a:t>
            </a:r>
            <a:endParaRPr sz="26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35"/>
              </a:spcBef>
              <a:buClr>
                <a:srgbClr val="765E54"/>
              </a:buClr>
              <a:buAutoNum type="arabicPeriod" startAt="4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Co</a:t>
            </a:r>
            <a:r>
              <a:rPr sz="4400" spc="-10" dirty="0"/>
              <a:t>s</a:t>
            </a:r>
            <a:r>
              <a:rPr sz="4400" spc="5" dirty="0"/>
              <a:t>t</a:t>
            </a:r>
            <a:r>
              <a:rPr sz="4400" spc="-20" dirty="0"/>
              <a:t>-</a:t>
            </a:r>
            <a:r>
              <a:rPr sz="4400" spc="-5" dirty="0"/>
              <a:t>b</a:t>
            </a:r>
            <a:r>
              <a:rPr sz="4400" spc="-20" dirty="0"/>
              <a:t>e</a:t>
            </a:r>
            <a:r>
              <a:rPr sz="4400" spc="0" dirty="0"/>
              <a:t>n</a:t>
            </a:r>
            <a:r>
              <a:rPr sz="4400" spc="-20" dirty="0"/>
              <a:t>e</a:t>
            </a:r>
            <a:r>
              <a:rPr sz="4400" dirty="0"/>
              <a:t>f</a:t>
            </a:r>
            <a:r>
              <a:rPr sz="4400" spc="-5" dirty="0"/>
              <a:t>it</a:t>
            </a:r>
            <a:r>
              <a:rPr sz="4400" spc="-25" dirty="0"/>
              <a:t> </a:t>
            </a:r>
            <a:r>
              <a:rPr sz="4400" spc="-10" dirty="0"/>
              <a:t>A</a:t>
            </a:r>
            <a:r>
              <a:rPr sz="4400" spc="0" dirty="0"/>
              <a:t>n</a:t>
            </a:r>
            <a:r>
              <a:rPr sz="4400" spc="-15" dirty="0"/>
              <a:t>al</a:t>
            </a:r>
            <a:r>
              <a:rPr sz="4400" spc="-10" dirty="0"/>
              <a:t>ys</a:t>
            </a:r>
            <a:r>
              <a:rPr sz="4400" spc="-5" dirty="0"/>
              <a:t>is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19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485595"/>
            <a:ext cx="7218045" cy="4267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95"/>
              </a:spcBef>
              <a:buClr>
                <a:srgbClr val="765E54"/>
              </a:buClr>
              <a:buFont typeface="Wingdings"/>
              <a:buChar char=""/>
              <a:tabLst>
                <a:tab pos="525145" algn="l"/>
              </a:tabLst>
            </a:pPr>
            <a:r>
              <a:rPr sz="3000" spc="-1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he</a:t>
            </a:r>
            <a:r>
              <a:rPr sz="3000" spc="-5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p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y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b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5" dirty="0">
                <a:latin typeface="Georgia"/>
                <a:cs typeface="Georgia"/>
              </a:rPr>
              <a:t>fi</a:t>
            </a:r>
            <a:r>
              <a:rPr sz="3000" dirty="0">
                <a:latin typeface="Georgia"/>
                <a:cs typeface="Georgia"/>
              </a:rPr>
              <a:t>t</a:t>
            </a:r>
            <a:r>
              <a:rPr sz="3000" spc="-15" dirty="0">
                <a:latin typeface="Georgia"/>
                <a:cs typeface="Georgia"/>
              </a:rPr>
              <a:t> o</a:t>
            </a:r>
            <a:r>
              <a:rPr sz="3000" dirty="0">
                <a:latin typeface="Georgia"/>
                <a:cs typeface="Georgia"/>
              </a:rPr>
              <a:t>f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 </a:t>
            </a:r>
            <a:r>
              <a:rPr sz="3000" spc="-5" dirty="0">
                <a:latin typeface="Georgia"/>
                <a:cs typeface="Georgia"/>
              </a:rPr>
              <a:t>q</a:t>
            </a:r>
            <a:r>
              <a:rPr sz="3000" dirty="0">
                <a:latin typeface="Georgia"/>
                <a:cs typeface="Georgia"/>
              </a:rPr>
              <a:t>u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y</a:t>
            </a:r>
            <a:endParaRPr sz="3000">
              <a:latin typeface="Georgia"/>
              <a:cs typeface="Georgia"/>
            </a:endParaRPr>
          </a:p>
          <a:p>
            <a:pPr marL="527685" marR="99695" algn="just">
              <a:lnSpc>
                <a:spcPct val="130000"/>
              </a:lnSpc>
              <a:spcBef>
                <a:spcPts val="45"/>
              </a:spcBef>
            </a:pP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q</a:t>
            </a:r>
            <a:r>
              <a:rPr sz="3000" dirty="0">
                <a:latin typeface="Georgia"/>
                <a:cs typeface="Georgia"/>
              </a:rPr>
              <a:t>u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5" dirty="0">
                <a:latin typeface="Georgia"/>
                <a:cs typeface="Georgia"/>
              </a:rPr>
              <a:t> i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-2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w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5" dirty="0">
                <a:latin typeface="Georgia"/>
                <a:cs typeface="Georgia"/>
              </a:rPr>
              <a:t>k</a:t>
            </a:r>
            <a:r>
              <a:rPr sz="3000" dirty="0">
                <a:latin typeface="Georgia"/>
                <a:cs typeface="Georgia"/>
              </a:rPr>
              <a:t>,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.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20" dirty="0">
                <a:latin typeface="Georgia"/>
                <a:cs typeface="Georgia"/>
              </a:rPr>
              <a:t>.</a:t>
            </a:r>
            <a:r>
              <a:rPr sz="3000" dirty="0">
                <a:latin typeface="Georgia"/>
                <a:cs typeface="Georgia"/>
              </a:rPr>
              <a:t>,</a:t>
            </a:r>
            <a:r>
              <a:rPr sz="3000" spc="10" dirty="0">
                <a:latin typeface="Georgia"/>
                <a:cs typeface="Georgia"/>
              </a:rPr>
              <a:t> </a:t>
            </a:r>
            <a:r>
              <a:rPr sz="3000" spc="-25" dirty="0">
                <a:latin typeface="Georgia"/>
                <a:cs typeface="Georgia"/>
              </a:rPr>
              <a:t>h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20" dirty="0">
                <a:latin typeface="Georgia"/>
                <a:cs typeface="Georgia"/>
              </a:rPr>
              <a:t>g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r </a:t>
            </a:r>
            <a:r>
              <a:rPr sz="3000" spc="-15" dirty="0">
                <a:latin typeface="Georgia"/>
                <a:cs typeface="Georgia"/>
              </a:rPr>
              <a:t>p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duc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0" dirty="0">
                <a:latin typeface="Georgia"/>
                <a:cs typeface="Georgia"/>
              </a:rPr>
              <a:t>v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y</a:t>
            </a:r>
            <a:r>
              <a:rPr sz="3000" dirty="0">
                <a:latin typeface="Georgia"/>
                <a:cs typeface="Georgia"/>
              </a:rPr>
              <a:t>,</a:t>
            </a:r>
            <a:r>
              <a:rPr sz="3000" spc="1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10" dirty="0">
                <a:latin typeface="Georgia"/>
                <a:cs typeface="Georgia"/>
              </a:rPr>
              <a:t>w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r c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5" dirty="0">
                <a:latin typeface="Georgia"/>
                <a:cs typeface="Georgia"/>
              </a:rPr>
              <a:t>st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nd</a:t>
            </a:r>
            <a:r>
              <a:rPr sz="3000" spc="5" dirty="0">
                <a:latin typeface="Georgia"/>
                <a:cs typeface="Georgia"/>
              </a:rPr>
              <a:t> i</a:t>
            </a:r>
            <a:r>
              <a:rPr sz="3000" dirty="0">
                <a:latin typeface="Georgia"/>
                <a:cs typeface="Georgia"/>
              </a:rPr>
              <a:t>nc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as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d </a:t>
            </a:r>
            <a:r>
              <a:rPr sz="3000" spc="-5" dirty="0">
                <a:latin typeface="Georgia"/>
                <a:cs typeface="Georgia"/>
              </a:rPr>
              <a:t>stak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ld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r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sat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f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40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n.</a:t>
            </a:r>
            <a:endParaRPr sz="3000">
              <a:latin typeface="Georgia"/>
              <a:cs typeface="Georgia"/>
            </a:endParaRPr>
          </a:p>
          <a:p>
            <a:pPr marL="527685" marR="5080" indent="-514984">
              <a:lnSpc>
                <a:spcPct val="131700"/>
              </a:lnSpc>
              <a:spcBef>
                <a:spcPts val="515"/>
              </a:spcBef>
              <a:buClr>
                <a:srgbClr val="765E54"/>
              </a:buClr>
              <a:buFont typeface="Wingdings"/>
              <a:buChar char=""/>
              <a:tabLst>
                <a:tab pos="525145" algn="l"/>
              </a:tabLst>
            </a:pPr>
            <a:r>
              <a:rPr sz="3000" spc="-1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he</a:t>
            </a:r>
            <a:r>
              <a:rPr sz="3000" spc="-5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p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y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dirty="0">
                <a:latin typeface="Georgia"/>
                <a:cs typeface="Georgia"/>
              </a:rPr>
              <a:t>t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f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ee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-30" dirty="0">
                <a:latin typeface="Georgia"/>
                <a:cs typeface="Georgia"/>
              </a:rPr>
              <a:t>q</a:t>
            </a:r>
            <a:r>
              <a:rPr sz="3000" dirty="0">
                <a:latin typeface="Georgia"/>
                <a:cs typeface="Georgia"/>
              </a:rPr>
              <a:t>u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-1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y 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q</a:t>
            </a:r>
            <a:r>
              <a:rPr sz="3000" dirty="0">
                <a:latin typeface="Georgia"/>
                <a:cs typeface="Georgia"/>
              </a:rPr>
              <a:t>u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5" dirty="0">
                <a:latin typeface="Georgia"/>
                <a:cs typeface="Georgia"/>
              </a:rPr>
              <a:t> i</a:t>
            </a:r>
            <a:r>
              <a:rPr sz="3000" dirty="0">
                <a:latin typeface="Georgia"/>
                <a:cs typeface="Georgia"/>
              </a:rPr>
              <a:t>s </a:t>
            </a:r>
            <a:r>
              <a:rPr sz="3000" spc="-30" dirty="0">
                <a:latin typeface="Georgia"/>
                <a:cs typeface="Georgia"/>
              </a:rPr>
              <a:t>t</a:t>
            </a:r>
            <a:r>
              <a:rPr sz="3000" spc="-25" dirty="0">
                <a:latin typeface="Georgia"/>
                <a:cs typeface="Georgia"/>
              </a:rPr>
              <a:t>h</a:t>
            </a:r>
            <a:r>
              <a:rPr sz="3000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</a:t>
            </a:r>
            <a:r>
              <a:rPr sz="3000" spc="5" dirty="0">
                <a:latin typeface="Georgia"/>
                <a:cs typeface="Georgia"/>
              </a:rPr>
              <a:t>p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s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ass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30" dirty="0">
                <a:latin typeface="Georgia"/>
                <a:cs typeface="Georgia"/>
              </a:rPr>
              <a:t>a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d </a:t>
            </a:r>
            <a:r>
              <a:rPr sz="3000" spc="-10" dirty="0">
                <a:latin typeface="Georgia"/>
                <a:cs typeface="Georgia"/>
              </a:rPr>
              <a:t>w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q</a:t>
            </a:r>
            <a:r>
              <a:rPr sz="3000" dirty="0">
                <a:latin typeface="Georgia"/>
                <a:cs typeface="Georgia"/>
              </a:rPr>
              <a:t>u</a:t>
            </a:r>
            <a:r>
              <a:rPr sz="3000" spc="-30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y 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30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30" dirty="0">
                <a:latin typeface="Georgia"/>
                <a:cs typeface="Georgia"/>
              </a:rPr>
              <a:t>v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30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2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pPr>
              <a:lnSpc>
                <a:spcPct val="100000"/>
              </a:lnSpc>
            </a:pPr>
            <a:fld id="{15A3FFB2-426D-40EB-BCA2-EAA3E2991A53}" type="datetime1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>
                <a:lnSpc>
                  <a:spcPct val="100000"/>
                </a:lnSpc>
              </a:pPr>
              <a:t>6/18/2015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237" y="2534451"/>
            <a:ext cx="8475526" cy="865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Project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Quality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Management</a:t>
            </a:r>
            <a:endParaRPr lang="en-US" altLang="ja-JP" sz="54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1359408"/>
            <a:ext cx="7912608" cy="468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Co</a:t>
            </a:r>
            <a:r>
              <a:rPr sz="4400" spc="-10" dirty="0"/>
              <a:t>s</a:t>
            </a:r>
            <a:r>
              <a:rPr sz="4400" spc="-5" dirty="0"/>
              <a:t>t</a:t>
            </a:r>
            <a:r>
              <a:rPr sz="4400" spc="-15" dirty="0"/>
              <a:t> </a:t>
            </a:r>
            <a:r>
              <a:rPr sz="4400" spc="-5" dirty="0"/>
              <a:t>of</a:t>
            </a:r>
            <a:r>
              <a:rPr sz="4400" spc="15" dirty="0"/>
              <a:t> </a:t>
            </a:r>
            <a:r>
              <a:rPr sz="4400" spc="-20" dirty="0"/>
              <a:t>Qu</a:t>
            </a:r>
            <a:r>
              <a:rPr sz="4400" dirty="0"/>
              <a:t>al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-5" dirty="0"/>
              <a:t>y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20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359408"/>
            <a:ext cx="7519416" cy="470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Co</a:t>
            </a:r>
            <a:r>
              <a:rPr sz="4400" spc="-10" dirty="0"/>
              <a:t>s</a:t>
            </a:r>
            <a:r>
              <a:rPr sz="4400" spc="-5" dirty="0"/>
              <a:t>t</a:t>
            </a:r>
            <a:r>
              <a:rPr sz="4400" spc="-15" dirty="0"/>
              <a:t> </a:t>
            </a:r>
            <a:r>
              <a:rPr sz="4400" spc="-5" dirty="0"/>
              <a:t>of</a:t>
            </a:r>
            <a:r>
              <a:rPr sz="4400" spc="15" dirty="0"/>
              <a:t> </a:t>
            </a:r>
            <a:r>
              <a:rPr sz="4400" spc="-20" dirty="0"/>
              <a:t>Qu</a:t>
            </a:r>
            <a:r>
              <a:rPr sz="4400" dirty="0"/>
              <a:t>al</a:t>
            </a:r>
            <a:r>
              <a:rPr sz="4400" spc="-5" dirty="0"/>
              <a:t>i</a:t>
            </a:r>
            <a:r>
              <a:rPr sz="4400" spc="-10" dirty="0"/>
              <a:t>t</a:t>
            </a:r>
            <a:r>
              <a:rPr sz="4400" spc="-5" dirty="0"/>
              <a:t>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93139" y="6318001"/>
            <a:ext cx="21132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 Q</a:t>
            </a:r>
            <a:r>
              <a:rPr sz="1400" spc="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</a:t>
            </a:r>
            <a:r>
              <a:rPr sz="1400" spc="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259" y="6318001"/>
            <a:ext cx="3276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tt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s://</a:t>
            </a:r>
            <a:r>
              <a:rPr sz="1400" spc="-10" dirty="0">
                <a:latin typeface="Arial"/>
                <a:cs typeface="Arial"/>
                <a:hlinkClick r:id="rId4"/>
              </a:rPr>
              <a:t>ww</a:t>
            </a:r>
            <a:r>
              <a:rPr sz="1400" spc="-105" dirty="0">
                <a:latin typeface="Arial"/>
                <a:cs typeface="Arial"/>
                <a:hlinkClick r:id="rId4"/>
              </a:rPr>
              <a:t>w</a:t>
            </a:r>
            <a:r>
              <a:rPr sz="1400" spc="-10" dirty="0">
                <a:latin typeface="Arial"/>
                <a:cs typeface="Arial"/>
                <a:hlinkClick r:id="rId4"/>
              </a:rPr>
              <a:t>.f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10" dirty="0">
                <a:latin typeface="Arial"/>
                <a:cs typeface="Arial"/>
                <a:hlinkClick r:id="rId4"/>
              </a:rPr>
              <a:t>c</a:t>
            </a:r>
            <a:r>
              <a:rPr sz="1400" spc="5" dirty="0">
                <a:latin typeface="Arial"/>
                <a:cs typeface="Arial"/>
                <a:hlinkClick r:id="rId4"/>
              </a:rPr>
              <a:t>e</a:t>
            </a:r>
            <a:r>
              <a:rPr sz="1400" spc="-15" dirty="0">
                <a:latin typeface="Arial"/>
                <a:cs typeface="Arial"/>
                <a:hlinkClick r:id="rId4"/>
              </a:rPr>
              <a:t>boo</a:t>
            </a:r>
            <a:r>
              <a:rPr sz="1400" spc="10" dirty="0">
                <a:latin typeface="Arial"/>
                <a:cs typeface="Arial"/>
                <a:hlinkClick r:id="rId4"/>
              </a:rPr>
              <a:t>k</a:t>
            </a:r>
            <a:r>
              <a:rPr sz="1400" spc="-10" dirty="0">
                <a:latin typeface="Arial"/>
                <a:cs typeface="Arial"/>
                <a:hlinkClick r:id="rId4"/>
              </a:rPr>
              <a:t>.c</a:t>
            </a:r>
            <a:r>
              <a:rPr sz="1400" spc="-15" dirty="0">
                <a:latin typeface="Arial"/>
                <a:cs typeface="Arial"/>
                <a:hlinkClick r:id="rId4"/>
              </a:rPr>
              <a:t>o</a:t>
            </a:r>
            <a:r>
              <a:rPr sz="1400" dirty="0">
                <a:latin typeface="Arial"/>
                <a:cs typeface="Arial"/>
                <a:hlinkClick r:id="rId4"/>
              </a:rPr>
              <a:t>m</a:t>
            </a:r>
            <a:r>
              <a:rPr sz="1400" spc="-10" dirty="0">
                <a:latin typeface="Arial"/>
                <a:cs typeface="Arial"/>
                <a:hlinkClick r:id="rId4"/>
              </a:rPr>
              <a:t>/</a:t>
            </a:r>
            <a:r>
              <a:rPr sz="1400" spc="-35" dirty="0">
                <a:latin typeface="Arial"/>
                <a:cs typeface="Arial"/>
                <a:hlinkClick r:id="rId4"/>
              </a:rPr>
              <a:t>w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5" dirty="0">
                <a:latin typeface="Arial"/>
                <a:cs typeface="Arial"/>
                <a:hlinkClick r:id="rId4"/>
              </a:rPr>
              <a:t>l</a:t>
            </a:r>
            <a:r>
              <a:rPr sz="1400" spc="-15" dirty="0">
                <a:latin typeface="Arial"/>
                <a:cs typeface="Arial"/>
                <a:hlinkClick r:id="rId4"/>
              </a:rPr>
              <a:t>eed</a:t>
            </a:r>
            <a:r>
              <a:rPr sz="1400" spc="-10" dirty="0">
                <a:latin typeface="Arial"/>
                <a:cs typeface="Arial"/>
                <a:hlinkClick r:id="rId4"/>
              </a:rPr>
              <a:t>.</a:t>
            </a:r>
            <a:r>
              <a:rPr sz="1400" spc="5" dirty="0">
                <a:latin typeface="Arial"/>
                <a:cs typeface="Arial"/>
                <a:hlinkClick r:id="rId4"/>
              </a:rPr>
              <a:t>n</a:t>
            </a:r>
            <a:r>
              <a:rPr sz="1400" spc="-15" dirty="0">
                <a:latin typeface="Arial"/>
                <a:cs typeface="Arial"/>
                <a:hlinkClick r:id="rId4"/>
              </a:rPr>
              <a:t>ag</a:t>
            </a:r>
            <a:r>
              <a:rPr sz="1400" spc="5" dirty="0">
                <a:latin typeface="Arial"/>
                <a:cs typeface="Arial"/>
                <a:hlinkClick r:id="rId4"/>
              </a:rPr>
              <a:t>g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5" dirty="0">
                <a:latin typeface="Arial"/>
                <a:cs typeface="Arial"/>
                <a:hlinkClick r:id="rId4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3892" y="6318001"/>
            <a:ext cx="2216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008" y="2538983"/>
            <a:ext cx="6120384" cy="3645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0" dirty="0"/>
              <a:t>C</a:t>
            </a:r>
            <a:r>
              <a:rPr sz="4400" spc="-15" dirty="0"/>
              <a:t>au</a:t>
            </a:r>
            <a:r>
              <a:rPr sz="4400" spc="-10" dirty="0"/>
              <a:t>s</a:t>
            </a:r>
            <a:r>
              <a:rPr sz="4400" spc="-5" dirty="0"/>
              <a:t>e</a:t>
            </a:r>
            <a:r>
              <a:rPr sz="4400" dirty="0"/>
              <a:t> </a:t>
            </a:r>
            <a:r>
              <a:rPr sz="4400" spc="-15" dirty="0"/>
              <a:t>an</a:t>
            </a:r>
            <a:r>
              <a:rPr sz="4400" spc="-5" dirty="0"/>
              <a:t>d</a:t>
            </a:r>
            <a:r>
              <a:rPr sz="4400" dirty="0"/>
              <a:t> </a:t>
            </a:r>
            <a:r>
              <a:rPr sz="4400" spc="15" dirty="0"/>
              <a:t>E</a:t>
            </a:r>
            <a:r>
              <a:rPr sz="4400" dirty="0"/>
              <a:t>ff</a:t>
            </a:r>
            <a:r>
              <a:rPr sz="4400" spc="-20" dirty="0"/>
              <a:t>e</a:t>
            </a:r>
            <a:r>
              <a:rPr sz="4400" spc="-10" dirty="0"/>
              <a:t>c</a:t>
            </a:r>
            <a:r>
              <a:rPr sz="4400" spc="-5" dirty="0"/>
              <a:t>t</a:t>
            </a:r>
            <a:r>
              <a:rPr sz="4400" spc="15" dirty="0"/>
              <a:t> </a:t>
            </a:r>
            <a:r>
              <a:rPr sz="4400" spc="-20" dirty="0"/>
              <a:t>D</a:t>
            </a:r>
            <a:r>
              <a:rPr sz="4400" spc="-5" dirty="0"/>
              <a:t>i</a:t>
            </a:r>
            <a:r>
              <a:rPr sz="4400" spc="-15" dirty="0"/>
              <a:t>ag</a:t>
            </a:r>
            <a:r>
              <a:rPr sz="4400" spc="-10" dirty="0"/>
              <a:t>r</a:t>
            </a:r>
            <a:r>
              <a:rPr sz="4400" spc="-15" dirty="0"/>
              <a:t>a</a:t>
            </a:r>
            <a:r>
              <a:rPr sz="4400" spc="-10" dirty="0"/>
              <a:t>m</a:t>
            </a:r>
            <a:endParaRPr sz="4400"/>
          </a:p>
          <a:p>
            <a:pPr marL="12700" marR="5080">
              <a:lnSpc>
                <a:spcPct val="115900"/>
              </a:lnSpc>
              <a:spcBef>
                <a:spcPts val="515"/>
              </a:spcBef>
            </a:pP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ce</a:t>
            </a:r>
            <a:r>
              <a:rPr sz="2900" spc="-3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h</a:t>
            </a:r>
            <a:r>
              <a:rPr sz="2900" dirty="0">
                <a:solidFill>
                  <a:srgbClr val="000000"/>
                </a:solidFill>
              </a:rPr>
              <a:t>e</a:t>
            </a:r>
            <a:r>
              <a:rPr sz="2900" spc="-30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’</a:t>
            </a:r>
            <a:r>
              <a:rPr sz="2900" dirty="0">
                <a:solidFill>
                  <a:srgbClr val="000000"/>
                </a:solidFill>
              </a:rPr>
              <a:t>s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so</a:t>
            </a:r>
            <a:r>
              <a:rPr sz="2900" dirty="0">
                <a:solidFill>
                  <a:srgbClr val="000000"/>
                </a:solidFill>
              </a:rPr>
              <a:t>u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dirty="0">
                <a:solidFill>
                  <a:srgbClr val="000000"/>
                </a:solidFill>
              </a:rPr>
              <a:t>ce</a:t>
            </a:r>
            <a:r>
              <a:rPr sz="2900" spc="-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ck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to</a:t>
            </a:r>
            <a:r>
              <a:rPr sz="2900" spc="-30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ts</a:t>
            </a:r>
            <a:r>
              <a:rPr sz="2900" spc="-30" dirty="0">
                <a:solidFill>
                  <a:srgbClr val="000000"/>
                </a:solidFill>
              </a:rPr>
              <a:t> </a:t>
            </a:r>
            <a:r>
              <a:rPr sz="2900" spc="5" dirty="0">
                <a:solidFill>
                  <a:srgbClr val="000000"/>
                </a:solidFill>
              </a:rPr>
              <a:t>“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ct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dirty="0">
                <a:solidFill>
                  <a:srgbClr val="000000"/>
                </a:solidFill>
              </a:rPr>
              <a:t>e 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oo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u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”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22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6567" y="2410967"/>
            <a:ext cx="5297424" cy="392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6"/>
            <a:ext cx="8619744" cy="6790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F</a:t>
            </a:r>
            <a:r>
              <a:rPr sz="4400" spc="-15" dirty="0"/>
              <a:t>l</a:t>
            </a:r>
            <a:r>
              <a:rPr sz="4400" spc="-5" dirty="0"/>
              <a:t>o</a:t>
            </a:r>
            <a:r>
              <a:rPr sz="4400" spc="-10" dirty="0"/>
              <a:t>wc</a:t>
            </a:r>
            <a:r>
              <a:rPr sz="4400" spc="-5" dirty="0"/>
              <a:t>h</a:t>
            </a:r>
            <a:r>
              <a:rPr sz="4400" spc="-15" dirty="0"/>
              <a:t>a</a:t>
            </a:r>
            <a:r>
              <a:rPr sz="4400" spc="-10" dirty="0"/>
              <a:t>rt</a:t>
            </a:r>
            <a:r>
              <a:rPr sz="4400" spc="-5" dirty="0"/>
              <a:t>i</a:t>
            </a:r>
            <a:r>
              <a:rPr sz="4400" spc="0" dirty="0"/>
              <a:t>n</a:t>
            </a:r>
            <a:r>
              <a:rPr sz="4400" spc="-5" dirty="0"/>
              <a:t>g</a:t>
            </a:r>
            <a:endParaRPr sz="4400"/>
          </a:p>
          <a:p>
            <a:pPr marL="589280" marR="5080">
              <a:lnSpc>
                <a:spcPct val="124600"/>
              </a:lnSpc>
              <a:spcBef>
                <a:spcPts val="480"/>
              </a:spcBef>
            </a:pPr>
            <a:r>
              <a:rPr sz="2600" spc="-1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g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ph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re</a:t>
            </a:r>
            <a:r>
              <a:rPr sz="2600" spc="2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35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f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a</a:t>
            </a:r>
            <a:r>
              <a:rPr sz="2600" spc="-40" dirty="0">
                <a:solidFill>
                  <a:srgbClr val="000000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r>
              <a:rPr sz="2600" spc="-2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10" dirty="0">
                <a:solidFill>
                  <a:srgbClr val="000000"/>
                </a:solidFill>
              </a:rPr>
              <a:t>h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w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ng 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5" dirty="0">
                <a:solidFill>
                  <a:srgbClr val="000000"/>
                </a:solidFill>
              </a:rPr>
              <a:t>he </a:t>
            </a:r>
            <a:r>
              <a:rPr sz="2600" spc="-15" dirty="0">
                <a:solidFill>
                  <a:srgbClr val="000000"/>
                </a:solidFill>
              </a:rPr>
              <a:t>re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h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ps</a:t>
            </a:r>
            <a:r>
              <a:rPr sz="2600" spc="15" dirty="0">
                <a:solidFill>
                  <a:srgbClr val="000000"/>
                </a:solidFill>
              </a:rPr>
              <a:t> 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ng</a:t>
            </a:r>
            <a:r>
              <a:rPr sz="2600" spc="15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s 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te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.</a:t>
            </a:r>
            <a:endParaRPr sz="2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23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9408" y="1295400"/>
            <a:ext cx="6184392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20" dirty="0"/>
              <a:t>T</a:t>
            </a:r>
            <a:r>
              <a:rPr sz="4400" spc="-15" dirty="0"/>
              <a:t>a</a:t>
            </a:r>
            <a:r>
              <a:rPr sz="4400" dirty="0"/>
              <a:t>l</a:t>
            </a:r>
            <a:r>
              <a:rPr sz="4400" spc="-15" dirty="0"/>
              <a:t>l</a:t>
            </a:r>
            <a:r>
              <a:rPr sz="4400" spc="-5" dirty="0"/>
              <a:t>y</a:t>
            </a:r>
            <a:r>
              <a:rPr sz="4400" spc="10" dirty="0"/>
              <a:t> </a:t>
            </a:r>
            <a:r>
              <a:rPr sz="4400" spc="-5" dirty="0"/>
              <a:t>Sh</a:t>
            </a:r>
            <a:r>
              <a:rPr sz="4400" dirty="0"/>
              <a:t>e</a:t>
            </a:r>
            <a:r>
              <a:rPr sz="4400" spc="-20" dirty="0"/>
              <a:t>e</a:t>
            </a:r>
            <a:r>
              <a:rPr sz="4400" spc="-10" dirty="0"/>
              <a:t>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24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408" y="1283208"/>
            <a:ext cx="7187183" cy="4812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P</a:t>
            </a:r>
            <a:r>
              <a:rPr sz="4400" spc="-15" dirty="0"/>
              <a:t>a</a:t>
            </a:r>
            <a:r>
              <a:rPr sz="4400" spc="-10" dirty="0"/>
              <a:t>r</a:t>
            </a:r>
            <a:r>
              <a:rPr sz="4400" spc="-20" dirty="0"/>
              <a:t>e</a:t>
            </a:r>
            <a:r>
              <a:rPr sz="4400" spc="-10" dirty="0"/>
              <a:t>t</a:t>
            </a:r>
            <a:r>
              <a:rPr sz="4400" spc="-5" dirty="0"/>
              <a:t>o</a:t>
            </a:r>
            <a:r>
              <a:rPr sz="4400" spc="25" dirty="0"/>
              <a:t> </a:t>
            </a:r>
            <a:r>
              <a:rPr sz="4400" spc="-20" dirty="0"/>
              <a:t>D</a:t>
            </a:r>
            <a:r>
              <a:rPr sz="4400" spc="-5" dirty="0"/>
              <a:t>i</a:t>
            </a:r>
            <a:r>
              <a:rPr sz="4400" dirty="0"/>
              <a:t>a</a:t>
            </a:r>
            <a:r>
              <a:rPr sz="4400" spc="0" dirty="0"/>
              <a:t>g</a:t>
            </a:r>
            <a:r>
              <a:rPr sz="4400" spc="-10" dirty="0"/>
              <a:t>r</a:t>
            </a:r>
            <a:r>
              <a:rPr sz="4400" spc="-15" dirty="0"/>
              <a:t>a</a:t>
            </a:r>
            <a:r>
              <a:rPr sz="4400" spc="-10" dirty="0"/>
              <a:t>m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25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808" y="1359408"/>
            <a:ext cx="7150608" cy="462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20" dirty="0"/>
              <a:t>H</a:t>
            </a:r>
            <a:r>
              <a:rPr sz="4400" spc="-5" dirty="0"/>
              <a:t>i</a:t>
            </a:r>
            <a:r>
              <a:rPr sz="4400" spc="-10" dirty="0"/>
              <a:t>st</a:t>
            </a:r>
            <a:r>
              <a:rPr sz="4400" spc="-5" dirty="0"/>
              <a:t>o</a:t>
            </a:r>
            <a:r>
              <a:rPr sz="4400" spc="-15" dirty="0"/>
              <a:t>g</a:t>
            </a:r>
            <a:r>
              <a:rPr sz="4400" spc="-10" dirty="0"/>
              <a:t>r</a:t>
            </a:r>
            <a:r>
              <a:rPr sz="4400" dirty="0"/>
              <a:t>a</a:t>
            </a:r>
            <a:r>
              <a:rPr sz="4400" spc="-10" dirty="0"/>
              <a:t>m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26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Co</a:t>
            </a:r>
            <a:r>
              <a:rPr sz="4400" spc="-15" dirty="0"/>
              <a:t>n</a:t>
            </a:r>
            <a:r>
              <a:rPr sz="4400" spc="-10" dirty="0"/>
              <a:t>tr</a:t>
            </a:r>
            <a:r>
              <a:rPr sz="4400" spc="-5" dirty="0"/>
              <a:t>ol</a:t>
            </a:r>
            <a:r>
              <a:rPr sz="4400" spc="20" dirty="0"/>
              <a:t> </a:t>
            </a:r>
            <a:r>
              <a:rPr sz="4400" spc="-5" dirty="0"/>
              <a:t>Ch</a:t>
            </a:r>
            <a:r>
              <a:rPr sz="4400" spc="-15" dirty="0"/>
              <a:t>a</a:t>
            </a:r>
            <a:r>
              <a:rPr sz="4400" spc="-10" dirty="0"/>
              <a:t>rt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0" y="1492458"/>
            <a:ext cx="7863840" cy="457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49530" indent="-401955" algn="just">
              <a:lnSpc>
                <a:spcPct val="110700"/>
              </a:lnSpc>
              <a:buClr>
                <a:srgbClr val="765E54"/>
              </a:buClr>
              <a:buFont typeface="Wingdings"/>
              <a:buChar char=""/>
              <a:tabLst>
                <a:tab pos="412115" algn="l"/>
              </a:tabLst>
            </a:pPr>
            <a:r>
              <a:rPr sz="2900" dirty="0">
                <a:latin typeface="Georgia"/>
                <a:cs typeface="Georgia"/>
              </a:rPr>
              <a:t>G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hi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di</a:t>
            </a:r>
            <a:r>
              <a:rPr sz="2900" spc="-10" dirty="0">
                <a:latin typeface="Georgia"/>
                <a:cs typeface="Georgia"/>
              </a:rPr>
              <a:t>sp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y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dirty="0">
                <a:latin typeface="Georgia"/>
                <a:cs typeface="Georgia"/>
              </a:rPr>
              <a:t>;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20" dirty="0">
                <a:latin typeface="Georgia"/>
                <a:cs typeface="Georgia"/>
              </a:rPr>
              <a:t>a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w</a:t>
            </a:r>
            <a:r>
              <a:rPr sz="2900" spc="-15" dirty="0">
                <a:latin typeface="Georgia"/>
                <a:cs typeface="Georgia"/>
              </a:rPr>
              <a:t>he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5" dirty="0">
                <a:latin typeface="Georgia"/>
                <a:cs typeface="Georgia"/>
              </a:rPr>
              <a:t>“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”</a:t>
            </a:r>
            <a:endParaRPr sz="2900">
              <a:latin typeface="Georgia"/>
              <a:cs typeface="Georgia"/>
            </a:endParaRPr>
          </a:p>
          <a:p>
            <a:pPr marL="414655" marR="33020" indent="-401955">
              <a:lnSpc>
                <a:spcPct val="107900"/>
              </a:lnSpc>
              <a:spcBef>
                <a:spcPts val="925"/>
              </a:spcBef>
              <a:buClr>
                <a:srgbClr val="765E54"/>
              </a:buClr>
              <a:buFont typeface="Wingdings"/>
              <a:buChar char=""/>
              <a:tabLst>
                <a:tab pos="412115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6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–</a:t>
            </a:r>
            <a:r>
              <a:rPr sz="2900" spc="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un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po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ow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d u</a:t>
            </a:r>
            <a:r>
              <a:rPr sz="2900" spc="-10" dirty="0">
                <a:latin typeface="Georgia"/>
                <a:cs typeface="Georgia"/>
              </a:rPr>
              <a:t>pp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0" dirty="0">
                <a:latin typeface="Georgia"/>
                <a:cs typeface="Georgia"/>
              </a:rPr>
              <a:t>ow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l 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3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indi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 o</a:t>
            </a:r>
            <a:r>
              <a:rPr sz="2900" dirty="0">
                <a:latin typeface="Georgia"/>
                <a:cs typeface="Georgia"/>
              </a:rPr>
              <a:t>ut</a:t>
            </a:r>
            <a:r>
              <a:rPr sz="2900" spc="-10" dirty="0">
                <a:latin typeface="Georgia"/>
                <a:cs typeface="Georgia"/>
              </a:rPr>
              <a:t> 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l</a:t>
            </a:r>
            <a:endParaRPr sz="2900">
              <a:latin typeface="Georgia"/>
              <a:cs typeface="Georgia"/>
            </a:endParaRPr>
          </a:p>
          <a:p>
            <a:pPr marL="414655" marR="5080" indent="-401955" algn="just">
              <a:lnSpc>
                <a:spcPct val="108300"/>
              </a:lnSpc>
              <a:spcBef>
                <a:spcPts val="885"/>
              </a:spcBef>
              <a:buClr>
                <a:srgbClr val="765E54"/>
              </a:buClr>
              <a:buFont typeface="Wingdings"/>
              <a:buChar char=""/>
              <a:tabLst>
                <a:tab pos="412115" algn="l"/>
              </a:tabLst>
            </a:pPr>
            <a:r>
              <a:rPr sz="2900" spc="-10" dirty="0">
                <a:latin typeface="Georgia"/>
                <a:cs typeface="Georgia"/>
              </a:rPr>
              <a:t>Ass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– V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 by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di</a:t>
            </a:r>
            <a:r>
              <a:rPr sz="2900" spc="-10" dirty="0">
                <a:latin typeface="Georgia"/>
                <a:cs typeface="Georgia"/>
              </a:rPr>
              <a:t>ff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hine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wo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, 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tc. 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den</a:t>
            </a:r>
            <a:r>
              <a:rPr sz="2900" spc="25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oo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816607"/>
            <a:ext cx="8165592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Co</a:t>
            </a:r>
            <a:r>
              <a:rPr sz="4400" spc="-15" dirty="0"/>
              <a:t>n</a:t>
            </a:r>
            <a:r>
              <a:rPr sz="4400" spc="-10" dirty="0"/>
              <a:t>tr</a:t>
            </a:r>
            <a:r>
              <a:rPr sz="4400" spc="-5" dirty="0"/>
              <a:t>ol</a:t>
            </a:r>
            <a:r>
              <a:rPr sz="4400" spc="20" dirty="0"/>
              <a:t> </a:t>
            </a:r>
            <a:r>
              <a:rPr sz="4400" spc="-5" dirty="0"/>
              <a:t>Ch</a:t>
            </a:r>
            <a:r>
              <a:rPr sz="4400" spc="-15" dirty="0"/>
              <a:t>a</a:t>
            </a:r>
            <a:r>
              <a:rPr sz="4400" spc="-10" dirty="0"/>
              <a:t>r</a:t>
            </a:r>
            <a:r>
              <a:rPr sz="4400" spc="-5" dirty="0"/>
              <a:t>t</a:t>
            </a:r>
            <a:r>
              <a:rPr sz="4400" spc="-10" dirty="0"/>
              <a:t> –</a:t>
            </a:r>
            <a:r>
              <a:rPr sz="4400" dirty="0"/>
              <a:t> </a:t>
            </a:r>
            <a:r>
              <a:rPr sz="4400" spc="-10" dirty="0"/>
              <a:t>c</a:t>
            </a:r>
            <a:r>
              <a:rPr sz="4400" spc="-5" dirty="0"/>
              <a:t>o</a:t>
            </a:r>
            <a:r>
              <a:rPr sz="4400" spc="-15" dirty="0"/>
              <a:t>n</a:t>
            </a:r>
            <a:r>
              <a:rPr sz="4400" spc="-10" dirty="0"/>
              <a:t>t</a:t>
            </a:r>
            <a:r>
              <a:rPr sz="4400" spc="0" dirty="0"/>
              <a:t>d</a:t>
            </a:r>
            <a:r>
              <a:rPr sz="4400" spc="-5" dirty="0"/>
              <a:t>.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28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008" y="1536191"/>
            <a:ext cx="5891784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5" dirty="0"/>
              <a:t>S</a:t>
            </a:r>
            <a:r>
              <a:rPr sz="4400" spc="-10" dirty="0"/>
              <a:t>c</a:t>
            </a:r>
            <a:r>
              <a:rPr sz="4400" spc="-15" dirty="0"/>
              <a:t>a</a:t>
            </a:r>
            <a:r>
              <a:rPr sz="4400" spc="-10" dirty="0"/>
              <a:t>t</a:t>
            </a:r>
            <a:r>
              <a:rPr sz="4400" spc="0" dirty="0"/>
              <a:t>t</a:t>
            </a:r>
            <a:r>
              <a:rPr sz="4400" spc="-20" dirty="0"/>
              <a:t>e</a:t>
            </a:r>
            <a:r>
              <a:rPr sz="4400" spc="-5" dirty="0"/>
              <a:t>r </a:t>
            </a:r>
            <a:r>
              <a:rPr sz="4400" spc="-20" dirty="0"/>
              <a:t>D</a:t>
            </a:r>
            <a:r>
              <a:rPr sz="4400" spc="-5" dirty="0"/>
              <a:t>i</a:t>
            </a:r>
            <a:r>
              <a:rPr sz="4400" spc="-15" dirty="0"/>
              <a:t>a</a:t>
            </a:r>
            <a:r>
              <a:rPr sz="4400" spc="0" dirty="0"/>
              <a:t>g</a:t>
            </a:r>
            <a:r>
              <a:rPr sz="4400" spc="-10" dirty="0"/>
              <a:t>r</a:t>
            </a:r>
            <a:r>
              <a:rPr sz="4400" spc="-15" dirty="0"/>
              <a:t>a</a:t>
            </a:r>
            <a:r>
              <a:rPr sz="4400" spc="-10" dirty="0"/>
              <a:t>m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29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304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10" dirty="0"/>
              <a:t>B</a:t>
            </a:r>
            <a:r>
              <a:rPr sz="4400" spc="-20" dirty="0"/>
              <a:t>e</a:t>
            </a:r>
            <a:r>
              <a:rPr sz="4400" spc="-15" dirty="0"/>
              <a:t>n</a:t>
            </a:r>
            <a:r>
              <a:rPr sz="4400" spc="-10" dirty="0"/>
              <a:t>chm</a:t>
            </a:r>
            <a:r>
              <a:rPr sz="4400" spc="-15" dirty="0"/>
              <a:t>a</a:t>
            </a:r>
            <a:r>
              <a:rPr sz="4400" spc="-10" dirty="0"/>
              <a:t>rk</a:t>
            </a:r>
            <a:r>
              <a:rPr sz="4400" spc="20" dirty="0"/>
              <a:t>i</a:t>
            </a:r>
            <a:r>
              <a:rPr sz="4400" spc="-15" dirty="0"/>
              <a:t>n</a:t>
            </a:r>
            <a:r>
              <a:rPr sz="4400" spc="-5" dirty="0"/>
              <a:t>g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30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325758"/>
            <a:ext cx="7917815" cy="470789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305"/>
              </a:spcBef>
              <a:buClr>
                <a:srgbClr val="765E54"/>
              </a:buClr>
              <a:buFont typeface="Wingdings"/>
              <a:buChar char=""/>
              <a:tabLst>
                <a:tab pos="332740" algn="l"/>
              </a:tabLst>
            </a:pPr>
            <a:r>
              <a:rPr sz="2700" spc="-20" dirty="0">
                <a:latin typeface="Georgia"/>
                <a:cs typeface="Georgia"/>
              </a:rPr>
              <a:t>B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k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ual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or</a:t>
            </a:r>
            <a:endParaRPr sz="2700">
              <a:latin typeface="Georgia"/>
              <a:cs typeface="Georgia"/>
            </a:endParaRPr>
          </a:p>
          <a:p>
            <a:pPr marL="329565" marR="163195">
              <a:lnSpc>
                <a:spcPct val="140000"/>
              </a:lnSpc>
              <a:spcBef>
                <a:spcPts val="45"/>
              </a:spcBef>
            </a:pP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nn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to</a:t>
            </a:r>
            <a:r>
              <a:rPr sz="2700" spc="-25" dirty="0">
                <a:latin typeface="Georgia"/>
                <a:cs typeface="Georgia"/>
              </a:rPr>
              <a:t> t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20" dirty="0">
                <a:latin typeface="Georgia"/>
                <a:cs typeface="Georgia"/>
              </a:rPr>
              <a:t>os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spc="-25" dirty="0">
                <a:latin typeface="Georgia"/>
                <a:cs typeface="Georgia"/>
              </a:rPr>
              <a:t> t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g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s </a:t>
            </a:r>
            <a:r>
              <a:rPr sz="2700" spc="-2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or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-15" dirty="0">
                <a:latin typeface="Georgia"/>
                <a:cs typeface="Georgia"/>
              </a:rPr>
              <a:t>eme</a:t>
            </a:r>
            <a:r>
              <a:rPr sz="2700" spc="5" dirty="0">
                <a:latin typeface="Georgia"/>
                <a:cs typeface="Georgia"/>
              </a:rPr>
              <a:t>nt</a:t>
            </a:r>
            <a:r>
              <a:rPr sz="2700" spc="-20" dirty="0">
                <a:latin typeface="Georgia"/>
                <a:cs typeface="Georgia"/>
              </a:rPr>
              <a:t> a</a:t>
            </a:r>
            <a:r>
              <a:rPr sz="2700" spc="5" dirty="0">
                <a:latin typeface="Georgia"/>
                <a:cs typeface="Georgia"/>
              </a:rPr>
              <a:t>nd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v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ta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 to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me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an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  <a:p>
            <a:pPr marL="329565" marR="5080" indent="-316865">
              <a:lnSpc>
                <a:spcPct val="142200"/>
              </a:lnSpc>
              <a:spcBef>
                <a:spcPts val="505"/>
              </a:spcBef>
              <a:buClr>
                <a:srgbClr val="765E54"/>
              </a:buClr>
              <a:buFont typeface="Wingdings"/>
              <a:buChar char=""/>
              <a:tabLst>
                <a:tab pos="332740" algn="l"/>
                <a:tab pos="5386070" algn="l"/>
              </a:tabLst>
            </a:pP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ay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w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th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fo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g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5" dirty="0">
                <a:latin typeface="Georgia"/>
                <a:cs typeface="Georgia"/>
              </a:rPr>
              <a:t>z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de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dirty="0">
                <a:latin typeface="Georgia"/>
                <a:cs typeface="Georgia"/>
              </a:rPr>
              <a:t>t,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 </a:t>
            </a:r>
            <a:r>
              <a:rPr sz="2700" spc="-10" dirty="0">
                <a:latin typeface="Georgia"/>
                <a:cs typeface="Georgia"/>
              </a:rPr>
              <a:t>w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an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	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10" dirty="0">
                <a:latin typeface="Georgia"/>
                <a:cs typeface="Georgia"/>
              </a:rPr>
              <a:t>pp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ic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a.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400" spc="-20" dirty="0"/>
              <a:t>De</a:t>
            </a:r>
            <a:r>
              <a:rPr sz="4400" spc="-10" dirty="0"/>
              <a:t>s</a:t>
            </a:r>
            <a:r>
              <a:rPr sz="4400" spc="-5" dirty="0"/>
              <a:t>i</a:t>
            </a:r>
            <a:r>
              <a:rPr sz="4400" spc="-15" dirty="0"/>
              <a:t>g</a:t>
            </a:r>
            <a:r>
              <a:rPr sz="4400" spc="-5" dirty="0"/>
              <a:t>n</a:t>
            </a:r>
            <a:r>
              <a:rPr sz="4400" spc="-10" dirty="0"/>
              <a:t> </a:t>
            </a:r>
            <a:r>
              <a:rPr sz="4400" spc="-5" dirty="0"/>
              <a:t>of</a:t>
            </a:r>
            <a:r>
              <a:rPr sz="4400" spc="15" dirty="0"/>
              <a:t> </a:t>
            </a:r>
            <a:r>
              <a:rPr sz="4400" spc="-5" dirty="0"/>
              <a:t>Exp</a:t>
            </a:r>
            <a:r>
              <a:rPr sz="4400" spc="-20" dirty="0"/>
              <a:t>e</a:t>
            </a:r>
            <a:r>
              <a:rPr sz="4400" spc="-10" dirty="0"/>
              <a:t>r</a:t>
            </a:r>
            <a:r>
              <a:rPr sz="4400" spc="-5" dirty="0"/>
              <a:t>i</a:t>
            </a:r>
            <a:r>
              <a:rPr sz="4400" spc="-25" dirty="0"/>
              <a:t>m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5" dirty="0"/>
              <a:t>t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675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31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0" y="1976628"/>
            <a:ext cx="7318375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10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of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x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ts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stat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dirty="0">
                <a:latin typeface="Georgia"/>
                <a:cs typeface="Georgia"/>
              </a:rPr>
              <a:t>st</a:t>
            </a:r>
            <a:r>
              <a:rPr sz="2700" spc="-5" dirty="0">
                <a:latin typeface="Georgia"/>
                <a:cs typeface="Georgia"/>
              </a:rPr>
              <a:t>ic</a:t>
            </a:r>
            <a:r>
              <a:rPr sz="2700" dirty="0">
                <a:latin typeface="Georgia"/>
                <a:cs typeface="Georgia"/>
              </a:rPr>
              <a:t>al 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hod</a:t>
            </a:r>
            <a:endParaRPr sz="2700">
              <a:latin typeface="Georgia"/>
              <a:cs typeface="Georgia"/>
            </a:endParaRPr>
          </a:p>
          <a:p>
            <a:pPr marL="12700" marR="5080">
              <a:lnSpc>
                <a:spcPts val="6480"/>
              </a:lnSpc>
              <a:spcBef>
                <a:spcPts val="680"/>
              </a:spcBef>
            </a:pP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at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5" dirty="0">
                <a:latin typeface="Georgia"/>
                <a:cs typeface="Georgia"/>
              </a:rPr>
              <a:t>ic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fa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10" dirty="0">
                <a:latin typeface="Georgia"/>
                <a:cs typeface="Georgia"/>
              </a:rPr>
              <a:t>g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nf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-25" dirty="0">
                <a:latin typeface="Georgia"/>
                <a:cs typeface="Georgia"/>
              </a:rPr>
              <a:t>u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 s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ci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s.</a:t>
            </a:r>
            <a:r>
              <a:rPr sz="2700" spc="-5" dirty="0">
                <a:latin typeface="Georgia"/>
                <a:cs typeface="Georgia"/>
              </a:rPr>
              <a:t> I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15" dirty="0">
                <a:latin typeface="Georgia"/>
                <a:cs typeface="Georgia"/>
              </a:rPr>
              <a:t>y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 o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5" dirty="0">
                <a:latin typeface="Georgia"/>
                <a:cs typeface="Georgia"/>
              </a:rPr>
              <a:t>z</a:t>
            </a:r>
            <a:r>
              <a:rPr sz="2700" spc="5" dirty="0">
                <a:latin typeface="Georgia"/>
                <a:cs typeface="Georgia"/>
              </a:rPr>
              <a:t>at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>
              <a:lnSpc>
                <a:spcPct val="100000"/>
              </a:lnSpc>
            </a:pPr>
            <a:r>
              <a:rPr sz="4400" spc="-5" dirty="0"/>
              <a:t>S</a:t>
            </a:r>
            <a:r>
              <a:rPr sz="4400" spc="-10" dirty="0"/>
              <a:t>t</a:t>
            </a:r>
            <a:r>
              <a:rPr sz="4400" spc="-15" dirty="0"/>
              <a:t>a</a:t>
            </a:r>
            <a:r>
              <a:rPr sz="4400" spc="-10" dirty="0"/>
              <a:t>t</a:t>
            </a:r>
            <a:r>
              <a:rPr sz="4400" spc="-5" dirty="0"/>
              <a:t>i</a:t>
            </a:r>
            <a:r>
              <a:rPr sz="4400" spc="-10" dirty="0"/>
              <a:t>st</a:t>
            </a:r>
            <a:r>
              <a:rPr sz="4400" spc="-5" dirty="0"/>
              <a:t>i</a:t>
            </a:r>
            <a:r>
              <a:rPr sz="4400" spc="-10" dirty="0"/>
              <a:t>c</a:t>
            </a:r>
            <a:r>
              <a:rPr sz="4400" dirty="0"/>
              <a:t>a</a:t>
            </a:r>
            <a:r>
              <a:rPr sz="4400" spc="-5" dirty="0"/>
              <a:t>l</a:t>
            </a:r>
            <a:r>
              <a:rPr sz="4400" spc="-25" dirty="0"/>
              <a:t> </a:t>
            </a:r>
            <a:r>
              <a:rPr sz="4400" spc="10" dirty="0"/>
              <a:t>S</a:t>
            </a:r>
            <a:r>
              <a:rPr sz="4400" spc="-15" dirty="0"/>
              <a:t>a</a:t>
            </a:r>
            <a:r>
              <a:rPr sz="4400" spc="-25" dirty="0"/>
              <a:t>m</a:t>
            </a:r>
            <a:r>
              <a:rPr sz="4400" spc="-5" dirty="0"/>
              <a:t>p</a:t>
            </a:r>
            <a:r>
              <a:rPr sz="4400" spc="-15" dirty="0"/>
              <a:t>l</a:t>
            </a:r>
            <a:r>
              <a:rPr sz="4400" spc="-5" dirty="0"/>
              <a:t>i</a:t>
            </a:r>
            <a:r>
              <a:rPr sz="4400" spc="-15" dirty="0"/>
              <a:t>n</a:t>
            </a:r>
            <a:r>
              <a:rPr sz="4400" spc="-5" dirty="0"/>
              <a:t>g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73683" y="1347784"/>
            <a:ext cx="7735570" cy="445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8890" indent="-320040">
              <a:lnSpc>
                <a:spcPct val="119600"/>
              </a:lnSpc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am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 i</a:t>
            </a:r>
            <a:r>
              <a:rPr sz="2600" spc="-5" dirty="0">
                <a:latin typeface="Georgia"/>
                <a:cs typeface="Georgia"/>
              </a:rPr>
              <a:t>nv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oo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a 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 (</a:t>
            </a:r>
            <a:r>
              <a:rPr sz="2600" spc="-15" dirty="0">
                <a:latin typeface="Georgia"/>
                <a:cs typeface="Georgia"/>
              </a:rPr>
              <a:t>e.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.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</a:t>
            </a:r>
            <a:r>
              <a:rPr sz="2600" spc="-20" dirty="0">
                <a:latin typeface="Georgia"/>
                <a:cs typeface="Georgia"/>
              </a:rPr>
              <a:t>1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sa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7</a:t>
            </a:r>
            <a:r>
              <a:rPr sz="2600" spc="-5" dirty="0">
                <a:latin typeface="Georgia"/>
                <a:cs typeface="Georgia"/>
              </a:rPr>
              <a:t>5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tro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c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s)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marR="158750" indent="-320040">
              <a:lnSpc>
                <a:spcPct val="116900"/>
              </a:lnSpc>
              <a:spcBef>
                <a:spcPts val="885"/>
              </a:spcBef>
              <a:buClr>
                <a:srgbClr val="765E54"/>
              </a:buClr>
              <a:buFont typeface="Wingdings"/>
              <a:buChar char=""/>
              <a:tabLst>
                <a:tab pos="332740" algn="l"/>
              </a:tabLst>
            </a:pP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pp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am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5" dirty="0">
                <a:latin typeface="Georgia"/>
                <a:cs typeface="Georgia"/>
              </a:rPr>
              <a:t> 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l.</a:t>
            </a:r>
            <a:endParaRPr sz="2600">
              <a:latin typeface="Georgia"/>
              <a:cs typeface="Georgia"/>
            </a:endParaRPr>
          </a:p>
          <a:p>
            <a:pPr marL="332740" marR="5080" indent="-320040">
              <a:lnSpc>
                <a:spcPct val="119200"/>
              </a:lnSpc>
              <a:spcBef>
                <a:spcPts val="815"/>
              </a:spcBef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k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wl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 sa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;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ppl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 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0" dirty="0">
                <a:latin typeface="Georgia"/>
                <a:cs typeface="Georgia"/>
              </a:rPr>
              <a:t> f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0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20" dirty="0">
                <a:latin typeface="Georgia"/>
                <a:cs typeface="Georgia"/>
              </a:rPr>
              <a:t>am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ia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v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dirty="0">
                <a:latin typeface="Georgia"/>
                <a:cs typeface="Georgia"/>
              </a:rPr>
              <a:t>sa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hn</a:t>
            </a:r>
            <a:r>
              <a:rPr sz="2600" dirty="0">
                <a:latin typeface="Georgia"/>
                <a:cs typeface="Georgia"/>
              </a:rPr>
              <a:t>iq</a:t>
            </a:r>
            <a:r>
              <a:rPr sz="2600" spc="-15" dirty="0">
                <a:latin typeface="Georgia"/>
                <a:cs typeface="Georgia"/>
              </a:rPr>
              <a:t>ue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7690" y="302767"/>
            <a:ext cx="797179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10" dirty="0"/>
              <a:t>Q</a:t>
            </a:r>
            <a:r>
              <a:rPr sz="4000" spc="-30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3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30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</a:t>
            </a:r>
            <a:r>
              <a:rPr sz="4000" spc="-20" dirty="0"/>
              <a:t>t</a:t>
            </a:r>
            <a:r>
              <a:rPr sz="4000" dirty="0"/>
              <a:t>:</a:t>
            </a:r>
            <a:r>
              <a:rPr sz="4000" spc="20" dirty="0"/>
              <a:t> </a:t>
            </a:r>
            <a:r>
              <a:rPr sz="4000" spc="-10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840739" y="1118615"/>
            <a:ext cx="4950460" cy="434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400" spc="-1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1345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m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8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B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da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2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f</a:t>
            </a:r>
            <a:r>
              <a:rPr sz="2100" spc="-20" dirty="0">
                <a:latin typeface="Georgia"/>
                <a:cs typeface="Georgia"/>
              </a:rPr>
              <a:t>ig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n</a:t>
            </a:r>
            <a:endParaRPr sz="21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00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M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0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100" spc="-10" dirty="0">
                <a:latin typeface="Georgia"/>
                <a:cs typeface="Georgia"/>
              </a:rPr>
              <a:t>Ta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s f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I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5" dirty="0">
                <a:latin typeface="Georgia"/>
                <a:cs typeface="Georgia"/>
              </a:rPr>
              <a:t>f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1185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400" spc="-1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1270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400" spc="-1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Ch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t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j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259" y="5814567"/>
            <a:ext cx="2216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1000" y="5105400"/>
            <a:ext cx="4672584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8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5" dirty="0"/>
              <a:t>i</a:t>
            </a:r>
            <a:r>
              <a:rPr spc="-10" dirty="0"/>
              <a:t>z</a:t>
            </a:r>
            <a:r>
              <a:rPr spc="-5" dirty="0"/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>
              <a:lnSpc>
                <a:spcPct val="100000"/>
              </a:lnSpc>
            </a:pPr>
            <a:r>
              <a:rPr sz="2800" spc="-10" dirty="0"/>
              <a:t>T</a:t>
            </a:r>
            <a:r>
              <a:rPr sz="2800" dirty="0"/>
              <a:t>r</a:t>
            </a:r>
            <a:r>
              <a:rPr sz="2800" spc="-5" dirty="0"/>
              <a:t>a</a:t>
            </a:r>
            <a:r>
              <a:rPr sz="2800" spc="-10" dirty="0"/>
              <a:t>in</a:t>
            </a:r>
            <a:r>
              <a:rPr sz="2800" spc="-35" dirty="0"/>
              <a:t>i</a:t>
            </a:r>
            <a:r>
              <a:rPr sz="2800" spc="-10" dirty="0"/>
              <a:t>n</a:t>
            </a:r>
            <a:r>
              <a:rPr sz="2800" dirty="0"/>
              <a:t>g</a:t>
            </a:r>
            <a:r>
              <a:rPr sz="2800" spc="45" dirty="0"/>
              <a:t> </a:t>
            </a:r>
            <a:r>
              <a:rPr sz="2800" spc="-10" dirty="0"/>
              <a:t>c</a:t>
            </a:r>
            <a:r>
              <a:rPr sz="2800" spc="-30" dirty="0"/>
              <a:t>o</a:t>
            </a:r>
            <a:r>
              <a:rPr sz="2800" spc="5" dirty="0"/>
              <a:t>s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15" dirty="0"/>
              <a:t> </a:t>
            </a:r>
            <a:r>
              <a:rPr sz="2800" spc="-5" dirty="0"/>
              <a:t>a</a:t>
            </a:r>
            <a:r>
              <a:rPr sz="2800" spc="-30" dirty="0"/>
              <a:t>r</a:t>
            </a:r>
            <a:r>
              <a:rPr sz="2800" dirty="0"/>
              <a:t>e</a:t>
            </a:r>
            <a:r>
              <a:rPr sz="2800" spc="-10" dirty="0"/>
              <a:t> </a:t>
            </a:r>
            <a:r>
              <a:rPr sz="2800" spc="-25" dirty="0"/>
              <a:t>p</a:t>
            </a:r>
            <a:r>
              <a:rPr sz="2800" spc="-5" dirty="0"/>
              <a:t>a</a:t>
            </a:r>
            <a:r>
              <a:rPr sz="2800" dirty="0"/>
              <a:t>rt</a:t>
            </a:r>
            <a:r>
              <a:rPr sz="2800" spc="-5" dirty="0"/>
              <a:t> of</a:t>
            </a:r>
            <a:r>
              <a:rPr sz="2800" dirty="0"/>
              <a:t>:</a:t>
            </a:r>
            <a:endParaRPr sz="2800"/>
          </a:p>
          <a:p>
            <a:pPr marL="777875" indent="-514984">
              <a:lnSpc>
                <a:spcPct val="100000"/>
              </a:lnSpc>
              <a:spcBef>
                <a:spcPts val="1605"/>
              </a:spcBef>
              <a:buClr>
                <a:srgbClr val="765E54"/>
              </a:buClr>
              <a:buAutoNum type="alphaUcPeriod"/>
              <a:tabLst>
                <a:tab pos="778510" algn="l"/>
              </a:tabLst>
            </a:pP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5" dirty="0"/>
              <a:t>e</a:t>
            </a:r>
            <a:r>
              <a:rPr sz="2800" spc="-35" dirty="0"/>
              <a:t>v</a:t>
            </a:r>
            <a:r>
              <a:rPr sz="2800" spc="5" dirty="0"/>
              <a:t>e</a:t>
            </a:r>
            <a:r>
              <a:rPr sz="2800" spc="-10" dirty="0"/>
              <a:t>n</a:t>
            </a:r>
            <a:r>
              <a:rPr sz="2800" spc="-15" dirty="0"/>
              <a:t>t</a:t>
            </a:r>
            <a:r>
              <a:rPr sz="2800" spc="-10" dirty="0"/>
              <a:t>i</a:t>
            </a:r>
            <a:r>
              <a:rPr sz="2800" spc="-30" dirty="0"/>
              <a:t>o</a:t>
            </a:r>
            <a:r>
              <a:rPr sz="2800" dirty="0"/>
              <a:t>n</a:t>
            </a:r>
            <a:r>
              <a:rPr sz="2800" spc="-5" dirty="0"/>
              <a:t> </a:t>
            </a:r>
            <a:r>
              <a:rPr sz="2800" spc="-10" dirty="0"/>
              <a:t>c</a:t>
            </a:r>
            <a:r>
              <a:rPr sz="2800" spc="-5" dirty="0"/>
              <a:t>o</a:t>
            </a:r>
            <a:r>
              <a:rPr sz="2800" spc="5" dirty="0"/>
              <a:t>s</a:t>
            </a:r>
            <a:r>
              <a:rPr sz="2800" spc="-15" dirty="0"/>
              <a:t>t</a:t>
            </a:r>
            <a:r>
              <a:rPr sz="2800" dirty="0"/>
              <a:t>s</a:t>
            </a:r>
            <a:endParaRPr sz="2800"/>
          </a:p>
          <a:p>
            <a:pPr marL="781050" indent="-518159">
              <a:lnSpc>
                <a:spcPct val="100000"/>
              </a:lnSpc>
              <a:spcBef>
                <a:spcPts val="1655"/>
              </a:spcBef>
              <a:buClr>
                <a:srgbClr val="765E54"/>
              </a:buClr>
              <a:buAutoNum type="alphaUcPeriod"/>
              <a:tabLst>
                <a:tab pos="781050" algn="l"/>
              </a:tabLst>
            </a:pPr>
            <a:r>
              <a:rPr sz="2800" spc="-35" dirty="0"/>
              <a:t>A</a:t>
            </a:r>
            <a:r>
              <a:rPr sz="2800" dirty="0"/>
              <a:t>p</a:t>
            </a:r>
            <a:r>
              <a:rPr sz="2800" spc="-25" dirty="0"/>
              <a:t>p</a:t>
            </a:r>
            <a:r>
              <a:rPr sz="2800" dirty="0"/>
              <a:t>r</a:t>
            </a:r>
            <a:r>
              <a:rPr sz="2800" spc="-5" dirty="0"/>
              <a:t>a</a:t>
            </a:r>
            <a:r>
              <a:rPr sz="2800" spc="-35" dirty="0"/>
              <a:t>i</a:t>
            </a:r>
            <a:r>
              <a:rPr sz="2800" spc="5" dirty="0"/>
              <a:t>s</a:t>
            </a:r>
            <a:r>
              <a:rPr sz="2800" spc="-5" dirty="0"/>
              <a:t>a</a:t>
            </a:r>
            <a:r>
              <a:rPr sz="2800" dirty="0"/>
              <a:t>l</a:t>
            </a:r>
            <a:r>
              <a:rPr sz="2800" spc="30" dirty="0"/>
              <a:t> </a:t>
            </a:r>
            <a:r>
              <a:rPr sz="2800" spc="-10" dirty="0"/>
              <a:t>c</a:t>
            </a:r>
            <a:r>
              <a:rPr sz="2800" spc="-5" dirty="0"/>
              <a:t>o</a:t>
            </a:r>
            <a:r>
              <a:rPr sz="2800" spc="5" dirty="0"/>
              <a:t>s</a:t>
            </a:r>
            <a:r>
              <a:rPr sz="2800" spc="-35" dirty="0"/>
              <a:t>t</a:t>
            </a:r>
            <a:r>
              <a:rPr sz="2800" spc="5" dirty="0"/>
              <a:t>s</a:t>
            </a:r>
            <a:r>
              <a:rPr sz="2800" dirty="0"/>
              <a:t>.</a:t>
            </a:r>
            <a:endParaRPr sz="2800"/>
          </a:p>
          <a:p>
            <a:pPr marL="777875" indent="-514984">
              <a:lnSpc>
                <a:spcPct val="100000"/>
              </a:lnSpc>
              <a:spcBef>
                <a:spcPts val="1680"/>
              </a:spcBef>
              <a:buClr>
                <a:srgbClr val="765E54"/>
              </a:buClr>
              <a:buAutoNum type="alphaUcPeriod"/>
              <a:tabLst>
                <a:tab pos="778510" algn="l"/>
              </a:tabLst>
            </a:pPr>
            <a:r>
              <a:rPr sz="2800" spc="5" dirty="0"/>
              <a:t>I</a:t>
            </a:r>
            <a:r>
              <a:rPr sz="2800" spc="-10" dirty="0"/>
              <a:t>n</a:t>
            </a:r>
            <a:r>
              <a:rPr sz="2800" spc="-35" dirty="0"/>
              <a:t>t</a:t>
            </a:r>
            <a:r>
              <a:rPr sz="2800" spc="5" dirty="0"/>
              <a:t>e</a:t>
            </a:r>
            <a:r>
              <a:rPr sz="2800" spc="-30" dirty="0"/>
              <a:t>r</a:t>
            </a:r>
            <a:r>
              <a:rPr sz="2800" spc="-10" dirty="0"/>
              <a:t>n</a:t>
            </a:r>
            <a:r>
              <a:rPr sz="2800" spc="-5" dirty="0"/>
              <a:t>a</a:t>
            </a:r>
            <a:r>
              <a:rPr sz="2800" dirty="0"/>
              <a:t>l</a:t>
            </a:r>
            <a:r>
              <a:rPr sz="2800" spc="-20" dirty="0"/>
              <a:t> </a:t>
            </a:r>
            <a:r>
              <a:rPr sz="2800" spc="-5" dirty="0"/>
              <a:t>fa</a:t>
            </a:r>
            <a:r>
              <a:rPr sz="2800" spc="-10" dirty="0"/>
              <a:t>i</a:t>
            </a:r>
            <a:r>
              <a:rPr sz="2800" spc="-15" dirty="0"/>
              <a:t>l</a:t>
            </a:r>
            <a:r>
              <a:rPr sz="2800" spc="-10" dirty="0"/>
              <a:t>u</a:t>
            </a:r>
            <a:r>
              <a:rPr sz="2800" spc="-30" dirty="0"/>
              <a:t>r</a:t>
            </a:r>
            <a:r>
              <a:rPr sz="2800" dirty="0"/>
              <a:t>e</a:t>
            </a:r>
            <a:r>
              <a:rPr sz="2800" spc="20" dirty="0"/>
              <a:t> </a:t>
            </a:r>
            <a:r>
              <a:rPr sz="2800" spc="-10" dirty="0"/>
              <a:t>c</a:t>
            </a:r>
            <a:r>
              <a:rPr sz="2800" spc="-5" dirty="0"/>
              <a:t>o</a:t>
            </a:r>
            <a:r>
              <a:rPr sz="2800" spc="5" dirty="0"/>
              <a:t>s</a:t>
            </a:r>
            <a:r>
              <a:rPr sz="2800" spc="-15" dirty="0"/>
              <a:t>ts</a:t>
            </a:r>
            <a:r>
              <a:rPr sz="2800" dirty="0"/>
              <a:t>.</a:t>
            </a:r>
            <a:endParaRPr sz="2800"/>
          </a:p>
          <a:p>
            <a:pPr marL="781050" indent="-518159">
              <a:lnSpc>
                <a:spcPct val="100000"/>
              </a:lnSpc>
              <a:spcBef>
                <a:spcPts val="1700"/>
              </a:spcBef>
              <a:buClr>
                <a:srgbClr val="765E54"/>
              </a:buClr>
              <a:buAutoNum type="alphaUcPeriod"/>
              <a:tabLst>
                <a:tab pos="781050" algn="l"/>
              </a:tabLst>
            </a:pPr>
            <a:r>
              <a:rPr sz="2800" spc="-35" dirty="0"/>
              <a:t>E</a:t>
            </a:r>
            <a:r>
              <a:rPr sz="2800" spc="-10" dirty="0"/>
              <a:t>x</a:t>
            </a:r>
            <a:r>
              <a:rPr sz="2800" spc="-15" dirty="0"/>
              <a:t>te</a:t>
            </a:r>
            <a:r>
              <a:rPr sz="2800" dirty="0"/>
              <a:t>r</a:t>
            </a:r>
            <a:r>
              <a:rPr sz="2800" spc="-35" dirty="0"/>
              <a:t>n</a:t>
            </a:r>
            <a:r>
              <a:rPr sz="2800" spc="-5" dirty="0"/>
              <a:t>a</a:t>
            </a:r>
            <a:r>
              <a:rPr sz="2800" dirty="0"/>
              <a:t>l</a:t>
            </a:r>
            <a:r>
              <a:rPr sz="2800" spc="-20" dirty="0"/>
              <a:t> </a:t>
            </a:r>
            <a:r>
              <a:rPr sz="2800" spc="-5" dirty="0"/>
              <a:t>fa</a:t>
            </a:r>
            <a:r>
              <a:rPr sz="2800" spc="-10" dirty="0"/>
              <a:t>i</a:t>
            </a:r>
            <a:r>
              <a:rPr sz="2800" spc="-15" dirty="0"/>
              <a:t>l</a:t>
            </a:r>
            <a:r>
              <a:rPr sz="2800" spc="-10" dirty="0"/>
              <a:t>u</a:t>
            </a:r>
            <a:r>
              <a:rPr sz="2800" dirty="0"/>
              <a:t>re</a:t>
            </a:r>
            <a:r>
              <a:rPr sz="2800" spc="15" dirty="0"/>
              <a:t> </a:t>
            </a:r>
            <a:r>
              <a:rPr sz="2800" spc="-10" dirty="0"/>
              <a:t>c</a:t>
            </a:r>
            <a:r>
              <a:rPr sz="2800" spc="-5" dirty="0"/>
              <a:t>o</a:t>
            </a:r>
            <a:r>
              <a:rPr sz="2800" spc="5" dirty="0"/>
              <a:t>s</a:t>
            </a:r>
            <a:r>
              <a:rPr sz="2800" spc="-35" dirty="0"/>
              <a:t>t</a:t>
            </a:r>
            <a:r>
              <a:rPr sz="2800" spc="-15" dirty="0"/>
              <a:t>s</a:t>
            </a:r>
            <a:r>
              <a:rPr sz="2800" dirty="0"/>
              <a:t>.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528820" y="6290055"/>
            <a:ext cx="222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84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200" spc="-15" dirty="0"/>
              <a:t>8</a:t>
            </a:r>
            <a:r>
              <a:rPr sz="4200" spc="-10" dirty="0"/>
              <a:t>.</a:t>
            </a:r>
            <a:r>
              <a:rPr sz="4200" dirty="0"/>
              <a:t>2</a:t>
            </a:r>
            <a:r>
              <a:rPr sz="4200" spc="5" dirty="0"/>
              <a:t> </a:t>
            </a:r>
            <a:r>
              <a:rPr sz="4200" spc="-25" dirty="0"/>
              <a:t>P</a:t>
            </a:r>
            <a:r>
              <a:rPr sz="4200" dirty="0"/>
              <a:t>e</a:t>
            </a:r>
            <a:r>
              <a:rPr sz="4200" spc="-25" dirty="0"/>
              <a:t>r</a:t>
            </a:r>
            <a:r>
              <a:rPr sz="4200" dirty="0"/>
              <a:t>f</a:t>
            </a:r>
            <a:r>
              <a:rPr sz="4200" spc="-15" dirty="0"/>
              <a:t>o</a:t>
            </a:r>
            <a:r>
              <a:rPr sz="4200" dirty="0"/>
              <a:t>rm</a:t>
            </a:r>
            <a:r>
              <a:rPr sz="4200" spc="-10" dirty="0"/>
              <a:t> </a:t>
            </a:r>
            <a:r>
              <a:rPr sz="4200" spc="-15" dirty="0"/>
              <a:t>Q</a:t>
            </a:r>
            <a:r>
              <a:rPr sz="4200" dirty="0"/>
              <a:t>u</a:t>
            </a:r>
            <a:r>
              <a:rPr sz="4200" spc="-10" dirty="0"/>
              <a:t>a</a:t>
            </a:r>
            <a:r>
              <a:rPr sz="4200" spc="-5" dirty="0"/>
              <a:t>l</a:t>
            </a:r>
            <a:r>
              <a:rPr sz="4200" spc="-10" dirty="0"/>
              <a:t>i</a:t>
            </a:r>
            <a:r>
              <a:rPr sz="4200" spc="-15" dirty="0"/>
              <a:t>t</a:t>
            </a:r>
            <a:r>
              <a:rPr sz="4200" dirty="0"/>
              <a:t>y</a:t>
            </a:r>
            <a:r>
              <a:rPr sz="4200" spc="20" dirty="0"/>
              <a:t> </a:t>
            </a:r>
            <a:r>
              <a:rPr sz="4200" spc="-20" dirty="0"/>
              <a:t>As</a:t>
            </a:r>
            <a:r>
              <a:rPr sz="4200" dirty="0"/>
              <a:t>s</a:t>
            </a:r>
            <a:r>
              <a:rPr sz="4200" spc="-25" dirty="0"/>
              <a:t>u</a:t>
            </a:r>
            <a:r>
              <a:rPr sz="4200" dirty="0"/>
              <a:t>r</a:t>
            </a:r>
            <a:r>
              <a:rPr sz="4200" spc="-10" dirty="0"/>
              <a:t>a</a:t>
            </a:r>
            <a:r>
              <a:rPr sz="4200" spc="-15" dirty="0"/>
              <a:t>nc</a:t>
            </a:r>
            <a:r>
              <a:rPr sz="4200" dirty="0"/>
              <a:t>e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837690" y="1487322"/>
            <a:ext cx="7712709" cy="365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4984">
              <a:lnSpc>
                <a:spcPct val="149000"/>
              </a:lnSpc>
              <a:buClr>
                <a:srgbClr val="765E54"/>
              </a:buClr>
              <a:buAutoNum type="arabicPeriod"/>
              <a:tabLst>
                <a:tab pos="525145" algn="l"/>
                <a:tab pos="5684520" algn="l"/>
              </a:tabLst>
            </a:pP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5" dirty="0">
                <a:latin typeface="Georgia"/>
                <a:cs typeface="Georgia"/>
              </a:rPr>
              <a:t> 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pp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4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527685" marR="39370" indent="-514984">
              <a:lnSpc>
                <a:spcPct val="146900"/>
              </a:lnSpc>
              <a:spcBef>
                <a:spcPts val="910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259" y="6296152"/>
            <a:ext cx="2216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184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8820" y="6277864"/>
            <a:ext cx="2228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dirty="0"/>
              <a:t>Pe</a:t>
            </a:r>
            <a:r>
              <a:rPr sz="4000" spc="-15" dirty="0"/>
              <a:t>r</a:t>
            </a:r>
            <a:r>
              <a:rPr sz="4000" spc="-35" dirty="0"/>
              <a:t>f</a:t>
            </a:r>
            <a:r>
              <a:rPr sz="4000" spc="-5" dirty="0"/>
              <a:t>o</a:t>
            </a:r>
            <a:r>
              <a:rPr sz="4000" spc="-15" dirty="0"/>
              <a:t>r</a:t>
            </a:r>
            <a:r>
              <a:rPr sz="4000" spc="5" dirty="0"/>
              <a:t>m</a:t>
            </a:r>
            <a:r>
              <a:rPr sz="4000" spc="10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35" dirty="0"/>
              <a:t>a</a:t>
            </a:r>
            <a:r>
              <a:rPr sz="4000" spc="-20" dirty="0"/>
              <a:t>l</a:t>
            </a:r>
            <a:r>
              <a:rPr sz="4000" dirty="0"/>
              <a:t>ity</a:t>
            </a:r>
            <a:r>
              <a:rPr sz="4000" spc="-10" dirty="0"/>
              <a:t> </a:t>
            </a:r>
            <a:r>
              <a:rPr sz="4000" spc="-5" dirty="0"/>
              <a:t>As</a:t>
            </a:r>
            <a:r>
              <a:rPr sz="4000" spc="-30" dirty="0"/>
              <a:t>s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25" dirty="0"/>
              <a:t>c</a:t>
            </a:r>
            <a:r>
              <a:rPr sz="4000" spc="-20" dirty="0"/>
              <a:t>e</a:t>
            </a:r>
            <a:r>
              <a:rPr sz="4000" dirty="0"/>
              <a:t>:</a:t>
            </a:r>
            <a:r>
              <a:rPr sz="4000" spc="20" dirty="0"/>
              <a:t> </a:t>
            </a:r>
            <a:r>
              <a:rPr sz="4000" spc="-5" dirty="0"/>
              <a:t>I</a:t>
            </a:r>
            <a:r>
              <a:rPr sz="4000" dirty="0"/>
              <a:t>n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37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0" y="1827784"/>
            <a:ext cx="5024755" cy="391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65E54"/>
              </a:buClr>
              <a:buFont typeface="Georgia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765E54"/>
              </a:buClr>
              <a:buFont typeface="Georgia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tr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65E54"/>
              </a:buClr>
              <a:buFont typeface="Georgia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tro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765E54"/>
              </a:buClr>
              <a:buFont typeface="Georgia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marL="524510" indent="-51180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dirty="0"/>
              <a:t>Pe</a:t>
            </a:r>
            <a:r>
              <a:rPr sz="4000" spc="-15" dirty="0"/>
              <a:t>r</a:t>
            </a:r>
            <a:r>
              <a:rPr sz="4000" spc="-35" dirty="0"/>
              <a:t>f</a:t>
            </a:r>
            <a:r>
              <a:rPr sz="4000" spc="-5" dirty="0"/>
              <a:t>o</a:t>
            </a:r>
            <a:r>
              <a:rPr sz="4000" spc="-15" dirty="0"/>
              <a:t>r</a:t>
            </a:r>
            <a:r>
              <a:rPr sz="4000" spc="5" dirty="0"/>
              <a:t>m</a:t>
            </a:r>
            <a:r>
              <a:rPr sz="4000" spc="10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35" dirty="0"/>
              <a:t>a</a:t>
            </a:r>
            <a:r>
              <a:rPr sz="4000" spc="-20" dirty="0"/>
              <a:t>l</a:t>
            </a:r>
            <a:r>
              <a:rPr sz="4000" dirty="0"/>
              <a:t>ity</a:t>
            </a:r>
            <a:r>
              <a:rPr sz="4000" spc="-10" dirty="0"/>
              <a:t> </a:t>
            </a:r>
            <a:r>
              <a:rPr sz="4000" spc="-5" dirty="0"/>
              <a:t>As</a:t>
            </a:r>
            <a:r>
              <a:rPr sz="4000" spc="-30" dirty="0"/>
              <a:t>s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25" dirty="0"/>
              <a:t>c</a:t>
            </a:r>
            <a:r>
              <a:rPr sz="4000" spc="-20" dirty="0"/>
              <a:t>e</a:t>
            </a:r>
            <a:r>
              <a:rPr sz="4000" dirty="0"/>
              <a:t>:</a:t>
            </a:r>
            <a:r>
              <a:rPr sz="4000" spc="20" dirty="0"/>
              <a:t> </a:t>
            </a:r>
            <a:r>
              <a:rPr sz="4000" spc="5" dirty="0"/>
              <a:t>T</a:t>
            </a:r>
            <a:r>
              <a:rPr sz="4000" spc="-15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38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098" rIns="0" bIns="0" rtlCol="0">
            <a:spAutoFit/>
          </a:bodyPr>
          <a:lstStyle/>
          <a:p>
            <a:pPr marL="774700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z="2400" spc="-15" dirty="0"/>
              <a:t>Q</a:t>
            </a:r>
            <a:r>
              <a:rPr sz="2400" spc="5" dirty="0"/>
              <a:t>u</a:t>
            </a:r>
            <a:r>
              <a:rPr sz="2400" spc="-15" dirty="0"/>
              <a:t>a</a:t>
            </a:r>
            <a:r>
              <a:rPr sz="2400" spc="5" dirty="0"/>
              <a:t>l</a:t>
            </a:r>
            <a:r>
              <a:rPr sz="2400" spc="-10" dirty="0"/>
              <a:t>i</a:t>
            </a:r>
            <a:r>
              <a:rPr sz="2400" spc="5" dirty="0"/>
              <a:t>t</a:t>
            </a:r>
            <a:r>
              <a:rPr sz="2400" dirty="0"/>
              <a:t>y</a:t>
            </a:r>
            <a:r>
              <a:rPr sz="2400" spc="5" dirty="0"/>
              <a:t> </a:t>
            </a:r>
            <a:r>
              <a:rPr sz="2400" dirty="0"/>
              <a:t>M</a:t>
            </a:r>
            <a:r>
              <a:rPr sz="2400" spc="-15" dirty="0"/>
              <a:t>a</a:t>
            </a:r>
            <a:r>
              <a:rPr sz="2400" spc="-5" dirty="0"/>
              <a:t>n</a:t>
            </a:r>
            <a:r>
              <a:rPr sz="2400" spc="-15" dirty="0"/>
              <a:t>a</a:t>
            </a:r>
            <a:r>
              <a:rPr sz="2400" dirty="0"/>
              <a:t>g</a:t>
            </a:r>
            <a:r>
              <a:rPr sz="2400" spc="-10" dirty="0"/>
              <a:t>eme</a:t>
            </a:r>
            <a:r>
              <a:rPr sz="2400" spc="-5" dirty="0"/>
              <a:t>n</a:t>
            </a:r>
            <a:r>
              <a:rPr sz="2400" dirty="0"/>
              <a:t>t</a:t>
            </a:r>
            <a:r>
              <a:rPr sz="2400" spc="35" dirty="0"/>
              <a:t> </a:t>
            </a:r>
            <a:r>
              <a:rPr sz="2400" spc="-15" dirty="0"/>
              <a:t>a</a:t>
            </a:r>
            <a:r>
              <a:rPr sz="2400" spc="-5" dirty="0"/>
              <a:t>n</a:t>
            </a:r>
            <a:r>
              <a:rPr sz="2400" dirty="0"/>
              <a:t>d</a:t>
            </a:r>
            <a:r>
              <a:rPr sz="2400" spc="-10" dirty="0"/>
              <a:t> C</a:t>
            </a:r>
            <a:r>
              <a:rPr sz="2400" dirty="0"/>
              <a:t>o</a:t>
            </a:r>
            <a:r>
              <a:rPr sz="2400" spc="-5" dirty="0"/>
              <a:t>n</a:t>
            </a:r>
            <a:r>
              <a:rPr sz="2400" spc="5" dirty="0"/>
              <a:t>t</a:t>
            </a:r>
            <a:r>
              <a:rPr sz="2400" spc="-30" dirty="0"/>
              <a:t>r</a:t>
            </a:r>
            <a:r>
              <a:rPr sz="2400" dirty="0"/>
              <a:t>ol</a:t>
            </a:r>
            <a:r>
              <a:rPr sz="2400" spc="20" dirty="0"/>
              <a:t> </a:t>
            </a:r>
            <a:r>
              <a:rPr sz="2400" spc="-25" dirty="0"/>
              <a:t>T</a:t>
            </a:r>
            <a:r>
              <a:rPr sz="2400" dirty="0"/>
              <a:t>oo</a:t>
            </a:r>
            <a:r>
              <a:rPr sz="2400" spc="5" dirty="0"/>
              <a:t>l</a:t>
            </a:r>
            <a:r>
              <a:rPr sz="2400" dirty="0"/>
              <a:t>s</a:t>
            </a:r>
            <a:endParaRPr sz="2400"/>
          </a:p>
          <a:p>
            <a:pPr marL="1094740" lvl="1" indent="-514984">
              <a:lnSpc>
                <a:spcPct val="100000"/>
              </a:lnSpc>
              <a:spcBef>
                <a:spcPts val="755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dirty="0">
                <a:latin typeface="Georgia"/>
                <a:cs typeface="Georgia"/>
              </a:rPr>
              <a:t>A</a:t>
            </a:r>
            <a:r>
              <a:rPr sz="2100" spc="-15" dirty="0">
                <a:latin typeface="Georgia"/>
                <a:cs typeface="Georgia"/>
              </a:rPr>
              <a:t>ff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1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10" dirty="0">
                <a:latin typeface="Georgia"/>
                <a:cs typeface="Georgia"/>
              </a:rPr>
              <a:t>m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4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at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ns</a:t>
            </a:r>
            <a:r>
              <a:rPr sz="2100" spc="-30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ip</a:t>
            </a:r>
            <a:r>
              <a:rPr sz="2100" spc="4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dirty="0">
                <a:latin typeface="Georgia"/>
                <a:cs typeface="Georgia"/>
              </a:rPr>
              <a:t>igr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30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4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z</a:t>
            </a:r>
            <a:r>
              <a:rPr sz="2100" spc="-10" dirty="0">
                <a:latin typeface="Georgia"/>
                <a:cs typeface="Georgia"/>
              </a:rPr>
              <a:t>at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M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0" dirty="0">
                <a:latin typeface="Georgia"/>
                <a:cs typeface="Georgia"/>
              </a:rPr>
              <a:t>ic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w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k Di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10" dirty="0">
                <a:latin typeface="Georgia"/>
                <a:cs typeface="Georgia"/>
              </a:rPr>
              <a:t>m</a:t>
            </a:r>
            <a:endParaRPr sz="2100">
              <a:latin typeface="Georgia"/>
              <a:cs typeface="Georgia"/>
            </a:endParaRPr>
          </a:p>
          <a:p>
            <a:pPr marL="1094740" lvl="1" indent="-514984">
              <a:lnSpc>
                <a:spcPct val="100000"/>
              </a:lnSpc>
              <a:spcBef>
                <a:spcPts val="840"/>
              </a:spcBef>
              <a:buClr>
                <a:srgbClr val="765E54"/>
              </a:buClr>
              <a:buFont typeface="Wingdings"/>
              <a:buChar char=""/>
              <a:tabLst>
                <a:tab pos="1095375" algn="l"/>
              </a:tabLst>
            </a:pPr>
            <a:r>
              <a:rPr sz="2100" spc="10" dirty="0">
                <a:latin typeface="Georgia"/>
                <a:cs typeface="Georgia"/>
              </a:rPr>
              <a:t>M</a:t>
            </a:r>
            <a:r>
              <a:rPr sz="2100" spc="-10" dirty="0">
                <a:latin typeface="Georgia"/>
                <a:cs typeface="Georgia"/>
              </a:rPr>
              <a:t>at</a:t>
            </a:r>
            <a:r>
              <a:rPr sz="2100" dirty="0">
                <a:latin typeface="Georgia"/>
                <a:cs typeface="Georgia"/>
              </a:rPr>
              <a:t>rix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Di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771525" indent="-511809">
              <a:lnSpc>
                <a:spcPct val="100000"/>
              </a:lnSpc>
              <a:spcBef>
                <a:spcPts val="919"/>
              </a:spcBef>
              <a:buClr>
                <a:srgbClr val="765E54"/>
              </a:buClr>
              <a:buAutoNum type="arabicPeriod"/>
              <a:tabLst>
                <a:tab pos="772160" algn="l"/>
              </a:tabLst>
            </a:pPr>
            <a:r>
              <a:rPr sz="2400" spc="-15" dirty="0"/>
              <a:t>Q</a:t>
            </a:r>
            <a:r>
              <a:rPr sz="2400" spc="5" dirty="0"/>
              <a:t>u</a:t>
            </a:r>
            <a:r>
              <a:rPr sz="2400" spc="-15" dirty="0"/>
              <a:t>a</a:t>
            </a:r>
            <a:r>
              <a:rPr sz="2400" spc="5" dirty="0"/>
              <a:t>l</a:t>
            </a:r>
            <a:r>
              <a:rPr sz="2400" spc="-10" dirty="0"/>
              <a:t>i</a:t>
            </a:r>
            <a:r>
              <a:rPr sz="2400" spc="5" dirty="0"/>
              <a:t>t</a:t>
            </a:r>
            <a:r>
              <a:rPr sz="2400" dirty="0"/>
              <a:t>y</a:t>
            </a:r>
            <a:r>
              <a:rPr sz="2400" spc="5" dirty="0"/>
              <a:t> </a:t>
            </a:r>
            <a:r>
              <a:rPr sz="2400" spc="-5" dirty="0"/>
              <a:t>A</a:t>
            </a:r>
            <a:r>
              <a:rPr sz="2400" spc="5" dirty="0"/>
              <a:t>u</a:t>
            </a:r>
            <a:r>
              <a:rPr sz="2400" spc="-15" dirty="0"/>
              <a:t>d</a:t>
            </a:r>
            <a:r>
              <a:rPr sz="2400" spc="-10" dirty="0"/>
              <a:t>i</a:t>
            </a:r>
            <a:r>
              <a:rPr sz="2400" spc="5" dirty="0"/>
              <a:t>t</a:t>
            </a:r>
            <a:r>
              <a:rPr sz="2400" dirty="0"/>
              <a:t>s</a:t>
            </a:r>
            <a:endParaRPr sz="2400"/>
          </a:p>
          <a:p>
            <a:pPr marL="771525" indent="-511809">
              <a:lnSpc>
                <a:spcPct val="100000"/>
              </a:lnSpc>
              <a:spcBef>
                <a:spcPts val="985"/>
              </a:spcBef>
              <a:buClr>
                <a:srgbClr val="765E54"/>
              </a:buClr>
              <a:buAutoNum type="arabicPeriod"/>
              <a:tabLst>
                <a:tab pos="772160" algn="l"/>
              </a:tabLst>
            </a:pPr>
            <a:r>
              <a:rPr sz="2400" spc="-5" dirty="0"/>
              <a:t>Pr</a:t>
            </a:r>
            <a:r>
              <a:rPr sz="2400" dirty="0"/>
              <a:t>o</a:t>
            </a:r>
            <a:r>
              <a:rPr sz="2400" spc="-15" dirty="0"/>
              <a:t>c</a:t>
            </a:r>
            <a:r>
              <a:rPr sz="2400" spc="-10" dirty="0"/>
              <a:t>es</a:t>
            </a:r>
            <a:r>
              <a:rPr sz="2400" dirty="0"/>
              <a:t>s</a:t>
            </a:r>
            <a:r>
              <a:rPr sz="2400" spc="30" dirty="0"/>
              <a:t> </a:t>
            </a:r>
            <a:r>
              <a:rPr sz="2400" spc="-5" dirty="0"/>
              <a:t>An</a:t>
            </a:r>
            <a:r>
              <a:rPr sz="2400" spc="-15" dirty="0"/>
              <a:t>a</a:t>
            </a:r>
            <a:r>
              <a:rPr sz="2400" spc="5" dirty="0"/>
              <a:t>l</a:t>
            </a:r>
            <a:r>
              <a:rPr sz="2400" spc="-10" dirty="0"/>
              <a:t>ysi</a:t>
            </a:r>
            <a:r>
              <a:rPr sz="2400" dirty="0"/>
              <a:t>s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808" y="1283208"/>
            <a:ext cx="6425184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944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spc="-10" dirty="0"/>
              <a:t>Aff</a:t>
            </a:r>
            <a:r>
              <a:rPr sz="4000" spc="-25" dirty="0"/>
              <a:t>i</a:t>
            </a:r>
            <a:r>
              <a:rPr sz="4000" dirty="0"/>
              <a:t>n</a:t>
            </a:r>
            <a:r>
              <a:rPr sz="4000" spc="-25" dirty="0"/>
              <a:t>i</a:t>
            </a:r>
            <a:r>
              <a:rPr sz="4000" dirty="0"/>
              <a:t>ty</a:t>
            </a:r>
            <a:r>
              <a:rPr sz="4000" spc="40" dirty="0"/>
              <a:t> </a:t>
            </a:r>
            <a:r>
              <a:rPr sz="4000" spc="-30" dirty="0"/>
              <a:t>D</a:t>
            </a:r>
            <a:r>
              <a:rPr sz="4000" dirty="0"/>
              <a:t>i</a:t>
            </a:r>
            <a:r>
              <a:rPr sz="4000" spc="-10" dirty="0"/>
              <a:t>a</a:t>
            </a:r>
            <a:r>
              <a:rPr sz="4000" spc="-5" dirty="0"/>
              <a:t>g</a:t>
            </a:r>
            <a:r>
              <a:rPr sz="4000" spc="-40" dirty="0"/>
              <a:t>r</a:t>
            </a:r>
            <a:r>
              <a:rPr sz="4000" spc="-10" dirty="0"/>
              <a:t>am</a:t>
            </a:r>
            <a:r>
              <a:rPr sz="4000" dirty="0"/>
              <a:t>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39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400" spc="-10" dirty="0"/>
              <a:t>A</a:t>
            </a:r>
            <a:r>
              <a:rPr sz="4400" spc="-15" dirty="0"/>
              <a:t>g</a:t>
            </a:r>
            <a:r>
              <a:rPr sz="4400" spc="-20" dirty="0"/>
              <a:t>e</a:t>
            </a:r>
            <a:r>
              <a:rPr sz="4400" spc="-15" dirty="0"/>
              <a:t>n</a:t>
            </a:r>
            <a:r>
              <a:rPr sz="4400" spc="0" dirty="0"/>
              <a:t>d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3014" rIns="0" bIns="0" rtlCol="0">
            <a:spAutoFit/>
          </a:bodyPr>
          <a:lstStyle/>
          <a:p>
            <a:pPr marL="582930" indent="-320040">
              <a:lnSpc>
                <a:spcPct val="1000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582930" algn="l"/>
              </a:tabLst>
            </a:pPr>
            <a:r>
              <a:rPr sz="2900" spc="-1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spc="-25" dirty="0"/>
              <a:t>t</a:t>
            </a:r>
            <a:r>
              <a:rPr sz="2900" dirty="0"/>
              <a:t>y</a:t>
            </a:r>
            <a:r>
              <a:rPr sz="2900" spc="5" dirty="0"/>
              <a:t> </a:t>
            </a:r>
            <a:r>
              <a:rPr sz="2900" dirty="0"/>
              <a:t>T</a:t>
            </a:r>
            <a:r>
              <a:rPr sz="2900" spc="-15" dirty="0"/>
              <a:t>he</a:t>
            </a:r>
            <a:r>
              <a:rPr sz="2900" spc="-10" dirty="0"/>
              <a:t>o</a:t>
            </a:r>
            <a:r>
              <a:rPr sz="2900" spc="5" dirty="0"/>
              <a:t>r</a:t>
            </a:r>
            <a:r>
              <a:rPr sz="2900" spc="-15" dirty="0"/>
              <a:t>ie</a:t>
            </a:r>
            <a:r>
              <a:rPr sz="2900" dirty="0"/>
              <a:t>s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582930" algn="l"/>
              </a:tabLst>
            </a:pPr>
            <a:r>
              <a:rPr sz="2900" spc="-5" dirty="0"/>
              <a:t>E</a:t>
            </a:r>
            <a:r>
              <a:rPr sz="2900" spc="-10" dirty="0"/>
              <a:t>vo</a:t>
            </a:r>
            <a:r>
              <a:rPr sz="2900" spc="5" dirty="0"/>
              <a:t>l</a:t>
            </a:r>
            <a:r>
              <a:rPr sz="2900" dirty="0"/>
              <a:t>ut</a:t>
            </a:r>
            <a:r>
              <a:rPr sz="2900" spc="-15" dirty="0"/>
              <a:t>i</a:t>
            </a:r>
            <a:r>
              <a:rPr sz="2900" spc="-10" dirty="0"/>
              <a:t>o</a:t>
            </a:r>
            <a:r>
              <a:rPr sz="2900" dirty="0"/>
              <a:t>n</a:t>
            </a:r>
            <a:r>
              <a:rPr sz="2900" spc="-15" dirty="0"/>
              <a:t> </a:t>
            </a:r>
            <a:r>
              <a:rPr sz="2900" spc="-10" dirty="0"/>
              <a:t>o</a:t>
            </a:r>
            <a:r>
              <a:rPr sz="2900" dirty="0"/>
              <a:t>f</a:t>
            </a:r>
            <a:r>
              <a:rPr sz="2900" spc="-35" dirty="0"/>
              <a:t> </a:t>
            </a:r>
            <a:r>
              <a:rPr sz="2900" spc="-1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dirty="0"/>
              <a:t>ty</a:t>
            </a:r>
            <a:r>
              <a:rPr sz="2900" spc="-20" dirty="0"/>
              <a:t> </a:t>
            </a:r>
            <a:r>
              <a:rPr sz="2900" spc="-10" dirty="0"/>
              <a:t>M</a:t>
            </a:r>
            <a:r>
              <a:rPr sz="2900" spc="-5" dirty="0"/>
              <a:t>a</a:t>
            </a:r>
            <a:r>
              <a:rPr sz="2900" spc="-15" dirty="0"/>
              <a:t>n</a:t>
            </a:r>
            <a:r>
              <a:rPr sz="2900" spc="-5" dirty="0"/>
              <a:t>a</a:t>
            </a:r>
            <a:r>
              <a:rPr sz="2900" spc="5" dirty="0"/>
              <a:t>g</a:t>
            </a:r>
            <a:r>
              <a:rPr sz="2900" spc="-15" dirty="0"/>
              <a:t>e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582930" algn="l"/>
              </a:tabLst>
            </a:pPr>
            <a:r>
              <a:rPr sz="2900" spc="-10" dirty="0"/>
              <a:t>8</a:t>
            </a:r>
            <a:r>
              <a:rPr sz="2900" spc="5" dirty="0"/>
              <a:t>.</a:t>
            </a:r>
            <a:r>
              <a:rPr sz="2900" dirty="0"/>
              <a:t>1</a:t>
            </a:r>
            <a:r>
              <a:rPr sz="2900" spc="-25" dirty="0"/>
              <a:t> </a:t>
            </a:r>
            <a:r>
              <a:rPr sz="2900" dirty="0"/>
              <a:t>P</a:t>
            </a:r>
            <a:r>
              <a:rPr sz="2900" spc="5" dirty="0"/>
              <a:t>l</a:t>
            </a:r>
            <a:r>
              <a:rPr sz="2900" spc="-5" dirty="0"/>
              <a:t>a</a:t>
            </a:r>
            <a:r>
              <a:rPr sz="2900" dirty="0"/>
              <a:t>n</a:t>
            </a:r>
            <a:r>
              <a:rPr sz="2900" spc="-55" dirty="0"/>
              <a:t> </a:t>
            </a:r>
            <a:r>
              <a:rPr sz="2900" spc="-1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dirty="0"/>
              <a:t>ty</a:t>
            </a:r>
            <a:r>
              <a:rPr sz="2900" spc="5" dirty="0"/>
              <a:t> </a:t>
            </a:r>
            <a:r>
              <a:rPr sz="2900" spc="-35" dirty="0"/>
              <a:t>M</a:t>
            </a:r>
            <a:r>
              <a:rPr sz="2900" spc="-5" dirty="0"/>
              <a:t>a</a:t>
            </a:r>
            <a:r>
              <a:rPr sz="2900" spc="-15" dirty="0"/>
              <a:t>n</a:t>
            </a:r>
            <a:r>
              <a:rPr sz="2900" spc="-5" dirty="0"/>
              <a:t>a</a:t>
            </a:r>
            <a:r>
              <a:rPr sz="2900" spc="5" dirty="0"/>
              <a:t>g</a:t>
            </a:r>
            <a:r>
              <a:rPr sz="2900" spc="-15" dirty="0"/>
              <a:t>e</a:t>
            </a:r>
            <a:r>
              <a:rPr sz="2900" dirty="0"/>
              <a:t>m</a:t>
            </a:r>
            <a:r>
              <a:rPr sz="2900" spc="-15" dirty="0"/>
              <a:t>en</a:t>
            </a:r>
            <a:r>
              <a:rPr sz="2900" dirty="0"/>
              <a:t>t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582930" algn="l"/>
              </a:tabLst>
            </a:pPr>
            <a:r>
              <a:rPr sz="2900" spc="-10" dirty="0"/>
              <a:t>8</a:t>
            </a:r>
            <a:r>
              <a:rPr sz="2900" spc="5" dirty="0"/>
              <a:t>.</a:t>
            </a:r>
            <a:r>
              <a:rPr sz="2900" dirty="0"/>
              <a:t>2</a:t>
            </a:r>
            <a:r>
              <a:rPr sz="2900" spc="-15" dirty="0"/>
              <a:t> </a:t>
            </a:r>
            <a:r>
              <a:rPr sz="2900" dirty="0"/>
              <a:t>P</a:t>
            </a:r>
            <a:r>
              <a:rPr sz="2900" spc="-15" dirty="0"/>
              <a:t>e</a:t>
            </a:r>
            <a:r>
              <a:rPr sz="2900" spc="5" dirty="0"/>
              <a:t>r</a:t>
            </a:r>
            <a:r>
              <a:rPr sz="2900" spc="-10" dirty="0"/>
              <a:t>fo</a:t>
            </a:r>
            <a:r>
              <a:rPr sz="2900" spc="5" dirty="0"/>
              <a:t>r</a:t>
            </a:r>
            <a:r>
              <a:rPr sz="2900" dirty="0"/>
              <a:t>m</a:t>
            </a:r>
            <a:r>
              <a:rPr sz="2900" spc="-5" dirty="0"/>
              <a:t> </a:t>
            </a:r>
            <a:r>
              <a:rPr sz="2900" spc="-3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spc="-25" dirty="0"/>
              <a:t>t</a:t>
            </a:r>
            <a:r>
              <a:rPr sz="2900" dirty="0"/>
              <a:t>y</a:t>
            </a:r>
            <a:r>
              <a:rPr sz="2900" spc="-20" dirty="0"/>
              <a:t> </a:t>
            </a:r>
            <a:r>
              <a:rPr sz="2900" spc="-10" dirty="0"/>
              <a:t>Ass</a:t>
            </a:r>
            <a:r>
              <a:rPr sz="2900" dirty="0"/>
              <a:t>u</a:t>
            </a:r>
            <a:r>
              <a:rPr sz="2900" spc="5" dirty="0"/>
              <a:t>r</a:t>
            </a:r>
            <a:r>
              <a:rPr sz="2900" spc="-5" dirty="0"/>
              <a:t>a</a:t>
            </a:r>
            <a:r>
              <a:rPr sz="2900" spc="-15" dirty="0"/>
              <a:t>n</a:t>
            </a:r>
            <a:r>
              <a:rPr sz="2900" dirty="0"/>
              <a:t>ce</a:t>
            </a:r>
            <a:endParaRPr sz="2900"/>
          </a:p>
          <a:p>
            <a:pPr marL="582930" indent="-320040">
              <a:lnSpc>
                <a:spcPct val="100000"/>
              </a:lnSpc>
              <a:spcBef>
                <a:spcPts val="247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582930" algn="l"/>
              </a:tabLst>
            </a:pPr>
            <a:r>
              <a:rPr sz="2900" spc="-10" dirty="0"/>
              <a:t>8</a:t>
            </a:r>
            <a:r>
              <a:rPr sz="2900" spc="5" dirty="0"/>
              <a:t>.</a:t>
            </a:r>
            <a:r>
              <a:rPr sz="2900" dirty="0"/>
              <a:t>3</a:t>
            </a:r>
            <a:r>
              <a:rPr sz="2900" spc="-20" dirty="0"/>
              <a:t> </a:t>
            </a:r>
            <a:r>
              <a:rPr sz="2900" dirty="0"/>
              <a:t>C</a:t>
            </a:r>
            <a:r>
              <a:rPr sz="2900" spc="-10" dirty="0"/>
              <a:t>o</a:t>
            </a:r>
            <a:r>
              <a:rPr sz="2900" spc="-15" dirty="0"/>
              <a:t>n</a:t>
            </a:r>
            <a:r>
              <a:rPr sz="2900" dirty="0"/>
              <a:t>t</a:t>
            </a:r>
            <a:r>
              <a:rPr sz="2900" spc="5" dirty="0"/>
              <a:t>r</a:t>
            </a:r>
            <a:r>
              <a:rPr sz="2900" spc="-10" dirty="0"/>
              <a:t>o</a:t>
            </a:r>
            <a:r>
              <a:rPr sz="2900" dirty="0"/>
              <a:t>l</a:t>
            </a:r>
            <a:r>
              <a:rPr sz="2900" spc="5" dirty="0"/>
              <a:t> </a:t>
            </a:r>
            <a:r>
              <a:rPr sz="2900" spc="-10" dirty="0"/>
              <a:t>Q</a:t>
            </a:r>
            <a:r>
              <a:rPr sz="2900" dirty="0"/>
              <a:t>u</a:t>
            </a:r>
            <a:r>
              <a:rPr sz="2900" spc="-5" dirty="0"/>
              <a:t>a</a:t>
            </a:r>
            <a:r>
              <a:rPr sz="2900" spc="5" dirty="0"/>
              <a:t>l</a:t>
            </a:r>
            <a:r>
              <a:rPr sz="2900" spc="-15" dirty="0"/>
              <a:t>i</a:t>
            </a:r>
            <a:r>
              <a:rPr sz="2900" spc="-25" dirty="0"/>
              <a:t>t</a:t>
            </a:r>
            <a:r>
              <a:rPr sz="2900" dirty="0"/>
              <a:t>y</a:t>
            </a:r>
            <a:endParaRPr sz="2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08" y="1207008"/>
            <a:ext cx="7796783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>
              <a:lnSpc>
                <a:spcPct val="100000"/>
              </a:lnSpc>
            </a:pPr>
            <a:r>
              <a:rPr sz="3500" spc="-10" dirty="0"/>
              <a:t>P</a:t>
            </a:r>
            <a:r>
              <a:rPr sz="3500" dirty="0"/>
              <a:t>ro</a:t>
            </a:r>
            <a:r>
              <a:rPr sz="3500" spc="-15" dirty="0"/>
              <a:t>c</a:t>
            </a:r>
            <a:r>
              <a:rPr sz="3500" spc="5" dirty="0"/>
              <a:t>e</a:t>
            </a:r>
            <a:r>
              <a:rPr sz="3500" spc="-5" dirty="0"/>
              <a:t>s</a:t>
            </a:r>
            <a:r>
              <a:rPr sz="3500" dirty="0"/>
              <a:t>s</a:t>
            </a:r>
            <a:r>
              <a:rPr sz="3500" spc="20" dirty="0"/>
              <a:t> </a:t>
            </a:r>
            <a:r>
              <a:rPr sz="3500" spc="-15" dirty="0"/>
              <a:t>D</a:t>
            </a:r>
            <a:r>
              <a:rPr sz="3500" spc="5" dirty="0"/>
              <a:t>e</a:t>
            </a:r>
            <a:r>
              <a:rPr sz="3500" spc="-35" dirty="0"/>
              <a:t>c</a:t>
            </a:r>
            <a:r>
              <a:rPr sz="3500" dirty="0"/>
              <a:t>i</a:t>
            </a:r>
            <a:r>
              <a:rPr sz="3500" spc="-5" dirty="0"/>
              <a:t>s</a:t>
            </a:r>
            <a:r>
              <a:rPr sz="3500" dirty="0"/>
              <a:t>i</a:t>
            </a:r>
            <a:r>
              <a:rPr sz="3500" spc="-25" dirty="0"/>
              <a:t>o</a:t>
            </a:r>
            <a:r>
              <a:rPr sz="3500" dirty="0"/>
              <a:t>n</a:t>
            </a:r>
            <a:r>
              <a:rPr sz="3500" spc="-10" dirty="0"/>
              <a:t> P</a:t>
            </a:r>
            <a:r>
              <a:rPr sz="3500" dirty="0"/>
              <a:t>ro</a:t>
            </a:r>
            <a:r>
              <a:rPr sz="3500" spc="-15" dirty="0"/>
              <a:t>g</a:t>
            </a:r>
            <a:r>
              <a:rPr sz="3500" dirty="0"/>
              <a:t>r</a:t>
            </a:r>
            <a:r>
              <a:rPr sz="3500" spc="-20" dirty="0"/>
              <a:t>a</a:t>
            </a:r>
            <a:r>
              <a:rPr sz="3500" dirty="0"/>
              <a:t>m</a:t>
            </a:r>
            <a:r>
              <a:rPr sz="3500" spc="30" dirty="0"/>
              <a:t> </a:t>
            </a:r>
            <a:r>
              <a:rPr sz="3500" spc="-25" dirty="0"/>
              <a:t>C</a:t>
            </a:r>
            <a:r>
              <a:rPr sz="3500" spc="-5" dirty="0"/>
              <a:t>h</a:t>
            </a:r>
            <a:r>
              <a:rPr sz="3500" spc="-20" dirty="0"/>
              <a:t>a</a:t>
            </a:r>
            <a:r>
              <a:rPr sz="3500" dirty="0"/>
              <a:t>r</a:t>
            </a:r>
            <a:r>
              <a:rPr sz="3500" spc="-15" dirty="0"/>
              <a:t>t</a:t>
            </a:r>
            <a:r>
              <a:rPr sz="3500" dirty="0"/>
              <a:t>s</a:t>
            </a:r>
            <a:r>
              <a:rPr sz="3500" spc="10" dirty="0"/>
              <a:t> </a:t>
            </a:r>
            <a:r>
              <a:rPr sz="3500" dirty="0"/>
              <a:t>(</a:t>
            </a:r>
            <a:r>
              <a:rPr sz="3500" spc="-10" dirty="0"/>
              <a:t>P</a:t>
            </a:r>
            <a:r>
              <a:rPr sz="3500" spc="-15" dirty="0"/>
              <a:t>D</a:t>
            </a:r>
            <a:r>
              <a:rPr sz="3500" spc="-10" dirty="0"/>
              <a:t>P</a:t>
            </a:r>
            <a:r>
              <a:rPr sz="3500" dirty="0"/>
              <a:t>C)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40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808" y="2602992"/>
            <a:ext cx="3212591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2808" y="1828800"/>
            <a:ext cx="2386584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603" y="1020064"/>
            <a:ext cx="337185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7094" marR="5080" indent="-875030">
              <a:lnSpc>
                <a:spcPts val="4180"/>
              </a:lnSpc>
            </a:pP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nt</a:t>
            </a:r>
            <a:r>
              <a:rPr sz="3500" spc="5" dirty="0">
                <a:solidFill>
                  <a:srgbClr val="765E54"/>
                </a:solidFill>
                <a:latin typeface="Georgia"/>
                <a:cs typeface="Georgia"/>
              </a:rPr>
              <a:t>e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rr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e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la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t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io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n</a:t>
            </a:r>
            <a:r>
              <a:rPr sz="3500" spc="-5" dirty="0">
                <a:solidFill>
                  <a:srgbClr val="765E54"/>
                </a:solidFill>
                <a:latin typeface="Georgia"/>
                <a:cs typeface="Georgia"/>
              </a:rPr>
              <a:t>s</a:t>
            </a:r>
            <a:r>
              <a:rPr sz="3500" spc="-30" dirty="0">
                <a:solidFill>
                  <a:srgbClr val="765E54"/>
                </a:solidFill>
                <a:latin typeface="Georgia"/>
                <a:cs typeface="Georgia"/>
              </a:rPr>
              <a:t>h</a:t>
            </a:r>
            <a:r>
              <a:rPr sz="3500" spc="-25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p 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D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g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ra</a:t>
            </a:r>
            <a:r>
              <a:rPr sz="3500" spc="-15" dirty="0">
                <a:solidFill>
                  <a:srgbClr val="765E54"/>
                </a:solidFill>
                <a:latin typeface="Georgia"/>
                <a:cs typeface="Georgia"/>
              </a:rPr>
              <a:t>p</a:t>
            </a:r>
            <a:r>
              <a:rPr sz="3500" dirty="0">
                <a:solidFill>
                  <a:srgbClr val="765E54"/>
                </a:solidFill>
                <a:latin typeface="Georgia"/>
                <a:cs typeface="Georgia"/>
              </a:rPr>
              <a:t>h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41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436" rIns="0" bIns="0" rtlCol="0">
            <a:spAutoFit/>
          </a:bodyPr>
          <a:lstStyle/>
          <a:p>
            <a:pPr marL="5164455">
              <a:lnSpc>
                <a:spcPct val="100000"/>
              </a:lnSpc>
            </a:pPr>
            <a:r>
              <a:rPr sz="3500" spc="-15" dirty="0"/>
              <a:t>T</a:t>
            </a:r>
            <a:r>
              <a:rPr sz="3500" dirty="0"/>
              <a:t>r</a:t>
            </a:r>
            <a:r>
              <a:rPr sz="3500" spc="5" dirty="0"/>
              <a:t>e</a:t>
            </a:r>
            <a:r>
              <a:rPr sz="3500" dirty="0"/>
              <a:t>e</a:t>
            </a:r>
            <a:r>
              <a:rPr sz="3500" spc="-5" dirty="0"/>
              <a:t> </a:t>
            </a:r>
            <a:r>
              <a:rPr sz="3500" spc="-15" dirty="0"/>
              <a:t>D</a:t>
            </a:r>
            <a:r>
              <a:rPr sz="3500" dirty="0"/>
              <a:t>ia</a:t>
            </a:r>
            <a:r>
              <a:rPr sz="3500" spc="-15" dirty="0"/>
              <a:t>g</a:t>
            </a:r>
            <a:r>
              <a:rPr sz="3500" spc="-25" dirty="0"/>
              <a:t>r</a:t>
            </a:r>
            <a:r>
              <a:rPr sz="3500" dirty="0"/>
              <a:t>ams</a:t>
            </a:r>
            <a:endParaRPr sz="3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208" y="393191"/>
            <a:ext cx="7415783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344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dirty="0"/>
              <a:t>Pe</a:t>
            </a:r>
            <a:r>
              <a:rPr sz="4000" spc="-15" dirty="0"/>
              <a:t>r</a:t>
            </a:r>
            <a:r>
              <a:rPr sz="4000" spc="-35" dirty="0"/>
              <a:t>f</a:t>
            </a:r>
            <a:r>
              <a:rPr sz="4000" spc="-5" dirty="0"/>
              <a:t>o</a:t>
            </a:r>
            <a:r>
              <a:rPr sz="4000" spc="-15" dirty="0"/>
              <a:t>r</a:t>
            </a:r>
            <a:r>
              <a:rPr sz="4000" spc="5" dirty="0"/>
              <a:t>m</a:t>
            </a:r>
            <a:r>
              <a:rPr sz="4000" spc="10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35" dirty="0"/>
              <a:t>a</a:t>
            </a:r>
            <a:r>
              <a:rPr sz="4000" spc="-20" dirty="0"/>
              <a:t>l</a:t>
            </a:r>
            <a:r>
              <a:rPr sz="4000" dirty="0"/>
              <a:t>ity</a:t>
            </a:r>
            <a:r>
              <a:rPr sz="4000" spc="-10" dirty="0"/>
              <a:t> </a:t>
            </a:r>
            <a:r>
              <a:rPr sz="4000" spc="-5" dirty="0"/>
              <a:t>As</a:t>
            </a:r>
            <a:r>
              <a:rPr sz="4000" spc="-30" dirty="0"/>
              <a:t>s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25" dirty="0"/>
              <a:t>c</a:t>
            </a:r>
            <a:r>
              <a:rPr sz="4000" spc="-20" dirty="0"/>
              <a:t>e</a:t>
            </a:r>
            <a:r>
              <a:rPr sz="4000" dirty="0"/>
              <a:t>:</a:t>
            </a:r>
            <a:r>
              <a:rPr sz="4000" spc="20" dirty="0"/>
              <a:t> </a:t>
            </a:r>
            <a:r>
              <a:rPr sz="4000" spc="-10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845055"/>
            <a:ext cx="5974080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65E54"/>
              </a:buClr>
              <a:buFont typeface="Georgia"/>
              <a:buAutoNum type="arabicPeriod"/>
            </a:pPr>
            <a:endParaRPr sz="3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3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765E54"/>
              </a:buClr>
              <a:buFont typeface="Georgia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765E54"/>
              </a:buClr>
              <a:buFont typeface="Georgia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dirty="0">
                <a:latin typeface="Georgia"/>
                <a:cs typeface="Georgia"/>
              </a:rPr>
              <a:t>z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ss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8808" y="5105400"/>
            <a:ext cx="4700016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8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5" dirty="0"/>
              <a:t>i</a:t>
            </a:r>
            <a:r>
              <a:rPr spc="-10" dirty="0"/>
              <a:t>z</a:t>
            </a:r>
            <a:r>
              <a:rPr spc="-5" dirty="0"/>
              <a:t>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250513"/>
            <a:ext cx="7673340" cy="381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900"/>
              </a:lnSpc>
            </a:pPr>
            <a:r>
              <a:rPr sz="2800" spc="-10" dirty="0">
                <a:latin typeface="Georgia"/>
                <a:cs typeface="Georgia"/>
              </a:rPr>
              <a:t>Wh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55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5" dirty="0">
                <a:latin typeface="Georgia"/>
                <a:cs typeface="Georgia"/>
              </a:rPr>
              <a:t>Q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530860" indent="-518159">
              <a:lnSpc>
                <a:spcPct val="100000"/>
              </a:lnSpc>
              <a:spcBef>
                <a:spcPts val="1680"/>
              </a:spcBef>
              <a:buClr>
                <a:srgbClr val="765E54"/>
              </a:buClr>
              <a:buAutoNum type="alphaUcPeriod"/>
              <a:tabLst>
                <a:tab pos="530860" algn="l"/>
              </a:tabLst>
            </a:pPr>
            <a:r>
              <a:rPr sz="2800" spc="-40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700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m 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55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As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dirty="0"/>
              <a:t>8</a:t>
            </a:r>
            <a:r>
              <a:rPr sz="4000" spc="-5" dirty="0"/>
              <a:t>.</a:t>
            </a:r>
            <a:r>
              <a:rPr sz="4000" dirty="0"/>
              <a:t>3</a:t>
            </a:r>
            <a:r>
              <a:rPr sz="4000" spc="-25" dirty="0"/>
              <a:t> </a:t>
            </a:r>
            <a:r>
              <a:rPr sz="4000" spc="-5" dirty="0"/>
              <a:t>C</a:t>
            </a:r>
            <a:r>
              <a:rPr sz="4000" spc="-30" dirty="0"/>
              <a:t>o</a:t>
            </a:r>
            <a:r>
              <a:rPr sz="4000" spc="-20" dirty="0"/>
              <a:t>n</a:t>
            </a:r>
            <a:r>
              <a:rPr sz="4000" dirty="0"/>
              <a:t>t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20" dirty="0"/>
              <a:t> </a:t>
            </a:r>
            <a:r>
              <a:rPr sz="4000" spc="-35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spc="-20" dirty="0"/>
              <a:t>(</a:t>
            </a:r>
            <a:r>
              <a:rPr sz="4000" dirty="0"/>
              <a:t>1)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755" marR="5080" indent="-320040">
              <a:lnSpc>
                <a:spcPct val="129500"/>
              </a:lnSpc>
              <a:buClr>
                <a:srgbClr val="765E54"/>
              </a:buClr>
              <a:buFont typeface="Wingdings"/>
              <a:buChar char=""/>
              <a:tabLst>
                <a:tab pos="582930" algn="l"/>
              </a:tabLst>
            </a:pPr>
            <a:r>
              <a:rPr sz="2800" spc="-40" dirty="0"/>
              <a:t>P</a:t>
            </a:r>
            <a:r>
              <a:rPr sz="2800" spc="5" dirty="0"/>
              <a:t>e</a:t>
            </a:r>
            <a:r>
              <a:rPr sz="2800" spc="-30" dirty="0"/>
              <a:t>r</a:t>
            </a:r>
            <a:r>
              <a:rPr sz="2800" spc="-5" dirty="0"/>
              <a:t>f</a:t>
            </a:r>
            <a:r>
              <a:rPr sz="2800" spc="-30" dirty="0"/>
              <a:t>o</a:t>
            </a:r>
            <a:r>
              <a:rPr sz="2800" spc="5" dirty="0"/>
              <a:t>rm</a:t>
            </a:r>
            <a:r>
              <a:rPr sz="2800" spc="10" dirty="0"/>
              <a:t> </a:t>
            </a:r>
            <a:r>
              <a:rPr sz="2800" spc="-5" dirty="0"/>
              <a:t>Q</a:t>
            </a:r>
            <a:r>
              <a:rPr sz="2800" spc="-35" dirty="0"/>
              <a:t>u</a:t>
            </a:r>
            <a:r>
              <a:rPr sz="2800" spc="-5" dirty="0"/>
              <a:t>a</a:t>
            </a:r>
            <a:r>
              <a:rPr sz="2800" spc="-15" dirty="0"/>
              <a:t>l</a:t>
            </a:r>
            <a:r>
              <a:rPr sz="2800" spc="-10" dirty="0"/>
              <a:t>i</a:t>
            </a:r>
            <a:r>
              <a:rPr sz="2800" spc="-15" dirty="0"/>
              <a:t>t</a:t>
            </a:r>
            <a:r>
              <a:rPr sz="2800" dirty="0"/>
              <a:t>y</a:t>
            </a:r>
            <a:r>
              <a:rPr sz="2800" spc="20" dirty="0"/>
              <a:t> </a:t>
            </a:r>
            <a:r>
              <a:rPr sz="2800" spc="-5" dirty="0"/>
              <a:t>Co</a:t>
            </a:r>
            <a:r>
              <a:rPr sz="2800" spc="-10" dirty="0"/>
              <a:t>n</a:t>
            </a:r>
            <a:r>
              <a:rPr sz="2800" spc="-15" dirty="0"/>
              <a:t>t</a:t>
            </a:r>
            <a:r>
              <a:rPr sz="2800" dirty="0"/>
              <a:t>r</a:t>
            </a:r>
            <a:r>
              <a:rPr sz="2800" spc="-5" dirty="0"/>
              <a:t>o</a:t>
            </a:r>
            <a:r>
              <a:rPr sz="2800" dirty="0"/>
              <a:t>l</a:t>
            </a:r>
            <a:r>
              <a:rPr sz="2800" spc="-30" dirty="0"/>
              <a:t> </a:t>
            </a:r>
            <a:r>
              <a:rPr sz="2800" spc="-10" dirty="0"/>
              <a:t>i</a:t>
            </a:r>
            <a:r>
              <a:rPr sz="2800" dirty="0"/>
              <a:t>s</a:t>
            </a:r>
            <a:r>
              <a:rPr sz="2800" spc="5" dirty="0"/>
              <a:t> </a:t>
            </a:r>
            <a:r>
              <a:rPr sz="2800" spc="-15" dirty="0"/>
              <a:t>t</a:t>
            </a:r>
            <a:r>
              <a:rPr sz="2800" spc="-10" dirty="0"/>
              <a:t>h</a:t>
            </a:r>
            <a:r>
              <a:rPr sz="2800" dirty="0"/>
              <a:t>e</a:t>
            </a:r>
            <a:r>
              <a:rPr sz="2800" spc="-10" dirty="0"/>
              <a:t> </a:t>
            </a:r>
            <a:r>
              <a:rPr sz="2800" dirty="0"/>
              <a:t>pr</a:t>
            </a:r>
            <a:r>
              <a:rPr sz="2800" spc="-5" dirty="0"/>
              <a:t>o</a:t>
            </a:r>
            <a:r>
              <a:rPr sz="2800" spc="-10" dirty="0"/>
              <a:t>c</a:t>
            </a:r>
            <a:r>
              <a:rPr sz="2800" spc="-15" dirty="0"/>
              <a:t>e</a:t>
            </a:r>
            <a:r>
              <a:rPr sz="2800" spc="5" dirty="0"/>
              <a:t>s</a:t>
            </a:r>
            <a:r>
              <a:rPr sz="2800" dirty="0"/>
              <a:t>s</a:t>
            </a:r>
            <a:r>
              <a:rPr sz="2800" spc="20" dirty="0"/>
              <a:t> </a:t>
            </a:r>
            <a:r>
              <a:rPr sz="2800" spc="-30" dirty="0"/>
              <a:t>o</a:t>
            </a:r>
            <a:r>
              <a:rPr sz="2800" dirty="0"/>
              <a:t>f </a:t>
            </a:r>
            <a:r>
              <a:rPr sz="2800" spc="-5" dirty="0"/>
              <a:t>mo</a:t>
            </a:r>
            <a:r>
              <a:rPr sz="2800" spc="-10" dirty="0"/>
              <a:t>ni</a:t>
            </a:r>
            <a:r>
              <a:rPr sz="2800" spc="-15" dirty="0"/>
              <a:t>t</a:t>
            </a:r>
            <a:r>
              <a:rPr sz="2800" spc="-30" dirty="0"/>
              <a:t>o</a:t>
            </a:r>
            <a:r>
              <a:rPr sz="2800" dirty="0"/>
              <a:t>r</a:t>
            </a:r>
            <a:r>
              <a:rPr sz="2800" spc="-10" dirty="0"/>
              <a:t>i</a:t>
            </a:r>
            <a:r>
              <a:rPr sz="2800" spc="-35" dirty="0"/>
              <a:t>n</a:t>
            </a:r>
            <a:r>
              <a:rPr sz="2800" dirty="0"/>
              <a:t>g</a:t>
            </a:r>
            <a:r>
              <a:rPr sz="2800" spc="50" dirty="0"/>
              <a:t> </a:t>
            </a:r>
            <a:r>
              <a:rPr sz="2800" spc="-30" dirty="0"/>
              <a:t>a</a:t>
            </a:r>
            <a:r>
              <a:rPr sz="2800" spc="-10" dirty="0"/>
              <a:t>n</a:t>
            </a:r>
            <a:r>
              <a:rPr sz="2800" dirty="0"/>
              <a:t>d</a:t>
            </a:r>
            <a:r>
              <a:rPr sz="2800" spc="-5" dirty="0"/>
              <a:t> </a:t>
            </a:r>
            <a:r>
              <a:rPr sz="2800" spc="-30" dirty="0"/>
              <a:t>r</a:t>
            </a:r>
            <a:r>
              <a:rPr sz="2800" spc="5" dirty="0"/>
              <a:t>e</a:t>
            </a:r>
            <a:r>
              <a:rPr sz="2800" spc="-30" dirty="0"/>
              <a:t>c</a:t>
            </a:r>
            <a:r>
              <a:rPr sz="2800" spc="-5" dirty="0"/>
              <a:t>o</a:t>
            </a:r>
            <a:r>
              <a:rPr sz="2800" dirty="0"/>
              <a:t>r</a:t>
            </a:r>
            <a:r>
              <a:rPr sz="2800" spc="-10" dirty="0"/>
              <a:t>di</a:t>
            </a:r>
            <a:r>
              <a:rPr sz="2800" spc="-35" dirty="0"/>
              <a:t>n</a:t>
            </a:r>
            <a:r>
              <a:rPr sz="2800" dirty="0"/>
              <a:t>g</a:t>
            </a:r>
            <a:r>
              <a:rPr sz="2800" spc="25" dirty="0"/>
              <a:t> </a:t>
            </a:r>
            <a:r>
              <a:rPr sz="2800" dirty="0"/>
              <a:t>r</a:t>
            </a:r>
            <a:r>
              <a:rPr sz="2800" spc="-15" dirty="0"/>
              <a:t>e</a:t>
            </a:r>
            <a:r>
              <a:rPr sz="2800" spc="5" dirty="0"/>
              <a:t>s</a:t>
            </a:r>
            <a:r>
              <a:rPr sz="2800" spc="-10" dirty="0"/>
              <a:t>u</a:t>
            </a:r>
            <a:r>
              <a:rPr sz="2800" spc="-15" dirty="0"/>
              <a:t>l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15" dirty="0"/>
              <a:t> </a:t>
            </a:r>
            <a:r>
              <a:rPr sz="2800" spc="-5" dirty="0"/>
              <a:t>o</a:t>
            </a:r>
            <a:r>
              <a:rPr sz="2800" dirty="0"/>
              <a:t>f</a:t>
            </a:r>
            <a:r>
              <a:rPr sz="2800" spc="-30" dirty="0"/>
              <a:t> </a:t>
            </a:r>
            <a:r>
              <a:rPr sz="2800" spc="5" dirty="0"/>
              <a:t>e</a:t>
            </a:r>
            <a:r>
              <a:rPr sz="2800" spc="-30" dirty="0"/>
              <a:t>x</a:t>
            </a:r>
            <a:r>
              <a:rPr sz="2800" spc="5" dirty="0"/>
              <a:t>e</a:t>
            </a:r>
            <a:r>
              <a:rPr sz="2800" spc="-10" dirty="0"/>
              <a:t>cu</a:t>
            </a:r>
            <a:r>
              <a:rPr sz="2800" spc="-15" dirty="0"/>
              <a:t>t</a:t>
            </a:r>
            <a:r>
              <a:rPr sz="2800" spc="-10" dirty="0"/>
              <a:t>in</a:t>
            </a:r>
            <a:r>
              <a:rPr sz="2800" dirty="0"/>
              <a:t>g </a:t>
            </a:r>
            <a:r>
              <a:rPr sz="2800" spc="-15" dirty="0"/>
              <a:t>t</a:t>
            </a:r>
            <a:r>
              <a:rPr sz="2800" spc="-10" dirty="0"/>
              <a:t>h</a:t>
            </a:r>
            <a:r>
              <a:rPr sz="2800" dirty="0"/>
              <a:t>e</a:t>
            </a:r>
            <a:r>
              <a:rPr sz="2800" spc="-10" dirty="0"/>
              <a:t> </a:t>
            </a:r>
            <a:r>
              <a:rPr sz="2800" spc="-15" dirty="0"/>
              <a:t>q</a:t>
            </a:r>
            <a:r>
              <a:rPr sz="2800" spc="-10" dirty="0"/>
              <a:t>u</a:t>
            </a:r>
            <a:r>
              <a:rPr sz="2800" spc="-5" dirty="0"/>
              <a:t>a</a:t>
            </a:r>
            <a:r>
              <a:rPr sz="2800" spc="-15" dirty="0"/>
              <a:t>l</a:t>
            </a:r>
            <a:r>
              <a:rPr sz="2800" spc="-10" dirty="0"/>
              <a:t>i</a:t>
            </a:r>
            <a:r>
              <a:rPr sz="2800" spc="-35" dirty="0"/>
              <a:t>t</a:t>
            </a:r>
            <a:r>
              <a:rPr sz="2800" dirty="0"/>
              <a:t>y</a:t>
            </a:r>
            <a:r>
              <a:rPr sz="2800" spc="15" dirty="0"/>
              <a:t> </a:t>
            </a:r>
            <a:r>
              <a:rPr sz="2800" spc="-5" dirty="0"/>
              <a:t>a</a:t>
            </a:r>
            <a:r>
              <a:rPr sz="2800" spc="-10" dirty="0"/>
              <a:t>c</a:t>
            </a:r>
            <a:r>
              <a:rPr sz="2800" spc="-15" dirty="0"/>
              <a:t>t</a:t>
            </a:r>
            <a:r>
              <a:rPr sz="2800" spc="-10" dirty="0"/>
              <a:t>ivi</a:t>
            </a:r>
            <a:r>
              <a:rPr sz="2800" spc="-15" dirty="0"/>
              <a:t>t</a:t>
            </a:r>
            <a:r>
              <a:rPr sz="2800" spc="-35" dirty="0"/>
              <a:t>i</a:t>
            </a:r>
            <a:r>
              <a:rPr sz="2800" spc="-15" dirty="0"/>
              <a:t>e</a:t>
            </a:r>
            <a:r>
              <a:rPr sz="2800" dirty="0"/>
              <a:t>s</a:t>
            </a:r>
            <a:r>
              <a:rPr sz="2800" spc="50" dirty="0"/>
              <a:t> </a:t>
            </a:r>
            <a:r>
              <a:rPr sz="2800" spc="-15" dirty="0"/>
              <a:t>t</a:t>
            </a:r>
            <a:r>
              <a:rPr sz="2800" dirty="0"/>
              <a:t>o</a:t>
            </a:r>
            <a:r>
              <a:rPr sz="2800" spc="-5" dirty="0"/>
              <a:t> a</a:t>
            </a:r>
            <a:r>
              <a:rPr sz="2800" spc="-15" dirty="0"/>
              <a:t>s</a:t>
            </a:r>
            <a:r>
              <a:rPr sz="2800" spc="5" dirty="0"/>
              <a:t>s</a:t>
            </a:r>
            <a:r>
              <a:rPr sz="2800" spc="-15" dirty="0"/>
              <a:t>es</a:t>
            </a:r>
            <a:r>
              <a:rPr sz="2800" dirty="0"/>
              <a:t>s</a:t>
            </a:r>
            <a:r>
              <a:rPr sz="2800" spc="-5" dirty="0"/>
              <a:t> </a:t>
            </a:r>
            <a:r>
              <a:rPr sz="2800" dirty="0"/>
              <a:t>p</a:t>
            </a:r>
            <a:r>
              <a:rPr sz="2800" spc="-15" dirty="0"/>
              <a:t>e</a:t>
            </a:r>
            <a:r>
              <a:rPr sz="2800" dirty="0"/>
              <a:t>r</a:t>
            </a:r>
            <a:r>
              <a:rPr sz="2800" spc="-5" dirty="0"/>
              <a:t>f</a:t>
            </a:r>
            <a:r>
              <a:rPr sz="2800" spc="-30" dirty="0"/>
              <a:t>o</a:t>
            </a:r>
            <a:r>
              <a:rPr sz="2800" dirty="0"/>
              <a:t>r</a:t>
            </a:r>
            <a:r>
              <a:rPr sz="2800" spc="-30" dirty="0"/>
              <a:t>m</a:t>
            </a:r>
            <a:r>
              <a:rPr sz="2800" spc="-5" dirty="0"/>
              <a:t>a</a:t>
            </a:r>
            <a:r>
              <a:rPr sz="2800" spc="-10" dirty="0"/>
              <a:t>n</a:t>
            </a:r>
            <a:r>
              <a:rPr sz="2800" spc="-30" dirty="0"/>
              <a:t>c</a:t>
            </a:r>
            <a:r>
              <a:rPr sz="2800" dirty="0"/>
              <a:t>e</a:t>
            </a:r>
            <a:r>
              <a:rPr sz="2800" spc="55" dirty="0"/>
              <a:t> </a:t>
            </a:r>
            <a:r>
              <a:rPr sz="2800" spc="-30" dirty="0"/>
              <a:t>a</a:t>
            </a:r>
            <a:r>
              <a:rPr sz="2800" spc="-10" dirty="0"/>
              <a:t>n</a:t>
            </a:r>
            <a:r>
              <a:rPr sz="2800" dirty="0"/>
              <a:t>d r</a:t>
            </a:r>
            <a:r>
              <a:rPr sz="2800" spc="5" dirty="0"/>
              <a:t>e</a:t>
            </a:r>
            <a:r>
              <a:rPr sz="2800" spc="-30" dirty="0"/>
              <a:t>c</a:t>
            </a:r>
            <a:r>
              <a:rPr sz="2800" spc="-5" dirty="0"/>
              <a:t>o</a:t>
            </a:r>
            <a:r>
              <a:rPr sz="2800" spc="-30" dirty="0"/>
              <a:t>mm</a:t>
            </a:r>
            <a:r>
              <a:rPr sz="2800" spc="5" dirty="0"/>
              <a:t>e</a:t>
            </a:r>
            <a:r>
              <a:rPr sz="2800" spc="-10" dirty="0"/>
              <a:t>n</a:t>
            </a:r>
            <a:r>
              <a:rPr sz="2800" dirty="0"/>
              <a:t>d</a:t>
            </a:r>
            <a:r>
              <a:rPr sz="2800" spc="20" dirty="0"/>
              <a:t> </a:t>
            </a:r>
            <a:r>
              <a:rPr sz="2800" spc="-10" dirty="0"/>
              <a:t>n</a:t>
            </a:r>
            <a:r>
              <a:rPr sz="2800" spc="5" dirty="0"/>
              <a:t>e</a:t>
            </a:r>
            <a:r>
              <a:rPr sz="2800" spc="-30" dirty="0"/>
              <a:t>c</a:t>
            </a:r>
            <a:r>
              <a:rPr sz="2800" spc="-15" dirty="0"/>
              <a:t>e</a:t>
            </a:r>
            <a:r>
              <a:rPr sz="2800" spc="5" dirty="0"/>
              <a:t>s</a:t>
            </a:r>
            <a:r>
              <a:rPr sz="2800" spc="-15" dirty="0"/>
              <a:t>s</a:t>
            </a:r>
            <a:r>
              <a:rPr sz="2800" spc="-5" dirty="0"/>
              <a:t>a</a:t>
            </a:r>
            <a:r>
              <a:rPr sz="2800" dirty="0"/>
              <a:t>ry</a:t>
            </a:r>
            <a:r>
              <a:rPr sz="2800" spc="5" dirty="0"/>
              <a:t> </a:t>
            </a:r>
            <a:r>
              <a:rPr sz="2800" spc="-10" dirty="0"/>
              <a:t>ch</a:t>
            </a:r>
            <a:r>
              <a:rPr sz="2800" spc="-5" dirty="0"/>
              <a:t>a</a:t>
            </a:r>
            <a:r>
              <a:rPr sz="2800" spc="-10" dirty="0"/>
              <a:t>n</a:t>
            </a:r>
            <a:r>
              <a:rPr sz="2800" spc="-20" dirty="0"/>
              <a:t>g</a:t>
            </a:r>
            <a:r>
              <a:rPr sz="2800" spc="5" dirty="0"/>
              <a:t>e</a:t>
            </a:r>
            <a:r>
              <a:rPr sz="2800" dirty="0"/>
              <a:t>s</a:t>
            </a:r>
            <a:endParaRPr sz="2800"/>
          </a:p>
          <a:p>
            <a:pPr marL="582295" indent="-322580">
              <a:lnSpc>
                <a:spcPct val="100000"/>
              </a:lnSpc>
              <a:spcBef>
                <a:spcPts val="1800"/>
              </a:spcBef>
              <a:buClr>
                <a:srgbClr val="765E54"/>
              </a:buClr>
              <a:buFont typeface="Wingdings"/>
              <a:buChar char=""/>
              <a:tabLst>
                <a:tab pos="582930" algn="l"/>
              </a:tabLst>
            </a:pPr>
            <a:r>
              <a:rPr sz="2800" spc="-35" dirty="0"/>
              <a:t>T</a:t>
            </a:r>
            <a:r>
              <a:rPr sz="2800" spc="-10" dirty="0"/>
              <a:t>h</a:t>
            </a:r>
            <a:r>
              <a:rPr sz="2800" dirty="0"/>
              <a:t>e</a:t>
            </a:r>
            <a:r>
              <a:rPr sz="2800" spc="-10" dirty="0"/>
              <a:t> </a:t>
            </a:r>
            <a:r>
              <a:rPr sz="2800" dirty="0"/>
              <a:t>k</a:t>
            </a:r>
            <a:r>
              <a:rPr sz="2800" spc="-15" dirty="0"/>
              <a:t>e</a:t>
            </a:r>
            <a:r>
              <a:rPr sz="2800" dirty="0"/>
              <a:t>y</a:t>
            </a:r>
            <a:r>
              <a:rPr sz="2800" spc="-15" dirty="0"/>
              <a:t> b</a:t>
            </a:r>
            <a:r>
              <a:rPr sz="2800" spc="5" dirty="0"/>
              <a:t>e</a:t>
            </a:r>
            <a:r>
              <a:rPr sz="2800" spc="-35" dirty="0"/>
              <a:t>n</a:t>
            </a:r>
            <a:r>
              <a:rPr sz="2800" spc="5" dirty="0"/>
              <a:t>e</a:t>
            </a:r>
            <a:r>
              <a:rPr sz="2800" spc="-5" dirty="0"/>
              <a:t>f</a:t>
            </a:r>
            <a:r>
              <a:rPr sz="2800" spc="-1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5" dirty="0"/>
              <a:t> </a:t>
            </a:r>
            <a:r>
              <a:rPr sz="2800" spc="-5" dirty="0"/>
              <a:t>o</a:t>
            </a:r>
            <a:r>
              <a:rPr sz="2800" dirty="0"/>
              <a:t>f</a:t>
            </a:r>
            <a:r>
              <a:rPr sz="2800" spc="-5" dirty="0"/>
              <a:t> </a:t>
            </a:r>
            <a:r>
              <a:rPr sz="2800" spc="-15" dirty="0"/>
              <a:t>t</a:t>
            </a:r>
            <a:r>
              <a:rPr sz="2800" spc="-10" dirty="0"/>
              <a:t>hi</a:t>
            </a:r>
            <a:r>
              <a:rPr sz="2800" dirty="0"/>
              <a:t>s</a:t>
            </a:r>
            <a:r>
              <a:rPr sz="2800" spc="-10" dirty="0"/>
              <a:t> </a:t>
            </a:r>
            <a:r>
              <a:rPr sz="2800" dirty="0"/>
              <a:t>pr</a:t>
            </a:r>
            <a:r>
              <a:rPr sz="2800" spc="-5" dirty="0"/>
              <a:t>o</a:t>
            </a:r>
            <a:r>
              <a:rPr sz="2800" spc="-30" dirty="0"/>
              <a:t>c</a:t>
            </a:r>
            <a:r>
              <a:rPr sz="2800" spc="5" dirty="0"/>
              <a:t>e</a:t>
            </a:r>
            <a:r>
              <a:rPr sz="2800" spc="-15" dirty="0"/>
              <a:t>s</a:t>
            </a:r>
            <a:r>
              <a:rPr sz="2800" dirty="0"/>
              <a:t>s</a:t>
            </a:r>
            <a:r>
              <a:rPr sz="2800" spc="45" dirty="0"/>
              <a:t> </a:t>
            </a:r>
            <a:r>
              <a:rPr sz="2800" spc="-10" dirty="0"/>
              <a:t>inc</a:t>
            </a:r>
            <a:r>
              <a:rPr sz="2800" spc="-15" dirty="0"/>
              <a:t>l</a:t>
            </a:r>
            <a:r>
              <a:rPr sz="2800" spc="-35" dirty="0"/>
              <a:t>u</a:t>
            </a:r>
            <a:r>
              <a:rPr sz="2800" spc="-10" dirty="0"/>
              <a:t>d</a:t>
            </a:r>
            <a:r>
              <a:rPr sz="2800" dirty="0"/>
              <a:t>e</a:t>
            </a:r>
            <a:endParaRPr sz="2800"/>
          </a:p>
          <a:p>
            <a:pPr marL="899794" lvl="1" indent="-271780">
              <a:lnSpc>
                <a:spcPct val="100000"/>
              </a:lnSpc>
              <a:spcBef>
                <a:spcPts val="1575"/>
              </a:spcBef>
              <a:buClr>
                <a:srgbClr val="765E54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spc="-5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yi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ca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oor 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  <a:p>
            <a:pPr marL="899794" marR="278765" lvl="1" indent="-271780">
              <a:lnSpc>
                <a:spcPct val="125800"/>
              </a:lnSpc>
              <a:spcBef>
                <a:spcPts val="745"/>
              </a:spcBef>
              <a:buClr>
                <a:srgbClr val="765E54"/>
              </a:buClr>
              <a:buFont typeface="Wingdings"/>
              <a:buChar char=""/>
              <a:tabLst>
                <a:tab pos="899794" algn="l"/>
              </a:tabLst>
            </a:pPr>
            <a:r>
              <a:rPr sz="2400" dirty="0">
                <a:latin typeface="Georgia"/>
                <a:cs typeface="Georgia"/>
              </a:rPr>
              <a:t>V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j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mee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dirty="0"/>
              <a:t>8</a:t>
            </a:r>
            <a:r>
              <a:rPr sz="4000" spc="-5" dirty="0"/>
              <a:t>.</a:t>
            </a:r>
            <a:r>
              <a:rPr sz="4000" dirty="0"/>
              <a:t>3</a:t>
            </a:r>
            <a:r>
              <a:rPr sz="4000" spc="-25" dirty="0"/>
              <a:t> </a:t>
            </a:r>
            <a:r>
              <a:rPr sz="4000" spc="-5" dirty="0"/>
              <a:t>C</a:t>
            </a:r>
            <a:r>
              <a:rPr sz="4000" spc="-30" dirty="0"/>
              <a:t>o</a:t>
            </a:r>
            <a:r>
              <a:rPr sz="4000" spc="-20" dirty="0"/>
              <a:t>n</a:t>
            </a:r>
            <a:r>
              <a:rPr sz="4000" dirty="0"/>
              <a:t>t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20" dirty="0"/>
              <a:t> </a:t>
            </a:r>
            <a:r>
              <a:rPr sz="4000" spc="-35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(</a:t>
            </a:r>
            <a:r>
              <a:rPr sz="4000" spc="-40" dirty="0"/>
              <a:t>2</a:t>
            </a:r>
            <a:r>
              <a:rPr sz="4000" dirty="0"/>
              <a:t>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1449832"/>
            <a:ext cx="7971155" cy="426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Georgia"/>
                <a:cs typeface="Georgia"/>
              </a:rPr>
              <a:t>Im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rm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329565" marR="394335" indent="-316865" algn="just">
              <a:lnSpc>
                <a:spcPct val="128499"/>
              </a:lnSpc>
              <a:spcBef>
                <a:spcPts val="815"/>
              </a:spcBef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-15" dirty="0">
                <a:latin typeface="Georgia"/>
                <a:cs typeface="Georgia"/>
              </a:rPr>
              <a:t>Kee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ror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5" dirty="0">
                <a:latin typeface="Georgia"/>
                <a:cs typeface="Georgia"/>
              </a:rPr>
              <a:t>)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 </a:t>
            </a: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0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ee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err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to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dirty="0">
                <a:latin typeface="Georgia"/>
                <a:cs typeface="Georgia"/>
              </a:rPr>
              <a:t>)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29565" marR="400685" indent="-316865" algn="just">
              <a:lnSpc>
                <a:spcPct val="127699"/>
              </a:lnSpc>
              <a:spcBef>
                <a:spcPts val="840"/>
              </a:spcBef>
              <a:buClr>
                <a:srgbClr val="765E54"/>
              </a:buClr>
              <a:buFont typeface="Wingdings"/>
              <a:buChar char=""/>
              <a:tabLst>
                <a:tab pos="332740" algn="l"/>
              </a:tabLst>
            </a:pP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sa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 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 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oe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't</a:t>
            </a:r>
            <a:r>
              <a:rPr sz="2600" spc="-5" dirty="0">
                <a:latin typeface="Georgia"/>
                <a:cs typeface="Georgia"/>
              </a:rPr>
              <a:t>)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 </a:t>
            </a:r>
            <a:r>
              <a:rPr sz="2600" spc="-20" dirty="0">
                <a:latin typeface="Georgia"/>
                <a:cs typeface="Georgia"/>
              </a:rPr>
              <a:t>Va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am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5" dirty="0">
                <a:latin typeface="Georgia"/>
                <a:cs typeface="Georgia"/>
              </a:rPr>
              <a:t>(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y</a:t>
            </a:r>
            <a:r>
              <a:rPr sz="2600" spc="-5" dirty="0">
                <a:latin typeface="Georgia"/>
                <a:cs typeface="Georgia"/>
              </a:rPr>
              <a:t>)</a:t>
            </a:r>
            <a:endParaRPr sz="2600">
              <a:latin typeface="Georgia"/>
              <a:cs typeface="Georgia"/>
            </a:endParaRPr>
          </a:p>
          <a:p>
            <a:pPr marL="329565" marR="5080" indent="-316865">
              <a:lnSpc>
                <a:spcPct val="127699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le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)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 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tro</a:t>
            </a:r>
            <a:r>
              <a:rPr sz="2600" spc="-5" dirty="0">
                <a:latin typeface="Georgia"/>
                <a:cs typeface="Georgia"/>
              </a:rPr>
              <a:t>l)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7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t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20" dirty="0"/>
              <a:t> </a:t>
            </a:r>
            <a:r>
              <a:rPr sz="4000" spc="-35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spc="-20" dirty="0"/>
              <a:t>l</a:t>
            </a:r>
            <a:r>
              <a:rPr sz="4000" spc="-25" dirty="0"/>
              <a:t>i</a:t>
            </a:r>
            <a:r>
              <a:rPr sz="4000" dirty="0"/>
              <a:t>t</a:t>
            </a:r>
            <a:r>
              <a:rPr sz="4000" spc="-10" dirty="0"/>
              <a:t>y</a:t>
            </a:r>
            <a:r>
              <a:rPr sz="4000" dirty="0"/>
              <a:t>:</a:t>
            </a:r>
            <a:r>
              <a:rPr sz="4000" spc="15" dirty="0"/>
              <a:t> </a:t>
            </a:r>
            <a:r>
              <a:rPr sz="4000" spc="-30" dirty="0"/>
              <a:t>I</a:t>
            </a:r>
            <a:r>
              <a:rPr sz="4000" dirty="0"/>
              <a:t>n</a:t>
            </a:r>
            <a:r>
              <a:rPr sz="4000" spc="-15" dirty="0"/>
              <a:t>p</a:t>
            </a:r>
            <a:r>
              <a:rPr sz="4000" spc="-30" dirty="0"/>
              <a:t>u</a:t>
            </a:r>
            <a:r>
              <a:rPr sz="4000" dirty="0"/>
              <a:t>t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5" dirty="0"/>
              <a:t>P</a:t>
            </a:r>
            <a:r>
              <a:rPr spc="-5" dirty="0"/>
              <a:t>r</a:t>
            </a:r>
            <a:r>
              <a:rPr spc="5" dirty="0"/>
              <a:t>o</a:t>
            </a:r>
            <a:r>
              <a:rPr spc="-25" dirty="0"/>
              <a:t>j</a:t>
            </a:r>
            <a:r>
              <a:rPr spc="10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 </a:t>
            </a:r>
            <a:r>
              <a:rPr spc="10" dirty="0"/>
              <a:t>M</a:t>
            </a:r>
            <a:r>
              <a:rPr spc="-20" dirty="0"/>
              <a:t>a</a:t>
            </a:r>
            <a:r>
              <a:rPr spc="5" dirty="0"/>
              <a:t>n</a:t>
            </a:r>
            <a:r>
              <a:rPr spc="-20" dirty="0"/>
              <a:t>a</a:t>
            </a:r>
            <a:r>
              <a:rPr spc="-10" dirty="0"/>
              <a:t>g</a:t>
            </a:r>
            <a:r>
              <a:rPr spc="-15" dirty="0"/>
              <a:t>e</a:t>
            </a:r>
            <a:r>
              <a:rPr spc="-10" dirty="0"/>
              <a:t>m</a:t>
            </a:r>
            <a:r>
              <a:rPr spc="10" dirty="0"/>
              <a:t>e</a:t>
            </a:r>
            <a:r>
              <a:rPr spc="5" dirty="0"/>
              <a:t>nt P</a:t>
            </a:r>
            <a:r>
              <a:rPr spc="-10" dirty="0"/>
              <a:t>l</a:t>
            </a:r>
            <a:r>
              <a:rPr spc="5" dirty="0"/>
              <a:t>an</a:t>
            </a:r>
          </a:p>
          <a:p>
            <a:pPr marL="774700" indent="-514984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-5" dirty="0"/>
              <a:t>Q</a:t>
            </a:r>
            <a:r>
              <a:rPr spc="-25" dirty="0"/>
              <a:t>u</a:t>
            </a:r>
            <a:r>
              <a:rPr spc="5" dirty="0"/>
              <a:t>a</a:t>
            </a:r>
            <a:r>
              <a:rPr spc="-10" dirty="0"/>
              <a:t>l</a:t>
            </a:r>
            <a:r>
              <a:rPr spc="-30" dirty="0"/>
              <a:t>i</a:t>
            </a:r>
            <a:r>
              <a:rPr spc="5" dirty="0"/>
              <a:t>ty</a:t>
            </a:r>
            <a:r>
              <a:rPr spc="-10" dirty="0"/>
              <a:t> </a:t>
            </a:r>
            <a:r>
              <a:rPr spc="10" dirty="0"/>
              <a:t>M</a:t>
            </a:r>
            <a:r>
              <a:rPr spc="-15" dirty="0"/>
              <a:t>e</a:t>
            </a:r>
            <a:r>
              <a:rPr dirty="0"/>
              <a:t>t</a:t>
            </a:r>
            <a:r>
              <a:rPr spc="-5" dirty="0"/>
              <a:t>ric</a:t>
            </a:r>
            <a:r>
              <a:rPr spc="5" dirty="0"/>
              <a:t>s</a:t>
            </a:r>
          </a:p>
          <a:p>
            <a:pPr marL="774700" indent="-514984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-25" dirty="0"/>
              <a:t>Q</a:t>
            </a:r>
            <a:r>
              <a:rPr dirty="0"/>
              <a:t>u</a:t>
            </a:r>
            <a:r>
              <a:rPr spc="5" dirty="0"/>
              <a:t>a</a:t>
            </a:r>
            <a:r>
              <a:rPr spc="-10" dirty="0"/>
              <a:t>l</a:t>
            </a:r>
            <a:r>
              <a:rPr spc="-30" dirty="0"/>
              <a:t>i</a:t>
            </a:r>
            <a:r>
              <a:rPr spc="-25" dirty="0"/>
              <a:t>t</a:t>
            </a:r>
            <a:r>
              <a:rPr spc="5" dirty="0"/>
              <a:t>y</a:t>
            </a:r>
            <a:r>
              <a:rPr spc="40" dirty="0"/>
              <a:t> </a:t>
            </a:r>
            <a:r>
              <a:rPr spc="-30" dirty="0"/>
              <a:t>c</a:t>
            </a:r>
            <a:r>
              <a:rPr spc="5" dirty="0"/>
              <a:t>h</a:t>
            </a:r>
            <a:r>
              <a:rPr spc="10" dirty="0"/>
              <a:t>e</a:t>
            </a:r>
            <a:r>
              <a:rPr spc="-30" dirty="0"/>
              <a:t>c</a:t>
            </a:r>
            <a:r>
              <a:rPr spc="10" dirty="0"/>
              <a:t>k</a:t>
            </a:r>
            <a:r>
              <a:rPr spc="-10" dirty="0"/>
              <a:t>l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25" dirty="0"/>
              <a:t>t</a:t>
            </a:r>
            <a:r>
              <a:rPr spc="5" dirty="0"/>
              <a:t>s</a:t>
            </a:r>
          </a:p>
          <a:p>
            <a:pPr marL="774700" indent="-514984">
              <a:lnSpc>
                <a:spcPct val="100000"/>
              </a:lnSpc>
              <a:spcBef>
                <a:spcPts val="98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-5" dirty="0"/>
              <a:t>W</a:t>
            </a:r>
            <a:r>
              <a:rPr spc="5" dirty="0"/>
              <a:t>o</a:t>
            </a:r>
            <a:r>
              <a:rPr spc="-30" dirty="0"/>
              <a:t>r</a:t>
            </a:r>
            <a:r>
              <a:rPr spc="5" dirty="0"/>
              <a:t>k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10" dirty="0"/>
              <a:t>e</a:t>
            </a:r>
            <a:r>
              <a:rPr spc="-30" dirty="0"/>
              <a:t>r</a:t>
            </a:r>
            <a:r>
              <a:rPr spc="5" dirty="0"/>
              <a:t>fo</a:t>
            </a:r>
            <a:r>
              <a:rPr spc="-30" dirty="0"/>
              <a:t>r</a:t>
            </a:r>
            <a:r>
              <a:rPr spc="-10" dirty="0"/>
              <a:t>m</a:t>
            </a:r>
            <a:r>
              <a:rPr spc="-20" dirty="0"/>
              <a:t>an</a:t>
            </a:r>
            <a:r>
              <a:rPr spc="-5" dirty="0"/>
              <a:t>c</a:t>
            </a:r>
            <a:r>
              <a:rPr spc="5" dirty="0"/>
              <a:t>e D</a:t>
            </a:r>
            <a:r>
              <a:rPr spc="-20" dirty="0"/>
              <a:t>a</a:t>
            </a:r>
            <a:r>
              <a:rPr spc="5" dirty="0"/>
              <a:t>ta</a:t>
            </a:r>
          </a:p>
          <a:p>
            <a:pPr marL="774700" indent="-514984">
              <a:lnSpc>
                <a:spcPct val="100000"/>
              </a:lnSpc>
              <a:spcBef>
                <a:spcPts val="98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5" dirty="0"/>
              <a:t>A</a:t>
            </a:r>
            <a:r>
              <a:rPr spc="-15" dirty="0"/>
              <a:t>p</a:t>
            </a:r>
            <a:r>
              <a:rPr spc="10" dirty="0"/>
              <a:t>p</a:t>
            </a:r>
            <a:r>
              <a:rPr spc="-5" dirty="0"/>
              <a:t>r</a:t>
            </a:r>
            <a:r>
              <a:rPr spc="-20" dirty="0"/>
              <a:t>o</a:t>
            </a:r>
            <a:r>
              <a:rPr spc="-5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30" dirty="0"/>
              <a:t> </a:t>
            </a:r>
            <a:r>
              <a:rPr spc="-15" dirty="0"/>
              <a:t>C</a:t>
            </a:r>
            <a:r>
              <a:rPr spc="5" dirty="0"/>
              <a:t>ha</a:t>
            </a:r>
            <a:r>
              <a:rPr spc="-20" dirty="0"/>
              <a:t>n</a:t>
            </a:r>
            <a:r>
              <a:rPr spc="-10" dirty="0"/>
              <a:t>g</a:t>
            </a:r>
            <a:r>
              <a:rPr spc="5" dirty="0"/>
              <a:t>e</a:t>
            </a:r>
            <a:r>
              <a:rPr spc="45" dirty="0"/>
              <a:t> </a:t>
            </a:r>
            <a:r>
              <a:rPr spc="-35" dirty="0"/>
              <a:t>R</a:t>
            </a:r>
            <a:r>
              <a:rPr spc="10" dirty="0"/>
              <a:t>e</a:t>
            </a:r>
            <a:r>
              <a:rPr spc="-5" dirty="0"/>
              <a:t>q</a:t>
            </a:r>
            <a:r>
              <a:rPr spc="-25" dirty="0"/>
              <a:t>u</a:t>
            </a:r>
            <a:r>
              <a:rPr spc="10" dirty="0"/>
              <a:t>e</a:t>
            </a:r>
            <a:r>
              <a:rPr spc="-20" dirty="0"/>
              <a:t>s</a:t>
            </a:r>
            <a:r>
              <a:rPr dirty="0"/>
              <a:t>ts</a:t>
            </a:r>
          </a:p>
          <a:p>
            <a:pPr marL="774700" indent="-514984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-15" dirty="0"/>
              <a:t>D</a:t>
            </a:r>
            <a:r>
              <a:rPr spc="10" dirty="0"/>
              <a:t>e</a:t>
            </a:r>
            <a:r>
              <a:rPr spc="-10" dirty="0"/>
              <a:t>l</a:t>
            </a:r>
            <a:r>
              <a:rPr spc="-5" dirty="0"/>
              <a:t>iv</a:t>
            </a:r>
            <a:r>
              <a:rPr spc="10" dirty="0"/>
              <a:t>e</a:t>
            </a:r>
            <a:r>
              <a:rPr spc="-30" dirty="0"/>
              <a:t>r</a:t>
            </a:r>
            <a:r>
              <a:rPr spc="5" dirty="0"/>
              <a:t>a</a:t>
            </a:r>
            <a:r>
              <a:rPr spc="-5" dirty="0"/>
              <a:t>b</a:t>
            </a:r>
            <a:r>
              <a:rPr spc="-10" dirty="0"/>
              <a:t>l</a:t>
            </a:r>
            <a:r>
              <a:rPr spc="-15" dirty="0"/>
              <a:t>e</a:t>
            </a:r>
            <a:r>
              <a:rPr spc="5" dirty="0"/>
              <a:t>s</a:t>
            </a:r>
          </a:p>
          <a:p>
            <a:pPr marL="774700" indent="-514984">
              <a:lnSpc>
                <a:spcPct val="100000"/>
              </a:lnSpc>
              <a:spcBef>
                <a:spcPts val="985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5" dirty="0"/>
              <a:t>P</a:t>
            </a:r>
            <a:r>
              <a:rPr spc="-5" dirty="0"/>
              <a:t>r</a:t>
            </a:r>
            <a:r>
              <a:rPr spc="5" dirty="0"/>
              <a:t>o</a:t>
            </a:r>
            <a:r>
              <a:rPr spc="-25" dirty="0"/>
              <a:t>j</a:t>
            </a:r>
            <a:r>
              <a:rPr spc="10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 </a:t>
            </a:r>
            <a:r>
              <a:rPr spc="-15" dirty="0"/>
              <a:t>D</a:t>
            </a:r>
            <a:r>
              <a:rPr spc="5" dirty="0"/>
              <a:t>o</a:t>
            </a:r>
            <a:r>
              <a:rPr spc="-5" dirty="0"/>
              <a:t>c</a:t>
            </a:r>
            <a:r>
              <a:rPr spc="-25" dirty="0"/>
              <a:t>u</a:t>
            </a:r>
            <a:r>
              <a:rPr spc="10" dirty="0"/>
              <a:t>m</a:t>
            </a:r>
            <a:r>
              <a:rPr spc="-15" dirty="0"/>
              <a:t>e</a:t>
            </a:r>
            <a:r>
              <a:rPr spc="5" dirty="0"/>
              <a:t>nts</a:t>
            </a:r>
          </a:p>
          <a:p>
            <a:pPr marL="774700" indent="-514984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AutoNum type="arabicPeriod"/>
              <a:tabLst>
                <a:tab pos="775335" algn="l"/>
              </a:tabLst>
            </a:pPr>
            <a:r>
              <a:rPr spc="-5" dirty="0"/>
              <a:t>Or</a:t>
            </a:r>
            <a:r>
              <a:rPr spc="10" dirty="0"/>
              <a:t>g</a:t>
            </a:r>
            <a:r>
              <a:rPr spc="-20" dirty="0"/>
              <a:t>a</a:t>
            </a:r>
            <a:r>
              <a:rPr spc="5" dirty="0"/>
              <a:t>n</a:t>
            </a:r>
            <a:r>
              <a:rPr spc="-5" dirty="0"/>
              <a:t>iz</a:t>
            </a:r>
            <a:r>
              <a:rPr spc="-20" dirty="0"/>
              <a:t>a</a:t>
            </a:r>
            <a:r>
              <a:rPr dirty="0"/>
              <a:t>t</a:t>
            </a:r>
            <a:r>
              <a:rPr spc="-5" dirty="0"/>
              <a:t>i</a:t>
            </a:r>
            <a:r>
              <a:rPr spc="-20" dirty="0"/>
              <a:t>o</a:t>
            </a:r>
            <a:r>
              <a:rPr spc="5" dirty="0"/>
              <a:t>nal</a:t>
            </a:r>
            <a:r>
              <a:rPr spc="15" dirty="0"/>
              <a:t> </a:t>
            </a:r>
            <a:r>
              <a:rPr spc="-20" dirty="0"/>
              <a:t>P</a:t>
            </a:r>
            <a:r>
              <a:rPr spc="-5" dirty="0"/>
              <a:t>r</a:t>
            </a:r>
            <a:r>
              <a:rPr spc="5" dirty="0"/>
              <a:t>o</a:t>
            </a:r>
            <a:r>
              <a:rPr spc="-5" dirty="0"/>
              <a:t>c</a:t>
            </a:r>
            <a:r>
              <a:rPr spc="10" dirty="0"/>
              <a:t>e</a:t>
            </a:r>
            <a:r>
              <a:rPr spc="-20" dirty="0"/>
              <a:t>s</a:t>
            </a:r>
            <a:r>
              <a:rPr spc="5" dirty="0"/>
              <a:t>s</a:t>
            </a:r>
            <a:r>
              <a:rPr spc="10" dirty="0"/>
              <a:t> </a:t>
            </a:r>
            <a:r>
              <a:rPr spc="-20" dirty="0"/>
              <a:t>A</a:t>
            </a:r>
            <a:r>
              <a:rPr spc="5" dirty="0"/>
              <a:t>s</a:t>
            </a:r>
            <a:r>
              <a:rPr spc="-20" dirty="0"/>
              <a:t>s</a:t>
            </a:r>
            <a:r>
              <a:rPr spc="10" dirty="0"/>
              <a:t>e</a:t>
            </a:r>
            <a:r>
              <a:rPr dirty="0"/>
              <a:t>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7690" y="266191"/>
            <a:ext cx="50012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t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20" dirty="0"/>
              <a:t> </a:t>
            </a:r>
            <a:r>
              <a:rPr sz="4000" spc="-35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spc="-20" dirty="0"/>
              <a:t>l</a:t>
            </a:r>
            <a:r>
              <a:rPr sz="4000" spc="-25" dirty="0"/>
              <a:t>i</a:t>
            </a:r>
            <a:r>
              <a:rPr sz="4000" dirty="0"/>
              <a:t>t</a:t>
            </a:r>
            <a:r>
              <a:rPr sz="4000" spc="-10" dirty="0"/>
              <a:t>y</a:t>
            </a:r>
            <a:r>
              <a:rPr sz="4000" dirty="0"/>
              <a:t>:</a:t>
            </a:r>
            <a:r>
              <a:rPr sz="4000" spc="15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620259" y="5812033"/>
            <a:ext cx="2216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0" y="1339088"/>
            <a:ext cx="6056630" cy="297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2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c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765E54"/>
              </a:buClr>
              <a:buFont typeface="Georgia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65E54"/>
              </a:buClr>
              <a:buFont typeface="Georgia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765E54"/>
              </a:buClr>
              <a:buFont typeface="Georgia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530860" indent="-51815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30860" algn="l"/>
              </a:tabLst>
            </a:pPr>
            <a:r>
              <a:rPr sz="2800" spc="-3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w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528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b="1" spc="-155" dirty="0">
                <a:latin typeface="Georgia"/>
                <a:cs typeface="Georgia"/>
              </a:rPr>
              <a:t>Q</a:t>
            </a:r>
            <a:r>
              <a:rPr b="1" spc="-110" dirty="0">
                <a:latin typeface="Georgia"/>
                <a:cs typeface="Georgia"/>
              </a:rPr>
              <a:t>ua</a:t>
            </a:r>
            <a:r>
              <a:rPr b="1" spc="-55" dirty="0">
                <a:latin typeface="Georgia"/>
                <a:cs typeface="Georgia"/>
              </a:rPr>
              <a:t>l</a:t>
            </a:r>
            <a:r>
              <a:rPr b="1" spc="-80" dirty="0">
                <a:latin typeface="Georgia"/>
                <a:cs typeface="Georgia"/>
              </a:rPr>
              <a:t>i</a:t>
            </a:r>
            <a:r>
              <a:rPr b="1" spc="-55" dirty="0">
                <a:latin typeface="Georgia"/>
                <a:cs typeface="Georgia"/>
              </a:rPr>
              <a:t>t</a:t>
            </a:r>
            <a:r>
              <a:rPr b="1" spc="-120" dirty="0">
                <a:latin typeface="Georgia"/>
                <a:cs typeface="Georgia"/>
              </a:rPr>
              <a:t>y</a:t>
            </a:r>
            <a:r>
              <a:rPr b="1" spc="35" dirty="0">
                <a:latin typeface="Georgia"/>
                <a:cs typeface="Georgia"/>
              </a:rPr>
              <a:t> </a:t>
            </a:r>
            <a:r>
              <a:rPr b="1" spc="-185" dirty="0">
                <a:latin typeface="Georgia"/>
                <a:cs typeface="Georgia"/>
              </a:rPr>
              <a:t>M</a:t>
            </a:r>
            <a:r>
              <a:rPr b="1" spc="-110" dirty="0">
                <a:latin typeface="Georgia"/>
                <a:cs typeface="Georgia"/>
              </a:rPr>
              <a:t>a</a:t>
            </a:r>
            <a:r>
              <a:rPr b="1" spc="-105" dirty="0">
                <a:latin typeface="Georgia"/>
                <a:cs typeface="Georgia"/>
              </a:rPr>
              <a:t>n</a:t>
            </a:r>
            <a:r>
              <a:rPr b="1" spc="-110" dirty="0">
                <a:latin typeface="Georgia"/>
                <a:cs typeface="Georgia"/>
              </a:rPr>
              <a:t>a</a:t>
            </a:r>
            <a:r>
              <a:rPr b="1" spc="-100" dirty="0">
                <a:latin typeface="Georgia"/>
                <a:cs typeface="Georgia"/>
              </a:rPr>
              <a:t>g</a:t>
            </a:r>
            <a:r>
              <a:rPr b="1" spc="-85" dirty="0">
                <a:latin typeface="Georgia"/>
                <a:cs typeface="Georgia"/>
              </a:rPr>
              <a:t>e</a:t>
            </a:r>
            <a:r>
              <a:rPr b="1" spc="-185" dirty="0">
                <a:latin typeface="Georgia"/>
                <a:cs typeface="Georgia"/>
              </a:rPr>
              <a:t>m</a:t>
            </a:r>
            <a:r>
              <a:rPr b="1" spc="-105" dirty="0">
                <a:latin typeface="Georgia"/>
                <a:cs typeface="Georgia"/>
              </a:rPr>
              <a:t>e</a:t>
            </a:r>
            <a:r>
              <a:rPr b="1" spc="-125" dirty="0">
                <a:latin typeface="Georgia"/>
                <a:cs typeface="Georgia"/>
              </a:rPr>
              <a:t>n</a:t>
            </a:r>
            <a:r>
              <a:rPr b="1" spc="-85" dirty="0">
                <a:latin typeface="Georgia"/>
                <a:cs typeface="Georgia"/>
              </a:rPr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550415"/>
            <a:ext cx="7534909" cy="37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27940" indent="-316865" algn="just">
              <a:lnSpc>
                <a:spcPct val="160000"/>
              </a:lnSpc>
              <a:buClr>
                <a:srgbClr val="765E54"/>
              </a:buClr>
              <a:buSzPct val="150000"/>
              <a:buFont typeface="Wingdings"/>
              <a:buChar char=""/>
              <a:tabLst>
                <a:tab pos="332740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204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2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2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2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18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229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2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2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lls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29565" marR="5080" indent="-316865" algn="just">
              <a:lnSpc>
                <a:spcPct val="151800"/>
              </a:lnSpc>
              <a:spcBef>
                <a:spcPts val="445"/>
              </a:spcBef>
              <a:buClr>
                <a:srgbClr val="765E54"/>
              </a:buClr>
              <a:buSzPct val="150000"/>
              <a:buFont typeface="Wingdings"/>
              <a:buChar char=""/>
              <a:tabLst>
                <a:tab pos="332740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   </a:t>
            </a:r>
            <a:r>
              <a:rPr sz="2600" spc="-20" dirty="0">
                <a:latin typeface="Georgia"/>
                <a:cs typeface="Georgia"/>
              </a:rPr>
              <a:t> Ma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dirty="0">
                <a:latin typeface="Georgia"/>
                <a:cs typeface="Georgia"/>
              </a:rPr>
              <a:t>   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  </a:t>
            </a:r>
            <a:r>
              <a:rPr sz="2600" spc="-10" dirty="0">
                <a:latin typeface="Georgia"/>
                <a:cs typeface="Georgia"/>
              </a:rPr>
              <a:t> c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  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8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3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 </a:t>
            </a:r>
            <a:r>
              <a:rPr sz="2600" spc="-3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6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28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3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3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27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3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et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30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3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30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30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 w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t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20" dirty="0"/>
              <a:t> </a:t>
            </a:r>
            <a:r>
              <a:rPr sz="4000" spc="-35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spc="-20" dirty="0"/>
              <a:t>l</a:t>
            </a:r>
            <a:r>
              <a:rPr sz="4000" spc="-25" dirty="0"/>
              <a:t>i</a:t>
            </a:r>
            <a:r>
              <a:rPr sz="4000" dirty="0"/>
              <a:t>t</a:t>
            </a:r>
            <a:r>
              <a:rPr sz="4000" spc="-10" dirty="0"/>
              <a:t>y</a:t>
            </a:r>
            <a:r>
              <a:rPr sz="4000" dirty="0"/>
              <a:t>:</a:t>
            </a:r>
            <a:r>
              <a:rPr sz="4000" spc="15" dirty="0"/>
              <a:t> </a:t>
            </a:r>
            <a:r>
              <a:rPr sz="4000" spc="-10" dirty="0"/>
              <a:t>O</a:t>
            </a:r>
            <a:r>
              <a:rPr sz="4000" spc="-30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30" dirty="0"/>
              <a:t>u</a:t>
            </a:r>
            <a:r>
              <a:rPr sz="4000" dirty="0"/>
              <a:t>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7690" y="1599691"/>
            <a:ext cx="7672070" cy="435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500" spc="-20" dirty="0">
                <a:latin typeface="Georgia"/>
                <a:cs typeface="Georgia"/>
              </a:rPr>
              <a:t>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ty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10" dirty="0">
                <a:latin typeface="Georgia"/>
                <a:cs typeface="Georgia"/>
              </a:rPr>
              <a:t>s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ts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0" dirty="0">
                <a:latin typeface="Georgia"/>
                <a:cs typeface="Georgia"/>
              </a:rPr>
              <a:t>V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2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C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0" dirty="0">
                <a:latin typeface="Georgia"/>
                <a:cs typeface="Georgia"/>
              </a:rPr>
              <a:t>a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885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0" dirty="0">
                <a:latin typeface="Georgia"/>
                <a:cs typeface="Georgia"/>
              </a:rPr>
              <a:t>V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0" dirty="0">
                <a:latin typeface="Georgia"/>
                <a:cs typeface="Georgia"/>
              </a:rPr>
              <a:t>ab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-25" dirty="0">
                <a:latin typeface="Georgia"/>
                <a:cs typeface="Georgia"/>
              </a:rPr>
              <a:t>W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k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65" dirty="0">
                <a:latin typeface="Georgia"/>
                <a:cs typeface="Georgia"/>
              </a:rPr>
              <a:t> </a:t>
            </a:r>
            <a:r>
              <a:rPr sz="2500" dirty="0">
                <a:latin typeface="Georgia"/>
                <a:cs typeface="Georgia"/>
              </a:rPr>
              <a:t>I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35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n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885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-5" dirty="0">
                <a:latin typeface="Georgia"/>
                <a:cs typeface="Georgia"/>
              </a:rPr>
              <a:t>C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ge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sts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0" dirty="0">
                <a:latin typeface="Georgia"/>
                <a:cs typeface="Georgia"/>
              </a:rPr>
              <a:t>j</a:t>
            </a:r>
            <a:r>
              <a:rPr sz="2500" spc="-15" dirty="0">
                <a:latin typeface="Georgia"/>
                <a:cs typeface="Georgia"/>
              </a:rPr>
              <a:t>ec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3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M</a:t>
            </a:r>
            <a:r>
              <a:rPr sz="2500" spc="0" dirty="0">
                <a:latin typeface="Georgia"/>
                <a:cs typeface="Georgia"/>
              </a:rPr>
              <a:t>a</a:t>
            </a:r>
            <a:r>
              <a:rPr sz="2500" spc="-20" dirty="0">
                <a:latin typeface="Georgia"/>
                <a:cs typeface="Georgia"/>
              </a:rPr>
              <a:t>na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20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n U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  <a:p>
            <a:pPr marL="524510" indent="-511809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jec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um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4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  <a:p>
            <a:pPr marL="527685" marR="5080" indent="-514984">
              <a:lnSpc>
                <a:spcPts val="3910"/>
              </a:lnSpc>
              <a:spcBef>
                <a:spcPts val="259"/>
              </a:spcBef>
              <a:buClr>
                <a:srgbClr val="765E54"/>
              </a:buClr>
              <a:buAutoNum type="arabicPeriod"/>
              <a:tabLst>
                <a:tab pos="525145" algn="l"/>
              </a:tabLst>
            </a:pPr>
            <a:r>
              <a:rPr sz="2500" spc="-2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-20" dirty="0">
                <a:latin typeface="Georgia"/>
                <a:cs typeface="Georgia"/>
              </a:rPr>
              <a:t>ani</a:t>
            </a:r>
            <a:r>
              <a:rPr sz="2500" spc="-10" dirty="0">
                <a:latin typeface="Georgia"/>
                <a:cs typeface="Georgia"/>
              </a:rPr>
              <a:t>z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5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na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8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ce</a:t>
            </a:r>
            <a:r>
              <a:rPr sz="2500" spc="-5" dirty="0">
                <a:latin typeface="Georgia"/>
                <a:cs typeface="Georgia"/>
              </a:rPr>
              <a:t>ss</a:t>
            </a:r>
            <a:r>
              <a:rPr sz="2500" spc="3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Ass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ts</a:t>
            </a:r>
            <a:r>
              <a:rPr sz="2500" spc="-1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(C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15" dirty="0">
                <a:latin typeface="Georgia"/>
                <a:cs typeface="Georgia"/>
              </a:rPr>
              <a:t>ec</a:t>
            </a:r>
            <a:r>
              <a:rPr sz="2500" spc="-5" dirty="0">
                <a:latin typeface="Georgia"/>
                <a:cs typeface="Georgia"/>
              </a:rPr>
              <a:t>kl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sts,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ss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0" dirty="0">
                <a:latin typeface="Georgia"/>
                <a:cs typeface="Georgia"/>
              </a:rPr>
              <a:t>a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um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,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.</a:t>
            </a:r>
            <a:r>
              <a:rPr sz="2500" spc="-5" dirty="0">
                <a:latin typeface="Georgia"/>
                <a:cs typeface="Georgia"/>
              </a:rPr>
              <a:t>)</a:t>
            </a:r>
            <a:endParaRPr sz="2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1000" y="5105400"/>
            <a:ext cx="4672584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8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5" dirty="0"/>
              <a:t>i</a:t>
            </a:r>
            <a:r>
              <a:rPr spc="-10" dirty="0"/>
              <a:t>z</a:t>
            </a:r>
            <a:r>
              <a:rPr spc="-5" dirty="0"/>
              <a:t>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455420"/>
            <a:ext cx="7889240" cy="3542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,</a:t>
            </a:r>
            <a:r>
              <a:rPr sz="2700" spc="-5" dirty="0">
                <a:latin typeface="Georgia"/>
                <a:cs typeface="Georgia"/>
              </a:rPr>
              <a:t> i</a:t>
            </a:r>
            <a:r>
              <a:rPr sz="2700" dirty="0">
                <a:latin typeface="Georgia"/>
                <a:cs typeface="Georgia"/>
              </a:rPr>
              <a:t>t: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535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dirty="0">
                <a:latin typeface="Georgia"/>
                <a:cs typeface="Georgia"/>
              </a:rPr>
              <a:t>ju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05"/>
              </a:spcBef>
              <a:buClr>
                <a:srgbClr val="765E54"/>
              </a:buClr>
              <a:buAutoNum type="alphaUcPeriod"/>
              <a:tabLst>
                <a:tab pos="528320" algn="l"/>
                <a:tab pos="5596255" algn="l"/>
              </a:tabLst>
            </a:pP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ot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20" dirty="0">
                <a:latin typeface="Georgia"/>
                <a:cs typeface="Georgia"/>
              </a:rPr>
              <a:t>an</a:t>
            </a:r>
            <a:r>
              <a:rPr sz="2700" spc="-10" dirty="0">
                <a:latin typeface="Georgia"/>
                <a:cs typeface="Georgia"/>
              </a:rPr>
              <a:t>g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	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v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s.</a:t>
            </a:r>
            <a:endParaRPr sz="2700">
              <a:latin typeface="Georgia"/>
              <a:cs typeface="Georgia"/>
            </a:endParaRPr>
          </a:p>
          <a:p>
            <a:pPr marL="530860" indent="-518159">
              <a:lnSpc>
                <a:spcPct val="100000"/>
              </a:lnSpc>
              <a:spcBef>
                <a:spcPts val="1630"/>
              </a:spcBef>
              <a:buClr>
                <a:srgbClr val="765E54"/>
              </a:buClr>
              <a:buAutoNum type="alphaUcPeriod"/>
              <a:tabLst>
                <a:tab pos="530860" algn="l"/>
              </a:tabLst>
            </a:pPr>
            <a:r>
              <a:rPr sz="2700" spc="-35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ff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25" dirty="0">
                <a:latin typeface="Georgia"/>
                <a:cs typeface="Georgia"/>
              </a:rPr>
              <a:t>u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x</a:t>
            </a:r>
            <a:r>
              <a:rPr sz="2700" spc="10" dirty="0">
                <a:latin typeface="Georgia"/>
                <a:cs typeface="Georgia"/>
              </a:rPr>
              <a:t>pe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s.</a:t>
            </a:r>
            <a:endParaRPr sz="2700">
              <a:latin typeface="Georgia"/>
              <a:cs typeface="Georgia"/>
            </a:endParaRPr>
          </a:p>
          <a:p>
            <a:pPr marL="527685" marR="692150" indent="-514984">
              <a:lnSpc>
                <a:spcPts val="4870"/>
              </a:lnSpc>
              <a:spcBef>
                <a:spcPts val="409"/>
              </a:spcBef>
              <a:buClr>
                <a:srgbClr val="765E54"/>
              </a:buClr>
              <a:buAutoNum type="alphaUcPeriod"/>
              <a:tabLst>
                <a:tab pos="528320" algn="l"/>
              </a:tabLst>
            </a:pP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ot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ke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for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an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as</a:t>
            </a:r>
            <a:r>
              <a:rPr sz="2700" spc="5" dirty="0">
                <a:latin typeface="Georgia"/>
                <a:cs typeface="Georgia"/>
              </a:rPr>
              <a:t>on.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808" y="850391"/>
            <a:ext cx="697382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644" y="2188464"/>
            <a:ext cx="251714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/>
              <a:t>T</a:t>
            </a:r>
            <a:r>
              <a:rPr sz="4200" dirty="0"/>
              <a:t>h</a:t>
            </a:r>
            <a:r>
              <a:rPr sz="4200" spc="-10" dirty="0"/>
              <a:t>a</a:t>
            </a:r>
            <a:r>
              <a:rPr sz="4200" spc="-15" dirty="0"/>
              <a:t>n</a:t>
            </a:r>
            <a:r>
              <a:rPr sz="4200" dirty="0"/>
              <a:t>k</a:t>
            </a:r>
            <a:r>
              <a:rPr sz="4200" spc="15" dirty="0"/>
              <a:t> </a:t>
            </a:r>
            <a:r>
              <a:rPr sz="4200" spc="-5" dirty="0"/>
              <a:t>y</a:t>
            </a:r>
            <a:r>
              <a:rPr sz="4200" spc="-15" dirty="0"/>
              <a:t>o</a:t>
            </a:r>
            <a:r>
              <a:rPr sz="4200" dirty="0"/>
              <a:t>u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4528820" y="6050354"/>
            <a:ext cx="228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9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b="1" spc="-155" dirty="0">
                <a:latin typeface="Georgia"/>
                <a:cs typeface="Georgia"/>
              </a:rPr>
              <a:t>Q</a:t>
            </a:r>
            <a:r>
              <a:rPr b="1" spc="-110" dirty="0">
                <a:latin typeface="Georgia"/>
                <a:cs typeface="Georgia"/>
              </a:rPr>
              <a:t>ua</a:t>
            </a:r>
            <a:r>
              <a:rPr b="1" spc="-55" dirty="0">
                <a:latin typeface="Georgia"/>
                <a:cs typeface="Georgia"/>
              </a:rPr>
              <a:t>l</a:t>
            </a:r>
            <a:r>
              <a:rPr b="1" spc="-80" dirty="0">
                <a:latin typeface="Georgia"/>
                <a:cs typeface="Georgia"/>
              </a:rPr>
              <a:t>i</a:t>
            </a:r>
            <a:r>
              <a:rPr b="1" spc="-55" dirty="0">
                <a:latin typeface="Georgia"/>
                <a:cs typeface="Georgia"/>
              </a:rPr>
              <a:t>t</a:t>
            </a:r>
            <a:r>
              <a:rPr b="1" spc="-120" dirty="0">
                <a:latin typeface="Georgia"/>
                <a:cs typeface="Georgia"/>
              </a:rPr>
              <a:t>y</a:t>
            </a:r>
            <a:r>
              <a:rPr b="1" spc="35" dirty="0">
                <a:latin typeface="Georgia"/>
                <a:cs typeface="Georgia"/>
              </a:rPr>
              <a:t> </a:t>
            </a:r>
            <a:r>
              <a:rPr b="1" spc="-130" dirty="0">
                <a:latin typeface="Georgia"/>
                <a:cs typeface="Georgia"/>
              </a:rPr>
              <a:t>T</a:t>
            </a:r>
            <a:r>
              <a:rPr b="1" spc="-120" dirty="0">
                <a:latin typeface="Georgia"/>
                <a:cs typeface="Georgia"/>
              </a:rPr>
              <a:t>h</a:t>
            </a:r>
            <a:r>
              <a:rPr b="1" spc="-85" dirty="0">
                <a:latin typeface="Georgia"/>
                <a:cs typeface="Georgia"/>
              </a:rPr>
              <a:t>e</a:t>
            </a:r>
            <a:r>
              <a:rPr b="1" spc="-120" dirty="0">
                <a:latin typeface="Georgia"/>
                <a:cs typeface="Georgia"/>
              </a:rPr>
              <a:t>o</a:t>
            </a:r>
            <a:r>
              <a:rPr b="1" spc="-85" dirty="0">
                <a:latin typeface="Georgia"/>
                <a:cs typeface="Georgia"/>
              </a:rPr>
              <a:t>r</a:t>
            </a:r>
            <a:r>
              <a:rPr b="1" spc="-60" dirty="0">
                <a:latin typeface="Georgia"/>
                <a:cs typeface="Georgia"/>
              </a:rPr>
              <a:t>i</a:t>
            </a:r>
            <a:r>
              <a:rPr b="1" spc="-90" dirty="0">
                <a:latin typeface="Georgia"/>
                <a:cs typeface="Georgia"/>
              </a:rPr>
              <a:t>s</a:t>
            </a:r>
            <a:r>
              <a:rPr b="1" spc="-80" dirty="0">
                <a:latin typeface="Georgia"/>
                <a:cs typeface="Georgia"/>
              </a:rPr>
              <a:t>t</a:t>
            </a:r>
            <a:r>
              <a:rPr b="1" spc="-110" dirty="0">
                <a:latin typeface="Georgia"/>
                <a:cs typeface="Georgia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6305809"/>
            <a:ext cx="123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510"/>
              </a:lnSpc>
            </a:pPr>
            <a:fld id="{81D60167-4931-47E6-BA6A-407CBD079E47}" type="slidenum">
              <a:rPr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58975"/>
            <a:ext cx="7522845" cy="435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10795" indent="-316865">
              <a:lnSpc>
                <a:spcPts val="4990"/>
              </a:lnSpc>
              <a:buClr>
                <a:srgbClr val="765E54"/>
              </a:buClr>
              <a:buSzPct val="150000"/>
              <a:buFont typeface="Wingdings"/>
              <a:buChar char=""/>
              <a:tabLst>
                <a:tab pos="332740" algn="l"/>
              </a:tabLst>
            </a:pPr>
            <a:r>
              <a:rPr sz="2600" spc="-5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ph</a:t>
            </a:r>
            <a:r>
              <a:rPr sz="2600" spc="1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n:</a:t>
            </a:r>
            <a:r>
              <a:rPr sz="2600" spc="1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80</a:t>
            </a:r>
            <a:r>
              <a:rPr sz="2600" spc="20" dirty="0">
                <a:latin typeface="Georgia"/>
                <a:cs typeface="Georgia"/>
              </a:rPr>
              <a:t>/</a:t>
            </a:r>
            <a:r>
              <a:rPr sz="2600" spc="-20" dirty="0">
                <a:latin typeface="Georgia"/>
                <a:cs typeface="Georgia"/>
              </a:rPr>
              <a:t>2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114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14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to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nv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.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i="1" spc="-20" dirty="0">
                <a:latin typeface="Georgia"/>
                <a:cs typeface="Georgia"/>
              </a:rPr>
              <a:t>f</a:t>
            </a:r>
            <a:r>
              <a:rPr sz="2600" i="1" spc="5" dirty="0">
                <a:latin typeface="Georgia"/>
                <a:cs typeface="Georgia"/>
              </a:rPr>
              <a:t>i</a:t>
            </a:r>
            <a:r>
              <a:rPr sz="2600" i="1" spc="-20" dirty="0">
                <a:latin typeface="Georgia"/>
                <a:cs typeface="Georgia"/>
              </a:rPr>
              <a:t>t</a:t>
            </a:r>
            <a:r>
              <a:rPr sz="2600" i="1" spc="-5" dirty="0">
                <a:latin typeface="Georgia"/>
                <a:cs typeface="Georgia"/>
              </a:rPr>
              <a:t>n</a:t>
            </a:r>
            <a:r>
              <a:rPr sz="2600" i="1" spc="-10" dirty="0">
                <a:latin typeface="Georgia"/>
                <a:cs typeface="Georgia"/>
              </a:rPr>
              <a:t>e</a:t>
            </a:r>
            <a:r>
              <a:rPr sz="2600" i="1" dirty="0">
                <a:latin typeface="Georgia"/>
                <a:cs typeface="Georgia"/>
              </a:rPr>
              <a:t>s</a:t>
            </a:r>
            <a:r>
              <a:rPr sz="2600" i="1" spc="-5" dirty="0">
                <a:latin typeface="Georgia"/>
                <a:cs typeface="Georgia"/>
              </a:rPr>
              <a:t>s</a:t>
            </a:r>
            <a:r>
              <a:rPr sz="2600" i="1" dirty="0">
                <a:latin typeface="Georgia"/>
                <a:cs typeface="Georgia"/>
              </a:rPr>
              <a:t> f</a:t>
            </a:r>
            <a:r>
              <a:rPr sz="2600" i="1" spc="-10" dirty="0">
                <a:latin typeface="Georgia"/>
                <a:cs typeface="Georgia"/>
              </a:rPr>
              <a:t>o</a:t>
            </a:r>
            <a:r>
              <a:rPr sz="2600" i="1" spc="-5" dirty="0">
                <a:latin typeface="Georgia"/>
                <a:cs typeface="Georgia"/>
              </a:rPr>
              <a:t>r</a:t>
            </a:r>
            <a:r>
              <a:rPr sz="2600" i="1" spc="-20" dirty="0">
                <a:latin typeface="Georgia"/>
                <a:cs typeface="Georgia"/>
              </a:rPr>
              <a:t> </a:t>
            </a:r>
            <a:r>
              <a:rPr sz="2600" i="1" spc="-15" dirty="0">
                <a:latin typeface="Georgia"/>
                <a:cs typeface="Georgia"/>
              </a:rPr>
              <a:t>u</a:t>
            </a:r>
            <a:r>
              <a:rPr sz="2600" i="1" dirty="0">
                <a:latin typeface="Georgia"/>
                <a:cs typeface="Georgia"/>
              </a:rPr>
              <a:t>se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29565" marR="5715" indent="-316865">
              <a:lnSpc>
                <a:spcPts val="4870"/>
              </a:lnSpc>
              <a:spcBef>
                <a:spcPts val="290"/>
              </a:spcBef>
              <a:buClr>
                <a:srgbClr val="765E54"/>
              </a:buClr>
              <a:buSzPct val="150000"/>
              <a:buFont typeface="Wingdings"/>
              <a:buChar char=""/>
              <a:tabLst>
                <a:tab pos="332740" algn="l"/>
                <a:tab pos="905510" algn="l"/>
                <a:tab pos="2346960" algn="l"/>
                <a:tab pos="3767454" algn="l"/>
                <a:tab pos="4258310" algn="l"/>
                <a:tab pos="5166360" algn="l"/>
                <a:tab pos="5614670" algn="l"/>
                <a:tab pos="6443345" algn="l"/>
              </a:tabLst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5" dirty="0">
                <a:latin typeface="Georgia"/>
                <a:cs typeface="Georgia"/>
              </a:rPr>
              <a:t>.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dw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: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0" dirty="0">
                <a:latin typeface="Georgia"/>
                <a:cs typeface="Georgia"/>
              </a:rPr>
              <a:t>1</a:t>
            </a:r>
            <a:r>
              <a:rPr sz="2600" spc="-5" dirty="0">
                <a:latin typeface="Georgia"/>
                <a:cs typeface="Georgia"/>
              </a:rPr>
              <a:t>4</a:t>
            </a:r>
            <a:r>
              <a:rPr sz="2600" dirty="0">
                <a:latin typeface="Georgia"/>
                <a:cs typeface="Georgia"/>
              </a:rPr>
              <a:t>	s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ps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 </a:t>
            </a:r>
            <a:r>
              <a:rPr sz="2600" spc="-20" dirty="0">
                <a:latin typeface="Georgia"/>
                <a:cs typeface="Georgia"/>
              </a:rPr>
              <a:t>Ma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2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-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-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2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-</a:t>
            </a: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1610"/>
              </a:spcBef>
              <a:buClr>
                <a:srgbClr val="765E54"/>
              </a:buClr>
              <a:buSzPct val="150000"/>
              <a:buFont typeface="Wingdings"/>
              <a:buChar char=""/>
              <a:tabLst>
                <a:tab pos="332740" algn="l"/>
                <a:tab pos="1353185" algn="l"/>
                <a:tab pos="2618105" algn="l"/>
                <a:tab pos="3413760" algn="l"/>
                <a:tab pos="3850004" algn="l"/>
                <a:tab pos="4681855" algn="l"/>
                <a:tab pos="5928360" algn="l"/>
              </a:tabLst>
            </a:pPr>
            <a:r>
              <a:rPr sz="2600" spc="-5" dirty="0">
                <a:latin typeface="Georgia"/>
                <a:cs typeface="Georgia"/>
              </a:rPr>
              <a:t>Ph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spc="-5" dirty="0">
                <a:latin typeface="Georgia"/>
                <a:cs typeface="Georgia"/>
              </a:rPr>
              <a:t>:</a:t>
            </a:r>
            <a:r>
              <a:rPr sz="2600" dirty="0">
                <a:latin typeface="Georgia"/>
                <a:cs typeface="Georgia"/>
              </a:rPr>
              <a:t>	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oo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	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329565" marR="8255">
              <a:lnSpc>
                <a:spcPct val="149200"/>
              </a:lnSpc>
              <a:spcBef>
                <a:spcPts val="215"/>
              </a:spcBef>
              <a:tabLst>
                <a:tab pos="1203960" algn="l"/>
                <a:tab pos="2959735" algn="l"/>
                <a:tab pos="3749040" algn="l"/>
                <a:tab pos="4605655" algn="l"/>
                <a:tab pos="5958840" algn="l"/>
                <a:tab pos="7266305" algn="l"/>
              </a:tabLst>
            </a:pP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	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z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	i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5" dirty="0">
                <a:latin typeface="Georgia"/>
                <a:cs typeface="Georgia"/>
              </a:rPr>
              <a:t>“</a:t>
            </a:r>
            <a:r>
              <a:rPr sz="2600" i="1" spc="-10" dirty="0">
                <a:latin typeface="Georgia"/>
                <a:cs typeface="Georgia"/>
              </a:rPr>
              <a:t>co</a:t>
            </a:r>
            <a:r>
              <a:rPr sz="2600" i="1" spc="-5" dirty="0">
                <a:latin typeface="Georgia"/>
                <a:cs typeface="Georgia"/>
              </a:rPr>
              <a:t>n</a:t>
            </a:r>
            <a:r>
              <a:rPr sz="2600" i="1" spc="-20" dirty="0">
                <a:latin typeface="Georgia"/>
                <a:cs typeface="Georgia"/>
              </a:rPr>
              <a:t>f</a:t>
            </a:r>
            <a:r>
              <a:rPr sz="2600" i="1" spc="-10" dirty="0">
                <a:latin typeface="Georgia"/>
                <a:cs typeface="Georgia"/>
              </a:rPr>
              <a:t>o</a:t>
            </a:r>
            <a:r>
              <a:rPr sz="2600" i="1" spc="10" dirty="0">
                <a:latin typeface="Georgia"/>
                <a:cs typeface="Georgia"/>
              </a:rPr>
              <a:t>r</a:t>
            </a:r>
            <a:r>
              <a:rPr sz="2600" i="1" spc="-15" dirty="0">
                <a:latin typeface="Georgia"/>
                <a:cs typeface="Georgia"/>
              </a:rPr>
              <a:t>m</a:t>
            </a:r>
            <a:r>
              <a:rPr sz="2600" i="1" spc="-5" dirty="0">
                <a:latin typeface="Georgia"/>
                <a:cs typeface="Georgia"/>
              </a:rPr>
              <a:t>an</a:t>
            </a:r>
            <a:r>
              <a:rPr sz="2600" i="1" spc="-10" dirty="0">
                <a:latin typeface="Georgia"/>
                <a:cs typeface="Georgia"/>
              </a:rPr>
              <a:t>c</a:t>
            </a:r>
            <a:r>
              <a:rPr sz="2600" i="1" spc="-5" dirty="0">
                <a:latin typeface="Georgia"/>
                <a:cs typeface="Georgia"/>
              </a:rPr>
              <a:t>e</a:t>
            </a:r>
            <a:r>
              <a:rPr sz="2600" i="1" spc="25" dirty="0">
                <a:latin typeface="Georgia"/>
                <a:cs typeface="Georgia"/>
              </a:rPr>
              <a:t> </a:t>
            </a:r>
            <a:r>
              <a:rPr sz="2600" i="1" spc="-20" dirty="0">
                <a:latin typeface="Georgia"/>
                <a:cs typeface="Georgia"/>
              </a:rPr>
              <a:t>t</a:t>
            </a:r>
            <a:r>
              <a:rPr sz="2600" i="1" spc="-5" dirty="0">
                <a:latin typeface="Georgia"/>
                <a:cs typeface="Georgia"/>
              </a:rPr>
              <a:t>o</a:t>
            </a:r>
            <a:r>
              <a:rPr sz="2600" i="1" spc="-25" dirty="0">
                <a:latin typeface="Georgia"/>
                <a:cs typeface="Georgia"/>
              </a:rPr>
              <a:t> </a:t>
            </a:r>
            <a:r>
              <a:rPr sz="2600" i="1" spc="-5" dirty="0">
                <a:latin typeface="Georgia"/>
                <a:cs typeface="Georgia"/>
              </a:rPr>
              <a:t>r</a:t>
            </a:r>
            <a:r>
              <a:rPr sz="2600" i="1" spc="-10" dirty="0">
                <a:latin typeface="Georgia"/>
                <a:cs typeface="Georgia"/>
              </a:rPr>
              <a:t>e</a:t>
            </a:r>
            <a:r>
              <a:rPr sz="2600" i="1" spc="10" dirty="0">
                <a:latin typeface="Georgia"/>
                <a:cs typeface="Georgia"/>
              </a:rPr>
              <a:t>q</a:t>
            </a:r>
            <a:r>
              <a:rPr sz="2600" i="1" spc="-15" dirty="0">
                <a:latin typeface="Georgia"/>
                <a:cs typeface="Georgia"/>
              </a:rPr>
              <a:t>u</a:t>
            </a:r>
            <a:r>
              <a:rPr sz="2600" i="1" spc="-10" dirty="0">
                <a:latin typeface="Georgia"/>
                <a:cs typeface="Georgia"/>
              </a:rPr>
              <a:t>i</a:t>
            </a:r>
            <a:r>
              <a:rPr sz="2600" i="1" spc="-5" dirty="0">
                <a:latin typeface="Georgia"/>
                <a:cs typeface="Georgia"/>
              </a:rPr>
              <a:t>r</a:t>
            </a:r>
            <a:r>
              <a:rPr sz="2600" i="1" spc="-10" dirty="0">
                <a:latin typeface="Georgia"/>
                <a:cs typeface="Georgia"/>
              </a:rPr>
              <a:t>eme</a:t>
            </a:r>
            <a:r>
              <a:rPr sz="2600" i="1" spc="-5" dirty="0">
                <a:latin typeface="Georgia"/>
                <a:cs typeface="Georgia"/>
              </a:rPr>
              <a:t>n</a:t>
            </a:r>
            <a:r>
              <a:rPr sz="2600" i="1" spc="-20" dirty="0">
                <a:latin typeface="Georgia"/>
                <a:cs typeface="Georgia"/>
              </a:rPr>
              <a:t>t</a:t>
            </a:r>
            <a:r>
              <a:rPr sz="2600" i="1" spc="6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”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5751576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143256" y="0"/>
                </a:lnTo>
                <a:lnTo>
                  <a:pt x="0" y="106680"/>
                </a:lnTo>
                <a:lnTo>
                  <a:pt x="6839711" y="106680"/>
                </a:lnTo>
                <a:lnTo>
                  <a:pt x="6982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11" y="5355335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511" y="374294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511" y="212750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80">
                <a:moveTo>
                  <a:pt x="0" y="106680"/>
                </a:moveTo>
                <a:lnTo>
                  <a:pt x="0" y="106680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5757671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6839711" y="106679"/>
                </a:lnTo>
                <a:lnTo>
                  <a:pt x="0" y="106679"/>
                </a:lnTo>
                <a:lnTo>
                  <a:pt x="143256" y="0"/>
                </a:lnTo>
                <a:lnTo>
                  <a:pt x="6982967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1716023"/>
            <a:ext cx="143510" cy="4148454"/>
          </a:xfrm>
          <a:custGeom>
            <a:avLst/>
            <a:gdLst/>
            <a:ahLst/>
            <a:cxnLst/>
            <a:rect l="l" t="t" r="r" b="b"/>
            <a:pathLst>
              <a:path w="143509" h="4148454">
                <a:moveTo>
                  <a:pt x="0" y="4148328"/>
                </a:moveTo>
                <a:lnTo>
                  <a:pt x="0" y="106679"/>
                </a:lnTo>
                <a:lnTo>
                  <a:pt x="143256" y="0"/>
                </a:lnTo>
                <a:lnTo>
                  <a:pt x="143256" y="4041648"/>
                </a:lnTo>
                <a:lnTo>
                  <a:pt x="0" y="4148328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1648967"/>
            <a:ext cx="2514600" cy="76200"/>
          </a:xfrm>
          <a:custGeom>
            <a:avLst/>
            <a:gdLst/>
            <a:ahLst/>
            <a:cxnLst/>
            <a:rect l="l" t="t" r="r" b="b"/>
            <a:pathLst>
              <a:path w="2514600" h="76200">
                <a:moveTo>
                  <a:pt x="0" y="76200"/>
                </a:moveTo>
                <a:lnTo>
                  <a:pt x="2514600" y="76200"/>
                </a:lnTo>
                <a:lnTo>
                  <a:pt x="2514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115311"/>
            <a:ext cx="2514600" cy="9525"/>
          </a:xfrm>
          <a:custGeom>
            <a:avLst/>
            <a:gdLst/>
            <a:ahLst/>
            <a:cxnLst/>
            <a:rect l="l" t="t" r="r" b="b"/>
            <a:pathLst>
              <a:path w="2514600" h="9525">
                <a:moveTo>
                  <a:pt x="0" y="9144"/>
                </a:moveTo>
                <a:lnTo>
                  <a:pt x="2514600" y="9144"/>
                </a:lnTo>
                <a:lnTo>
                  <a:pt x="25146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526792"/>
            <a:ext cx="2514600" cy="9525"/>
          </a:xfrm>
          <a:custGeom>
            <a:avLst/>
            <a:gdLst/>
            <a:ahLst/>
            <a:cxnLst/>
            <a:rect l="l" t="t" r="r" b="b"/>
            <a:pathLst>
              <a:path w="2514600" h="9525">
                <a:moveTo>
                  <a:pt x="0" y="9143"/>
                </a:moveTo>
                <a:lnTo>
                  <a:pt x="2514600" y="9143"/>
                </a:lnTo>
                <a:lnTo>
                  <a:pt x="25146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2929127"/>
            <a:ext cx="2514600" cy="43180"/>
          </a:xfrm>
          <a:custGeom>
            <a:avLst/>
            <a:gdLst/>
            <a:ahLst/>
            <a:cxnLst/>
            <a:rect l="l" t="t" r="r" b="b"/>
            <a:pathLst>
              <a:path w="2514600" h="43180">
                <a:moveTo>
                  <a:pt x="0" y="42672"/>
                </a:moveTo>
                <a:lnTo>
                  <a:pt x="2514600" y="42672"/>
                </a:lnTo>
                <a:lnTo>
                  <a:pt x="2514600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00" y="163372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9408" y="211988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4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292912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200" y="163372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4008" y="211988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40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292912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59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spc="-5" dirty="0"/>
              <a:t>Evo</a:t>
            </a:r>
            <a:r>
              <a:rPr sz="4000" dirty="0"/>
              <a:t>l</a:t>
            </a:r>
            <a:r>
              <a:rPr sz="4000" spc="-5" dirty="0"/>
              <a:t>u</a:t>
            </a:r>
            <a:r>
              <a:rPr sz="4000" spc="-20" dirty="0"/>
              <a:t>t</a:t>
            </a:r>
            <a:r>
              <a:rPr sz="4000" dirty="0"/>
              <a:t>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30" dirty="0"/>
              <a:t>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-35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35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endParaRPr sz="4000"/>
          </a:p>
        </p:txBody>
      </p:sp>
      <p:sp>
        <p:nvSpPr>
          <p:cNvPr id="23" name="object 23"/>
          <p:cNvSpPr/>
          <p:nvPr/>
        </p:nvSpPr>
        <p:spPr>
          <a:xfrm>
            <a:off x="1191767" y="191719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198120"/>
                </a:move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1767" y="1725167"/>
            <a:ext cx="6827520" cy="192405"/>
          </a:xfrm>
          <a:custGeom>
            <a:avLst/>
            <a:gdLst/>
            <a:ahLst/>
            <a:cxnLst/>
            <a:rect l="l" t="t" r="r" b="b"/>
            <a:pathLst>
              <a:path w="6827520" h="192405">
                <a:moveTo>
                  <a:pt x="0" y="192024"/>
                </a:moveTo>
                <a:lnTo>
                  <a:pt x="6827520" y="192024"/>
                </a:lnTo>
                <a:lnTo>
                  <a:pt x="682752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1767" y="1917192"/>
            <a:ext cx="6827520" cy="198120"/>
          </a:xfrm>
          <a:custGeom>
            <a:avLst/>
            <a:gdLst/>
            <a:ahLst/>
            <a:cxnLst/>
            <a:rect l="l" t="t" r="r" b="b"/>
            <a:pathLst>
              <a:path w="6827520" h="198119">
                <a:moveTo>
                  <a:pt x="0" y="198120"/>
                </a:moveTo>
                <a:lnTo>
                  <a:pt x="6827520" y="198120"/>
                </a:lnTo>
                <a:lnTo>
                  <a:pt x="6827520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8719" y="1720595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1767" y="237439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1767" y="2124455"/>
            <a:ext cx="6827520" cy="250190"/>
          </a:xfrm>
          <a:custGeom>
            <a:avLst/>
            <a:gdLst/>
            <a:ahLst/>
            <a:cxnLst/>
            <a:rect l="l" t="t" r="r" b="b"/>
            <a:pathLst>
              <a:path w="6827520" h="250189">
                <a:moveTo>
                  <a:pt x="0" y="249936"/>
                </a:moveTo>
                <a:lnTo>
                  <a:pt x="6827520" y="249936"/>
                </a:lnTo>
                <a:lnTo>
                  <a:pt x="6827520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1767" y="2374392"/>
            <a:ext cx="6827520" cy="152400"/>
          </a:xfrm>
          <a:custGeom>
            <a:avLst/>
            <a:gdLst/>
            <a:ahLst/>
            <a:cxnLst/>
            <a:rect l="l" t="t" r="r" b="b"/>
            <a:pathLst>
              <a:path w="6827520" h="152400">
                <a:moveTo>
                  <a:pt x="0" y="152400"/>
                </a:moveTo>
                <a:lnTo>
                  <a:pt x="6827520" y="152400"/>
                </a:lnTo>
                <a:lnTo>
                  <a:pt x="682752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84801" y="1690115"/>
            <a:ext cx="2071370" cy="9163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3810" algn="ctr">
              <a:lnSpc>
                <a:spcPct val="97300"/>
              </a:lnSpc>
              <a:spcBef>
                <a:spcPts val="45"/>
              </a:spcBef>
            </a:pP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275" dirty="0">
                <a:latin typeface="Arial"/>
                <a:cs typeface="Arial"/>
              </a:rPr>
              <a:t>s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g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d </a:t>
            </a:r>
            <a:r>
              <a:rPr sz="1500" spc="80" dirty="0">
                <a:latin typeface="Arial"/>
                <a:cs typeface="Arial"/>
              </a:rPr>
              <a:t>f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245" dirty="0">
                <a:latin typeface="Arial"/>
                <a:cs typeface="Arial"/>
              </a:rPr>
              <a:t>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ba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</a:t>
            </a:r>
            <a:r>
              <a:rPr sz="1500" spc="20" dirty="0">
                <a:latin typeface="Arial"/>
                <a:cs typeface="Arial"/>
              </a:rPr>
              <a:t>r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8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10" dirty="0">
                <a:latin typeface="Arial"/>
                <a:cs typeface="Arial"/>
              </a:rPr>
              <a:t>t </a:t>
            </a:r>
            <a:r>
              <a:rPr sz="1500" spc="80" dirty="0">
                <a:latin typeface="Arial"/>
                <a:cs typeface="Arial"/>
              </a:rPr>
              <a:t>f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ba</a:t>
            </a:r>
            <a:r>
              <a:rPr sz="1500" spc="-180" dirty="0">
                <a:latin typeface="Arial"/>
                <a:cs typeface="Arial"/>
              </a:rPr>
              <a:t>c</a:t>
            </a:r>
            <a:r>
              <a:rPr sz="1500" spc="-90" dirty="0">
                <a:latin typeface="Arial"/>
                <a:cs typeface="Arial"/>
              </a:rPr>
              <a:t>k</a:t>
            </a:r>
            <a:r>
              <a:rPr sz="1500" spc="-15" dirty="0">
                <a:latin typeface="Arial"/>
                <a:cs typeface="Arial"/>
              </a:rPr>
              <a:t> t</a:t>
            </a:r>
            <a:r>
              <a:rPr sz="1500" spc="-80" dirty="0">
                <a:latin typeface="Arial"/>
                <a:cs typeface="Arial"/>
              </a:rPr>
              <a:t>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8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50" dirty="0">
                <a:latin typeface="Arial"/>
                <a:cs typeface="Arial"/>
              </a:rPr>
              <a:t>r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204" dirty="0">
                <a:latin typeface="Arial"/>
                <a:cs typeface="Arial"/>
              </a:rPr>
              <a:t>c</a:t>
            </a:r>
            <a:r>
              <a:rPr sz="1500" spc="-15" dirty="0">
                <a:latin typeface="Arial"/>
                <a:cs typeface="Arial"/>
              </a:rPr>
              <a:t>t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95" dirty="0">
                <a:latin typeface="Arial"/>
                <a:cs typeface="Arial"/>
              </a:rPr>
              <a:t>o</a:t>
            </a:r>
            <a:r>
              <a:rPr sz="1500" spc="-175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20"/>
              </a:spcBef>
            </a:pPr>
            <a:r>
              <a:rPr sz="1500" spc="-10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8719" y="2119883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1767" y="2602992"/>
            <a:ext cx="6827520" cy="326390"/>
          </a:xfrm>
          <a:custGeom>
            <a:avLst/>
            <a:gdLst/>
            <a:ahLst/>
            <a:cxnLst/>
            <a:rect l="l" t="t" r="r" b="b"/>
            <a:pathLst>
              <a:path w="6827520" h="326389">
                <a:moveTo>
                  <a:pt x="0" y="326136"/>
                </a:moveTo>
                <a:lnTo>
                  <a:pt x="6827520" y="326136"/>
                </a:lnTo>
                <a:lnTo>
                  <a:pt x="6827520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1767" y="2535935"/>
            <a:ext cx="6827520" cy="67310"/>
          </a:xfrm>
          <a:custGeom>
            <a:avLst/>
            <a:gdLst/>
            <a:ahLst/>
            <a:cxnLst/>
            <a:rect l="l" t="t" r="r" b="b"/>
            <a:pathLst>
              <a:path w="6827520" h="67310">
                <a:moveTo>
                  <a:pt x="0" y="67055"/>
                </a:moveTo>
                <a:lnTo>
                  <a:pt x="6827520" y="67055"/>
                </a:lnTo>
                <a:lnTo>
                  <a:pt x="682752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8719" y="2531364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8719" y="2933700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88719" y="3332988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8719" y="3735323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8719" y="4146803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88719" y="4549140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8719" y="494842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9303" y="4948428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10">
                <a:moveTo>
                  <a:pt x="0" y="0"/>
                </a:moveTo>
                <a:lnTo>
                  <a:pt x="197205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0503" y="4948428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0160" y="49728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359" y="49728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8447" y="5273040"/>
            <a:ext cx="1963420" cy="73660"/>
          </a:xfrm>
          <a:custGeom>
            <a:avLst/>
            <a:gdLst/>
            <a:ahLst/>
            <a:cxnLst/>
            <a:rect l="l" t="t" r="r" b="b"/>
            <a:pathLst>
              <a:path w="1963420" h="73660">
                <a:moveTo>
                  <a:pt x="0" y="73151"/>
                </a:moveTo>
                <a:lnTo>
                  <a:pt x="1962912" y="73151"/>
                </a:lnTo>
                <a:lnTo>
                  <a:pt x="19629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8447" y="5010911"/>
            <a:ext cx="1963420" cy="262255"/>
          </a:xfrm>
          <a:custGeom>
            <a:avLst/>
            <a:gdLst/>
            <a:ahLst/>
            <a:cxnLst/>
            <a:rect l="l" t="t" r="r" b="b"/>
            <a:pathLst>
              <a:path w="1963420" h="262254">
                <a:moveTo>
                  <a:pt x="0" y="262128"/>
                </a:moveTo>
                <a:lnTo>
                  <a:pt x="1962912" y="262128"/>
                </a:lnTo>
                <a:lnTo>
                  <a:pt x="1962912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669795" y="5030723"/>
            <a:ext cx="117094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40" dirty="0">
                <a:latin typeface="Arial"/>
                <a:cs typeface="Arial"/>
              </a:rPr>
              <a:t>Q</a:t>
            </a:r>
            <a:r>
              <a:rPr sz="1500" b="1" spc="-175" dirty="0">
                <a:latin typeface="Arial"/>
                <a:cs typeface="Arial"/>
              </a:rPr>
              <a:t>u</a:t>
            </a:r>
            <a:r>
              <a:rPr sz="1500" b="1" spc="-95" dirty="0">
                <a:latin typeface="Arial"/>
                <a:cs typeface="Arial"/>
              </a:rPr>
              <a:t>a</a:t>
            </a:r>
            <a:r>
              <a:rPr sz="1500" b="1" spc="-40" dirty="0">
                <a:latin typeface="Arial"/>
                <a:cs typeface="Arial"/>
              </a:rPr>
              <a:t>l</a:t>
            </a:r>
            <a:r>
              <a:rPr sz="1500" b="1" spc="-65" dirty="0">
                <a:latin typeface="Arial"/>
                <a:cs typeface="Arial"/>
              </a:rPr>
              <a:t>i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10" dirty="0">
                <a:latin typeface="Arial"/>
                <a:cs typeface="Arial"/>
              </a:rPr>
              <a:t>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70" dirty="0">
                <a:latin typeface="Arial"/>
                <a:cs typeface="Arial"/>
              </a:rPr>
              <a:t>C</a:t>
            </a:r>
            <a:r>
              <a:rPr sz="1500" b="1" spc="-175" dirty="0">
                <a:latin typeface="Arial"/>
                <a:cs typeface="Arial"/>
              </a:rPr>
              <a:t>on</a:t>
            </a:r>
            <a:r>
              <a:rPr sz="1500" b="1" spc="-120" dirty="0">
                <a:latin typeface="Arial"/>
                <a:cs typeface="Arial"/>
              </a:rPr>
              <a:t>t</a:t>
            </a:r>
            <a:r>
              <a:rPr sz="1500" b="1" spc="-130" dirty="0">
                <a:latin typeface="Arial"/>
                <a:cs typeface="Arial"/>
              </a:rPr>
              <a:t>r</a:t>
            </a:r>
            <a:r>
              <a:rPr sz="1500" b="1" spc="-200" dirty="0">
                <a:latin typeface="Arial"/>
                <a:cs typeface="Arial"/>
              </a:rPr>
              <a:t>o</a:t>
            </a:r>
            <a:r>
              <a:rPr sz="1500" b="1" spc="-6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88719" y="500176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98447" y="4992623"/>
            <a:ext cx="1963420" cy="18415"/>
          </a:xfrm>
          <a:custGeom>
            <a:avLst/>
            <a:gdLst/>
            <a:ahLst/>
            <a:cxnLst/>
            <a:rect l="l" t="t" r="r" b="b"/>
            <a:pathLst>
              <a:path w="1963420" h="18414">
                <a:moveTo>
                  <a:pt x="0" y="18287"/>
                </a:moveTo>
                <a:lnTo>
                  <a:pt x="1962912" y="18287"/>
                </a:lnTo>
                <a:lnTo>
                  <a:pt x="1962912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89303" y="4992623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0503" y="4992623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88719" y="53507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89303" y="5350764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10">
                <a:moveTo>
                  <a:pt x="0" y="0"/>
                </a:moveTo>
                <a:lnTo>
                  <a:pt x="197205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0503" y="5350764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4147" y="1716023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079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8719" y="5762244"/>
            <a:ext cx="6830695" cy="0"/>
          </a:xfrm>
          <a:custGeom>
            <a:avLst/>
            <a:gdLst/>
            <a:ahLst/>
            <a:cxnLst/>
            <a:rect l="l" t="t" r="r" b="b"/>
            <a:pathLst>
              <a:path w="6830695">
                <a:moveTo>
                  <a:pt x="0" y="0"/>
                </a:moveTo>
                <a:lnTo>
                  <a:pt x="68305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23859" y="1716023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07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8511" y="5769864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8"/>
                </a:moveTo>
                <a:lnTo>
                  <a:pt x="0" y="94488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8511" y="4956047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8511" y="4556759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8511" y="415442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8511" y="3340608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8511" y="2941320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8511" y="253898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511" y="172821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8511" y="5864352"/>
            <a:ext cx="6827520" cy="0"/>
          </a:xfrm>
          <a:custGeom>
            <a:avLst/>
            <a:gdLst/>
            <a:ahLst/>
            <a:cxnLst/>
            <a:rect l="l" t="t" r="r" b="b"/>
            <a:pathLst>
              <a:path w="6827520">
                <a:moveTo>
                  <a:pt x="0" y="0"/>
                </a:moveTo>
                <a:lnTo>
                  <a:pt x="0" y="0"/>
                </a:lnTo>
                <a:lnTo>
                  <a:pt x="6827519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241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147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9008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7459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4995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22264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457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821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6360" y="1648967"/>
            <a:ext cx="2545080" cy="0"/>
          </a:xfrm>
          <a:custGeom>
            <a:avLst/>
            <a:gdLst/>
            <a:ahLst/>
            <a:cxnLst/>
            <a:rect l="l" t="t" r="r" b="b"/>
            <a:pathLst>
              <a:path w="2545079">
                <a:moveTo>
                  <a:pt x="0" y="0"/>
                </a:moveTo>
                <a:lnTo>
                  <a:pt x="0" y="0"/>
                </a:lnTo>
                <a:lnTo>
                  <a:pt x="2545079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197355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95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84907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96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57220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97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29532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98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01844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99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89396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61707" y="600210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93139" y="6308857"/>
            <a:ext cx="21132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 Q</a:t>
            </a:r>
            <a:r>
              <a:rPr sz="1400" spc="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</a:t>
            </a:r>
            <a:r>
              <a:rPr sz="1400" spc="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20259" y="6308857"/>
            <a:ext cx="3276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tt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s://</a:t>
            </a:r>
            <a:r>
              <a:rPr sz="1400" spc="-10" dirty="0">
                <a:latin typeface="Arial"/>
                <a:cs typeface="Arial"/>
                <a:hlinkClick r:id="rId4"/>
              </a:rPr>
              <a:t>ww</a:t>
            </a:r>
            <a:r>
              <a:rPr sz="1400" spc="-105" dirty="0">
                <a:latin typeface="Arial"/>
                <a:cs typeface="Arial"/>
                <a:hlinkClick r:id="rId4"/>
              </a:rPr>
              <a:t>w</a:t>
            </a:r>
            <a:r>
              <a:rPr sz="1400" spc="-10" dirty="0">
                <a:latin typeface="Arial"/>
                <a:cs typeface="Arial"/>
                <a:hlinkClick r:id="rId4"/>
              </a:rPr>
              <a:t>.f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10" dirty="0">
                <a:latin typeface="Arial"/>
                <a:cs typeface="Arial"/>
                <a:hlinkClick r:id="rId4"/>
              </a:rPr>
              <a:t>c</a:t>
            </a:r>
            <a:r>
              <a:rPr sz="1400" spc="5" dirty="0">
                <a:latin typeface="Arial"/>
                <a:cs typeface="Arial"/>
                <a:hlinkClick r:id="rId4"/>
              </a:rPr>
              <a:t>e</a:t>
            </a:r>
            <a:r>
              <a:rPr sz="1400" spc="-15" dirty="0">
                <a:latin typeface="Arial"/>
                <a:cs typeface="Arial"/>
                <a:hlinkClick r:id="rId4"/>
              </a:rPr>
              <a:t>boo</a:t>
            </a:r>
            <a:r>
              <a:rPr sz="1400" spc="10" dirty="0">
                <a:latin typeface="Arial"/>
                <a:cs typeface="Arial"/>
                <a:hlinkClick r:id="rId4"/>
              </a:rPr>
              <a:t>k</a:t>
            </a:r>
            <a:r>
              <a:rPr sz="1400" spc="-10" dirty="0">
                <a:latin typeface="Arial"/>
                <a:cs typeface="Arial"/>
                <a:hlinkClick r:id="rId4"/>
              </a:rPr>
              <a:t>.c</a:t>
            </a:r>
            <a:r>
              <a:rPr sz="1400" spc="-15" dirty="0">
                <a:latin typeface="Arial"/>
                <a:cs typeface="Arial"/>
                <a:hlinkClick r:id="rId4"/>
              </a:rPr>
              <a:t>o</a:t>
            </a:r>
            <a:r>
              <a:rPr sz="1400" dirty="0">
                <a:latin typeface="Arial"/>
                <a:cs typeface="Arial"/>
                <a:hlinkClick r:id="rId4"/>
              </a:rPr>
              <a:t>m</a:t>
            </a:r>
            <a:r>
              <a:rPr sz="1400" spc="-10" dirty="0">
                <a:latin typeface="Arial"/>
                <a:cs typeface="Arial"/>
                <a:hlinkClick r:id="rId4"/>
              </a:rPr>
              <a:t>/</a:t>
            </a:r>
            <a:r>
              <a:rPr sz="1400" spc="-35" dirty="0">
                <a:latin typeface="Arial"/>
                <a:cs typeface="Arial"/>
                <a:hlinkClick r:id="rId4"/>
              </a:rPr>
              <a:t>w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5" dirty="0">
                <a:latin typeface="Arial"/>
                <a:cs typeface="Arial"/>
                <a:hlinkClick r:id="rId4"/>
              </a:rPr>
              <a:t>l</a:t>
            </a:r>
            <a:r>
              <a:rPr sz="1400" spc="-15" dirty="0">
                <a:latin typeface="Arial"/>
                <a:cs typeface="Arial"/>
                <a:hlinkClick r:id="rId4"/>
              </a:rPr>
              <a:t>eed</a:t>
            </a:r>
            <a:r>
              <a:rPr sz="1400" spc="-10" dirty="0">
                <a:latin typeface="Arial"/>
                <a:cs typeface="Arial"/>
                <a:hlinkClick r:id="rId4"/>
              </a:rPr>
              <a:t>.</a:t>
            </a:r>
            <a:r>
              <a:rPr sz="1400" spc="5" dirty="0">
                <a:latin typeface="Arial"/>
                <a:cs typeface="Arial"/>
                <a:hlinkClick r:id="rId4"/>
              </a:rPr>
              <a:t>n</a:t>
            </a:r>
            <a:r>
              <a:rPr sz="1400" spc="-15" dirty="0">
                <a:latin typeface="Arial"/>
                <a:cs typeface="Arial"/>
                <a:hlinkClick r:id="rId4"/>
              </a:rPr>
              <a:t>ag</a:t>
            </a:r>
            <a:r>
              <a:rPr sz="1400" spc="5" dirty="0">
                <a:latin typeface="Arial"/>
                <a:cs typeface="Arial"/>
                <a:hlinkClick r:id="rId4"/>
              </a:rPr>
              <a:t>g</a:t>
            </a:r>
            <a:r>
              <a:rPr sz="1400" spc="-15" dirty="0">
                <a:latin typeface="Arial"/>
                <a:cs typeface="Arial"/>
                <a:hlinkClick r:id="rId4"/>
              </a:rPr>
              <a:t>a</a:t>
            </a:r>
            <a:r>
              <a:rPr sz="1400" spc="-5" dirty="0">
                <a:latin typeface="Arial"/>
                <a:cs typeface="Arial"/>
                <a:hlinkClick r:id="rId4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634476" y="6308857"/>
            <a:ext cx="123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5751576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143256" y="0"/>
                </a:lnTo>
                <a:lnTo>
                  <a:pt x="0" y="106680"/>
                </a:lnTo>
                <a:lnTo>
                  <a:pt x="6839711" y="106680"/>
                </a:lnTo>
                <a:lnTo>
                  <a:pt x="6982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11" y="5355335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511" y="374294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511" y="212750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80">
                <a:moveTo>
                  <a:pt x="0" y="106680"/>
                </a:moveTo>
                <a:lnTo>
                  <a:pt x="0" y="106680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5757671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6839711" y="106679"/>
                </a:lnTo>
                <a:lnTo>
                  <a:pt x="0" y="106679"/>
                </a:lnTo>
                <a:lnTo>
                  <a:pt x="143256" y="0"/>
                </a:lnTo>
                <a:lnTo>
                  <a:pt x="6982967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1716023"/>
            <a:ext cx="143510" cy="4148454"/>
          </a:xfrm>
          <a:custGeom>
            <a:avLst/>
            <a:gdLst/>
            <a:ahLst/>
            <a:cxnLst/>
            <a:rect l="l" t="t" r="r" b="b"/>
            <a:pathLst>
              <a:path w="143509" h="4148454">
                <a:moveTo>
                  <a:pt x="0" y="4148328"/>
                </a:moveTo>
                <a:lnTo>
                  <a:pt x="0" y="106679"/>
                </a:lnTo>
                <a:lnTo>
                  <a:pt x="143256" y="0"/>
                </a:lnTo>
                <a:lnTo>
                  <a:pt x="143256" y="4041648"/>
                </a:lnTo>
                <a:lnTo>
                  <a:pt x="0" y="4148328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1600200"/>
            <a:ext cx="2819400" cy="125095"/>
          </a:xfrm>
          <a:custGeom>
            <a:avLst/>
            <a:gdLst/>
            <a:ahLst/>
            <a:cxnLst/>
            <a:rect l="l" t="t" r="r" b="b"/>
            <a:pathLst>
              <a:path w="2819400" h="125094">
                <a:moveTo>
                  <a:pt x="0" y="124968"/>
                </a:moveTo>
                <a:lnTo>
                  <a:pt x="2819400" y="124968"/>
                </a:lnTo>
                <a:lnTo>
                  <a:pt x="2819400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929127"/>
            <a:ext cx="2819400" cy="119380"/>
          </a:xfrm>
          <a:custGeom>
            <a:avLst/>
            <a:gdLst/>
            <a:ahLst/>
            <a:cxnLst/>
            <a:rect l="l" t="t" r="r" b="b"/>
            <a:pathLst>
              <a:path w="2819400" h="119380">
                <a:moveTo>
                  <a:pt x="0" y="118872"/>
                </a:moveTo>
                <a:lnTo>
                  <a:pt x="2819400" y="118872"/>
                </a:lnTo>
                <a:lnTo>
                  <a:pt x="2819400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8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22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59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spc="-5" dirty="0"/>
              <a:t>Evo</a:t>
            </a:r>
            <a:r>
              <a:rPr sz="4000" dirty="0"/>
              <a:t>l</a:t>
            </a:r>
            <a:r>
              <a:rPr sz="4000" spc="-5" dirty="0"/>
              <a:t>u</a:t>
            </a:r>
            <a:r>
              <a:rPr sz="4000" spc="-20" dirty="0"/>
              <a:t>t</a:t>
            </a:r>
            <a:r>
              <a:rPr sz="4000" dirty="0"/>
              <a:t>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30" dirty="0"/>
              <a:t>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-35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35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1191767" y="1667104"/>
            <a:ext cx="682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3625">
              <a:lnSpc>
                <a:spcPts val="1525"/>
              </a:lnSpc>
            </a:pP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130" dirty="0">
                <a:latin typeface="Arial"/>
                <a:cs typeface="Arial"/>
              </a:rPr>
              <a:t>v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7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p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170" dirty="0">
                <a:latin typeface="Arial"/>
                <a:cs typeface="Arial"/>
              </a:rPr>
              <a:t>u</a:t>
            </a:r>
            <a:r>
              <a:rPr sz="1500" spc="-25" dirty="0">
                <a:latin typeface="Arial"/>
                <a:cs typeface="Arial"/>
              </a:rPr>
              <a:t>r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 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-195" dirty="0">
                <a:latin typeface="Arial"/>
                <a:cs typeface="Arial"/>
              </a:rPr>
              <a:t>h</a:t>
            </a:r>
            <a:r>
              <a:rPr sz="1500" spc="-8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8511" y="5769864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8"/>
                </a:moveTo>
                <a:lnTo>
                  <a:pt x="0" y="94488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8511" y="4956047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8511" y="4556759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511" y="415442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8511" y="3340608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8511" y="2941320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253898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8511" y="172821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8511" y="5864352"/>
            <a:ext cx="6827520" cy="0"/>
          </a:xfrm>
          <a:custGeom>
            <a:avLst/>
            <a:gdLst/>
            <a:ahLst/>
            <a:cxnLst/>
            <a:rect l="l" t="t" r="r" b="b"/>
            <a:pathLst>
              <a:path w="6827520">
                <a:moveTo>
                  <a:pt x="0" y="0"/>
                </a:moveTo>
                <a:lnTo>
                  <a:pt x="0" y="0"/>
                </a:lnTo>
                <a:lnTo>
                  <a:pt x="6827519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241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47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008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459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995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2264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457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21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97355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95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49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96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7220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97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29532" y="5986863"/>
            <a:ext cx="65341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350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98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R="43180" algn="r">
              <a:lnSpc>
                <a:spcPts val="1664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1844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99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89396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617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179575" y="1588008"/>
          <a:ext cx="6853555" cy="417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"/>
                <a:gridCol w="615696"/>
                <a:gridCol w="1365503"/>
                <a:gridCol w="1453896"/>
                <a:gridCol w="3299460"/>
              </a:tblGrid>
              <a:tr h="120396"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2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2438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668">
                <a:tc gridSpan="5">
                  <a:txBody>
                    <a:bodyPr/>
                    <a:lstStyle/>
                    <a:p>
                      <a:pPr marL="10026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s;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9099">
                <a:tc gridSpan="5">
                  <a:txBody>
                    <a:bodyPr/>
                    <a:lstStyle/>
                    <a:p>
                      <a:pPr marL="1078865" indent="-36830">
                        <a:lnSpc>
                          <a:spcPts val="162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500" spc="8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78865">
                        <a:lnSpc>
                          <a:spcPts val="1789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pPr marL="1718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9539"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9748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1479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5958">
                <a:tc gridSpan="5">
                  <a:txBody>
                    <a:bodyPr/>
                    <a:lstStyle/>
                    <a:p>
                      <a:pPr marL="1657985">
                        <a:lnSpc>
                          <a:spcPts val="1430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b="1" spc="4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396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5666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18287">
                      <a:solidFill>
                        <a:srgbClr val="000000"/>
                      </a:solidFill>
                      <a:prstDash val="solid"/>
                    </a:lnR>
                    <a:lnT w="39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7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67056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1479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16" y="5751576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143256" y="0"/>
                </a:lnTo>
                <a:lnTo>
                  <a:pt x="0" y="106680"/>
                </a:lnTo>
                <a:lnTo>
                  <a:pt x="6839711" y="106680"/>
                </a:lnTo>
                <a:lnTo>
                  <a:pt x="6982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11" y="5355335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511" y="374294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79">
                <a:moveTo>
                  <a:pt x="0" y="106679"/>
                </a:moveTo>
                <a:lnTo>
                  <a:pt x="0" y="106679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511" y="2127504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4" h="106680">
                <a:moveTo>
                  <a:pt x="0" y="106680"/>
                </a:moveTo>
                <a:lnTo>
                  <a:pt x="0" y="106680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5757671"/>
            <a:ext cx="6983095" cy="106680"/>
          </a:xfrm>
          <a:custGeom>
            <a:avLst/>
            <a:gdLst/>
            <a:ahLst/>
            <a:cxnLst/>
            <a:rect l="l" t="t" r="r" b="b"/>
            <a:pathLst>
              <a:path w="6983095" h="106679">
                <a:moveTo>
                  <a:pt x="6982967" y="0"/>
                </a:moveTo>
                <a:lnTo>
                  <a:pt x="6839711" y="106679"/>
                </a:lnTo>
                <a:lnTo>
                  <a:pt x="0" y="106679"/>
                </a:lnTo>
                <a:lnTo>
                  <a:pt x="143256" y="0"/>
                </a:lnTo>
                <a:lnTo>
                  <a:pt x="6982967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1716023"/>
            <a:ext cx="143510" cy="4148454"/>
          </a:xfrm>
          <a:custGeom>
            <a:avLst/>
            <a:gdLst/>
            <a:ahLst/>
            <a:cxnLst/>
            <a:rect l="l" t="t" r="r" b="b"/>
            <a:pathLst>
              <a:path w="143509" h="4148454">
                <a:moveTo>
                  <a:pt x="0" y="4148328"/>
                </a:moveTo>
                <a:lnTo>
                  <a:pt x="0" y="106679"/>
                </a:lnTo>
                <a:lnTo>
                  <a:pt x="143256" y="0"/>
                </a:lnTo>
                <a:lnTo>
                  <a:pt x="143256" y="4041648"/>
                </a:lnTo>
                <a:lnTo>
                  <a:pt x="0" y="4148328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8600" y="1600200"/>
            <a:ext cx="2819400" cy="125095"/>
          </a:xfrm>
          <a:custGeom>
            <a:avLst/>
            <a:gdLst/>
            <a:ahLst/>
            <a:cxnLst/>
            <a:rect l="l" t="t" r="r" b="b"/>
            <a:pathLst>
              <a:path w="2819400" h="125094">
                <a:moveTo>
                  <a:pt x="0" y="124968"/>
                </a:moveTo>
                <a:lnTo>
                  <a:pt x="2819400" y="124968"/>
                </a:lnTo>
                <a:lnTo>
                  <a:pt x="2819400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929127"/>
            <a:ext cx="2819400" cy="195580"/>
          </a:xfrm>
          <a:custGeom>
            <a:avLst/>
            <a:gdLst/>
            <a:ahLst/>
            <a:cxnLst/>
            <a:rect l="l" t="t" r="r" b="b"/>
            <a:pathLst>
              <a:path w="2819400" h="195580">
                <a:moveTo>
                  <a:pt x="0" y="195072"/>
                </a:moveTo>
                <a:lnTo>
                  <a:pt x="2819400" y="195072"/>
                </a:lnTo>
                <a:lnTo>
                  <a:pt x="281940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D0E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64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5808" y="253136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2" y="0"/>
                </a:lnTo>
              </a:path>
            </a:pathLst>
          </a:custGeom>
          <a:ln w="24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59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4000" spc="-5" dirty="0"/>
              <a:t>Evo</a:t>
            </a:r>
            <a:r>
              <a:rPr sz="4000" dirty="0"/>
              <a:t>l</a:t>
            </a:r>
            <a:r>
              <a:rPr sz="4000" spc="-5" dirty="0"/>
              <a:t>u</a:t>
            </a:r>
            <a:r>
              <a:rPr sz="4000" spc="-20" dirty="0"/>
              <a:t>t</a:t>
            </a:r>
            <a:r>
              <a:rPr sz="4000" dirty="0"/>
              <a:t>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30" dirty="0"/>
              <a:t>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-35" dirty="0"/>
              <a:t> </a:t>
            </a:r>
            <a:r>
              <a:rPr sz="4000" spc="-10" dirty="0"/>
              <a:t>Q</a:t>
            </a:r>
            <a:r>
              <a:rPr sz="4000" spc="-5" dirty="0"/>
              <a:t>u</a:t>
            </a:r>
            <a:r>
              <a:rPr sz="4000" spc="-10" dirty="0"/>
              <a:t>a</a:t>
            </a:r>
            <a:r>
              <a:rPr sz="4000" dirty="0"/>
              <a:t>lity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35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1191767" y="1667104"/>
            <a:ext cx="682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4825">
              <a:lnSpc>
                <a:spcPts val="1525"/>
              </a:lnSpc>
            </a:pPr>
            <a:r>
              <a:rPr sz="1500" spc="-25" dirty="0">
                <a:latin typeface="Arial"/>
                <a:cs typeface="Arial"/>
              </a:rPr>
              <a:t>Q</a:t>
            </a:r>
            <a:r>
              <a:rPr sz="1500" spc="-19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4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50" dirty="0">
                <a:latin typeface="Arial"/>
                <a:cs typeface="Arial"/>
              </a:rPr>
              <a:t>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70" dirty="0">
                <a:latin typeface="Arial"/>
                <a:cs typeface="Arial"/>
              </a:rPr>
              <a:t>e</a:t>
            </a:r>
            <a:r>
              <a:rPr sz="1500" spc="80" dirty="0">
                <a:latin typeface="Arial"/>
                <a:cs typeface="Arial"/>
              </a:rPr>
              <a:t>f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7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d</a:t>
            </a:r>
            <a:r>
              <a:rPr sz="1500" spc="-9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70" dirty="0">
                <a:latin typeface="Arial"/>
                <a:cs typeface="Arial"/>
              </a:rPr>
              <a:t>n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spc="-9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9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8511" y="5769864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8"/>
                </a:moveTo>
                <a:lnTo>
                  <a:pt x="0" y="94488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8511" y="4956047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8511" y="4556759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511" y="415442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8511" y="3340608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8511" y="2941320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2538983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8511" y="172821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487"/>
                </a:moveTo>
                <a:lnTo>
                  <a:pt x="0" y="94487"/>
                </a:lnTo>
                <a:lnTo>
                  <a:pt x="13106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8511" y="5864352"/>
            <a:ext cx="6827520" cy="0"/>
          </a:xfrm>
          <a:custGeom>
            <a:avLst/>
            <a:gdLst/>
            <a:ahLst/>
            <a:cxnLst/>
            <a:rect l="l" t="t" r="r" b="b"/>
            <a:pathLst>
              <a:path w="6827520">
                <a:moveTo>
                  <a:pt x="0" y="0"/>
                </a:moveTo>
                <a:lnTo>
                  <a:pt x="0" y="0"/>
                </a:lnTo>
                <a:lnTo>
                  <a:pt x="6827519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241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47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008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459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9952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2264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4576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2128" y="58872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97355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95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49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96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7220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97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29532" y="5986863"/>
            <a:ext cx="65341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350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98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R="43180" algn="r">
              <a:lnSpc>
                <a:spcPts val="1664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1844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1</a:t>
            </a:r>
            <a:r>
              <a:rPr sz="2250" b="1" spc="140" dirty="0">
                <a:latin typeface="Times New Roman"/>
                <a:cs typeface="Times New Roman"/>
              </a:rPr>
              <a:t>99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89396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61707" y="5986863"/>
            <a:ext cx="6534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250" b="1" spc="114" dirty="0">
                <a:latin typeface="Times New Roman"/>
                <a:cs typeface="Times New Roman"/>
              </a:rPr>
              <a:t>2</a:t>
            </a:r>
            <a:r>
              <a:rPr sz="2250" b="1" spc="140" dirty="0">
                <a:latin typeface="Times New Roman"/>
                <a:cs typeface="Times New Roman"/>
              </a:rPr>
              <a:t>00</a:t>
            </a:r>
            <a:r>
              <a:rPr sz="2250" b="1" spc="25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179575" y="1588008"/>
          <a:ext cx="6853555" cy="417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"/>
                <a:gridCol w="1981200"/>
                <a:gridCol w="768096"/>
                <a:gridCol w="2819399"/>
                <a:gridCol w="1165860"/>
              </a:tblGrid>
              <a:tr h="120396">
                <a:tc gridSpan="3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2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2438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668">
                <a:tc gridSpan="5">
                  <a:txBody>
                    <a:bodyPr/>
                    <a:lstStyle/>
                    <a:p>
                      <a:pPr marL="324612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9099">
                <a:tc gridSpan="5">
                  <a:txBody>
                    <a:bodyPr/>
                    <a:lstStyle/>
                    <a:p>
                      <a:pPr marL="1671955" algn="ctr">
                        <a:lnSpc>
                          <a:spcPts val="162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,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671955" algn="ctr">
                        <a:lnSpc>
                          <a:spcPts val="1789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500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pl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oy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pPr marL="344995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spc="-1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5739">
                <a:tc gridSpan="3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24382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2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3548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147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89355" algn="ctr">
                        <a:lnSpc>
                          <a:spcPts val="1785"/>
                        </a:lnSpc>
                      </a:pPr>
                      <a:r>
                        <a:rPr sz="1500" b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900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2336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5958">
                <a:tc gridSpan="5">
                  <a:txBody>
                    <a:bodyPr/>
                    <a:lstStyle/>
                    <a:p>
                      <a:pPr marL="1657985">
                        <a:lnSpc>
                          <a:spcPts val="1430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b="1" spc="4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396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5666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18287">
                      <a:solidFill>
                        <a:srgbClr val="000000"/>
                      </a:solidFill>
                      <a:prstDash val="solid"/>
                    </a:lnR>
                    <a:lnT w="396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500" b="1" spc="25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7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67056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D0E868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1479">
                <a:tc gridSpan="5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1255</Words>
  <Application>Microsoft Office PowerPoint</Application>
  <PresentationFormat>On-screen Show (4:3)</PresentationFormat>
  <Paragraphs>340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ＭＳ Ｐゴシック</vt:lpstr>
      <vt:lpstr>Arial</vt:lpstr>
      <vt:lpstr>Calibri</vt:lpstr>
      <vt:lpstr>DejaVu Sans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Agenda</vt:lpstr>
      <vt:lpstr>Quality Management</vt:lpstr>
      <vt:lpstr>Quality Theorists</vt:lpstr>
      <vt:lpstr>Evolution of Quality Management</vt:lpstr>
      <vt:lpstr>Evolution of Quality Management</vt:lpstr>
      <vt:lpstr>Evolution of Quality Management</vt:lpstr>
      <vt:lpstr>Evolution of Quality Management</vt:lpstr>
      <vt:lpstr>Evolution of Quality Management</vt:lpstr>
      <vt:lpstr>ISO Compatibility</vt:lpstr>
      <vt:lpstr>Quiz:</vt:lpstr>
      <vt:lpstr>8.1 Plan Quality Management</vt:lpstr>
      <vt:lpstr>Plan Quality: Inputs (1)</vt:lpstr>
      <vt:lpstr>Plan Quality: Inputs (2)</vt:lpstr>
      <vt:lpstr>Plan Quality: T &amp; T</vt:lpstr>
      <vt:lpstr>Plan Quality: T &amp; T</vt:lpstr>
      <vt:lpstr>Cost-benefit Analysis</vt:lpstr>
      <vt:lpstr>Cost of Quality</vt:lpstr>
      <vt:lpstr>Cost of Quality</vt:lpstr>
      <vt:lpstr>Cause and Effect Diagram Trace the problem’s source back to its “actionable root cause”</vt:lpstr>
      <vt:lpstr>Flowcharting A graphical representation of a process showing the relationships among process steps.</vt:lpstr>
      <vt:lpstr>Tally Sheets</vt:lpstr>
      <vt:lpstr>Pareto Diagram</vt:lpstr>
      <vt:lpstr>Histogram</vt:lpstr>
      <vt:lpstr>Control Charts</vt:lpstr>
      <vt:lpstr>Control Chart – contd.</vt:lpstr>
      <vt:lpstr>Scatter Diagram</vt:lpstr>
      <vt:lpstr>Benchmarking</vt:lpstr>
      <vt:lpstr>Design of Experiment</vt:lpstr>
      <vt:lpstr>Statistical Sampling</vt:lpstr>
      <vt:lpstr>Plan Quality Management: Outputs</vt:lpstr>
      <vt:lpstr>Quiz:</vt:lpstr>
      <vt:lpstr>8.2 Perform Quality Assurance</vt:lpstr>
      <vt:lpstr>PowerPoint Presentation</vt:lpstr>
      <vt:lpstr>Perform Quality Assurance: Input</vt:lpstr>
      <vt:lpstr>Perform Quality Assurance: T &amp; T</vt:lpstr>
      <vt:lpstr>Affinity Diagrams</vt:lpstr>
      <vt:lpstr>Process Decision Program Charts (PDPC)</vt:lpstr>
      <vt:lpstr>Tree Diagrams</vt:lpstr>
      <vt:lpstr>PowerPoint Presentation</vt:lpstr>
      <vt:lpstr>Perform Quality Assurance: Output</vt:lpstr>
      <vt:lpstr>Quiz:</vt:lpstr>
      <vt:lpstr>8.3 Control Quality (1)</vt:lpstr>
      <vt:lpstr>8.3 Control Quality (2)</vt:lpstr>
      <vt:lpstr>PowerPoint Presentation</vt:lpstr>
      <vt:lpstr>Control Quality: Input</vt:lpstr>
      <vt:lpstr>Control Quality: T &amp; T</vt:lpstr>
      <vt:lpstr>Control Quality: Output</vt:lpstr>
      <vt:lpstr>Quiz: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Minh Nguyen</cp:lastModifiedBy>
  <cp:revision>1</cp:revision>
  <dcterms:created xsi:type="dcterms:W3CDTF">2015-06-18T07:28:16Z</dcterms:created>
  <dcterms:modified xsi:type="dcterms:W3CDTF">2015-06-18T06:32:46Z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LastSaved">
    <vt:filetime>2015-06-18T00:00:00Z</vt:filetime>
  </property>
</Properties>
</file>